
<file path=[Content_Types].xml><?xml version="1.0" encoding="utf-8"?>
<Types xmlns="http://schemas.openxmlformats.org/package/2006/content-types">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3.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4.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5.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6.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theme/theme7.xml" ContentType="application/vnd.openxmlformats-officedocument.theme+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8.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2" r:id="rId2"/>
    <p:sldMasterId id="2147483712" r:id="rId3"/>
    <p:sldMasterId id="2147483721" r:id="rId4"/>
    <p:sldMasterId id="2147483752" r:id="rId5"/>
    <p:sldMasterId id="2147483757" r:id="rId6"/>
    <p:sldMasterId id="2147483769" r:id="rId7"/>
    <p:sldMasterId id="2147483780" r:id="rId8"/>
    <p:sldMasterId id="2147483789" r:id="rId9"/>
  </p:sldMasterIdLst>
  <p:notesMasterIdLst>
    <p:notesMasterId r:id="rId59"/>
  </p:notesMasterIdLst>
  <p:sldIdLst>
    <p:sldId id="11088527" r:id="rId10"/>
    <p:sldId id="595" r:id="rId11"/>
    <p:sldId id="596" r:id="rId12"/>
    <p:sldId id="607" r:id="rId13"/>
    <p:sldId id="264" r:id="rId14"/>
    <p:sldId id="291" r:id="rId15"/>
    <p:sldId id="608" r:id="rId16"/>
    <p:sldId id="365" r:id="rId17"/>
    <p:sldId id="395" r:id="rId18"/>
    <p:sldId id="11088520" r:id="rId19"/>
    <p:sldId id="11088522" r:id="rId20"/>
    <p:sldId id="11088521" r:id="rId21"/>
    <p:sldId id="11088523" r:id="rId22"/>
    <p:sldId id="609" r:id="rId23"/>
    <p:sldId id="597" r:id="rId24"/>
    <p:sldId id="286" r:id="rId25"/>
    <p:sldId id="610" r:id="rId26"/>
    <p:sldId id="257" r:id="rId27"/>
    <p:sldId id="612" r:id="rId28"/>
    <p:sldId id="613" r:id="rId29"/>
    <p:sldId id="611" r:id="rId30"/>
    <p:sldId id="11088526" r:id="rId31"/>
    <p:sldId id="615" r:id="rId32"/>
    <p:sldId id="614" r:id="rId33"/>
    <p:sldId id="616" r:id="rId34"/>
    <p:sldId id="617" r:id="rId35"/>
    <p:sldId id="626" r:id="rId36"/>
    <p:sldId id="621" r:id="rId37"/>
    <p:sldId id="11088519" r:id="rId38"/>
    <p:sldId id="11088524" r:id="rId39"/>
    <p:sldId id="623" r:id="rId40"/>
    <p:sldId id="262" r:id="rId41"/>
    <p:sldId id="620" r:id="rId42"/>
    <p:sldId id="625" r:id="rId43"/>
    <p:sldId id="624" r:id="rId44"/>
    <p:sldId id="263" r:id="rId45"/>
    <p:sldId id="594" r:id="rId46"/>
    <p:sldId id="593" r:id="rId47"/>
    <p:sldId id="592" r:id="rId48"/>
    <p:sldId id="627" r:id="rId49"/>
    <p:sldId id="628" r:id="rId50"/>
    <p:sldId id="603" r:id="rId51"/>
    <p:sldId id="260" r:id="rId52"/>
    <p:sldId id="11088518" r:id="rId53"/>
    <p:sldId id="604" r:id="rId54"/>
    <p:sldId id="599" r:id="rId55"/>
    <p:sldId id="600" r:id="rId56"/>
    <p:sldId id="601" r:id="rId57"/>
    <p:sldId id="602"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88" userDrawn="1">
          <p15:clr>
            <a:srgbClr val="A4A3A4"/>
          </p15:clr>
        </p15:guide>
        <p15:guide id="2"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100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8" autoAdjust="0"/>
    <p:restoredTop sz="94660"/>
  </p:normalViewPr>
  <p:slideViewPr>
    <p:cSldViewPr snapToGrid="0" showGuides="1">
      <p:cViewPr varScale="1">
        <p:scale>
          <a:sx n="66" d="100"/>
          <a:sy n="66" d="100"/>
        </p:scale>
        <p:origin x="696" y="60"/>
      </p:cViewPr>
      <p:guideLst>
        <p:guide orient="horz" pos="2088"/>
        <p:guide pos="386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61"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8" Type="http://schemas.openxmlformats.org/officeDocument/2006/relationships/slideMaster" Target="slideMasters/slideMaster8.xml"/><Relationship Id="rId51" Type="http://schemas.openxmlformats.org/officeDocument/2006/relationships/slide" Target="slides/slide42.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206B9E-A767-4878-B8B7-1FE6BAAD60C2}" type="datetimeFigureOut">
              <a:rPr lang="en-US" smtClean="0"/>
              <a:t>23/10/2025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60F9CE-3D1D-4093-A854-6CCCBE2D1D3B}" type="slidenum">
              <a:rPr lang="en-US" smtClean="0"/>
              <a:t>‹#›</a:t>
            </a:fld>
            <a:endParaRPr lang="en-US"/>
          </a:p>
        </p:txBody>
      </p:sp>
    </p:spTree>
    <p:extLst>
      <p:ext uri="{BB962C8B-B14F-4D97-AF65-F5344CB8AC3E}">
        <p14:creationId xmlns:p14="http://schemas.microsoft.com/office/powerpoint/2010/main" val="1657576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a:extLst>
            <a:ext uri="{FF2B5EF4-FFF2-40B4-BE49-F238E27FC236}">
              <a16:creationId xmlns:a16="http://schemas.microsoft.com/office/drawing/2014/main" id="{8437DB56-4A26-42EA-22CD-A138483CF8A1}"/>
            </a:ext>
          </a:extLst>
        </p:cNvPr>
        <p:cNvGrpSpPr/>
        <p:nvPr/>
      </p:nvGrpSpPr>
      <p:grpSpPr>
        <a:xfrm>
          <a:off x="0" y="0"/>
          <a:ext cx="0" cy="0"/>
          <a:chOff x="0" y="0"/>
          <a:chExt cx="0" cy="0"/>
        </a:xfrm>
      </p:grpSpPr>
      <p:sp>
        <p:nvSpPr>
          <p:cNvPr id="146" name="Google Shape;146;p:notes">
            <a:extLst>
              <a:ext uri="{FF2B5EF4-FFF2-40B4-BE49-F238E27FC236}">
                <a16:creationId xmlns:a16="http://schemas.microsoft.com/office/drawing/2014/main" id="{18E085A4-FBE5-06CB-8C42-B5B7C5C165F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p:notes">
            <a:extLst>
              <a:ext uri="{FF2B5EF4-FFF2-40B4-BE49-F238E27FC236}">
                <a16:creationId xmlns:a16="http://schemas.microsoft.com/office/drawing/2014/main" id="{1C70F1D3-DD70-7565-E1C1-556115F8B49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31425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X</a:t>
            </a:r>
            <a:r>
              <a:rPr lang="en-VN" dirty="0"/>
              <a:t>em đoạn video và cho biết đoạn video đang nói đến đất nước nào sau đây?</a:t>
            </a:r>
          </a:p>
        </p:txBody>
      </p:sp>
    </p:spTree>
    <p:extLst>
      <p:ext uri="{BB962C8B-B14F-4D97-AF65-F5344CB8AC3E}">
        <p14:creationId xmlns:p14="http://schemas.microsoft.com/office/powerpoint/2010/main" val="3815076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8ea834136d_0_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8ea834136d_0_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55251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17174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61856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11819656f0c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11819656f0c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99550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30780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6"/>
        <p:cNvGrpSpPr/>
        <p:nvPr/>
      </p:nvGrpSpPr>
      <p:grpSpPr>
        <a:xfrm>
          <a:off x="0" y="0"/>
          <a:ext cx="0" cy="0"/>
          <a:chOff x="0" y="0"/>
          <a:chExt cx="0" cy="0"/>
        </a:xfrm>
      </p:grpSpPr>
      <p:sp>
        <p:nvSpPr>
          <p:cNvPr id="617" name="Google Shape;617;g11674c92ccc_0_8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8" name="Google Shape;618;g11674c92ccc_0_8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gdcb566e1d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 name="Google Shape;44;gdcb566e1d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91216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VN" dirty="0"/>
          </a:p>
        </p:txBody>
      </p:sp>
    </p:spTree>
    <p:extLst>
      <p:ext uri="{BB962C8B-B14F-4D97-AF65-F5344CB8AC3E}">
        <p14:creationId xmlns:p14="http://schemas.microsoft.com/office/powerpoint/2010/main" val="32355624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B</a:t>
            </a:r>
            <a:r>
              <a:rPr lang="en-VN" dirty="0"/>
              <a:t>ấm dầu mũi tên để quay lại</a:t>
            </a:r>
          </a:p>
        </p:txBody>
      </p:sp>
    </p:spTree>
    <p:extLst>
      <p:ext uri="{BB962C8B-B14F-4D97-AF65-F5344CB8AC3E}">
        <p14:creationId xmlns:p14="http://schemas.microsoft.com/office/powerpoint/2010/main" val="35566494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B</a:t>
            </a:r>
            <a:r>
              <a:rPr lang="en-VN" dirty="0"/>
              <a:t>ấm dầu mũi tên để quay lại</a:t>
            </a:r>
          </a:p>
          <a:p>
            <a:endParaRPr lang="en-VN" dirty="0"/>
          </a:p>
        </p:txBody>
      </p:sp>
    </p:spTree>
    <p:extLst>
      <p:ext uri="{BB962C8B-B14F-4D97-AF65-F5344CB8AC3E}">
        <p14:creationId xmlns:p14="http://schemas.microsoft.com/office/powerpoint/2010/main" val="36322420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B</a:t>
            </a:r>
            <a:r>
              <a:rPr lang="en-VN" dirty="0"/>
              <a:t>ấm dầu mũi tên để quay lại</a:t>
            </a:r>
          </a:p>
          <a:p>
            <a:endParaRPr lang="en-VN" dirty="0"/>
          </a:p>
        </p:txBody>
      </p:sp>
    </p:spTree>
    <p:extLst>
      <p:ext uri="{BB962C8B-B14F-4D97-AF65-F5344CB8AC3E}">
        <p14:creationId xmlns:p14="http://schemas.microsoft.com/office/powerpoint/2010/main" val="39403716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B</a:t>
            </a:r>
            <a:r>
              <a:rPr lang="en-VN" dirty="0"/>
              <a:t>ấm dầu mũi tên để quay lại</a:t>
            </a:r>
          </a:p>
          <a:p>
            <a:endParaRPr lang="en-VN" dirty="0"/>
          </a:p>
        </p:txBody>
      </p:sp>
    </p:spTree>
    <p:extLst>
      <p:ext uri="{BB962C8B-B14F-4D97-AF65-F5344CB8AC3E}">
        <p14:creationId xmlns:p14="http://schemas.microsoft.com/office/powerpoint/2010/main" val="3566449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2.xml"/><Relationship Id="rId4" Type="http://schemas.openxmlformats.org/officeDocument/2006/relationships/hyperlink" Target="http://bit.ly/2TtBDfr" TargetMode="Externa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4.xml"/><Relationship Id="rId4" Type="http://schemas.openxmlformats.org/officeDocument/2006/relationships/hyperlink" Target="http://bit.ly/2TtBDfr" TargetMode="Externa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p:nvPr/>
        </p:nvSpPr>
        <p:spPr>
          <a:xfrm>
            <a:off x="1336835" y="1567963"/>
            <a:ext cx="3159525" cy="3159525"/>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noFill/>
          <a:ln w="28575" cap="flat" cmpd="sng">
            <a:solidFill>
              <a:schemeClr val="lt1"/>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 name="Google Shape;10;p2"/>
          <p:cNvSpPr/>
          <p:nvPr/>
        </p:nvSpPr>
        <p:spPr>
          <a:xfrm>
            <a:off x="675135" y="1133195"/>
            <a:ext cx="3159525" cy="3159525"/>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p:nvPr/>
        </p:nvSpPr>
        <p:spPr>
          <a:xfrm flipH="1">
            <a:off x="5892393" y="13753"/>
            <a:ext cx="6300713" cy="3924249"/>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 name="Google Shape;12;p2"/>
          <p:cNvSpPr/>
          <p:nvPr/>
        </p:nvSpPr>
        <p:spPr>
          <a:xfrm flipH="1">
            <a:off x="6062743" y="-40433"/>
            <a:ext cx="6166525" cy="3838112"/>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1"/>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3" name="Google Shape;13;p2"/>
          <p:cNvGrpSpPr/>
          <p:nvPr/>
        </p:nvGrpSpPr>
        <p:grpSpPr>
          <a:xfrm rot="10800000" flipH="1">
            <a:off x="15" y="2222625"/>
            <a:ext cx="13566696" cy="4640683"/>
            <a:chOff x="1367050" y="3059225"/>
            <a:chExt cx="1407100" cy="848450"/>
          </a:xfrm>
        </p:grpSpPr>
        <p:sp>
          <p:nvSpPr>
            <p:cNvPr id="14" name="Google Shape;14;p2"/>
            <p:cNvSpPr/>
            <p:nvPr/>
          </p:nvSpPr>
          <p:spPr>
            <a:xfrm>
              <a:off x="1367050" y="3059225"/>
              <a:ext cx="1001268" cy="430317"/>
            </a:xfrm>
            <a:custGeom>
              <a:avLst/>
              <a:gdLst/>
              <a:ahLst/>
              <a:cxnLst/>
              <a:rect l="l" t="t" r="r" b="b"/>
              <a:pathLst>
                <a:path w="32850" h="14118" extrusionOk="0">
                  <a:moveTo>
                    <a:pt x="1" y="1"/>
                  </a:moveTo>
                  <a:lnTo>
                    <a:pt x="1" y="12945"/>
                  </a:lnTo>
                  <a:cubicBezTo>
                    <a:pt x="57" y="12959"/>
                    <a:pt x="113" y="13001"/>
                    <a:pt x="168" y="13015"/>
                  </a:cubicBezTo>
                  <a:cubicBezTo>
                    <a:pt x="1773" y="13750"/>
                    <a:pt x="3537" y="14117"/>
                    <a:pt x="5301" y="14117"/>
                  </a:cubicBezTo>
                  <a:cubicBezTo>
                    <a:pt x="7217" y="14117"/>
                    <a:pt x="9132" y="13684"/>
                    <a:pt x="10839" y="12820"/>
                  </a:cubicBezTo>
                  <a:cubicBezTo>
                    <a:pt x="13252" y="11578"/>
                    <a:pt x="15205" y="9598"/>
                    <a:pt x="17297" y="7868"/>
                  </a:cubicBezTo>
                  <a:cubicBezTo>
                    <a:pt x="19404" y="6124"/>
                    <a:pt x="21858" y="4576"/>
                    <a:pt x="24592" y="4506"/>
                  </a:cubicBezTo>
                  <a:cubicBezTo>
                    <a:pt x="24664" y="4504"/>
                    <a:pt x="24736" y="4503"/>
                    <a:pt x="24808" y="4503"/>
                  </a:cubicBezTo>
                  <a:cubicBezTo>
                    <a:pt x="26011" y="4503"/>
                    <a:pt x="27265" y="4752"/>
                    <a:pt x="28452" y="4752"/>
                  </a:cubicBezTo>
                  <a:cubicBezTo>
                    <a:pt x="29285" y="4752"/>
                    <a:pt x="30086" y="4630"/>
                    <a:pt x="30813" y="4213"/>
                  </a:cubicBezTo>
                  <a:cubicBezTo>
                    <a:pt x="32222" y="3404"/>
                    <a:pt x="32850" y="1521"/>
                    <a:pt x="323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 name="Google Shape;15;p2"/>
            <p:cNvSpPr/>
            <p:nvPr/>
          </p:nvSpPr>
          <p:spPr>
            <a:xfrm>
              <a:off x="1367050" y="3059925"/>
              <a:ext cx="1407100" cy="847750"/>
            </a:xfrm>
            <a:custGeom>
              <a:avLst/>
              <a:gdLst/>
              <a:ahLst/>
              <a:cxnLst/>
              <a:rect l="l" t="t" r="r" b="b"/>
              <a:pathLst>
                <a:path w="56284" h="33910" extrusionOk="0">
                  <a:moveTo>
                    <a:pt x="32320" y="1"/>
                  </a:moveTo>
                  <a:cubicBezTo>
                    <a:pt x="32850" y="1493"/>
                    <a:pt x="32222" y="3390"/>
                    <a:pt x="30813" y="4199"/>
                  </a:cubicBezTo>
                  <a:cubicBezTo>
                    <a:pt x="30091" y="4613"/>
                    <a:pt x="29297" y="4734"/>
                    <a:pt x="28470" y="4734"/>
                  </a:cubicBezTo>
                  <a:cubicBezTo>
                    <a:pt x="27293" y="4734"/>
                    <a:pt x="26051" y="4488"/>
                    <a:pt x="24857" y="4488"/>
                  </a:cubicBezTo>
                  <a:cubicBezTo>
                    <a:pt x="24769" y="4488"/>
                    <a:pt x="24680" y="4489"/>
                    <a:pt x="24592" y="4492"/>
                  </a:cubicBezTo>
                  <a:cubicBezTo>
                    <a:pt x="21872" y="4562"/>
                    <a:pt x="19417" y="6110"/>
                    <a:pt x="17297" y="7854"/>
                  </a:cubicBezTo>
                  <a:cubicBezTo>
                    <a:pt x="15191" y="9597"/>
                    <a:pt x="13252" y="11592"/>
                    <a:pt x="10839" y="12806"/>
                  </a:cubicBezTo>
                  <a:cubicBezTo>
                    <a:pt x="9125" y="13674"/>
                    <a:pt x="7197" y="14111"/>
                    <a:pt x="5269" y="14111"/>
                  </a:cubicBezTo>
                  <a:cubicBezTo>
                    <a:pt x="3511" y="14111"/>
                    <a:pt x="1752" y="13747"/>
                    <a:pt x="154" y="13015"/>
                  </a:cubicBezTo>
                  <a:cubicBezTo>
                    <a:pt x="113" y="13001"/>
                    <a:pt x="57" y="12973"/>
                    <a:pt x="1" y="12945"/>
                  </a:cubicBezTo>
                  <a:lnTo>
                    <a:pt x="1" y="32752"/>
                  </a:lnTo>
                  <a:cubicBezTo>
                    <a:pt x="2032" y="33526"/>
                    <a:pt x="4211" y="33909"/>
                    <a:pt x="6393" y="33909"/>
                  </a:cubicBezTo>
                  <a:cubicBezTo>
                    <a:pt x="10265" y="33909"/>
                    <a:pt x="14145" y="32703"/>
                    <a:pt x="17214" y="30339"/>
                  </a:cubicBezTo>
                  <a:cubicBezTo>
                    <a:pt x="22974" y="25903"/>
                    <a:pt x="25429" y="18427"/>
                    <a:pt x="30186" y="12931"/>
                  </a:cubicBezTo>
                  <a:cubicBezTo>
                    <a:pt x="33938" y="8593"/>
                    <a:pt x="39155" y="5552"/>
                    <a:pt x="44776" y="4436"/>
                  </a:cubicBezTo>
                  <a:cubicBezTo>
                    <a:pt x="47329" y="3934"/>
                    <a:pt x="49979" y="3795"/>
                    <a:pt x="52406" y="2874"/>
                  </a:cubicBezTo>
                  <a:cubicBezTo>
                    <a:pt x="53912" y="2302"/>
                    <a:pt x="55363" y="1298"/>
                    <a:pt x="5628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 name="Google Shape;16;p2"/>
          <p:cNvSpPr txBox="1">
            <a:spLocks noGrp="1"/>
          </p:cNvSpPr>
          <p:nvPr>
            <p:ph type="ctrTitle"/>
          </p:nvPr>
        </p:nvSpPr>
        <p:spPr>
          <a:xfrm>
            <a:off x="825400" y="3454100"/>
            <a:ext cx="4876800" cy="19020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sz="5333"/>
            </a:lvl1pPr>
            <a:lvl2pPr lvl="1" rtl="0">
              <a:spcBef>
                <a:spcPts val="0"/>
              </a:spcBef>
              <a:spcAft>
                <a:spcPts val="0"/>
              </a:spcAft>
              <a:buSzPts val="4000"/>
              <a:buNone/>
              <a:defRPr sz="5333"/>
            </a:lvl2pPr>
            <a:lvl3pPr lvl="2" rtl="0">
              <a:spcBef>
                <a:spcPts val="0"/>
              </a:spcBef>
              <a:spcAft>
                <a:spcPts val="0"/>
              </a:spcAft>
              <a:buSzPts val="4000"/>
              <a:buNone/>
              <a:defRPr sz="5333"/>
            </a:lvl3pPr>
            <a:lvl4pPr lvl="3" rtl="0">
              <a:spcBef>
                <a:spcPts val="0"/>
              </a:spcBef>
              <a:spcAft>
                <a:spcPts val="0"/>
              </a:spcAft>
              <a:buSzPts val="4000"/>
              <a:buNone/>
              <a:defRPr sz="5333"/>
            </a:lvl4pPr>
            <a:lvl5pPr lvl="4" rtl="0">
              <a:spcBef>
                <a:spcPts val="0"/>
              </a:spcBef>
              <a:spcAft>
                <a:spcPts val="0"/>
              </a:spcAft>
              <a:buSzPts val="4000"/>
              <a:buNone/>
              <a:defRPr sz="5333"/>
            </a:lvl5pPr>
            <a:lvl6pPr lvl="5" rtl="0">
              <a:spcBef>
                <a:spcPts val="0"/>
              </a:spcBef>
              <a:spcAft>
                <a:spcPts val="0"/>
              </a:spcAft>
              <a:buSzPts val="4000"/>
              <a:buNone/>
              <a:defRPr sz="5333"/>
            </a:lvl6pPr>
            <a:lvl7pPr lvl="6" rtl="0">
              <a:spcBef>
                <a:spcPts val="0"/>
              </a:spcBef>
              <a:spcAft>
                <a:spcPts val="0"/>
              </a:spcAft>
              <a:buSzPts val="4000"/>
              <a:buNone/>
              <a:defRPr sz="5333"/>
            </a:lvl7pPr>
            <a:lvl8pPr lvl="7" rtl="0">
              <a:spcBef>
                <a:spcPts val="0"/>
              </a:spcBef>
              <a:spcAft>
                <a:spcPts val="0"/>
              </a:spcAft>
              <a:buSzPts val="4000"/>
              <a:buNone/>
              <a:defRPr sz="5333"/>
            </a:lvl8pPr>
            <a:lvl9pPr lvl="8" rtl="0">
              <a:spcBef>
                <a:spcPts val="0"/>
              </a:spcBef>
              <a:spcAft>
                <a:spcPts val="0"/>
              </a:spcAft>
              <a:buSzPts val="4000"/>
              <a:buNone/>
              <a:defRPr sz="5333"/>
            </a:lvl9pPr>
          </a:lstStyle>
          <a:p>
            <a:endParaRPr/>
          </a:p>
        </p:txBody>
      </p:sp>
      <p:sp>
        <p:nvSpPr>
          <p:cNvPr id="17" name="Google Shape;17;p2"/>
          <p:cNvSpPr txBox="1">
            <a:spLocks noGrp="1"/>
          </p:cNvSpPr>
          <p:nvPr>
            <p:ph type="subTitle" idx="1"/>
          </p:nvPr>
        </p:nvSpPr>
        <p:spPr>
          <a:xfrm>
            <a:off x="825400" y="5185900"/>
            <a:ext cx="4876800" cy="756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Pangolin"/>
              <a:buNone/>
              <a:defRPr sz="3200">
                <a:latin typeface="Pangolin"/>
                <a:ea typeface="Pangolin"/>
                <a:cs typeface="Pangolin"/>
                <a:sym typeface="Pangolin"/>
              </a:defRPr>
            </a:lvl1pPr>
            <a:lvl2pPr lvl="1" rtl="0">
              <a:lnSpc>
                <a:spcPct val="100000"/>
              </a:lnSpc>
              <a:spcBef>
                <a:spcPts val="0"/>
              </a:spcBef>
              <a:spcAft>
                <a:spcPts val="0"/>
              </a:spcAft>
              <a:buSzPts val="2800"/>
              <a:buFont typeface="Pangolin"/>
              <a:buNone/>
              <a:defRPr sz="3733">
                <a:latin typeface="Pangolin"/>
                <a:ea typeface="Pangolin"/>
                <a:cs typeface="Pangolin"/>
                <a:sym typeface="Pangolin"/>
              </a:defRPr>
            </a:lvl2pPr>
            <a:lvl3pPr lvl="2" rtl="0">
              <a:lnSpc>
                <a:spcPct val="100000"/>
              </a:lnSpc>
              <a:spcBef>
                <a:spcPts val="0"/>
              </a:spcBef>
              <a:spcAft>
                <a:spcPts val="0"/>
              </a:spcAft>
              <a:buSzPts val="2800"/>
              <a:buFont typeface="Pangolin"/>
              <a:buNone/>
              <a:defRPr sz="3733">
                <a:latin typeface="Pangolin"/>
                <a:ea typeface="Pangolin"/>
                <a:cs typeface="Pangolin"/>
                <a:sym typeface="Pangolin"/>
              </a:defRPr>
            </a:lvl3pPr>
            <a:lvl4pPr lvl="3" rtl="0">
              <a:lnSpc>
                <a:spcPct val="100000"/>
              </a:lnSpc>
              <a:spcBef>
                <a:spcPts val="0"/>
              </a:spcBef>
              <a:spcAft>
                <a:spcPts val="0"/>
              </a:spcAft>
              <a:buSzPts val="2800"/>
              <a:buFont typeface="Pangolin"/>
              <a:buNone/>
              <a:defRPr sz="3733">
                <a:latin typeface="Pangolin"/>
                <a:ea typeface="Pangolin"/>
                <a:cs typeface="Pangolin"/>
                <a:sym typeface="Pangolin"/>
              </a:defRPr>
            </a:lvl4pPr>
            <a:lvl5pPr lvl="4" rtl="0">
              <a:lnSpc>
                <a:spcPct val="100000"/>
              </a:lnSpc>
              <a:spcBef>
                <a:spcPts val="0"/>
              </a:spcBef>
              <a:spcAft>
                <a:spcPts val="0"/>
              </a:spcAft>
              <a:buSzPts val="2800"/>
              <a:buFont typeface="Pangolin"/>
              <a:buNone/>
              <a:defRPr sz="3733">
                <a:latin typeface="Pangolin"/>
                <a:ea typeface="Pangolin"/>
                <a:cs typeface="Pangolin"/>
                <a:sym typeface="Pangolin"/>
              </a:defRPr>
            </a:lvl5pPr>
            <a:lvl6pPr lvl="5" rtl="0">
              <a:lnSpc>
                <a:spcPct val="100000"/>
              </a:lnSpc>
              <a:spcBef>
                <a:spcPts val="0"/>
              </a:spcBef>
              <a:spcAft>
                <a:spcPts val="0"/>
              </a:spcAft>
              <a:buSzPts val="2800"/>
              <a:buFont typeface="Pangolin"/>
              <a:buNone/>
              <a:defRPr sz="3733">
                <a:latin typeface="Pangolin"/>
                <a:ea typeface="Pangolin"/>
                <a:cs typeface="Pangolin"/>
                <a:sym typeface="Pangolin"/>
              </a:defRPr>
            </a:lvl6pPr>
            <a:lvl7pPr lvl="6" rtl="0">
              <a:lnSpc>
                <a:spcPct val="100000"/>
              </a:lnSpc>
              <a:spcBef>
                <a:spcPts val="0"/>
              </a:spcBef>
              <a:spcAft>
                <a:spcPts val="0"/>
              </a:spcAft>
              <a:buSzPts val="2800"/>
              <a:buFont typeface="Pangolin"/>
              <a:buNone/>
              <a:defRPr sz="3733">
                <a:latin typeface="Pangolin"/>
                <a:ea typeface="Pangolin"/>
                <a:cs typeface="Pangolin"/>
                <a:sym typeface="Pangolin"/>
              </a:defRPr>
            </a:lvl7pPr>
            <a:lvl8pPr lvl="7" rtl="0">
              <a:lnSpc>
                <a:spcPct val="100000"/>
              </a:lnSpc>
              <a:spcBef>
                <a:spcPts val="0"/>
              </a:spcBef>
              <a:spcAft>
                <a:spcPts val="0"/>
              </a:spcAft>
              <a:buSzPts val="2800"/>
              <a:buFont typeface="Pangolin"/>
              <a:buNone/>
              <a:defRPr sz="3733">
                <a:latin typeface="Pangolin"/>
                <a:ea typeface="Pangolin"/>
                <a:cs typeface="Pangolin"/>
                <a:sym typeface="Pangolin"/>
              </a:defRPr>
            </a:lvl8pPr>
            <a:lvl9pPr lvl="8" rtl="0">
              <a:lnSpc>
                <a:spcPct val="100000"/>
              </a:lnSpc>
              <a:spcBef>
                <a:spcPts val="0"/>
              </a:spcBef>
              <a:spcAft>
                <a:spcPts val="0"/>
              </a:spcAft>
              <a:buSzPts val="2800"/>
              <a:buFont typeface="Pangolin"/>
              <a:buNone/>
              <a:defRPr sz="3733">
                <a:latin typeface="Pangolin"/>
                <a:ea typeface="Pangolin"/>
                <a:cs typeface="Pangolin"/>
                <a:sym typeface="Pangolin"/>
              </a:defRPr>
            </a:lvl9pPr>
          </a:lstStyle>
          <a:p>
            <a:endParaRPr/>
          </a:p>
        </p:txBody>
      </p:sp>
    </p:spTree>
    <p:extLst>
      <p:ext uri="{BB962C8B-B14F-4D97-AF65-F5344CB8AC3E}">
        <p14:creationId xmlns:p14="http://schemas.microsoft.com/office/powerpoint/2010/main" val="1542336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8"/>
        <p:cNvGrpSpPr/>
        <p:nvPr/>
      </p:nvGrpSpPr>
      <p:grpSpPr>
        <a:xfrm>
          <a:off x="0" y="0"/>
          <a:ext cx="0" cy="0"/>
          <a:chOff x="0" y="0"/>
          <a:chExt cx="0" cy="0"/>
        </a:xfrm>
      </p:grpSpPr>
      <p:grpSp>
        <p:nvGrpSpPr>
          <p:cNvPr id="19" name="Google Shape;19;p3"/>
          <p:cNvGrpSpPr/>
          <p:nvPr/>
        </p:nvGrpSpPr>
        <p:grpSpPr>
          <a:xfrm>
            <a:off x="-33" y="3297960"/>
            <a:ext cx="12192000" cy="3559561"/>
            <a:chOff x="-25" y="1390650"/>
            <a:chExt cx="9144000" cy="3752700"/>
          </a:xfrm>
        </p:grpSpPr>
        <p:sp>
          <p:nvSpPr>
            <p:cNvPr id="20" name="Google Shape;20;p3"/>
            <p:cNvSpPr/>
            <p:nvPr/>
          </p:nvSpPr>
          <p:spPr>
            <a:xfrm>
              <a:off x="-25" y="1390650"/>
              <a:ext cx="9143955" cy="3152727"/>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3"/>
            <p:cNvSpPr/>
            <p:nvPr/>
          </p:nvSpPr>
          <p:spPr>
            <a:xfrm>
              <a:off x="-25" y="4210050"/>
              <a:ext cx="9144000" cy="9333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 name="Google Shape;22;p3"/>
          <p:cNvSpPr txBox="1">
            <a:spLocks noGrp="1"/>
          </p:cNvSpPr>
          <p:nvPr>
            <p:ph type="title"/>
          </p:nvPr>
        </p:nvSpPr>
        <p:spPr>
          <a:xfrm>
            <a:off x="2513600" y="4344400"/>
            <a:ext cx="7168800" cy="816800"/>
          </a:xfrm>
          <a:prstGeom prst="rect">
            <a:avLst/>
          </a:prstGeom>
        </p:spPr>
        <p:txBody>
          <a:bodyPr spcFirstLastPara="1" wrap="square" lIns="91425" tIns="91425" rIns="91425" bIns="91425" anchor="b" anchorCtr="0">
            <a:noAutofit/>
          </a:bodyPr>
          <a:lstStyle>
            <a:lvl1pPr lvl="0" algn="ctr">
              <a:spcBef>
                <a:spcPts val="0"/>
              </a:spcBef>
              <a:spcAft>
                <a:spcPts val="0"/>
              </a:spcAft>
              <a:buSzPts val="4000"/>
              <a:buNone/>
              <a:defRPr sz="5333"/>
            </a:lvl1pPr>
            <a:lvl2pPr lvl="1" algn="ctr">
              <a:spcBef>
                <a:spcPts val="0"/>
              </a:spcBef>
              <a:spcAft>
                <a:spcPts val="0"/>
              </a:spcAft>
              <a:buSzPts val="4000"/>
              <a:buNone/>
              <a:defRPr sz="5333"/>
            </a:lvl2pPr>
            <a:lvl3pPr lvl="2" algn="ctr">
              <a:spcBef>
                <a:spcPts val="0"/>
              </a:spcBef>
              <a:spcAft>
                <a:spcPts val="0"/>
              </a:spcAft>
              <a:buSzPts val="4000"/>
              <a:buNone/>
              <a:defRPr sz="5333"/>
            </a:lvl3pPr>
            <a:lvl4pPr lvl="3" algn="ctr">
              <a:spcBef>
                <a:spcPts val="0"/>
              </a:spcBef>
              <a:spcAft>
                <a:spcPts val="0"/>
              </a:spcAft>
              <a:buSzPts val="4000"/>
              <a:buNone/>
              <a:defRPr sz="5333"/>
            </a:lvl4pPr>
            <a:lvl5pPr lvl="4" algn="ctr">
              <a:spcBef>
                <a:spcPts val="0"/>
              </a:spcBef>
              <a:spcAft>
                <a:spcPts val="0"/>
              </a:spcAft>
              <a:buSzPts val="4000"/>
              <a:buNone/>
              <a:defRPr sz="5333"/>
            </a:lvl5pPr>
            <a:lvl6pPr lvl="5" algn="ctr">
              <a:spcBef>
                <a:spcPts val="0"/>
              </a:spcBef>
              <a:spcAft>
                <a:spcPts val="0"/>
              </a:spcAft>
              <a:buSzPts val="4000"/>
              <a:buNone/>
              <a:defRPr sz="5333"/>
            </a:lvl6pPr>
            <a:lvl7pPr lvl="6" algn="ctr">
              <a:spcBef>
                <a:spcPts val="0"/>
              </a:spcBef>
              <a:spcAft>
                <a:spcPts val="0"/>
              </a:spcAft>
              <a:buSzPts val="4000"/>
              <a:buNone/>
              <a:defRPr sz="5333"/>
            </a:lvl7pPr>
            <a:lvl8pPr lvl="7" algn="ctr">
              <a:spcBef>
                <a:spcPts val="0"/>
              </a:spcBef>
              <a:spcAft>
                <a:spcPts val="0"/>
              </a:spcAft>
              <a:buSzPts val="4000"/>
              <a:buNone/>
              <a:defRPr sz="5333"/>
            </a:lvl8pPr>
            <a:lvl9pPr lvl="8" algn="ctr">
              <a:spcBef>
                <a:spcPts val="0"/>
              </a:spcBef>
              <a:spcAft>
                <a:spcPts val="0"/>
              </a:spcAft>
              <a:buSzPts val="4000"/>
              <a:buNone/>
              <a:defRPr sz="5333"/>
            </a:lvl9pPr>
          </a:lstStyle>
          <a:p>
            <a:endParaRPr/>
          </a:p>
        </p:txBody>
      </p:sp>
      <p:sp>
        <p:nvSpPr>
          <p:cNvPr id="23" name="Google Shape;23;p3"/>
          <p:cNvSpPr txBox="1">
            <a:spLocks noGrp="1"/>
          </p:cNvSpPr>
          <p:nvPr>
            <p:ph type="subTitle" idx="1"/>
          </p:nvPr>
        </p:nvSpPr>
        <p:spPr>
          <a:xfrm>
            <a:off x="2513600" y="5115891"/>
            <a:ext cx="7168800" cy="9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24" name="Google Shape;24;p3"/>
          <p:cNvSpPr txBox="1">
            <a:spLocks noGrp="1"/>
          </p:cNvSpPr>
          <p:nvPr>
            <p:ph type="title" idx="2" hasCustomPrompt="1"/>
          </p:nvPr>
        </p:nvSpPr>
        <p:spPr>
          <a:xfrm>
            <a:off x="2433092" y="711167"/>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Tree>
    <p:extLst>
      <p:ext uri="{BB962C8B-B14F-4D97-AF65-F5344CB8AC3E}">
        <p14:creationId xmlns:p14="http://schemas.microsoft.com/office/powerpoint/2010/main" val="3879298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5"/>
        <p:cNvGrpSpPr/>
        <p:nvPr/>
      </p:nvGrpSpPr>
      <p:grpSpPr>
        <a:xfrm>
          <a:off x="0" y="0"/>
          <a:ext cx="0" cy="0"/>
          <a:chOff x="0" y="0"/>
          <a:chExt cx="0" cy="0"/>
        </a:xfrm>
      </p:grpSpPr>
      <p:sp>
        <p:nvSpPr>
          <p:cNvPr id="26" name="Google Shape;26;p4"/>
          <p:cNvSpPr/>
          <p:nvPr/>
        </p:nvSpPr>
        <p:spPr>
          <a:xfrm rot="10800000">
            <a:off x="10058392" y="5847797"/>
            <a:ext cx="2133608" cy="1035603"/>
          </a:xfrm>
          <a:custGeom>
            <a:avLst/>
            <a:gdLst/>
            <a:ahLst/>
            <a:cxnLst/>
            <a:rect l="l" t="t" r="r" b="b"/>
            <a:pathLst>
              <a:path w="32850" h="14118" extrusionOk="0">
                <a:moveTo>
                  <a:pt x="1" y="1"/>
                </a:moveTo>
                <a:lnTo>
                  <a:pt x="1" y="12945"/>
                </a:lnTo>
                <a:cubicBezTo>
                  <a:pt x="57" y="12959"/>
                  <a:pt x="113" y="13001"/>
                  <a:pt x="168" y="13015"/>
                </a:cubicBezTo>
                <a:cubicBezTo>
                  <a:pt x="1773" y="13750"/>
                  <a:pt x="3537" y="14117"/>
                  <a:pt x="5301" y="14117"/>
                </a:cubicBezTo>
                <a:cubicBezTo>
                  <a:pt x="7217" y="14117"/>
                  <a:pt x="9132" y="13684"/>
                  <a:pt x="10839" y="12820"/>
                </a:cubicBezTo>
                <a:cubicBezTo>
                  <a:pt x="13252" y="11578"/>
                  <a:pt x="15205" y="9598"/>
                  <a:pt x="17297" y="7868"/>
                </a:cubicBezTo>
                <a:cubicBezTo>
                  <a:pt x="19404" y="6124"/>
                  <a:pt x="21858" y="4576"/>
                  <a:pt x="24592" y="4506"/>
                </a:cubicBezTo>
                <a:cubicBezTo>
                  <a:pt x="24664" y="4504"/>
                  <a:pt x="24736" y="4503"/>
                  <a:pt x="24808" y="4503"/>
                </a:cubicBezTo>
                <a:cubicBezTo>
                  <a:pt x="26011" y="4503"/>
                  <a:pt x="27265" y="4752"/>
                  <a:pt x="28452" y="4752"/>
                </a:cubicBezTo>
                <a:cubicBezTo>
                  <a:pt x="29285" y="4752"/>
                  <a:pt x="30086" y="4630"/>
                  <a:pt x="30813" y="4213"/>
                </a:cubicBezTo>
                <a:cubicBezTo>
                  <a:pt x="32222" y="3404"/>
                  <a:pt x="32850" y="1521"/>
                  <a:pt x="32320"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 name="Google Shape;27;p4"/>
          <p:cNvSpPr/>
          <p:nvPr/>
        </p:nvSpPr>
        <p:spPr>
          <a:xfrm rot="10800000">
            <a:off x="9" y="9"/>
            <a:ext cx="3305224" cy="1066793"/>
          </a:xfrm>
          <a:custGeom>
            <a:avLst/>
            <a:gdLst/>
            <a:ahLst/>
            <a:cxnLst/>
            <a:rect l="l" t="t" r="r" b="b"/>
            <a:pathLst>
              <a:path w="36002" h="11620" extrusionOk="0">
                <a:moveTo>
                  <a:pt x="36002" y="0"/>
                </a:moveTo>
                <a:cubicBezTo>
                  <a:pt x="34719" y="223"/>
                  <a:pt x="33463" y="865"/>
                  <a:pt x="32375" y="1632"/>
                </a:cubicBezTo>
                <a:cubicBezTo>
                  <a:pt x="30729" y="2818"/>
                  <a:pt x="29334" y="4338"/>
                  <a:pt x="27688" y="5538"/>
                </a:cubicBezTo>
                <a:cubicBezTo>
                  <a:pt x="25164" y="7393"/>
                  <a:pt x="22039" y="8439"/>
                  <a:pt x="18887" y="8467"/>
                </a:cubicBezTo>
                <a:cubicBezTo>
                  <a:pt x="18805" y="8468"/>
                  <a:pt x="18723" y="8469"/>
                  <a:pt x="18641" y="8469"/>
                </a:cubicBezTo>
                <a:cubicBezTo>
                  <a:pt x="16159" y="8469"/>
                  <a:pt x="13715" y="7869"/>
                  <a:pt x="11271" y="7504"/>
                </a:cubicBezTo>
                <a:cubicBezTo>
                  <a:pt x="10215" y="7354"/>
                  <a:pt x="9136" y="7249"/>
                  <a:pt x="8065" y="7249"/>
                </a:cubicBezTo>
                <a:cubicBezTo>
                  <a:pt x="6561" y="7249"/>
                  <a:pt x="5074" y="7456"/>
                  <a:pt x="3697" y="8035"/>
                </a:cubicBezTo>
                <a:cubicBezTo>
                  <a:pt x="2079" y="8718"/>
                  <a:pt x="670" y="10043"/>
                  <a:pt x="0" y="11619"/>
                </a:cubicBezTo>
                <a:lnTo>
                  <a:pt x="36002" y="11619"/>
                </a:lnTo>
                <a:lnTo>
                  <a:pt x="36002"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 name="Google Shape;28;p4"/>
          <p:cNvSpPr/>
          <p:nvPr/>
        </p:nvSpPr>
        <p:spPr>
          <a:xfrm rot="10800000">
            <a:off x="-25386" y="-50782"/>
            <a:ext cx="3229020" cy="982084"/>
          </a:xfrm>
          <a:custGeom>
            <a:avLst/>
            <a:gdLst/>
            <a:ahLst/>
            <a:cxnLst/>
            <a:rect l="l" t="t" r="r" b="b"/>
            <a:pathLst>
              <a:path w="36002" h="11620" extrusionOk="0">
                <a:moveTo>
                  <a:pt x="36002" y="0"/>
                </a:moveTo>
                <a:cubicBezTo>
                  <a:pt x="34719" y="223"/>
                  <a:pt x="33463" y="865"/>
                  <a:pt x="32375" y="1632"/>
                </a:cubicBezTo>
                <a:cubicBezTo>
                  <a:pt x="30729" y="2818"/>
                  <a:pt x="29334" y="4338"/>
                  <a:pt x="27688" y="5538"/>
                </a:cubicBezTo>
                <a:cubicBezTo>
                  <a:pt x="25164" y="7393"/>
                  <a:pt x="22039" y="8439"/>
                  <a:pt x="18887" y="8467"/>
                </a:cubicBezTo>
                <a:cubicBezTo>
                  <a:pt x="18805" y="8468"/>
                  <a:pt x="18723" y="8469"/>
                  <a:pt x="18641" y="8469"/>
                </a:cubicBezTo>
                <a:cubicBezTo>
                  <a:pt x="16159" y="8469"/>
                  <a:pt x="13715" y="7869"/>
                  <a:pt x="11271" y="7504"/>
                </a:cubicBezTo>
                <a:cubicBezTo>
                  <a:pt x="10215" y="7354"/>
                  <a:pt x="9136" y="7249"/>
                  <a:pt x="8065" y="7249"/>
                </a:cubicBezTo>
                <a:cubicBezTo>
                  <a:pt x="6561" y="7249"/>
                  <a:pt x="5074" y="7456"/>
                  <a:pt x="3697" y="8035"/>
                </a:cubicBezTo>
                <a:cubicBezTo>
                  <a:pt x="2079" y="8718"/>
                  <a:pt x="670" y="10043"/>
                  <a:pt x="0" y="11619"/>
                </a:cubicBezTo>
                <a:lnTo>
                  <a:pt x="36002" y="11619"/>
                </a:lnTo>
                <a:lnTo>
                  <a:pt x="36002" y="0"/>
                </a:lnTo>
                <a:close/>
              </a:path>
            </a:pathLst>
          </a:custGeom>
          <a:noFill/>
          <a:ln w="28575" cap="flat" cmpd="sng">
            <a:solidFill>
              <a:schemeClr val="accent1"/>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9" name="Google Shape;29;p4"/>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0" name="Google Shape;30;p4"/>
          <p:cNvSpPr txBox="1">
            <a:spLocks noGrp="1"/>
          </p:cNvSpPr>
          <p:nvPr>
            <p:ph type="body" idx="1"/>
          </p:nvPr>
        </p:nvSpPr>
        <p:spPr>
          <a:xfrm>
            <a:off x="950800" y="1356967"/>
            <a:ext cx="10290400" cy="4555200"/>
          </a:xfrm>
          <a:prstGeom prst="rect">
            <a:avLst/>
          </a:prstGeom>
        </p:spPr>
        <p:txBody>
          <a:bodyPr spcFirstLastPara="1" wrap="square" lIns="91425" tIns="91425" rIns="91425" bIns="91425" anchor="t" anchorCtr="0">
            <a:noAutofit/>
          </a:bodyPr>
          <a:lstStyle>
            <a:lvl1pPr marL="609570" lvl="0" indent="-406381">
              <a:spcBef>
                <a:spcPts val="0"/>
              </a:spcBef>
              <a:spcAft>
                <a:spcPts val="0"/>
              </a:spcAft>
              <a:buClr>
                <a:srgbClr val="434343"/>
              </a:buClr>
              <a:buSzPts val="1200"/>
              <a:buAutoNum type="arabicPeriod"/>
              <a:defRPr sz="1600"/>
            </a:lvl1pPr>
            <a:lvl2pPr marL="1219140" lvl="1" indent="-406381">
              <a:spcBef>
                <a:spcPts val="0"/>
              </a:spcBef>
              <a:spcAft>
                <a:spcPts val="0"/>
              </a:spcAft>
              <a:buClr>
                <a:srgbClr val="434343"/>
              </a:buClr>
              <a:buSzPts val="1200"/>
              <a:buFont typeface="Roboto Condensed Light"/>
              <a:buAutoNum type="alphaLcPeriod"/>
              <a:defRPr/>
            </a:lvl2pPr>
            <a:lvl3pPr marL="1828709" lvl="2" indent="-406381">
              <a:spcBef>
                <a:spcPts val="0"/>
              </a:spcBef>
              <a:spcAft>
                <a:spcPts val="0"/>
              </a:spcAft>
              <a:buClr>
                <a:srgbClr val="434343"/>
              </a:buClr>
              <a:buSzPts val="1200"/>
              <a:buFont typeface="Roboto Condensed Light"/>
              <a:buAutoNum type="romanLcPeriod"/>
              <a:defRPr/>
            </a:lvl3pPr>
            <a:lvl4pPr marL="2438278" lvl="3" indent="-406381">
              <a:spcBef>
                <a:spcPts val="0"/>
              </a:spcBef>
              <a:spcAft>
                <a:spcPts val="0"/>
              </a:spcAft>
              <a:buClr>
                <a:srgbClr val="434343"/>
              </a:buClr>
              <a:buSzPts val="1200"/>
              <a:buFont typeface="Roboto Condensed Light"/>
              <a:buAutoNum type="arabicPeriod"/>
              <a:defRPr/>
            </a:lvl4pPr>
            <a:lvl5pPr marL="3047848" lvl="4" indent="-406381">
              <a:spcBef>
                <a:spcPts val="0"/>
              </a:spcBef>
              <a:spcAft>
                <a:spcPts val="0"/>
              </a:spcAft>
              <a:buClr>
                <a:srgbClr val="434343"/>
              </a:buClr>
              <a:buSzPts val="1200"/>
              <a:buFont typeface="Roboto Condensed Light"/>
              <a:buAutoNum type="alphaLcPeriod"/>
              <a:defRPr/>
            </a:lvl5pPr>
            <a:lvl6pPr marL="3657418" lvl="5" indent="-406381">
              <a:spcBef>
                <a:spcPts val="0"/>
              </a:spcBef>
              <a:spcAft>
                <a:spcPts val="0"/>
              </a:spcAft>
              <a:buClr>
                <a:srgbClr val="434343"/>
              </a:buClr>
              <a:buSzPts val="1200"/>
              <a:buFont typeface="Roboto Condensed Light"/>
              <a:buAutoNum type="romanLcPeriod"/>
              <a:defRPr/>
            </a:lvl6pPr>
            <a:lvl7pPr marL="4266987" lvl="6" indent="-406381">
              <a:spcBef>
                <a:spcPts val="0"/>
              </a:spcBef>
              <a:spcAft>
                <a:spcPts val="0"/>
              </a:spcAft>
              <a:buClr>
                <a:srgbClr val="434343"/>
              </a:buClr>
              <a:buSzPts val="1200"/>
              <a:buFont typeface="Roboto Condensed Light"/>
              <a:buAutoNum type="arabicPeriod"/>
              <a:defRPr/>
            </a:lvl7pPr>
            <a:lvl8pPr marL="4876557" lvl="7" indent="-406381">
              <a:spcBef>
                <a:spcPts val="0"/>
              </a:spcBef>
              <a:spcAft>
                <a:spcPts val="0"/>
              </a:spcAft>
              <a:buClr>
                <a:srgbClr val="434343"/>
              </a:buClr>
              <a:buSzPts val="1200"/>
              <a:buFont typeface="Roboto Condensed Light"/>
              <a:buAutoNum type="alphaLcPeriod"/>
              <a:defRPr/>
            </a:lvl8pPr>
            <a:lvl9pPr marL="5486126" lvl="8" indent="-406381">
              <a:spcBef>
                <a:spcPts val="0"/>
              </a:spcBef>
              <a:spcAft>
                <a:spcPts val="0"/>
              </a:spcAft>
              <a:buClr>
                <a:srgbClr val="434343"/>
              </a:buClr>
              <a:buSzPts val="1200"/>
              <a:buFont typeface="Roboto Condensed Light"/>
              <a:buAutoNum type="romanLcPeriod"/>
              <a:defRPr/>
            </a:lvl9pPr>
          </a:lstStyle>
          <a:p>
            <a:endParaRPr/>
          </a:p>
        </p:txBody>
      </p:sp>
    </p:spTree>
    <p:extLst>
      <p:ext uri="{BB962C8B-B14F-4D97-AF65-F5344CB8AC3E}">
        <p14:creationId xmlns:p14="http://schemas.microsoft.com/office/powerpoint/2010/main" val="1788425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1"/>
        <p:cNvGrpSpPr/>
        <p:nvPr/>
      </p:nvGrpSpPr>
      <p:grpSpPr>
        <a:xfrm>
          <a:off x="0" y="0"/>
          <a:ext cx="0" cy="0"/>
          <a:chOff x="0" y="0"/>
          <a:chExt cx="0" cy="0"/>
        </a:xfrm>
      </p:grpSpPr>
      <p:grpSp>
        <p:nvGrpSpPr>
          <p:cNvPr id="32" name="Google Shape;32;p5"/>
          <p:cNvGrpSpPr/>
          <p:nvPr/>
        </p:nvGrpSpPr>
        <p:grpSpPr>
          <a:xfrm>
            <a:off x="-33" y="1854200"/>
            <a:ext cx="12192000" cy="5003600"/>
            <a:chOff x="-25" y="1390650"/>
            <a:chExt cx="9144000" cy="3752700"/>
          </a:xfrm>
        </p:grpSpPr>
        <p:sp>
          <p:nvSpPr>
            <p:cNvPr id="33" name="Google Shape;33;p5"/>
            <p:cNvSpPr/>
            <p:nvPr/>
          </p:nvSpPr>
          <p:spPr>
            <a:xfrm>
              <a:off x="-25" y="1390650"/>
              <a:ext cx="9143955" cy="3152727"/>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5"/>
            <p:cNvSpPr/>
            <p:nvPr/>
          </p:nvSpPr>
          <p:spPr>
            <a:xfrm>
              <a:off x="-25" y="4210050"/>
              <a:ext cx="9144000" cy="9333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5" name="Google Shape;35;p5"/>
          <p:cNvSpPr/>
          <p:nvPr/>
        </p:nvSpPr>
        <p:spPr>
          <a:xfrm rot="-688733">
            <a:off x="7271146" y="6092761"/>
            <a:ext cx="4923479" cy="468523"/>
          </a:xfrm>
          <a:custGeom>
            <a:avLst/>
            <a:gdLst/>
            <a:ahLst/>
            <a:cxnLst/>
            <a:rect l="l" t="t" r="r" b="b"/>
            <a:pathLst>
              <a:path w="17896" h="1703" fill="none" extrusionOk="0">
                <a:moveTo>
                  <a:pt x="17896" y="1465"/>
                </a:moveTo>
                <a:cubicBezTo>
                  <a:pt x="17622" y="762"/>
                  <a:pt x="17229" y="36"/>
                  <a:pt x="16776" y="24"/>
                </a:cubicBezTo>
                <a:cubicBezTo>
                  <a:pt x="16205" y="0"/>
                  <a:pt x="16074" y="1084"/>
                  <a:pt x="15360" y="1274"/>
                </a:cubicBezTo>
                <a:cubicBezTo>
                  <a:pt x="14550" y="1489"/>
                  <a:pt x="14240" y="274"/>
                  <a:pt x="13359" y="453"/>
                </a:cubicBezTo>
                <a:cubicBezTo>
                  <a:pt x="12621" y="596"/>
                  <a:pt x="12574" y="1524"/>
                  <a:pt x="11907" y="1572"/>
                </a:cubicBezTo>
                <a:cubicBezTo>
                  <a:pt x="11145" y="1632"/>
                  <a:pt x="10966" y="465"/>
                  <a:pt x="10157" y="393"/>
                </a:cubicBezTo>
                <a:cubicBezTo>
                  <a:pt x="9323" y="322"/>
                  <a:pt x="9192" y="1465"/>
                  <a:pt x="8275" y="1572"/>
                </a:cubicBezTo>
                <a:cubicBezTo>
                  <a:pt x="7240" y="1703"/>
                  <a:pt x="6978" y="274"/>
                  <a:pt x="5870" y="322"/>
                </a:cubicBezTo>
                <a:cubicBezTo>
                  <a:pt x="4882" y="358"/>
                  <a:pt x="4751" y="1489"/>
                  <a:pt x="3822" y="1429"/>
                </a:cubicBezTo>
                <a:cubicBezTo>
                  <a:pt x="2918" y="1382"/>
                  <a:pt x="2679" y="227"/>
                  <a:pt x="1739" y="131"/>
                </a:cubicBezTo>
                <a:cubicBezTo>
                  <a:pt x="1060" y="48"/>
                  <a:pt x="393" y="691"/>
                  <a:pt x="1" y="1131"/>
                </a:cubicBezTo>
              </a:path>
            </a:pathLst>
          </a:custGeom>
          <a:noFill/>
          <a:ln w="38100" cap="flat" cmpd="sng">
            <a:solidFill>
              <a:schemeClr val="lt1"/>
            </a:solidFill>
            <a:prstDash val="dash"/>
            <a:miter lim="11906"/>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 name="Google Shape;36;p5"/>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7" name="Google Shape;37;p5"/>
          <p:cNvSpPr txBox="1">
            <a:spLocks noGrp="1"/>
          </p:cNvSpPr>
          <p:nvPr>
            <p:ph type="subTitle" idx="1"/>
          </p:nvPr>
        </p:nvSpPr>
        <p:spPr>
          <a:xfrm>
            <a:off x="1399643" y="2445015"/>
            <a:ext cx="37440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38" name="Google Shape;38;p5"/>
          <p:cNvSpPr txBox="1">
            <a:spLocks noGrp="1"/>
          </p:cNvSpPr>
          <p:nvPr>
            <p:ph type="subTitle" idx="2"/>
          </p:nvPr>
        </p:nvSpPr>
        <p:spPr>
          <a:xfrm>
            <a:off x="1400817" y="2912289"/>
            <a:ext cx="3742800" cy="1609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9" name="Google Shape;39;p5"/>
          <p:cNvSpPr txBox="1">
            <a:spLocks noGrp="1"/>
          </p:cNvSpPr>
          <p:nvPr>
            <p:ph type="subTitle" idx="3"/>
          </p:nvPr>
        </p:nvSpPr>
        <p:spPr>
          <a:xfrm>
            <a:off x="7048300" y="2445015"/>
            <a:ext cx="37440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40" name="Google Shape;40;p5"/>
          <p:cNvSpPr txBox="1">
            <a:spLocks noGrp="1"/>
          </p:cNvSpPr>
          <p:nvPr>
            <p:ph type="subTitle" idx="4"/>
          </p:nvPr>
        </p:nvSpPr>
        <p:spPr>
          <a:xfrm>
            <a:off x="7049500" y="2912289"/>
            <a:ext cx="3742800" cy="1609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2116918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1"/>
        <p:cNvGrpSpPr/>
        <p:nvPr/>
      </p:nvGrpSpPr>
      <p:grpSpPr>
        <a:xfrm>
          <a:off x="0" y="0"/>
          <a:ext cx="0" cy="0"/>
          <a:chOff x="0" y="0"/>
          <a:chExt cx="0" cy="0"/>
        </a:xfrm>
      </p:grpSpPr>
      <p:sp>
        <p:nvSpPr>
          <p:cNvPr id="42" name="Google Shape;42;p6"/>
          <p:cNvSpPr/>
          <p:nvPr/>
        </p:nvSpPr>
        <p:spPr>
          <a:xfrm flipH="1">
            <a:off x="-53" y="5686629"/>
            <a:ext cx="2224855" cy="1171367"/>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 name="Google Shape;43;p6"/>
          <p:cNvSpPr/>
          <p:nvPr/>
        </p:nvSpPr>
        <p:spPr>
          <a:xfrm flipH="1">
            <a:off x="9635065" y="7"/>
            <a:ext cx="2556921" cy="1592500"/>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4" name="Google Shape;44;p6"/>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extLst>
      <p:ext uri="{BB962C8B-B14F-4D97-AF65-F5344CB8AC3E}">
        <p14:creationId xmlns:p14="http://schemas.microsoft.com/office/powerpoint/2010/main" val="644589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5"/>
        <p:cNvGrpSpPr/>
        <p:nvPr/>
      </p:nvGrpSpPr>
      <p:grpSpPr>
        <a:xfrm>
          <a:off x="0" y="0"/>
          <a:ext cx="0" cy="0"/>
          <a:chOff x="0" y="0"/>
          <a:chExt cx="0" cy="0"/>
        </a:xfrm>
      </p:grpSpPr>
      <p:sp>
        <p:nvSpPr>
          <p:cNvPr id="46" name="Google Shape;46;p7"/>
          <p:cNvSpPr/>
          <p:nvPr/>
        </p:nvSpPr>
        <p:spPr>
          <a:xfrm>
            <a:off x="9309101" y="4594069"/>
            <a:ext cx="2882955" cy="2263969"/>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 name="Google Shape;47;p7"/>
          <p:cNvSpPr/>
          <p:nvPr/>
        </p:nvSpPr>
        <p:spPr>
          <a:xfrm flipH="1">
            <a:off x="-57" y="0"/>
            <a:ext cx="2349561" cy="6858040"/>
          </a:xfrm>
          <a:custGeom>
            <a:avLst/>
            <a:gdLst/>
            <a:ahLst/>
            <a:cxnLst/>
            <a:rect l="l" t="t" r="r" b="b"/>
            <a:pathLst>
              <a:path w="17396" h="39911" extrusionOk="0">
                <a:moveTo>
                  <a:pt x="13740" y="1"/>
                </a:moveTo>
                <a:cubicBezTo>
                  <a:pt x="13740" y="1"/>
                  <a:pt x="16574" y="9085"/>
                  <a:pt x="15716" y="13157"/>
                </a:cubicBezTo>
                <a:cubicBezTo>
                  <a:pt x="14835" y="17241"/>
                  <a:pt x="11299" y="15098"/>
                  <a:pt x="8596" y="19039"/>
                </a:cubicBezTo>
                <a:cubicBezTo>
                  <a:pt x="5906" y="22992"/>
                  <a:pt x="10490" y="29874"/>
                  <a:pt x="8596" y="31207"/>
                </a:cubicBezTo>
                <a:cubicBezTo>
                  <a:pt x="8288" y="31428"/>
                  <a:pt x="7901" y="31510"/>
                  <a:pt x="7464" y="31510"/>
                </a:cubicBezTo>
                <a:cubicBezTo>
                  <a:pt x="6179" y="31510"/>
                  <a:pt x="4469" y="30797"/>
                  <a:pt x="3100" y="30797"/>
                </a:cubicBezTo>
                <a:cubicBezTo>
                  <a:pt x="2097" y="30797"/>
                  <a:pt x="1277" y="31179"/>
                  <a:pt x="941" y="32505"/>
                </a:cubicBezTo>
                <a:cubicBezTo>
                  <a:pt x="0" y="36243"/>
                  <a:pt x="2369" y="39911"/>
                  <a:pt x="2369" y="39911"/>
                </a:cubicBezTo>
                <a:lnTo>
                  <a:pt x="17395" y="39911"/>
                </a:lnTo>
                <a:lnTo>
                  <a:pt x="17395"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8" name="Google Shape;48;p7"/>
          <p:cNvSpPr txBox="1">
            <a:spLocks noGrp="1"/>
          </p:cNvSpPr>
          <p:nvPr>
            <p:ph type="title"/>
          </p:nvPr>
        </p:nvSpPr>
        <p:spPr>
          <a:xfrm>
            <a:off x="6603051" y="1896633"/>
            <a:ext cx="4035600" cy="743600"/>
          </a:xfrm>
          <a:prstGeom prst="rect">
            <a:avLst/>
          </a:prstGeom>
        </p:spPr>
        <p:txBody>
          <a:bodyPr spcFirstLastPara="1" wrap="square" lIns="91425" tIns="91425" rIns="91425" bIns="91425" anchor="b"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9" name="Google Shape;49;p7"/>
          <p:cNvSpPr txBox="1">
            <a:spLocks noGrp="1"/>
          </p:cNvSpPr>
          <p:nvPr>
            <p:ph type="subTitle" idx="1"/>
          </p:nvPr>
        </p:nvSpPr>
        <p:spPr>
          <a:xfrm>
            <a:off x="6603051" y="2640167"/>
            <a:ext cx="4035600" cy="23164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1149428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50"/>
        <p:cNvGrpSpPr/>
        <p:nvPr/>
      </p:nvGrpSpPr>
      <p:grpSpPr>
        <a:xfrm>
          <a:off x="0" y="0"/>
          <a:ext cx="0" cy="0"/>
          <a:chOff x="0" y="0"/>
          <a:chExt cx="0" cy="0"/>
        </a:xfrm>
      </p:grpSpPr>
      <p:sp>
        <p:nvSpPr>
          <p:cNvPr id="51" name="Google Shape;51;p8"/>
          <p:cNvSpPr/>
          <p:nvPr/>
        </p:nvSpPr>
        <p:spPr>
          <a:xfrm rot="10800000">
            <a:off x="5616180" y="2762064"/>
            <a:ext cx="6575349" cy="4095293"/>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2" name="Google Shape;52;p8"/>
          <p:cNvSpPr/>
          <p:nvPr/>
        </p:nvSpPr>
        <p:spPr>
          <a:xfrm>
            <a:off x="16" y="-9400"/>
            <a:ext cx="6358117" cy="3142055"/>
          </a:xfrm>
          <a:custGeom>
            <a:avLst/>
            <a:gdLst/>
            <a:ahLst/>
            <a:cxnLst/>
            <a:rect l="l" t="t" r="r" b="b"/>
            <a:pathLst>
              <a:path w="32850" h="14118" extrusionOk="0">
                <a:moveTo>
                  <a:pt x="1" y="1"/>
                </a:moveTo>
                <a:lnTo>
                  <a:pt x="1" y="12945"/>
                </a:lnTo>
                <a:cubicBezTo>
                  <a:pt x="57" y="12959"/>
                  <a:pt x="113" y="13001"/>
                  <a:pt x="168" y="13015"/>
                </a:cubicBezTo>
                <a:cubicBezTo>
                  <a:pt x="1773" y="13750"/>
                  <a:pt x="3537" y="14117"/>
                  <a:pt x="5301" y="14117"/>
                </a:cubicBezTo>
                <a:cubicBezTo>
                  <a:pt x="7217" y="14117"/>
                  <a:pt x="9132" y="13684"/>
                  <a:pt x="10839" y="12820"/>
                </a:cubicBezTo>
                <a:cubicBezTo>
                  <a:pt x="13252" y="11578"/>
                  <a:pt x="15205" y="9598"/>
                  <a:pt x="17297" y="7868"/>
                </a:cubicBezTo>
                <a:cubicBezTo>
                  <a:pt x="19404" y="6124"/>
                  <a:pt x="21858" y="4576"/>
                  <a:pt x="24592" y="4506"/>
                </a:cubicBezTo>
                <a:cubicBezTo>
                  <a:pt x="24664" y="4504"/>
                  <a:pt x="24736" y="4503"/>
                  <a:pt x="24808" y="4503"/>
                </a:cubicBezTo>
                <a:cubicBezTo>
                  <a:pt x="26011" y="4503"/>
                  <a:pt x="27265" y="4752"/>
                  <a:pt x="28452" y="4752"/>
                </a:cubicBezTo>
                <a:cubicBezTo>
                  <a:pt x="29285" y="4752"/>
                  <a:pt x="30086" y="4630"/>
                  <a:pt x="30813" y="4213"/>
                </a:cubicBezTo>
                <a:cubicBezTo>
                  <a:pt x="32222" y="3404"/>
                  <a:pt x="32850" y="1521"/>
                  <a:pt x="32320" y="1"/>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 name="Google Shape;53;p8"/>
          <p:cNvSpPr/>
          <p:nvPr/>
        </p:nvSpPr>
        <p:spPr>
          <a:xfrm rot="10800000">
            <a:off x="5794095" y="2908513"/>
            <a:ext cx="6435173" cy="4005387"/>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6"/>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 name="Google Shape;54;p8"/>
          <p:cNvSpPr txBox="1">
            <a:spLocks noGrp="1"/>
          </p:cNvSpPr>
          <p:nvPr>
            <p:ph type="title"/>
          </p:nvPr>
        </p:nvSpPr>
        <p:spPr>
          <a:xfrm>
            <a:off x="2834600" y="1488367"/>
            <a:ext cx="6522800" cy="33040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400"/>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Tree>
    <p:extLst>
      <p:ext uri="{BB962C8B-B14F-4D97-AF65-F5344CB8AC3E}">
        <p14:creationId xmlns:p14="http://schemas.microsoft.com/office/powerpoint/2010/main" val="1771968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5"/>
        <p:cNvGrpSpPr/>
        <p:nvPr/>
      </p:nvGrpSpPr>
      <p:grpSpPr>
        <a:xfrm>
          <a:off x="0" y="0"/>
          <a:ext cx="0" cy="0"/>
          <a:chOff x="0" y="0"/>
          <a:chExt cx="0" cy="0"/>
        </a:xfrm>
      </p:grpSpPr>
      <p:grpSp>
        <p:nvGrpSpPr>
          <p:cNvPr id="56" name="Google Shape;56;p9"/>
          <p:cNvGrpSpPr/>
          <p:nvPr/>
        </p:nvGrpSpPr>
        <p:grpSpPr>
          <a:xfrm rot="10800000">
            <a:off x="-4" y="-8667"/>
            <a:ext cx="6553591" cy="6875200"/>
            <a:chOff x="4003316" y="-6500"/>
            <a:chExt cx="4826387" cy="5156400"/>
          </a:xfrm>
        </p:grpSpPr>
        <p:sp>
          <p:nvSpPr>
            <p:cNvPr id="57" name="Google Shape;57;p9"/>
            <p:cNvSpPr/>
            <p:nvPr/>
          </p:nvSpPr>
          <p:spPr>
            <a:xfrm rot="-5400000">
              <a:off x="2250685" y="1746286"/>
              <a:ext cx="5156245" cy="1650983"/>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 name="Google Shape;58;p9"/>
            <p:cNvSpPr/>
            <p:nvPr/>
          </p:nvSpPr>
          <p:spPr>
            <a:xfrm rot="-5400000">
              <a:off x="4662404" y="982600"/>
              <a:ext cx="5156400" cy="3178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9" name="Google Shape;59;p9"/>
          <p:cNvSpPr txBox="1">
            <a:spLocks noGrp="1"/>
          </p:cNvSpPr>
          <p:nvPr>
            <p:ph type="title"/>
          </p:nvPr>
        </p:nvSpPr>
        <p:spPr>
          <a:xfrm>
            <a:off x="950800" y="1644233"/>
            <a:ext cx="42000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60" name="Google Shape;60;p9"/>
          <p:cNvSpPr txBox="1">
            <a:spLocks noGrp="1"/>
          </p:cNvSpPr>
          <p:nvPr>
            <p:ph type="subTitle" idx="1"/>
          </p:nvPr>
        </p:nvSpPr>
        <p:spPr>
          <a:xfrm>
            <a:off x="950800" y="3737433"/>
            <a:ext cx="42000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61" name="Google Shape;61;p9"/>
          <p:cNvSpPr txBox="1">
            <a:spLocks noGrp="1"/>
          </p:cNvSpPr>
          <p:nvPr>
            <p:ph type="body" idx="2"/>
          </p:nvPr>
        </p:nvSpPr>
        <p:spPr>
          <a:xfrm>
            <a:off x="6586000" y="965433"/>
            <a:ext cx="4655200" cy="4926800"/>
          </a:xfrm>
          <a:prstGeom prst="rect">
            <a:avLst/>
          </a:prstGeom>
        </p:spPr>
        <p:txBody>
          <a:bodyPr spcFirstLastPara="1" wrap="square" lIns="91425" tIns="91425" rIns="91425" bIns="91425" anchor="ctr" anchorCtr="0">
            <a:noAutofit/>
          </a:bodyPr>
          <a:lstStyle>
            <a:lvl1pPr marL="609570" lvl="0" indent="-440245">
              <a:spcBef>
                <a:spcPts val="0"/>
              </a:spcBef>
              <a:spcAft>
                <a:spcPts val="0"/>
              </a:spcAft>
              <a:buSzPts val="1600"/>
              <a:buChar char="●"/>
              <a:defRPr/>
            </a:lvl1pPr>
            <a:lvl2pPr marL="1219140" lvl="1" indent="-440245">
              <a:spcBef>
                <a:spcPts val="0"/>
              </a:spcBef>
              <a:spcAft>
                <a:spcPts val="0"/>
              </a:spcAft>
              <a:buSzPts val="1600"/>
              <a:buChar char="○"/>
              <a:defRPr/>
            </a:lvl2pPr>
            <a:lvl3pPr marL="1828709" lvl="2" indent="-440245">
              <a:spcBef>
                <a:spcPts val="0"/>
              </a:spcBef>
              <a:spcAft>
                <a:spcPts val="0"/>
              </a:spcAft>
              <a:buSzPts val="1600"/>
              <a:buChar char="■"/>
              <a:defRPr/>
            </a:lvl3pPr>
            <a:lvl4pPr marL="2438278" lvl="3" indent="-440245">
              <a:spcBef>
                <a:spcPts val="0"/>
              </a:spcBef>
              <a:spcAft>
                <a:spcPts val="0"/>
              </a:spcAft>
              <a:buSzPts val="1600"/>
              <a:buChar char="●"/>
              <a:defRPr/>
            </a:lvl4pPr>
            <a:lvl5pPr marL="3047848" lvl="4" indent="-440245">
              <a:spcBef>
                <a:spcPts val="0"/>
              </a:spcBef>
              <a:spcAft>
                <a:spcPts val="0"/>
              </a:spcAft>
              <a:buSzPts val="1600"/>
              <a:buChar char="○"/>
              <a:defRPr/>
            </a:lvl5pPr>
            <a:lvl6pPr marL="3657418" lvl="5" indent="-440245">
              <a:spcBef>
                <a:spcPts val="0"/>
              </a:spcBef>
              <a:spcAft>
                <a:spcPts val="0"/>
              </a:spcAft>
              <a:buSzPts val="1600"/>
              <a:buChar char="■"/>
              <a:defRPr/>
            </a:lvl6pPr>
            <a:lvl7pPr marL="4266987" lvl="6" indent="-440245">
              <a:spcBef>
                <a:spcPts val="0"/>
              </a:spcBef>
              <a:spcAft>
                <a:spcPts val="0"/>
              </a:spcAft>
              <a:buSzPts val="1600"/>
              <a:buChar char="●"/>
              <a:defRPr/>
            </a:lvl7pPr>
            <a:lvl8pPr marL="4876557" lvl="7" indent="-440245">
              <a:spcBef>
                <a:spcPts val="0"/>
              </a:spcBef>
              <a:spcAft>
                <a:spcPts val="0"/>
              </a:spcAft>
              <a:buSzPts val="1600"/>
              <a:buChar char="○"/>
              <a:defRPr/>
            </a:lvl8pPr>
            <a:lvl9pPr marL="5486126" lvl="8" indent="-440245">
              <a:spcBef>
                <a:spcPts val="0"/>
              </a:spcBef>
              <a:spcAft>
                <a:spcPts val="0"/>
              </a:spcAft>
              <a:buSzPts val="1600"/>
              <a:buChar char="■"/>
              <a:defRPr/>
            </a:lvl9pPr>
          </a:lstStyle>
          <a:p>
            <a:endParaRPr/>
          </a:p>
        </p:txBody>
      </p:sp>
      <p:sp>
        <p:nvSpPr>
          <p:cNvPr id="62" name="Google Shape;62;p9"/>
          <p:cNvSpPr/>
          <p:nvPr/>
        </p:nvSpPr>
        <p:spPr>
          <a:xfrm rot="10800000" flipH="1">
            <a:off x="10448767" y="-8"/>
            <a:ext cx="1743196" cy="917807"/>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966669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63"/>
        <p:cNvGrpSpPr/>
        <p:nvPr/>
      </p:nvGrpSpPr>
      <p:grpSpPr>
        <a:xfrm>
          <a:off x="0" y="0"/>
          <a:ext cx="0" cy="0"/>
          <a:chOff x="0" y="0"/>
          <a:chExt cx="0" cy="0"/>
        </a:xfrm>
      </p:grpSpPr>
      <p:grpSp>
        <p:nvGrpSpPr>
          <p:cNvPr id="64" name="Google Shape;64;p10"/>
          <p:cNvGrpSpPr/>
          <p:nvPr/>
        </p:nvGrpSpPr>
        <p:grpSpPr>
          <a:xfrm flipH="1">
            <a:off x="2963041" y="-140"/>
            <a:ext cx="9228888" cy="4193040"/>
            <a:chOff x="1367050" y="3059225"/>
            <a:chExt cx="1407100" cy="848450"/>
          </a:xfrm>
        </p:grpSpPr>
        <p:sp>
          <p:nvSpPr>
            <p:cNvPr id="65" name="Google Shape;65;p10"/>
            <p:cNvSpPr/>
            <p:nvPr/>
          </p:nvSpPr>
          <p:spPr>
            <a:xfrm>
              <a:off x="1367050" y="3059225"/>
              <a:ext cx="1001268" cy="430317"/>
            </a:xfrm>
            <a:custGeom>
              <a:avLst/>
              <a:gdLst/>
              <a:ahLst/>
              <a:cxnLst/>
              <a:rect l="l" t="t" r="r" b="b"/>
              <a:pathLst>
                <a:path w="32850" h="14118" extrusionOk="0">
                  <a:moveTo>
                    <a:pt x="1" y="1"/>
                  </a:moveTo>
                  <a:lnTo>
                    <a:pt x="1" y="12945"/>
                  </a:lnTo>
                  <a:cubicBezTo>
                    <a:pt x="57" y="12959"/>
                    <a:pt x="113" y="13001"/>
                    <a:pt x="168" y="13015"/>
                  </a:cubicBezTo>
                  <a:cubicBezTo>
                    <a:pt x="1773" y="13750"/>
                    <a:pt x="3537" y="14117"/>
                    <a:pt x="5301" y="14117"/>
                  </a:cubicBezTo>
                  <a:cubicBezTo>
                    <a:pt x="7217" y="14117"/>
                    <a:pt x="9132" y="13684"/>
                    <a:pt x="10839" y="12820"/>
                  </a:cubicBezTo>
                  <a:cubicBezTo>
                    <a:pt x="13252" y="11578"/>
                    <a:pt x="15205" y="9598"/>
                    <a:pt x="17297" y="7868"/>
                  </a:cubicBezTo>
                  <a:cubicBezTo>
                    <a:pt x="19404" y="6124"/>
                    <a:pt x="21858" y="4576"/>
                    <a:pt x="24592" y="4506"/>
                  </a:cubicBezTo>
                  <a:cubicBezTo>
                    <a:pt x="24664" y="4504"/>
                    <a:pt x="24736" y="4503"/>
                    <a:pt x="24808" y="4503"/>
                  </a:cubicBezTo>
                  <a:cubicBezTo>
                    <a:pt x="26011" y="4503"/>
                    <a:pt x="27265" y="4752"/>
                    <a:pt x="28452" y="4752"/>
                  </a:cubicBezTo>
                  <a:cubicBezTo>
                    <a:pt x="29285" y="4752"/>
                    <a:pt x="30086" y="4630"/>
                    <a:pt x="30813" y="4213"/>
                  </a:cubicBezTo>
                  <a:cubicBezTo>
                    <a:pt x="32222" y="3404"/>
                    <a:pt x="32850" y="1521"/>
                    <a:pt x="32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10"/>
            <p:cNvSpPr/>
            <p:nvPr/>
          </p:nvSpPr>
          <p:spPr>
            <a:xfrm>
              <a:off x="1367050" y="3059925"/>
              <a:ext cx="1407100" cy="847750"/>
            </a:xfrm>
            <a:custGeom>
              <a:avLst/>
              <a:gdLst/>
              <a:ahLst/>
              <a:cxnLst/>
              <a:rect l="l" t="t" r="r" b="b"/>
              <a:pathLst>
                <a:path w="56284" h="33910" extrusionOk="0">
                  <a:moveTo>
                    <a:pt x="32320" y="1"/>
                  </a:moveTo>
                  <a:cubicBezTo>
                    <a:pt x="32850" y="1493"/>
                    <a:pt x="32222" y="3390"/>
                    <a:pt x="30813" y="4199"/>
                  </a:cubicBezTo>
                  <a:cubicBezTo>
                    <a:pt x="30091" y="4613"/>
                    <a:pt x="29297" y="4734"/>
                    <a:pt x="28470" y="4734"/>
                  </a:cubicBezTo>
                  <a:cubicBezTo>
                    <a:pt x="27293" y="4734"/>
                    <a:pt x="26051" y="4488"/>
                    <a:pt x="24857" y="4488"/>
                  </a:cubicBezTo>
                  <a:cubicBezTo>
                    <a:pt x="24769" y="4488"/>
                    <a:pt x="24680" y="4489"/>
                    <a:pt x="24592" y="4492"/>
                  </a:cubicBezTo>
                  <a:cubicBezTo>
                    <a:pt x="21872" y="4562"/>
                    <a:pt x="19417" y="6110"/>
                    <a:pt x="17297" y="7854"/>
                  </a:cubicBezTo>
                  <a:cubicBezTo>
                    <a:pt x="15191" y="9597"/>
                    <a:pt x="13252" y="11592"/>
                    <a:pt x="10839" y="12806"/>
                  </a:cubicBezTo>
                  <a:cubicBezTo>
                    <a:pt x="9125" y="13674"/>
                    <a:pt x="7197" y="14111"/>
                    <a:pt x="5269" y="14111"/>
                  </a:cubicBezTo>
                  <a:cubicBezTo>
                    <a:pt x="3511" y="14111"/>
                    <a:pt x="1752" y="13747"/>
                    <a:pt x="154" y="13015"/>
                  </a:cubicBezTo>
                  <a:cubicBezTo>
                    <a:pt x="113" y="13001"/>
                    <a:pt x="57" y="12973"/>
                    <a:pt x="1" y="12945"/>
                  </a:cubicBezTo>
                  <a:lnTo>
                    <a:pt x="1" y="32752"/>
                  </a:lnTo>
                  <a:cubicBezTo>
                    <a:pt x="2032" y="33526"/>
                    <a:pt x="4211" y="33909"/>
                    <a:pt x="6393" y="33909"/>
                  </a:cubicBezTo>
                  <a:cubicBezTo>
                    <a:pt x="10265" y="33909"/>
                    <a:pt x="14145" y="32703"/>
                    <a:pt x="17214" y="30339"/>
                  </a:cubicBezTo>
                  <a:cubicBezTo>
                    <a:pt x="22974" y="25903"/>
                    <a:pt x="25429" y="18427"/>
                    <a:pt x="30186" y="12931"/>
                  </a:cubicBezTo>
                  <a:cubicBezTo>
                    <a:pt x="33938" y="8593"/>
                    <a:pt x="39155" y="5552"/>
                    <a:pt x="44776" y="4436"/>
                  </a:cubicBezTo>
                  <a:cubicBezTo>
                    <a:pt x="47329" y="3934"/>
                    <a:pt x="49979" y="3795"/>
                    <a:pt x="52406" y="2874"/>
                  </a:cubicBezTo>
                  <a:cubicBezTo>
                    <a:pt x="53912" y="2302"/>
                    <a:pt x="55363" y="1298"/>
                    <a:pt x="56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7" name="Google Shape;67;p10"/>
          <p:cNvSpPr/>
          <p:nvPr/>
        </p:nvSpPr>
        <p:spPr>
          <a:xfrm flipH="1">
            <a:off x="49" y="5465702"/>
            <a:ext cx="2726088" cy="1392383"/>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8" name="Google Shape;68;p10"/>
          <p:cNvSpPr txBox="1">
            <a:spLocks noGrp="1"/>
          </p:cNvSpPr>
          <p:nvPr>
            <p:ph type="title"/>
          </p:nvPr>
        </p:nvSpPr>
        <p:spPr>
          <a:xfrm>
            <a:off x="7752933" y="597408"/>
            <a:ext cx="3413600" cy="2560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4166176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9"/>
        <p:cNvGrpSpPr/>
        <p:nvPr/>
      </p:nvGrpSpPr>
      <p:grpSpPr>
        <a:xfrm>
          <a:off x="0" y="0"/>
          <a:ext cx="0" cy="0"/>
          <a:chOff x="0" y="0"/>
          <a:chExt cx="0" cy="0"/>
        </a:xfrm>
      </p:grpSpPr>
      <p:sp>
        <p:nvSpPr>
          <p:cNvPr id="70" name="Google Shape;70;p11"/>
          <p:cNvSpPr/>
          <p:nvPr/>
        </p:nvSpPr>
        <p:spPr>
          <a:xfrm rot="5400000">
            <a:off x="4053612" y="-3839805"/>
            <a:ext cx="4088549" cy="12301092"/>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1" name="Google Shape;71;p11"/>
          <p:cNvSpPr/>
          <p:nvPr/>
        </p:nvSpPr>
        <p:spPr>
          <a:xfrm rot="5400000">
            <a:off x="4053621" y="-4053628"/>
            <a:ext cx="4088549" cy="12195807"/>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2" name="Google Shape;72;p11"/>
          <p:cNvSpPr txBox="1">
            <a:spLocks noGrp="1"/>
          </p:cNvSpPr>
          <p:nvPr>
            <p:ph type="title" hasCustomPrompt="1"/>
          </p:nvPr>
        </p:nvSpPr>
        <p:spPr>
          <a:xfrm>
            <a:off x="950800" y="1417451"/>
            <a:ext cx="10290000" cy="1646000"/>
          </a:xfrm>
          <a:prstGeom prst="rect">
            <a:avLst/>
          </a:prstGeom>
        </p:spPr>
        <p:txBody>
          <a:bodyPr spcFirstLastPara="1" wrap="square" lIns="91425" tIns="91425" rIns="91425" bIns="91425" anchor="ctr" anchorCtr="0">
            <a:noAutofit/>
          </a:bodyPr>
          <a:lstStyle>
            <a:lvl1pPr lvl="0" algn="ctr">
              <a:spcBef>
                <a:spcPts val="0"/>
              </a:spcBef>
              <a:spcAft>
                <a:spcPts val="0"/>
              </a:spcAft>
              <a:buSzPts val="7200"/>
              <a:buNone/>
              <a:defRPr sz="96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73" name="Google Shape;73;p11"/>
          <p:cNvSpPr txBox="1">
            <a:spLocks noGrp="1"/>
          </p:cNvSpPr>
          <p:nvPr>
            <p:ph type="subTitle" idx="1"/>
          </p:nvPr>
        </p:nvSpPr>
        <p:spPr>
          <a:xfrm>
            <a:off x="2145233" y="4590400"/>
            <a:ext cx="7900400" cy="1548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733"/>
            </a:lvl1pPr>
            <a:lvl2pPr lvl="1" algn="ctr" rtl="0">
              <a:spcBef>
                <a:spcPts val="0"/>
              </a:spcBef>
              <a:spcAft>
                <a:spcPts val="0"/>
              </a:spcAft>
              <a:buSzPts val="2800"/>
              <a:buNone/>
              <a:defRPr sz="3733"/>
            </a:lvl2pPr>
            <a:lvl3pPr lvl="2" algn="ctr" rtl="0">
              <a:spcBef>
                <a:spcPts val="0"/>
              </a:spcBef>
              <a:spcAft>
                <a:spcPts val="0"/>
              </a:spcAft>
              <a:buSzPts val="2800"/>
              <a:buNone/>
              <a:defRPr sz="3733"/>
            </a:lvl3pPr>
            <a:lvl4pPr lvl="3" algn="ctr" rtl="0">
              <a:spcBef>
                <a:spcPts val="0"/>
              </a:spcBef>
              <a:spcAft>
                <a:spcPts val="0"/>
              </a:spcAft>
              <a:buSzPts val="2800"/>
              <a:buNone/>
              <a:defRPr sz="3733"/>
            </a:lvl4pPr>
            <a:lvl5pPr lvl="4" algn="ctr" rtl="0">
              <a:spcBef>
                <a:spcPts val="0"/>
              </a:spcBef>
              <a:spcAft>
                <a:spcPts val="0"/>
              </a:spcAft>
              <a:buSzPts val="2800"/>
              <a:buNone/>
              <a:defRPr sz="3733"/>
            </a:lvl5pPr>
            <a:lvl6pPr lvl="5" algn="ctr" rtl="0">
              <a:spcBef>
                <a:spcPts val="0"/>
              </a:spcBef>
              <a:spcAft>
                <a:spcPts val="0"/>
              </a:spcAft>
              <a:buSzPts val="2800"/>
              <a:buNone/>
              <a:defRPr sz="3733"/>
            </a:lvl6pPr>
            <a:lvl7pPr lvl="6" algn="ctr" rtl="0">
              <a:spcBef>
                <a:spcPts val="0"/>
              </a:spcBef>
              <a:spcAft>
                <a:spcPts val="0"/>
              </a:spcAft>
              <a:buSzPts val="2800"/>
              <a:buNone/>
              <a:defRPr sz="3733"/>
            </a:lvl7pPr>
            <a:lvl8pPr lvl="7" algn="ctr" rtl="0">
              <a:spcBef>
                <a:spcPts val="0"/>
              </a:spcBef>
              <a:spcAft>
                <a:spcPts val="0"/>
              </a:spcAft>
              <a:buSzPts val="2800"/>
              <a:buNone/>
              <a:defRPr sz="3733"/>
            </a:lvl8pPr>
            <a:lvl9pPr lvl="8" algn="ctr" rtl="0">
              <a:spcBef>
                <a:spcPts val="0"/>
              </a:spcBef>
              <a:spcAft>
                <a:spcPts val="0"/>
              </a:spcAft>
              <a:buSzPts val="2800"/>
              <a:buNone/>
              <a:defRPr sz="3733"/>
            </a:lvl9pPr>
          </a:lstStyle>
          <a:p>
            <a:endParaRPr/>
          </a:p>
        </p:txBody>
      </p:sp>
    </p:spTree>
    <p:extLst>
      <p:ext uri="{BB962C8B-B14F-4D97-AF65-F5344CB8AC3E}">
        <p14:creationId xmlns:p14="http://schemas.microsoft.com/office/powerpoint/2010/main" val="2318412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74"/>
        <p:cNvGrpSpPr/>
        <p:nvPr/>
      </p:nvGrpSpPr>
      <p:grpSpPr>
        <a:xfrm>
          <a:off x="0" y="0"/>
          <a:ext cx="0" cy="0"/>
          <a:chOff x="0" y="0"/>
          <a:chExt cx="0" cy="0"/>
        </a:xfrm>
      </p:grpSpPr>
    </p:spTree>
    <p:extLst>
      <p:ext uri="{BB962C8B-B14F-4D97-AF65-F5344CB8AC3E}">
        <p14:creationId xmlns:p14="http://schemas.microsoft.com/office/powerpoint/2010/main" val="33459232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5"/>
        <p:cNvGrpSpPr/>
        <p:nvPr/>
      </p:nvGrpSpPr>
      <p:grpSpPr>
        <a:xfrm>
          <a:off x="0" y="0"/>
          <a:ext cx="0" cy="0"/>
          <a:chOff x="0" y="0"/>
          <a:chExt cx="0" cy="0"/>
        </a:xfrm>
      </p:grpSpPr>
      <p:sp>
        <p:nvSpPr>
          <p:cNvPr id="76" name="Google Shape;76;p13"/>
          <p:cNvSpPr/>
          <p:nvPr/>
        </p:nvSpPr>
        <p:spPr>
          <a:xfrm>
            <a:off x="-110734" y="1638233"/>
            <a:ext cx="12413259" cy="4279952"/>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77" name="Google Shape;77;p13"/>
          <p:cNvGrpSpPr/>
          <p:nvPr/>
        </p:nvGrpSpPr>
        <p:grpSpPr>
          <a:xfrm>
            <a:off x="-33" y="1854200"/>
            <a:ext cx="12192000" cy="5003600"/>
            <a:chOff x="-25" y="1390650"/>
            <a:chExt cx="9144000" cy="3752700"/>
          </a:xfrm>
        </p:grpSpPr>
        <p:sp>
          <p:nvSpPr>
            <p:cNvPr id="78" name="Google Shape;78;p13"/>
            <p:cNvSpPr/>
            <p:nvPr/>
          </p:nvSpPr>
          <p:spPr>
            <a:xfrm>
              <a:off x="-25" y="1390650"/>
              <a:ext cx="9143955" cy="3152727"/>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 name="Google Shape;79;p13"/>
            <p:cNvSpPr/>
            <p:nvPr/>
          </p:nvSpPr>
          <p:spPr>
            <a:xfrm>
              <a:off x="-25" y="4210050"/>
              <a:ext cx="9144000" cy="9333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0" name="Google Shape;80;p13"/>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1" name="Google Shape;81;p13"/>
          <p:cNvSpPr txBox="1">
            <a:spLocks noGrp="1"/>
          </p:cNvSpPr>
          <p:nvPr>
            <p:ph type="title" idx="2" hasCustomPrompt="1"/>
          </p:nvPr>
        </p:nvSpPr>
        <p:spPr>
          <a:xfrm>
            <a:off x="1627099" y="24539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82" name="Google Shape;82;p13"/>
          <p:cNvSpPr txBox="1">
            <a:spLocks noGrp="1"/>
          </p:cNvSpPr>
          <p:nvPr>
            <p:ph type="subTitle" idx="1"/>
          </p:nvPr>
        </p:nvSpPr>
        <p:spPr>
          <a:xfrm>
            <a:off x="950800" y="4057600"/>
            <a:ext cx="2426400" cy="597600"/>
          </a:xfrm>
          <a:prstGeom prst="rect">
            <a:avLst/>
          </a:prstGeom>
        </p:spPr>
        <p:txBody>
          <a:bodyPr spcFirstLastPara="1" wrap="square" lIns="91425" tIns="91425" rIns="91425" bIns="91425" anchor="b" anchorCtr="0">
            <a:noAutofit/>
          </a:bodyPr>
          <a:lstStyle>
            <a:lvl1pPr lvl="0" algn="ctr">
              <a:spcBef>
                <a:spcPts val="0"/>
              </a:spcBef>
              <a:spcAft>
                <a:spcPts val="0"/>
              </a:spcAft>
              <a:buSzPts val="1800"/>
              <a:buFont typeface="Pangolin"/>
              <a:buNone/>
              <a:defRPr sz="2400" b="1">
                <a:latin typeface="Pangolin"/>
                <a:ea typeface="Pangolin"/>
                <a:cs typeface="Pangolin"/>
                <a:sym typeface="Pangolin"/>
              </a:defRPr>
            </a:lvl1pPr>
            <a:lvl2pPr lvl="1" algn="ctr">
              <a:spcBef>
                <a:spcPts val="0"/>
              </a:spcBef>
              <a:spcAft>
                <a:spcPts val="0"/>
              </a:spcAft>
              <a:buSzPts val="1800"/>
              <a:buNone/>
              <a:defRPr sz="2400" b="1"/>
            </a:lvl2pPr>
            <a:lvl3pPr lvl="2" algn="ctr">
              <a:spcBef>
                <a:spcPts val="0"/>
              </a:spcBef>
              <a:spcAft>
                <a:spcPts val="0"/>
              </a:spcAft>
              <a:buSzPts val="1800"/>
              <a:buNone/>
              <a:defRPr sz="2400" b="1"/>
            </a:lvl3pPr>
            <a:lvl4pPr lvl="3" algn="ctr">
              <a:spcBef>
                <a:spcPts val="0"/>
              </a:spcBef>
              <a:spcAft>
                <a:spcPts val="0"/>
              </a:spcAft>
              <a:buSzPts val="1800"/>
              <a:buNone/>
              <a:defRPr sz="2400" b="1"/>
            </a:lvl4pPr>
            <a:lvl5pPr lvl="4" algn="ctr">
              <a:spcBef>
                <a:spcPts val="0"/>
              </a:spcBef>
              <a:spcAft>
                <a:spcPts val="0"/>
              </a:spcAft>
              <a:buSzPts val="1800"/>
              <a:buNone/>
              <a:defRPr sz="2400" b="1"/>
            </a:lvl5pPr>
            <a:lvl6pPr lvl="5" algn="ctr">
              <a:spcBef>
                <a:spcPts val="0"/>
              </a:spcBef>
              <a:spcAft>
                <a:spcPts val="0"/>
              </a:spcAft>
              <a:buSzPts val="1800"/>
              <a:buNone/>
              <a:defRPr sz="2400" b="1"/>
            </a:lvl6pPr>
            <a:lvl7pPr lvl="6" algn="ctr">
              <a:spcBef>
                <a:spcPts val="0"/>
              </a:spcBef>
              <a:spcAft>
                <a:spcPts val="0"/>
              </a:spcAft>
              <a:buSzPts val="1800"/>
              <a:buNone/>
              <a:defRPr sz="2400" b="1"/>
            </a:lvl7pPr>
            <a:lvl8pPr lvl="7" algn="ctr">
              <a:spcBef>
                <a:spcPts val="0"/>
              </a:spcBef>
              <a:spcAft>
                <a:spcPts val="0"/>
              </a:spcAft>
              <a:buSzPts val="1800"/>
              <a:buNone/>
              <a:defRPr sz="2400" b="1"/>
            </a:lvl8pPr>
            <a:lvl9pPr lvl="8" algn="ctr">
              <a:spcBef>
                <a:spcPts val="0"/>
              </a:spcBef>
              <a:spcAft>
                <a:spcPts val="0"/>
              </a:spcAft>
              <a:buSzPts val="1800"/>
              <a:buNone/>
              <a:defRPr sz="2400" b="1"/>
            </a:lvl9pPr>
          </a:lstStyle>
          <a:p>
            <a:endParaRPr/>
          </a:p>
        </p:txBody>
      </p:sp>
      <p:sp>
        <p:nvSpPr>
          <p:cNvPr id="83" name="Google Shape;83;p13"/>
          <p:cNvSpPr txBox="1">
            <a:spLocks noGrp="1"/>
          </p:cNvSpPr>
          <p:nvPr>
            <p:ph type="subTitle" idx="3"/>
          </p:nvPr>
        </p:nvSpPr>
        <p:spPr>
          <a:xfrm>
            <a:off x="950800" y="4521256"/>
            <a:ext cx="2426400" cy="131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84" name="Google Shape;84;p13"/>
          <p:cNvSpPr txBox="1">
            <a:spLocks noGrp="1"/>
          </p:cNvSpPr>
          <p:nvPr>
            <p:ph type="title" idx="4" hasCustomPrompt="1"/>
          </p:nvPr>
        </p:nvSpPr>
        <p:spPr>
          <a:xfrm>
            <a:off x="4247648" y="24539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85" name="Google Shape;85;p13"/>
          <p:cNvSpPr txBox="1">
            <a:spLocks noGrp="1"/>
          </p:cNvSpPr>
          <p:nvPr>
            <p:ph type="subTitle" idx="5"/>
          </p:nvPr>
        </p:nvSpPr>
        <p:spPr>
          <a:xfrm>
            <a:off x="3571351" y="4057600"/>
            <a:ext cx="24264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86" name="Google Shape;86;p13"/>
          <p:cNvSpPr txBox="1">
            <a:spLocks noGrp="1"/>
          </p:cNvSpPr>
          <p:nvPr>
            <p:ph type="subTitle" idx="6"/>
          </p:nvPr>
        </p:nvSpPr>
        <p:spPr>
          <a:xfrm>
            <a:off x="3571351" y="4521256"/>
            <a:ext cx="2426400" cy="131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87" name="Google Shape;87;p13"/>
          <p:cNvSpPr txBox="1">
            <a:spLocks noGrp="1"/>
          </p:cNvSpPr>
          <p:nvPr>
            <p:ph type="title" idx="7" hasCustomPrompt="1"/>
          </p:nvPr>
        </p:nvSpPr>
        <p:spPr>
          <a:xfrm>
            <a:off x="6868199" y="24539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88" name="Google Shape;88;p13"/>
          <p:cNvSpPr txBox="1">
            <a:spLocks noGrp="1"/>
          </p:cNvSpPr>
          <p:nvPr>
            <p:ph type="subTitle" idx="8"/>
          </p:nvPr>
        </p:nvSpPr>
        <p:spPr>
          <a:xfrm>
            <a:off x="6191900" y="4057600"/>
            <a:ext cx="24264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89" name="Google Shape;89;p13"/>
          <p:cNvSpPr txBox="1">
            <a:spLocks noGrp="1"/>
          </p:cNvSpPr>
          <p:nvPr>
            <p:ph type="subTitle" idx="9"/>
          </p:nvPr>
        </p:nvSpPr>
        <p:spPr>
          <a:xfrm>
            <a:off x="6191900" y="4521256"/>
            <a:ext cx="2426400" cy="131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90" name="Google Shape;90;p13"/>
          <p:cNvSpPr txBox="1">
            <a:spLocks noGrp="1"/>
          </p:cNvSpPr>
          <p:nvPr>
            <p:ph type="title" idx="13" hasCustomPrompt="1"/>
          </p:nvPr>
        </p:nvSpPr>
        <p:spPr>
          <a:xfrm>
            <a:off x="9488732" y="24539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91" name="Google Shape;91;p13"/>
          <p:cNvSpPr txBox="1">
            <a:spLocks noGrp="1"/>
          </p:cNvSpPr>
          <p:nvPr>
            <p:ph type="subTitle" idx="14"/>
          </p:nvPr>
        </p:nvSpPr>
        <p:spPr>
          <a:xfrm>
            <a:off x="8812433" y="4057600"/>
            <a:ext cx="2426400" cy="59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92" name="Google Shape;92;p13"/>
          <p:cNvSpPr txBox="1">
            <a:spLocks noGrp="1"/>
          </p:cNvSpPr>
          <p:nvPr>
            <p:ph type="subTitle" idx="15"/>
          </p:nvPr>
        </p:nvSpPr>
        <p:spPr>
          <a:xfrm>
            <a:off x="8812433" y="4521256"/>
            <a:ext cx="2426400" cy="131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768510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93"/>
        <p:cNvGrpSpPr/>
        <p:nvPr/>
      </p:nvGrpSpPr>
      <p:grpSpPr>
        <a:xfrm>
          <a:off x="0" y="0"/>
          <a:ext cx="0" cy="0"/>
          <a:chOff x="0" y="0"/>
          <a:chExt cx="0" cy="0"/>
        </a:xfrm>
      </p:grpSpPr>
      <p:sp>
        <p:nvSpPr>
          <p:cNvPr id="94" name="Google Shape;94;p14"/>
          <p:cNvSpPr/>
          <p:nvPr/>
        </p:nvSpPr>
        <p:spPr>
          <a:xfrm rot="10800000">
            <a:off x="7435515" y="3904277"/>
            <a:ext cx="4766397" cy="2968635"/>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5" name="Google Shape;95;p14"/>
          <p:cNvSpPr/>
          <p:nvPr/>
        </p:nvSpPr>
        <p:spPr>
          <a:xfrm rot="10800000">
            <a:off x="7564397" y="4010423"/>
            <a:ext cx="4664871" cy="2903479"/>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6"/>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6" name="Google Shape;96;p14"/>
          <p:cNvSpPr/>
          <p:nvPr/>
        </p:nvSpPr>
        <p:spPr>
          <a:xfrm>
            <a:off x="419772" y="269438"/>
            <a:ext cx="3634857" cy="3634857"/>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7" name="Google Shape;97;p14"/>
          <p:cNvSpPr txBox="1">
            <a:spLocks noGrp="1"/>
          </p:cNvSpPr>
          <p:nvPr>
            <p:ph type="title"/>
          </p:nvPr>
        </p:nvSpPr>
        <p:spPr>
          <a:xfrm>
            <a:off x="4571400" y="5080467"/>
            <a:ext cx="3048000" cy="597600"/>
          </a:xfrm>
          <a:prstGeom prst="rect">
            <a:avLst/>
          </a:prstGeom>
        </p:spPr>
        <p:txBody>
          <a:bodyPr spcFirstLastPara="1" wrap="square" lIns="91425" tIns="91425" rIns="91425" bIns="91425" anchor="ctr" anchorCtr="0">
            <a:noAutofit/>
          </a:bodyPr>
          <a:lstStyle>
            <a:lvl1pPr lvl="0" algn="ctr">
              <a:spcBef>
                <a:spcPts val="0"/>
              </a:spcBef>
              <a:spcAft>
                <a:spcPts val="0"/>
              </a:spcAft>
              <a:buSzPts val="1800"/>
              <a:buNone/>
              <a:defRPr sz="2400"/>
            </a:lvl1pPr>
            <a:lvl2pPr lvl="1" algn="ctr">
              <a:spcBef>
                <a:spcPts val="0"/>
              </a:spcBef>
              <a:spcAft>
                <a:spcPts val="0"/>
              </a:spcAft>
              <a:buSzPts val="1800"/>
              <a:buNone/>
              <a:defRPr sz="2400"/>
            </a:lvl2pPr>
            <a:lvl3pPr lvl="2" algn="ctr">
              <a:spcBef>
                <a:spcPts val="0"/>
              </a:spcBef>
              <a:spcAft>
                <a:spcPts val="0"/>
              </a:spcAft>
              <a:buSzPts val="1800"/>
              <a:buNone/>
              <a:defRPr sz="2400"/>
            </a:lvl3pPr>
            <a:lvl4pPr lvl="3" algn="ctr">
              <a:spcBef>
                <a:spcPts val="0"/>
              </a:spcBef>
              <a:spcAft>
                <a:spcPts val="0"/>
              </a:spcAft>
              <a:buSzPts val="1800"/>
              <a:buNone/>
              <a:defRPr sz="2400"/>
            </a:lvl4pPr>
            <a:lvl5pPr lvl="4" algn="ctr">
              <a:spcBef>
                <a:spcPts val="0"/>
              </a:spcBef>
              <a:spcAft>
                <a:spcPts val="0"/>
              </a:spcAft>
              <a:buSzPts val="1800"/>
              <a:buNone/>
              <a:defRPr sz="2400"/>
            </a:lvl5pPr>
            <a:lvl6pPr lvl="5" algn="ctr">
              <a:spcBef>
                <a:spcPts val="0"/>
              </a:spcBef>
              <a:spcAft>
                <a:spcPts val="0"/>
              </a:spcAft>
              <a:buSzPts val="1800"/>
              <a:buNone/>
              <a:defRPr sz="2400"/>
            </a:lvl6pPr>
            <a:lvl7pPr lvl="6" algn="ctr">
              <a:spcBef>
                <a:spcPts val="0"/>
              </a:spcBef>
              <a:spcAft>
                <a:spcPts val="0"/>
              </a:spcAft>
              <a:buSzPts val="1800"/>
              <a:buNone/>
              <a:defRPr sz="2400"/>
            </a:lvl7pPr>
            <a:lvl8pPr lvl="7" algn="ctr">
              <a:spcBef>
                <a:spcPts val="0"/>
              </a:spcBef>
              <a:spcAft>
                <a:spcPts val="0"/>
              </a:spcAft>
              <a:buSzPts val="1800"/>
              <a:buNone/>
              <a:defRPr sz="2400"/>
            </a:lvl8pPr>
            <a:lvl9pPr lvl="8" algn="ctr">
              <a:spcBef>
                <a:spcPts val="0"/>
              </a:spcBef>
              <a:spcAft>
                <a:spcPts val="0"/>
              </a:spcAft>
              <a:buSzPts val="1800"/>
              <a:buNone/>
              <a:defRPr sz="2400"/>
            </a:lvl9pPr>
          </a:lstStyle>
          <a:p>
            <a:endParaRPr/>
          </a:p>
        </p:txBody>
      </p:sp>
      <p:sp>
        <p:nvSpPr>
          <p:cNvPr id="98" name="Google Shape;98;p14"/>
          <p:cNvSpPr txBox="1">
            <a:spLocks noGrp="1"/>
          </p:cNvSpPr>
          <p:nvPr>
            <p:ph type="subTitle" idx="1"/>
          </p:nvPr>
        </p:nvSpPr>
        <p:spPr>
          <a:xfrm>
            <a:off x="2832600" y="1968233"/>
            <a:ext cx="6522800" cy="264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Pangolin"/>
              <a:buNone/>
              <a:defRPr sz="3733">
                <a:latin typeface="Pangolin"/>
                <a:ea typeface="Pangolin"/>
                <a:cs typeface="Pangolin"/>
                <a:sym typeface="Pangolin"/>
              </a:defRPr>
            </a:lvl1pPr>
            <a:lvl2pPr lvl="1" algn="ctr" rtl="0">
              <a:spcBef>
                <a:spcPts val="0"/>
              </a:spcBef>
              <a:spcAft>
                <a:spcPts val="0"/>
              </a:spcAft>
              <a:buSzPts val="2800"/>
              <a:buNone/>
              <a:defRPr sz="3733"/>
            </a:lvl2pPr>
            <a:lvl3pPr lvl="2" algn="ctr" rtl="0">
              <a:spcBef>
                <a:spcPts val="0"/>
              </a:spcBef>
              <a:spcAft>
                <a:spcPts val="0"/>
              </a:spcAft>
              <a:buSzPts val="2800"/>
              <a:buNone/>
              <a:defRPr sz="3733"/>
            </a:lvl3pPr>
            <a:lvl4pPr lvl="3" algn="ctr" rtl="0">
              <a:spcBef>
                <a:spcPts val="0"/>
              </a:spcBef>
              <a:spcAft>
                <a:spcPts val="0"/>
              </a:spcAft>
              <a:buSzPts val="2800"/>
              <a:buNone/>
              <a:defRPr sz="3733"/>
            </a:lvl4pPr>
            <a:lvl5pPr lvl="4" algn="ctr" rtl="0">
              <a:spcBef>
                <a:spcPts val="0"/>
              </a:spcBef>
              <a:spcAft>
                <a:spcPts val="0"/>
              </a:spcAft>
              <a:buSzPts val="2800"/>
              <a:buNone/>
              <a:defRPr sz="3733"/>
            </a:lvl5pPr>
            <a:lvl6pPr lvl="5" algn="ctr" rtl="0">
              <a:spcBef>
                <a:spcPts val="0"/>
              </a:spcBef>
              <a:spcAft>
                <a:spcPts val="0"/>
              </a:spcAft>
              <a:buSzPts val="2800"/>
              <a:buNone/>
              <a:defRPr sz="3733"/>
            </a:lvl6pPr>
            <a:lvl7pPr lvl="6" algn="ctr" rtl="0">
              <a:spcBef>
                <a:spcPts val="0"/>
              </a:spcBef>
              <a:spcAft>
                <a:spcPts val="0"/>
              </a:spcAft>
              <a:buSzPts val="2800"/>
              <a:buNone/>
              <a:defRPr sz="3733"/>
            </a:lvl7pPr>
            <a:lvl8pPr lvl="7" algn="ctr" rtl="0">
              <a:spcBef>
                <a:spcPts val="0"/>
              </a:spcBef>
              <a:spcAft>
                <a:spcPts val="0"/>
              </a:spcAft>
              <a:buSzPts val="2800"/>
              <a:buNone/>
              <a:defRPr sz="3733"/>
            </a:lvl8pPr>
            <a:lvl9pPr lvl="8" algn="ctr" rtl="0">
              <a:spcBef>
                <a:spcPts val="0"/>
              </a:spcBef>
              <a:spcAft>
                <a:spcPts val="0"/>
              </a:spcAft>
              <a:buSzPts val="2800"/>
              <a:buNone/>
              <a:defRPr sz="3733"/>
            </a:lvl9pPr>
          </a:lstStyle>
          <a:p>
            <a:endParaRPr/>
          </a:p>
        </p:txBody>
      </p:sp>
    </p:spTree>
    <p:extLst>
      <p:ext uri="{BB962C8B-B14F-4D97-AF65-F5344CB8AC3E}">
        <p14:creationId xmlns:p14="http://schemas.microsoft.com/office/powerpoint/2010/main" val="227991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99"/>
        <p:cNvGrpSpPr/>
        <p:nvPr/>
      </p:nvGrpSpPr>
      <p:grpSpPr>
        <a:xfrm>
          <a:off x="0" y="0"/>
          <a:ext cx="0" cy="0"/>
          <a:chOff x="0" y="0"/>
          <a:chExt cx="0" cy="0"/>
        </a:xfrm>
      </p:grpSpPr>
      <p:sp>
        <p:nvSpPr>
          <p:cNvPr id="100" name="Google Shape;100;p15"/>
          <p:cNvSpPr/>
          <p:nvPr/>
        </p:nvSpPr>
        <p:spPr>
          <a:xfrm rot="-5400000">
            <a:off x="2318660" y="2617042"/>
            <a:ext cx="6985733" cy="1623852"/>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01" name="Google Shape;101;p15"/>
          <p:cNvGrpSpPr/>
          <p:nvPr/>
        </p:nvGrpSpPr>
        <p:grpSpPr>
          <a:xfrm rot="-5400000">
            <a:off x="5281215" y="-48016"/>
            <a:ext cx="6875069" cy="6954029"/>
            <a:chOff x="-25" y="1390650"/>
            <a:chExt cx="9144000" cy="13501222"/>
          </a:xfrm>
        </p:grpSpPr>
        <p:sp>
          <p:nvSpPr>
            <p:cNvPr id="102" name="Google Shape;102;p15"/>
            <p:cNvSpPr/>
            <p:nvPr/>
          </p:nvSpPr>
          <p:spPr>
            <a:xfrm>
              <a:off x="-25" y="1390650"/>
              <a:ext cx="9143955" cy="3152727"/>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15"/>
            <p:cNvSpPr/>
            <p:nvPr/>
          </p:nvSpPr>
          <p:spPr>
            <a:xfrm>
              <a:off x="-25" y="4209772"/>
              <a:ext cx="9144000" cy="106821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4" name="Google Shape;104;p15"/>
          <p:cNvSpPr/>
          <p:nvPr/>
        </p:nvSpPr>
        <p:spPr>
          <a:xfrm rot="10800000" flipH="1">
            <a:off x="-7576" y="3904277"/>
            <a:ext cx="4766397" cy="2968635"/>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 name="Google Shape;105;p15"/>
          <p:cNvSpPr/>
          <p:nvPr/>
        </p:nvSpPr>
        <p:spPr>
          <a:xfrm rot="10800000" flipH="1">
            <a:off x="-87367" y="4208672"/>
            <a:ext cx="4525376" cy="2736697"/>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6"/>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6" name="Google Shape;106;p15"/>
          <p:cNvSpPr txBox="1">
            <a:spLocks noGrp="1"/>
          </p:cNvSpPr>
          <p:nvPr>
            <p:ph type="title"/>
          </p:nvPr>
        </p:nvSpPr>
        <p:spPr>
          <a:xfrm>
            <a:off x="950800" y="593367"/>
            <a:ext cx="3877200" cy="1377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7" name="Google Shape;107;p15"/>
          <p:cNvSpPr txBox="1">
            <a:spLocks noGrp="1"/>
          </p:cNvSpPr>
          <p:nvPr>
            <p:ph type="title" idx="2" hasCustomPrompt="1"/>
          </p:nvPr>
        </p:nvSpPr>
        <p:spPr>
          <a:xfrm>
            <a:off x="6406248" y="1049751"/>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08" name="Google Shape;108;p15"/>
          <p:cNvSpPr txBox="1">
            <a:spLocks noGrp="1"/>
          </p:cNvSpPr>
          <p:nvPr>
            <p:ph type="subTitle" idx="1"/>
          </p:nvPr>
        </p:nvSpPr>
        <p:spPr>
          <a:xfrm>
            <a:off x="8010567" y="719167"/>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09" name="Google Shape;109;p15"/>
          <p:cNvSpPr txBox="1">
            <a:spLocks noGrp="1"/>
          </p:cNvSpPr>
          <p:nvPr>
            <p:ph type="subTitle" idx="3"/>
          </p:nvPr>
        </p:nvSpPr>
        <p:spPr>
          <a:xfrm>
            <a:off x="8010567" y="1191599"/>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10" name="Google Shape;110;p15"/>
          <p:cNvSpPr txBox="1">
            <a:spLocks noGrp="1"/>
          </p:cNvSpPr>
          <p:nvPr>
            <p:ph type="title" idx="4" hasCustomPrompt="1"/>
          </p:nvPr>
        </p:nvSpPr>
        <p:spPr>
          <a:xfrm>
            <a:off x="6406248" y="3047967"/>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11" name="Google Shape;111;p15"/>
          <p:cNvSpPr txBox="1">
            <a:spLocks noGrp="1"/>
          </p:cNvSpPr>
          <p:nvPr>
            <p:ph type="subTitle" idx="5"/>
          </p:nvPr>
        </p:nvSpPr>
        <p:spPr>
          <a:xfrm>
            <a:off x="8010567" y="2717384"/>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12" name="Google Shape;112;p15"/>
          <p:cNvSpPr txBox="1">
            <a:spLocks noGrp="1"/>
          </p:cNvSpPr>
          <p:nvPr>
            <p:ph type="subTitle" idx="6"/>
          </p:nvPr>
        </p:nvSpPr>
        <p:spPr>
          <a:xfrm>
            <a:off x="8010567" y="3189815"/>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13" name="Google Shape;113;p15"/>
          <p:cNvSpPr txBox="1">
            <a:spLocks noGrp="1"/>
          </p:cNvSpPr>
          <p:nvPr>
            <p:ph type="title" idx="7" hasCustomPrompt="1"/>
          </p:nvPr>
        </p:nvSpPr>
        <p:spPr>
          <a:xfrm>
            <a:off x="6406248" y="5043133"/>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14" name="Google Shape;114;p15"/>
          <p:cNvSpPr txBox="1">
            <a:spLocks noGrp="1"/>
          </p:cNvSpPr>
          <p:nvPr>
            <p:ph type="subTitle" idx="8"/>
          </p:nvPr>
        </p:nvSpPr>
        <p:spPr>
          <a:xfrm>
            <a:off x="8010567" y="4712551"/>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15" name="Google Shape;115;p15"/>
          <p:cNvSpPr txBox="1">
            <a:spLocks noGrp="1"/>
          </p:cNvSpPr>
          <p:nvPr>
            <p:ph type="subTitle" idx="9"/>
          </p:nvPr>
        </p:nvSpPr>
        <p:spPr>
          <a:xfrm>
            <a:off x="8010567" y="5184981"/>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935760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One column text 2">
  <p:cSld name="One column text 2">
    <p:spTree>
      <p:nvGrpSpPr>
        <p:cNvPr id="1" name="Shape 116"/>
        <p:cNvGrpSpPr/>
        <p:nvPr/>
      </p:nvGrpSpPr>
      <p:grpSpPr>
        <a:xfrm>
          <a:off x="0" y="0"/>
          <a:ext cx="0" cy="0"/>
          <a:chOff x="0" y="0"/>
          <a:chExt cx="0" cy="0"/>
        </a:xfrm>
      </p:grpSpPr>
      <p:grpSp>
        <p:nvGrpSpPr>
          <p:cNvPr id="117" name="Google Shape;117;p16"/>
          <p:cNvGrpSpPr/>
          <p:nvPr/>
        </p:nvGrpSpPr>
        <p:grpSpPr>
          <a:xfrm>
            <a:off x="5211804" y="-8667"/>
            <a:ext cx="6984165" cy="6875200"/>
            <a:chOff x="4003316" y="-6500"/>
            <a:chExt cx="5143484" cy="5156400"/>
          </a:xfrm>
        </p:grpSpPr>
        <p:sp>
          <p:nvSpPr>
            <p:cNvPr id="118" name="Google Shape;118;p16"/>
            <p:cNvSpPr/>
            <p:nvPr/>
          </p:nvSpPr>
          <p:spPr>
            <a:xfrm rot="-5400000">
              <a:off x="2250685" y="1746286"/>
              <a:ext cx="5156245" cy="1650983"/>
            </a:xfrm>
            <a:custGeom>
              <a:avLst/>
              <a:gdLst/>
              <a:ahLst/>
              <a:cxnLst/>
              <a:rect l="l" t="t" r="r" b="b"/>
              <a:pathLst>
                <a:path w="48078" h="17253" extrusionOk="0">
                  <a:moveTo>
                    <a:pt x="24551" y="0"/>
                  </a:moveTo>
                  <a:cubicBezTo>
                    <a:pt x="19562" y="0"/>
                    <a:pt x="12918" y="5739"/>
                    <a:pt x="7775" y="5942"/>
                  </a:cubicBezTo>
                  <a:cubicBezTo>
                    <a:pt x="7443" y="5956"/>
                    <a:pt x="7121" y="5962"/>
                    <a:pt x="6809" y="5962"/>
                  </a:cubicBezTo>
                  <a:cubicBezTo>
                    <a:pt x="2312" y="5962"/>
                    <a:pt x="0" y="4608"/>
                    <a:pt x="0" y="4608"/>
                  </a:cubicBezTo>
                  <a:lnTo>
                    <a:pt x="0" y="17253"/>
                  </a:lnTo>
                  <a:lnTo>
                    <a:pt x="48077" y="17253"/>
                  </a:lnTo>
                  <a:lnTo>
                    <a:pt x="48077" y="3727"/>
                  </a:lnTo>
                  <a:cubicBezTo>
                    <a:pt x="48077" y="3727"/>
                    <a:pt x="46378" y="2205"/>
                    <a:pt x="44452" y="2205"/>
                  </a:cubicBezTo>
                  <a:cubicBezTo>
                    <a:pt x="44320" y="2205"/>
                    <a:pt x="44187" y="2212"/>
                    <a:pt x="44053" y="2227"/>
                  </a:cubicBezTo>
                  <a:cubicBezTo>
                    <a:pt x="41970" y="2465"/>
                    <a:pt x="40076" y="4275"/>
                    <a:pt x="36278" y="4870"/>
                  </a:cubicBezTo>
                  <a:cubicBezTo>
                    <a:pt x="36082" y="4901"/>
                    <a:pt x="35888" y="4915"/>
                    <a:pt x="35696" y="4915"/>
                  </a:cubicBezTo>
                  <a:cubicBezTo>
                    <a:pt x="32171" y="4915"/>
                    <a:pt x="29282" y="0"/>
                    <a:pt x="245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 name="Google Shape;119;p16"/>
            <p:cNvSpPr/>
            <p:nvPr/>
          </p:nvSpPr>
          <p:spPr>
            <a:xfrm rot="-5400000">
              <a:off x="4820950" y="824050"/>
              <a:ext cx="5156400" cy="34953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20" name="Google Shape;120;p16"/>
          <p:cNvSpPr/>
          <p:nvPr/>
        </p:nvSpPr>
        <p:spPr>
          <a:xfrm rot="10800000">
            <a:off x="-37661" y="-51920"/>
            <a:ext cx="3646437" cy="1942827"/>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noFill/>
          <a:ln w="28575" cap="flat" cmpd="sng">
            <a:solidFill>
              <a:schemeClr val="lt1"/>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 name="Google Shape;121;p16"/>
          <p:cNvSpPr txBox="1">
            <a:spLocks noGrp="1"/>
          </p:cNvSpPr>
          <p:nvPr>
            <p:ph type="title"/>
          </p:nvPr>
        </p:nvSpPr>
        <p:spPr>
          <a:xfrm>
            <a:off x="950800" y="1730972"/>
            <a:ext cx="3742800" cy="25604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2" name="Google Shape;122;p16"/>
          <p:cNvSpPr txBox="1">
            <a:spLocks noGrp="1"/>
          </p:cNvSpPr>
          <p:nvPr>
            <p:ph type="subTitle" idx="1"/>
          </p:nvPr>
        </p:nvSpPr>
        <p:spPr>
          <a:xfrm>
            <a:off x="950800" y="4291429"/>
            <a:ext cx="3742800" cy="9144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1385795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23"/>
        <p:cNvGrpSpPr/>
        <p:nvPr/>
      </p:nvGrpSpPr>
      <p:grpSpPr>
        <a:xfrm>
          <a:off x="0" y="0"/>
          <a:ext cx="0" cy="0"/>
          <a:chOff x="0" y="0"/>
          <a:chExt cx="0" cy="0"/>
        </a:xfrm>
      </p:grpSpPr>
      <p:sp>
        <p:nvSpPr>
          <p:cNvPr id="124" name="Google Shape;124;p17"/>
          <p:cNvSpPr/>
          <p:nvPr/>
        </p:nvSpPr>
        <p:spPr>
          <a:xfrm flipH="1">
            <a:off x="-43" y="2"/>
            <a:ext cx="1240077" cy="6857972"/>
          </a:xfrm>
          <a:custGeom>
            <a:avLst/>
            <a:gdLst/>
            <a:ahLst/>
            <a:cxnLst/>
            <a:rect l="l" t="t" r="r" b="b"/>
            <a:pathLst>
              <a:path w="34291" h="34874" extrusionOk="0">
                <a:moveTo>
                  <a:pt x="24658" y="1"/>
                </a:moveTo>
                <a:cubicBezTo>
                  <a:pt x="24658" y="1"/>
                  <a:pt x="17669" y="715"/>
                  <a:pt x="15824" y="4715"/>
                </a:cubicBezTo>
                <a:cubicBezTo>
                  <a:pt x="13823" y="9073"/>
                  <a:pt x="16824" y="14550"/>
                  <a:pt x="16240" y="19110"/>
                </a:cubicBezTo>
                <a:cubicBezTo>
                  <a:pt x="15609" y="23944"/>
                  <a:pt x="4239" y="29957"/>
                  <a:pt x="2262" y="31754"/>
                </a:cubicBezTo>
                <a:cubicBezTo>
                  <a:pt x="286" y="33564"/>
                  <a:pt x="0" y="34874"/>
                  <a:pt x="0" y="34874"/>
                </a:cubicBezTo>
                <a:lnTo>
                  <a:pt x="34290" y="34874"/>
                </a:lnTo>
                <a:lnTo>
                  <a:pt x="34290" y="1"/>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 name="Google Shape;125;p17"/>
          <p:cNvSpPr/>
          <p:nvPr/>
        </p:nvSpPr>
        <p:spPr>
          <a:xfrm rot="10800000" flipH="1">
            <a:off x="10954759" y="2"/>
            <a:ext cx="1240077" cy="6857972"/>
          </a:xfrm>
          <a:custGeom>
            <a:avLst/>
            <a:gdLst/>
            <a:ahLst/>
            <a:cxnLst/>
            <a:rect l="l" t="t" r="r" b="b"/>
            <a:pathLst>
              <a:path w="34291" h="34874" extrusionOk="0">
                <a:moveTo>
                  <a:pt x="24658" y="1"/>
                </a:moveTo>
                <a:cubicBezTo>
                  <a:pt x="24658" y="1"/>
                  <a:pt x="17669" y="715"/>
                  <a:pt x="15824" y="4715"/>
                </a:cubicBezTo>
                <a:cubicBezTo>
                  <a:pt x="13823" y="9073"/>
                  <a:pt x="16824" y="14550"/>
                  <a:pt x="16240" y="19110"/>
                </a:cubicBezTo>
                <a:cubicBezTo>
                  <a:pt x="15609" y="23944"/>
                  <a:pt x="4239" y="29957"/>
                  <a:pt x="2262" y="31754"/>
                </a:cubicBezTo>
                <a:cubicBezTo>
                  <a:pt x="286" y="33564"/>
                  <a:pt x="0" y="34874"/>
                  <a:pt x="0" y="34874"/>
                </a:cubicBezTo>
                <a:lnTo>
                  <a:pt x="34290" y="34874"/>
                </a:lnTo>
                <a:lnTo>
                  <a:pt x="34290" y="1"/>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6" name="Google Shape;126;p17"/>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27" name="Google Shape;127;p17"/>
          <p:cNvSpPr txBox="1">
            <a:spLocks noGrp="1"/>
          </p:cNvSpPr>
          <p:nvPr>
            <p:ph type="subTitle" idx="1"/>
          </p:nvPr>
        </p:nvSpPr>
        <p:spPr>
          <a:xfrm>
            <a:off x="2297300" y="1707700"/>
            <a:ext cx="30480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28" name="Google Shape;128;p17"/>
          <p:cNvSpPr txBox="1">
            <a:spLocks noGrp="1"/>
          </p:cNvSpPr>
          <p:nvPr>
            <p:ph type="subTitle" idx="2"/>
          </p:nvPr>
        </p:nvSpPr>
        <p:spPr>
          <a:xfrm>
            <a:off x="2297300" y="2185539"/>
            <a:ext cx="3048000" cy="938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29" name="Google Shape;129;p17"/>
          <p:cNvSpPr txBox="1">
            <a:spLocks noGrp="1"/>
          </p:cNvSpPr>
          <p:nvPr>
            <p:ph type="subTitle" idx="3"/>
          </p:nvPr>
        </p:nvSpPr>
        <p:spPr>
          <a:xfrm>
            <a:off x="6846700" y="1707700"/>
            <a:ext cx="30480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30" name="Google Shape;130;p17"/>
          <p:cNvSpPr txBox="1">
            <a:spLocks noGrp="1"/>
          </p:cNvSpPr>
          <p:nvPr>
            <p:ph type="subTitle" idx="4"/>
          </p:nvPr>
        </p:nvSpPr>
        <p:spPr>
          <a:xfrm>
            <a:off x="6846700" y="2185539"/>
            <a:ext cx="3048000" cy="938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31" name="Google Shape;131;p17"/>
          <p:cNvSpPr txBox="1">
            <a:spLocks noGrp="1"/>
          </p:cNvSpPr>
          <p:nvPr>
            <p:ph type="subTitle" idx="5"/>
          </p:nvPr>
        </p:nvSpPr>
        <p:spPr>
          <a:xfrm>
            <a:off x="2297300" y="4211700"/>
            <a:ext cx="30480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32" name="Google Shape;132;p17"/>
          <p:cNvSpPr txBox="1">
            <a:spLocks noGrp="1"/>
          </p:cNvSpPr>
          <p:nvPr>
            <p:ph type="subTitle" idx="6"/>
          </p:nvPr>
        </p:nvSpPr>
        <p:spPr>
          <a:xfrm>
            <a:off x="2297300" y="4689539"/>
            <a:ext cx="3048000" cy="938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33" name="Google Shape;133;p17"/>
          <p:cNvSpPr txBox="1">
            <a:spLocks noGrp="1"/>
          </p:cNvSpPr>
          <p:nvPr>
            <p:ph type="subTitle" idx="7"/>
          </p:nvPr>
        </p:nvSpPr>
        <p:spPr>
          <a:xfrm>
            <a:off x="6846700" y="4211700"/>
            <a:ext cx="30480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34" name="Google Shape;134;p17"/>
          <p:cNvSpPr txBox="1">
            <a:spLocks noGrp="1"/>
          </p:cNvSpPr>
          <p:nvPr>
            <p:ph type="subTitle" idx="8"/>
          </p:nvPr>
        </p:nvSpPr>
        <p:spPr>
          <a:xfrm>
            <a:off x="6846700" y="4689539"/>
            <a:ext cx="3048000" cy="938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1786105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135"/>
        <p:cNvGrpSpPr/>
        <p:nvPr/>
      </p:nvGrpSpPr>
      <p:grpSpPr>
        <a:xfrm>
          <a:off x="0" y="0"/>
          <a:ext cx="0" cy="0"/>
          <a:chOff x="0" y="0"/>
          <a:chExt cx="0" cy="0"/>
        </a:xfrm>
      </p:grpSpPr>
      <p:sp>
        <p:nvSpPr>
          <p:cNvPr id="136" name="Google Shape;136;p18"/>
          <p:cNvSpPr/>
          <p:nvPr/>
        </p:nvSpPr>
        <p:spPr>
          <a:xfrm rot="-5400000">
            <a:off x="4499108" y="-1032800"/>
            <a:ext cx="3197493" cy="12335707"/>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7" name="Google Shape;137;p18"/>
          <p:cNvSpPr/>
          <p:nvPr/>
        </p:nvSpPr>
        <p:spPr>
          <a:xfrm rot="-5400000">
            <a:off x="4499159" y="-838649"/>
            <a:ext cx="3197493" cy="12195807"/>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8" name="Google Shape;138;p18"/>
          <p:cNvSpPr/>
          <p:nvPr/>
        </p:nvSpPr>
        <p:spPr>
          <a:xfrm rot="-5400000">
            <a:off x="5521468" y="-5521325"/>
            <a:ext cx="1144425" cy="12187089"/>
          </a:xfrm>
          <a:custGeom>
            <a:avLst/>
            <a:gdLst/>
            <a:ahLst/>
            <a:cxnLst/>
            <a:rect l="l" t="t" r="r" b="b"/>
            <a:pathLst>
              <a:path w="17396" h="39911" extrusionOk="0">
                <a:moveTo>
                  <a:pt x="13740" y="1"/>
                </a:moveTo>
                <a:cubicBezTo>
                  <a:pt x="13740" y="1"/>
                  <a:pt x="16574" y="9085"/>
                  <a:pt x="15716" y="13157"/>
                </a:cubicBezTo>
                <a:cubicBezTo>
                  <a:pt x="14835" y="17241"/>
                  <a:pt x="11299" y="15098"/>
                  <a:pt x="8596" y="19039"/>
                </a:cubicBezTo>
                <a:cubicBezTo>
                  <a:pt x="5906" y="22992"/>
                  <a:pt x="10490" y="29874"/>
                  <a:pt x="8596" y="31207"/>
                </a:cubicBezTo>
                <a:cubicBezTo>
                  <a:pt x="8288" y="31428"/>
                  <a:pt x="7901" y="31510"/>
                  <a:pt x="7464" y="31510"/>
                </a:cubicBezTo>
                <a:cubicBezTo>
                  <a:pt x="6179" y="31510"/>
                  <a:pt x="4469" y="30797"/>
                  <a:pt x="3100" y="30797"/>
                </a:cubicBezTo>
                <a:cubicBezTo>
                  <a:pt x="2097" y="30797"/>
                  <a:pt x="1277" y="31179"/>
                  <a:pt x="941" y="32505"/>
                </a:cubicBezTo>
                <a:cubicBezTo>
                  <a:pt x="0" y="36243"/>
                  <a:pt x="2369" y="39911"/>
                  <a:pt x="2369" y="39911"/>
                </a:cubicBezTo>
                <a:lnTo>
                  <a:pt x="17395" y="39911"/>
                </a:lnTo>
                <a:lnTo>
                  <a:pt x="17395" y="1"/>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9" name="Google Shape;139;p18"/>
          <p:cNvSpPr txBox="1">
            <a:spLocks noGrp="1"/>
          </p:cNvSpPr>
          <p:nvPr>
            <p:ph type="title"/>
          </p:nvPr>
        </p:nvSpPr>
        <p:spPr>
          <a:xfrm>
            <a:off x="950800" y="593367"/>
            <a:ext cx="1029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40" name="Google Shape;140;p18"/>
          <p:cNvSpPr txBox="1">
            <a:spLocks noGrp="1"/>
          </p:cNvSpPr>
          <p:nvPr>
            <p:ph type="subTitle" idx="1"/>
          </p:nvPr>
        </p:nvSpPr>
        <p:spPr>
          <a:xfrm>
            <a:off x="950800" y="25065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1" name="Google Shape;141;p18"/>
          <p:cNvSpPr txBox="1">
            <a:spLocks noGrp="1"/>
          </p:cNvSpPr>
          <p:nvPr>
            <p:ph type="subTitle" idx="2"/>
          </p:nvPr>
        </p:nvSpPr>
        <p:spPr>
          <a:xfrm>
            <a:off x="950800" y="28468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42" name="Google Shape;142;p18"/>
          <p:cNvSpPr txBox="1">
            <a:spLocks noGrp="1"/>
          </p:cNvSpPr>
          <p:nvPr>
            <p:ph type="subTitle" idx="3"/>
          </p:nvPr>
        </p:nvSpPr>
        <p:spPr>
          <a:xfrm>
            <a:off x="4474400" y="25065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3" name="Google Shape;143;p18"/>
          <p:cNvSpPr txBox="1">
            <a:spLocks noGrp="1"/>
          </p:cNvSpPr>
          <p:nvPr>
            <p:ph type="subTitle" idx="4"/>
          </p:nvPr>
        </p:nvSpPr>
        <p:spPr>
          <a:xfrm>
            <a:off x="4474400" y="28468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44" name="Google Shape;144;p18"/>
          <p:cNvSpPr txBox="1">
            <a:spLocks noGrp="1"/>
          </p:cNvSpPr>
          <p:nvPr>
            <p:ph type="subTitle" idx="5"/>
          </p:nvPr>
        </p:nvSpPr>
        <p:spPr>
          <a:xfrm>
            <a:off x="7998000" y="25065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5" name="Google Shape;145;p18"/>
          <p:cNvSpPr txBox="1">
            <a:spLocks noGrp="1"/>
          </p:cNvSpPr>
          <p:nvPr>
            <p:ph type="subTitle" idx="6"/>
          </p:nvPr>
        </p:nvSpPr>
        <p:spPr>
          <a:xfrm>
            <a:off x="7998000" y="28468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46" name="Google Shape;146;p18"/>
          <p:cNvSpPr txBox="1">
            <a:spLocks noGrp="1"/>
          </p:cNvSpPr>
          <p:nvPr>
            <p:ph type="subTitle" idx="7"/>
          </p:nvPr>
        </p:nvSpPr>
        <p:spPr>
          <a:xfrm>
            <a:off x="950800" y="49717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7" name="Google Shape;147;p18"/>
          <p:cNvSpPr txBox="1">
            <a:spLocks noGrp="1"/>
          </p:cNvSpPr>
          <p:nvPr>
            <p:ph type="subTitle" idx="8"/>
          </p:nvPr>
        </p:nvSpPr>
        <p:spPr>
          <a:xfrm>
            <a:off x="950800" y="53120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48" name="Google Shape;148;p18"/>
          <p:cNvSpPr txBox="1">
            <a:spLocks noGrp="1"/>
          </p:cNvSpPr>
          <p:nvPr>
            <p:ph type="subTitle" idx="9"/>
          </p:nvPr>
        </p:nvSpPr>
        <p:spPr>
          <a:xfrm>
            <a:off x="4474400" y="49717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49" name="Google Shape;149;p18"/>
          <p:cNvSpPr txBox="1">
            <a:spLocks noGrp="1"/>
          </p:cNvSpPr>
          <p:nvPr>
            <p:ph type="subTitle" idx="13"/>
          </p:nvPr>
        </p:nvSpPr>
        <p:spPr>
          <a:xfrm>
            <a:off x="4474400" y="53120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50" name="Google Shape;150;p18"/>
          <p:cNvSpPr txBox="1">
            <a:spLocks noGrp="1"/>
          </p:cNvSpPr>
          <p:nvPr>
            <p:ph type="subTitle" idx="14"/>
          </p:nvPr>
        </p:nvSpPr>
        <p:spPr>
          <a:xfrm>
            <a:off x="7998000" y="4971755"/>
            <a:ext cx="3243200" cy="46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51" name="Google Shape;151;p18"/>
          <p:cNvSpPr txBox="1">
            <a:spLocks noGrp="1"/>
          </p:cNvSpPr>
          <p:nvPr>
            <p:ph type="subTitle" idx="15"/>
          </p:nvPr>
        </p:nvSpPr>
        <p:spPr>
          <a:xfrm>
            <a:off x="7998000" y="5312077"/>
            <a:ext cx="3243200" cy="8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5515558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four columns 2">
  <p:cSld name="Title and four columns 2">
    <p:spTree>
      <p:nvGrpSpPr>
        <p:cNvPr id="1" name="Shape 152"/>
        <p:cNvGrpSpPr/>
        <p:nvPr/>
      </p:nvGrpSpPr>
      <p:grpSpPr>
        <a:xfrm>
          <a:off x="0" y="0"/>
          <a:ext cx="0" cy="0"/>
          <a:chOff x="0" y="0"/>
          <a:chExt cx="0" cy="0"/>
        </a:xfrm>
      </p:grpSpPr>
      <p:sp>
        <p:nvSpPr>
          <p:cNvPr id="153" name="Google Shape;153;p19"/>
          <p:cNvSpPr/>
          <p:nvPr/>
        </p:nvSpPr>
        <p:spPr>
          <a:xfrm flipH="1">
            <a:off x="8394182" y="1"/>
            <a:ext cx="3797820" cy="3127795"/>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4" name="Google Shape;154;p19"/>
          <p:cNvSpPr txBox="1">
            <a:spLocks noGrp="1"/>
          </p:cNvSpPr>
          <p:nvPr>
            <p:ph type="title"/>
          </p:nvPr>
        </p:nvSpPr>
        <p:spPr>
          <a:xfrm>
            <a:off x="5120833" y="593367"/>
            <a:ext cx="61204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55" name="Google Shape;155;p19"/>
          <p:cNvSpPr txBox="1">
            <a:spLocks noGrp="1"/>
          </p:cNvSpPr>
          <p:nvPr>
            <p:ph type="subTitle" idx="1"/>
          </p:nvPr>
        </p:nvSpPr>
        <p:spPr>
          <a:xfrm>
            <a:off x="4354684" y="1871957"/>
            <a:ext cx="2474800" cy="4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56" name="Google Shape;156;p19"/>
          <p:cNvSpPr txBox="1">
            <a:spLocks noGrp="1"/>
          </p:cNvSpPr>
          <p:nvPr>
            <p:ph type="subTitle" idx="2"/>
          </p:nvPr>
        </p:nvSpPr>
        <p:spPr>
          <a:xfrm>
            <a:off x="4354684" y="2355456"/>
            <a:ext cx="2474800" cy="129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57" name="Google Shape;157;p19"/>
          <p:cNvSpPr txBox="1">
            <a:spLocks noGrp="1"/>
          </p:cNvSpPr>
          <p:nvPr>
            <p:ph type="subTitle" idx="3"/>
          </p:nvPr>
        </p:nvSpPr>
        <p:spPr>
          <a:xfrm>
            <a:off x="7627851" y="1871957"/>
            <a:ext cx="2474800" cy="4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58" name="Google Shape;158;p19"/>
          <p:cNvSpPr txBox="1">
            <a:spLocks noGrp="1"/>
          </p:cNvSpPr>
          <p:nvPr>
            <p:ph type="subTitle" idx="4"/>
          </p:nvPr>
        </p:nvSpPr>
        <p:spPr>
          <a:xfrm>
            <a:off x="7627851" y="2355456"/>
            <a:ext cx="2474800" cy="129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59" name="Google Shape;159;p19"/>
          <p:cNvSpPr txBox="1">
            <a:spLocks noGrp="1"/>
          </p:cNvSpPr>
          <p:nvPr>
            <p:ph type="subTitle" idx="5"/>
          </p:nvPr>
        </p:nvSpPr>
        <p:spPr>
          <a:xfrm>
            <a:off x="5307033" y="4294991"/>
            <a:ext cx="2474800" cy="4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60" name="Google Shape;160;p19"/>
          <p:cNvSpPr txBox="1">
            <a:spLocks noGrp="1"/>
          </p:cNvSpPr>
          <p:nvPr>
            <p:ph type="subTitle" idx="6"/>
          </p:nvPr>
        </p:nvSpPr>
        <p:spPr>
          <a:xfrm>
            <a:off x="5307033" y="4772889"/>
            <a:ext cx="2474800" cy="129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161" name="Google Shape;161;p19"/>
          <p:cNvSpPr txBox="1">
            <a:spLocks noGrp="1"/>
          </p:cNvSpPr>
          <p:nvPr>
            <p:ph type="subTitle" idx="7"/>
          </p:nvPr>
        </p:nvSpPr>
        <p:spPr>
          <a:xfrm>
            <a:off x="8580200" y="4294991"/>
            <a:ext cx="2474800" cy="46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Font typeface="Pangolin"/>
              <a:buNone/>
              <a:defRPr sz="2400" b="1">
                <a:latin typeface="Pangolin"/>
                <a:ea typeface="Pangolin"/>
                <a:cs typeface="Pangolin"/>
                <a:sym typeface="Pangolin"/>
              </a:defRPr>
            </a:lvl1pPr>
            <a:lvl2pPr lvl="1" algn="ctr" rtl="0">
              <a:spcBef>
                <a:spcPts val="0"/>
              </a:spcBef>
              <a:spcAft>
                <a:spcPts val="0"/>
              </a:spcAft>
              <a:buSzPts val="1800"/>
              <a:buNone/>
              <a:defRPr sz="2400" b="1"/>
            </a:lvl2pPr>
            <a:lvl3pPr lvl="2" algn="ctr" rtl="0">
              <a:spcBef>
                <a:spcPts val="0"/>
              </a:spcBef>
              <a:spcAft>
                <a:spcPts val="0"/>
              </a:spcAft>
              <a:buSzPts val="1800"/>
              <a:buNone/>
              <a:defRPr sz="2400" b="1"/>
            </a:lvl3pPr>
            <a:lvl4pPr lvl="3" algn="ctr" rtl="0">
              <a:spcBef>
                <a:spcPts val="0"/>
              </a:spcBef>
              <a:spcAft>
                <a:spcPts val="0"/>
              </a:spcAft>
              <a:buSzPts val="1800"/>
              <a:buNone/>
              <a:defRPr sz="2400" b="1"/>
            </a:lvl4pPr>
            <a:lvl5pPr lvl="4" algn="ctr" rtl="0">
              <a:spcBef>
                <a:spcPts val="0"/>
              </a:spcBef>
              <a:spcAft>
                <a:spcPts val="0"/>
              </a:spcAft>
              <a:buSzPts val="1800"/>
              <a:buNone/>
              <a:defRPr sz="2400" b="1"/>
            </a:lvl5pPr>
            <a:lvl6pPr lvl="5" algn="ctr" rtl="0">
              <a:spcBef>
                <a:spcPts val="0"/>
              </a:spcBef>
              <a:spcAft>
                <a:spcPts val="0"/>
              </a:spcAft>
              <a:buSzPts val="1800"/>
              <a:buNone/>
              <a:defRPr sz="2400" b="1"/>
            </a:lvl6pPr>
            <a:lvl7pPr lvl="6" algn="ctr" rtl="0">
              <a:spcBef>
                <a:spcPts val="0"/>
              </a:spcBef>
              <a:spcAft>
                <a:spcPts val="0"/>
              </a:spcAft>
              <a:buSzPts val="1800"/>
              <a:buNone/>
              <a:defRPr sz="2400" b="1"/>
            </a:lvl7pPr>
            <a:lvl8pPr lvl="7" algn="ctr" rtl="0">
              <a:spcBef>
                <a:spcPts val="0"/>
              </a:spcBef>
              <a:spcAft>
                <a:spcPts val="0"/>
              </a:spcAft>
              <a:buSzPts val="1800"/>
              <a:buNone/>
              <a:defRPr sz="2400" b="1"/>
            </a:lvl8pPr>
            <a:lvl9pPr lvl="8" algn="ctr" rtl="0">
              <a:spcBef>
                <a:spcPts val="0"/>
              </a:spcBef>
              <a:spcAft>
                <a:spcPts val="0"/>
              </a:spcAft>
              <a:buSzPts val="1800"/>
              <a:buNone/>
              <a:defRPr sz="2400" b="1"/>
            </a:lvl9pPr>
          </a:lstStyle>
          <a:p>
            <a:endParaRPr/>
          </a:p>
        </p:txBody>
      </p:sp>
      <p:sp>
        <p:nvSpPr>
          <p:cNvPr id="162" name="Google Shape;162;p19"/>
          <p:cNvSpPr txBox="1">
            <a:spLocks noGrp="1"/>
          </p:cNvSpPr>
          <p:nvPr>
            <p:ph type="subTitle" idx="8"/>
          </p:nvPr>
        </p:nvSpPr>
        <p:spPr>
          <a:xfrm>
            <a:off x="8580200" y="4772889"/>
            <a:ext cx="2474800" cy="129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Tree>
    <p:extLst>
      <p:ext uri="{BB962C8B-B14F-4D97-AF65-F5344CB8AC3E}">
        <p14:creationId xmlns:p14="http://schemas.microsoft.com/office/powerpoint/2010/main" val="12311315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2">
  <p:cSld name="Title and three columns 2">
    <p:spTree>
      <p:nvGrpSpPr>
        <p:cNvPr id="1" name="Shape 163"/>
        <p:cNvGrpSpPr/>
        <p:nvPr/>
      </p:nvGrpSpPr>
      <p:grpSpPr>
        <a:xfrm>
          <a:off x="0" y="0"/>
          <a:ext cx="0" cy="0"/>
          <a:chOff x="0" y="0"/>
          <a:chExt cx="0" cy="0"/>
        </a:xfrm>
      </p:grpSpPr>
      <p:grpSp>
        <p:nvGrpSpPr>
          <p:cNvPr id="164" name="Google Shape;164;p20"/>
          <p:cNvGrpSpPr/>
          <p:nvPr/>
        </p:nvGrpSpPr>
        <p:grpSpPr>
          <a:xfrm>
            <a:off x="-263" y="-8667"/>
            <a:ext cx="6923888" cy="6875200"/>
            <a:chOff x="-202" y="-6500"/>
            <a:chExt cx="5558677" cy="5156400"/>
          </a:xfrm>
        </p:grpSpPr>
        <p:sp>
          <p:nvSpPr>
            <p:cNvPr id="165" name="Google Shape;165;p20"/>
            <p:cNvSpPr/>
            <p:nvPr/>
          </p:nvSpPr>
          <p:spPr>
            <a:xfrm rot="5400000" flipH="1">
              <a:off x="-235852" y="229150"/>
              <a:ext cx="5156400" cy="4685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 name="Google Shape;166;p20"/>
            <p:cNvSpPr/>
            <p:nvPr/>
          </p:nvSpPr>
          <p:spPr>
            <a:xfrm flipH="1">
              <a:off x="4628418" y="0"/>
              <a:ext cx="930058" cy="5143479"/>
            </a:xfrm>
            <a:custGeom>
              <a:avLst/>
              <a:gdLst/>
              <a:ahLst/>
              <a:cxnLst/>
              <a:rect l="l" t="t" r="r" b="b"/>
              <a:pathLst>
                <a:path w="34291" h="34874" extrusionOk="0">
                  <a:moveTo>
                    <a:pt x="24658" y="1"/>
                  </a:moveTo>
                  <a:cubicBezTo>
                    <a:pt x="24658" y="1"/>
                    <a:pt x="17669" y="715"/>
                    <a:pt x="15824" y="4715"/>
                  </a:cubicBezTo>
                  <a:cubicBezTo>
                    <a:pt x="13823" y="9073"/>
                    <a:pt x="16824" y="14550"/>
                    <a:pt x="16240" y="19110"/>
                  </a:cubicBezTo>
                  <a:cubicBezTo>
                    <a:pt x="15609" y="23944"/>
                    <a:pt x="4239" y="29957"/>
                    <a:pt x="2262" y="31754"/>
                  </a:cubicBezTo>
                  <a:cubicBezTo>
                    <a:pt x="286" y="33564"/>
                    <a:pt x="0" y="34874"/>
                    <a:pt x="0" y="34874"/>
                  </a:cubicBezTo>
                  <a:lnTo>
                    <a:pt x="34290" y="34874"/>
                  </a:lnTo>
                  <a:lnTo>
                    <a:pt x="342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7" name="Google Shape;167;p20"/>
          <p:cNvSpPr txBox="1">
            <a:spLocks noGrp="1"/>
          </p:cNvSpPr>
          <p:nvPr>
            <p:ph type="title" hasCustomPrompt="1"/>
          </p:nvPr>
        </p:nvSpPr>
        <p:spPr>
          <a:xfrm>
            <a:off x="1083248" y="1943451"/>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68" name="Google Shape;168;p20"/>
          <p:cNvSpPr txBox="1">
            <a:spLocks noGrp="1"/>
          </p:cNvSpPr>
          <p:nvPr>
            <p:ph type="subTitle" idx="1"/>
          </p:nvPr>
        </p:nvSpPr>
        <p:spPr>
          <a:xfrm>
            <a:off x="2687567" y="1632688"/>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69" name="Google Shape;169;p20"/>
          <p:cNvSpPr txBox="1">
            <a:spLocks noGrp="1"/>
          </p:cNvSpPr>
          <p:nvPr>
            <p:ph type="subTitle" idx="2"/>
          </p:nvPr>
        </p:nvSpPr>
        <p:spPr>
          <a:xfrm>
            <a:off x="2687567" y="2105120"/>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70" name="Google Shape;170;p20"/>
          <p:cNvSpPr txBox="1">
            <a:spLocks noGrp="1"/>
          </p:cNvSpPr>
          <p:nvPr>
            <p:ph type="title" idx="3" hasCustomPrompt="1"/>
          </p:nvPr>
        </p:nvSpPr>
        <p:spPr>
          <a:xfrm>
            <a:off x="1083248" y="3495684"/>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71" name="Google Shape;171;p20"/>
          <p:cNvSpPr txBox="1">
            <a:spLocks noGrp="1"/>
          </p:cNvSpPr>
          <p:nvPr>
            <p:ph type="subTitle" idx="4"/>
          </p:nvPr>
        </p:nvSpPr>
        <p:spPr>
          <a:xfrm>
            <a:off x="2687567" y="3187904"/>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72" name="Google Shape;172;p20"/>
          <p:cNvSpPr txBox="1">
            <a:spLocks noGrp="1"/>
          </p:cNvSpPr>
          <p:nvPr>
            <p:ph type="subTitle" idx="5"/>
          </p:nvPr>
        </p:nvSpPr>
        <p:spPr>
          <a:xfrm>
            <a:off x="2687567" y="3660336"/>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73" name="Google Shape;173;p20"/>
          <p:cNvSpPr txBox="1">
            <a:spLocks noGrp="1"/>
          </p:cNvSpPr>
          <p:nvPr>
            <p:ph type="title" idx="6" hasCustomPrompt="1"/>
          </p:nvPr>
        </p:nvSpPr>
        <p:spPr>
          <a:xfrm>
            <a:off x="1083248" y="5047917"/>
            <a:ext cx="999600" cy="76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74" name="Google Shape;174;p20"/>
          <p:cNvSpPr txBox="1">
            <a:spLocks noGrp="1"/>
          </p:cNvSpPr>
          <p:nvPr>
            <p:ph type="subTitle" idx="7"/>
          </p:nvPr>
        </p:nvSpPr>
        <p:spPr>
          <a:xfrm>
            <a:off x="2687567" y="4740137"/>
            <a:ext cx="3230800" cy="597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Font typeface="Pangolin"/>
              <a:buNone/>
              <a:defRPr sz="2400" b="1">
                <a:latin typeface="Pangolin"/>
                <a:ea typeface="Pangolin"/>
                <a:cs typeface="Pangolin"/>
                <a:sym typeface="Pangolin"/>
              </a:defRPr>
            </a:lvl1pPr>
            <a:lvl2pPr lvl="1" rtl="0">
              <a:spcBef>
                <a:spcPts val="0"/>
              </a:spcBef>
              <a:spcAft>
                <a:spcPts val="0"/>
              </a:spcAft>
              <a:buSzPts val="1800"/>
              <a:buNone/>
              <a:defRPr sz="2400" b="1"/>
            </a:lvl2pPr>
            <a:lvl3pPr lvl="2" rtl="0">
              <a:spcBef>
                <a:spcPts val="0"/>
              </a:spcBef>
              <a:spcAft>
                <a:spcPts val="0"/>
              </a:spcAft>
              <a:buSzPts val="1800"/>
              <a:buNone/>
              <a:defRPr sz="2400" b="1"/>
            </a:lvl3pPr>
            <a:lvl4pPr lvl="3" rtl="0">
              <a:spcBef>
                <a:spcPts val="0"/>
              </a:spcBef>
              <a:spcAft>
                <a:spcPts val="0"/>
              </a:spcAft>
              <a:buSzPts val="1800"/>
              <a:buNone/>
              <a:defRPr sz="2400" b="1"/>
            </a:lvl4pPr>
            <a:lvl5pPr lvl="4" rtl="0">
              <a:spcBef>
                <a:spcPts val="0"/>
              </a:spcBef>
              <a:spcAft>
                <a:spcPts val="0"/>
              </a:spcAft>
              <a:buSzPts val="1800"/>
              <a:buNone/>
              <a:defRPr sz="2400" b="1"/>
            </a:lvl5pPr>
            <a:lvl6pPr lvl="5" rtl="0">
              <a:spcBef>
                <a:spcPts val="0"/>
              </a:spcBef>
              <a:spcAft>
                <a:spcPts val="0"/>
              </a:spcAft>
              <a:buSzPts val="1800"/>
              <a:buNone/>
              <a:defRPr sz="2400" b="1"/>
            </a:lvl6pPr>
            <a:lvl7pPr lvl="6" rtl="0">
              <a:spcBef>
                <a:spcPts val="0"/>
              </a:spcBef>
              <a:spcAft>
                <a:spcPts val="0"/>
              </a:spcAft>
              <a:buSzPts val="1800"/>
              <a:buNone/>
              <a:defRPr sz="2400" b="1"/>
            </a:lvl7pPr>
            <a:lvl8pPr lvl="7" rtl="0">
              <a:spcBef>
                <a:spcPts val="0"/>
              </a:spcBef>
              <a:spcAft>
                <a:spcPts val="0"/>
              </a:spcAft>
              <a:buSzPts val="1800"/>
              <a:buNone/>
              <a:defRPr sz="2400" b="1"/>
            </a:lvl8pPr>
            <a:lvl9pPr lvl="8" rtl="0">
              <a:spcBef>
                <a:spcPts val="0"/>
              </a:spcBef>
              <a:spcAft>
                <a:spcPts val="0"/>
              </a:spcAft>
              <a:buSzPts val="1800"/>
              <a:buNone/>
              <a:defRPr sz="2400" b="1"/>
            </a:lvl9pPr>
          </a:lstStyle>
          <a:p>
            <a:endParaRPr/>
          </a:p>
        </p:txBody>
      </p:sp>
      <p:sp>
        <p:nvSpPr>
          <p:cNvPr id="175" name="Google Shape;175;p20"/>
          <p:cNvSpPr txBox="1">
            <a:spLocks noGrp="1"/>
          </p:cNvSpPr>
          <p:nvPr>
            <p:ph type="subTitle" idx="8"/>
          </p:nvPr>
        </p:nvSpPr>
        <p:spPr>
          <a:xfrm>
            <a:off x="2687567" y="5212569"/>
            <a:ext cx="3230800" cy="9508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76" name="Google Shape;176;p20"/>
          <p:cNvSpPr txBox="1">
            <a:spLocks noGrp="1"/>
          </p:cNvSpPr>
          <p:nvPr>
            <p:ph type="title" idx="9"/>
          </p:nvPr>
        </p:nvSpPr>
        <p:spPr>
          <a:xfrm>
            <a:off x="950800" y="593367"/>
            <a:ext cx="102904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18501724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Device mockup">
  <p:cSld name="Device mockup">
    <p:spTree>
      <p:nvGrpSpPr>
        <p:cNvPr id="1" name="Shape 177"/>
        <p:cNvGrpSpPr/>
        <p:nvPr/>
      </p:nvGrpSpPr>
      <p:grpSpPr>
        <a:xfrm>
          <a:off x="0" y="0"/>
          <a:ext cx="0" cy="0"/>
          <a:chOff x="0" y="0"/>
          <a:chExt cx="0" cy="0"/>
        </a:xfrm>
      </p:grpSpPr>
      <p:sp>
        <p:nvSpPr>
          <p:cNvPr id="178" name="Google Shape;178;p21"/>
          <p:cNvSpPr/>
          <p:nvPr/>
        </p:nvSpPr>
        <p:spPr>
          <a:xfrm rot="10800000">
            <a:off x="11" y="-29"/>
            <a:ext cx="7861991" cy="4139313"/>
          </a:xfrm>
          <a:custGeom>
            <a:avLst/>
            <a:gdLst/>
            <a:ahLst/>
            <a:cxnLst/>
            <a:rect l="l" t="t" r="r" b="b"/>
            <a:pathLst>
              <a:path w="38136" h="29948" extrusionOk="0">
                <a:moveTo>
                  <a:pt x="37163" y="0"/>
                </a:moveTo>
                <a:cubicBezTo>
                  <a:pt x="36732" y="0"/>
                  <a:pt x="36166" y="151"/>
                  <a:pt x="35481" y="658"/>
                </a:cubicBezTo>
                <a:cubicBezTo>
                  <a:pt x="33778" y="1908"/>
                  <a:pt x="33707" y="6147"/>
                  <a:pt x="31147" y="6992"/>
                </a:cubicBezTo>
                <a:cubicBezTo>
                  <a:pt x="30908" y="7072"/>
                  <a:pt x="30643" y="7108"/>
                  <a:pt x="30357" y="7108"/>
                </a:cubicBezTo>
                <a:cubicBezTo>
                  <a:pt x="28146" y="7108"/>
                  <a:pt x="24643" y="4988"/>
                  <a:pt x="21393" y="4988"/>
                </a:cubicBezTo>
                <a:cubicBezTo>
                  <a:pt x="20568" y="4988"/>
                  <a:pt x="19758" y="5125"/>
                  <a:pt x="18991" y="5468"/>
                </a:cubicBezTo>
                <a:cubicBezTo>
                  <a:pt x="14800" y="7337"/>
                  <a:pt x="16431" y="14755"/>
                  <a:pt x="13407" y="17934"/>
                </a:cubicBezTo>
                <a:cubicBezTo>
                  <a:pt x="10382" y="21113"/>
                  <a:pt x="8525" y="20803"/>
                  <a:pt x="4417" y="22351"/>
                </a:cubicBezTo>
                <a:cubicBezTo>
                  <a:pt x="416" y="23859"/>
                  <a:pt x="19" y="29638"/>
                  <a:pt x="1" y="29935"/>
                </a:cubicBezTo>
                <a:lnTo>
                  <a:pt x="38136" y="29935"/>
                </a:lnTo>
                <a:lnTo>
                  <a:pt x="38136" y="325"/>
                </a:lnTo>
                <a:cubicBezTo>
                  <a:pt x="38136" y="325"/>
                  <a:pt x="37795" y="0"/>
                  <a:pt x="37163" y="0"/>
                </a:cubicBezTo>
                <a:close/>
                <a:moveTo>
                  <a:pt x="0" y="29935"/>
                </a:moveTo>
                <a:lnTo>
                  <a:pt x="0" y="29947"/>
                </a:lnTo>
                <a:cubicBezTo>
                  <a:pt x="0" y="29947"/>
                  <a:pt x="0" y="29943"/>
                  <a:pt x="1" y="29935"/>
                </a:cubicBez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9" name="Google Shape;179;p21"/>
          <p:cNvSpPr txBox="1">
            <a:spLocks noGrp="1"/>
          </p:cNvSpPr>
          <p:nvPr>
            <p:ph type="title"/>
          </p:nvPr>
        </p:nvSpPr>
        <p:spPr>
          <a:xfrm>
            <a:off x="7498267" y="1782967"/>
            <a:ext cx="3742800" cy="13412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0" name="Google Shape;180;p21"/>
          <p:cNvSpPr txBox="1">
            <a:spLocks noGrp="1"/>
          </p:cNvSpPr>
          <p:nvPr>
            <p:ph type="subTitle" idx="1"/>
          </p:nvPr>
        </p:nvSpPr>
        <p:spPr>
          <a:xfrm>
            <a:off x="7498267" y="3172993"/>
            <a:ext cx="3742800" cy="16216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sp>
        <p:nvSpPr>
          <p:cNvPr id="181" name="Google Shape;181;p21"/>
          <p:cNvSpPr/>
          <p:nvPr/>
        </p:nvSpPr>
        <p:spPr>
          <a:xfrm rot="10800000">
            <a:off x="8768808" y="4741393"/>
            <a:ext cx="3440712" cy="2142921"/>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2" name="Google Shape;182;p21"/>
          <p:cNvSpPr/>
          <p:nvPr/>
        </p:nvSpPr>
        <p:spPr>
          <a:xfrm rot="10800000">
            <a:off x="8861911" y="4818024"/>
            <a:ext cx="3367357" cy="2095877"/>
          </a:xfrm>
          <a:custGeom>
            <a:avLst/>
            <a:gdLst/>
            <a:ahLst/>
            <a:cxnLst/>
            <a:rect l="l" t="t" r="r" b="b"/>
            <a:pathLst>
              <a:path w="40828" h="24587" extrusionOk="0">
                <a:moveTo>
                  <a:pt x="1" y="0"/>
                </a:moveTo>
                <a:lnTo>
                  <a:pt x="1" y="12"/>
                </a:lnTo>
                <a:lnTo>
                  <a:pt x="1" y="24586"/>
                </a:lnTo>
                <a:cubicBezTo>
                  <a:pt x="1" y="24586"/>
                  <a:pt x="20777" y="24039"/>
                  <a:pt x="25778" y="15716"/>
                </a:cubicBezTo>
                <a:cubicBezTo>
                  <a:pt x="30779" y="7394"/>
                  <a:pt x="37518" y="8061"/>
                  <a:pt x="39173" y="5536"/>
                </a:cubicBezTo>
                <a:cubicBezTo>
                  <a:pt x="40827" y="3000"/>
                  <a:pt x="39577" y="0"/>
                  <a:pt x="39577" y="0"/>
                </a:cubicBezTo>
                <a:close/>
              </a:path>
            </a:pathLst>
          </a:custGeom>
          <a:noFill/>
          <a:ln w="28575" cap="flat" cmpd="sng">
            <a:solidFill>
              <a:schemeClr val="accent6"/>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5081785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hank you">
  <p:cSld name="Thank you">
    <p:spTree>
      <p:nvGrpSpPr>
        <p:cNvPr id="1" name="Shape 183"/>
        <p:cNvGrpSpPr/>
        <p:nvPr/>
      </p:nvGrpSpPr>
      <p:grpSpPr>
        <a:xfrm>
          <a:off x="0" y="0"/>
          <a:ext cx="0" cy="0"/>
          <a:chOff x="0" y="0"/>
          <a:chExt cx="0" cy="0"/>
        </a:xfrm>
      </p:grpSpPr>
      <p:sp>
        <p:nvSpPr>
          <p:cNvPr id="184" name="Google Shape;184;p22"/>
          <p:cNvSpPr/>
          <p:nvPr/>
        </p:nvSpPr>
        <p:spPr>
          <a:xfrm rot="10800000">
            <a:off x="4939002" y="-11"/>
            <a:ext cx="7252999" cy="6857979"/>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5" name="Google Shape;185;p22"/>
          <p:cNvSpPr/>
          <p:nvPr/>
        </p:nvSpPr>
        <p:spPr>
          <a:xfrm rot="10800000">
            <a:off x="5211828" y="-37631"/>
            <a:ext cx="7055441" cy="6933264"/>
          </a:xfrm>
          <a:custGeom>
            <a:avLst/>
            <a:gdLst/>
            <a:ahLst/>
            <a:cxnLst/>
            <a:rect l="l" t="t" r="r" b="b"/>
            <a:pathLst>
              <a:path w="42364" h="43268" extrusionOk="0">
                <a:moveTo>
                  <a:pt x="1" y="0"/>
                </a:moveTo>
                <a:lnTo>
                  <a:pt x="1" y="43267"/>
                </a:lnTo>
                <a:lnTo>
                  <a:pt x="42363" y="43267"/>
                </a:lnTo>
                <a:cubicBezTo>
                  <a:pt x="42363" y="43267"/>
                  <a:pt x="42268" y="37779"/>
                  <a:pt x="39006" y="33992"/>
                </a:cubicBezTo>
                <a:cubicBezTo>
                  <a:pt x="35767" y="30218"/>
                  <a:pt x="39351" y="28789"/>
                  <a:pt x="39875" y="23705"/>
                </a:cubicBezTo>
                <a:cubicBezTo>
                  <a:pt x="40375" y="18633"/>
                  <a:pt x="36958" y="18336"/>
                  <a:pt x="34470" y="14049"/>
                </a:cubicBezTo>
                <a:cubicBezTo>
                  <a:pt x="31981" y="9775"/>
                  <a:pt x="34041" y="0"/>
                  <a:pt x="34041" y="0"/>
                </a:cubicBezTo>
                <a:close/>
              </a:path>
            </a:pathLst>
          </a:custGeom>
          <a:noFill/>
          <a:ln w="28575" cap="flat" cmpd="sng">
            <a:solidFill>
              <a:schemeClr val="accent2"/>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6" name="Google Shape;186;p22"/>
          <p:cNvSpPr txBox="1">
            <a:spLocks noGrp="1"/>
          </p:cNvSpPr>
          <p:nvPr>
            <p:ph type="title"/>
          </p:nvPr>
        </p:nvSpPr>
        <p:spPr>
          <a:xfrm>
            <a:off x="7242500" y="593367"/>
            <a:ext cx="3998800" cy="14752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7" name="Google Shape;187;p22"/>
          <p:cNvSpPr txBox="1"/>
          <p:nvPr/>
        </p:nvSpPr>
        <p:spPr>
          <a:xfrm>
            <a:off x="7241700" y="4807800"/>
            <a:ext cx="4124000" cy="894000"/>
          </a:xfrm>
          <a:prstGeom prst="rect">
            <a:avLst/>
          </a:prstGeom>
          <a:noFill/>
          <a:ln>
            <a:noFill/>
          </a:ln>
        </p:spPr>
        <p:txBody>
          <a:bodyPr spcFirstLastPara="1" wrap="square" lIns="121900" tIns="121900" rIns="121900" bIns="121900" anchor="t" anchorCtr="0">
            <a:noAutofit/>
          </a:bodyPr>
          <a:lstStyle/>
          <a:p>
            <a:pPr marL="0" lvl="0" indent="0" algn="l" rtl="0">
              <a:spcBef>
                <a:spcPts val="400"/>
              </a:spcBef>
              <a:spcAft>
                <a:spcPts val="0"/>
              </a:spcAft>
              <a:buNone/>
            </a:pPr>
            <a:r>
              <a:rPr lang="en" sz="1467">
                <a:solidFill>
                  <a:schemeClr val="dk1"/>
                </a:solidFill>
                <a:latin typeface="Baloo 2"/>
                <a:ea typeface="Baloo 2"/>
                <a:cs typeface="Baloo 2"/>
                <a:sym typeface="Baloo 2"/>
              </a:rPr>
              <a:t>CREDITS: This presentation template was created by </a:t>
            </a:r>
            <a:r>
              <a:rPr lang="en" sz="1467">
                <a:solidFill>
                  <a:schemeClr val="dk1"/>
                </a:solidFill>
                <a:uFill>
                  <a:noFill/>
                </a:uFill>
                <a:latin typeface="Baloo 2"/>
                <a:ea typeface="Baloo 2"/>
                <a:cs typeface="Baloo 2"/>
                <a:sym typeface="Baloo 2"/>
                <a:hlinkClick r:id="rId2">
                  <a:extLst>
                    <a:ext uri="{A12FA001-AC4F-418D-AE19-62706E023703}">
                      <ahyp:hlinkClr xmlns:ahyp="http://schemas.microsoft.com/office/drawing/2018/hyperlinkcolor" val="tx"/>
                    </a:ext>
                  </a:extLst>
                </a:hlinkClick>
              </a:rPr>
              <a:t>Slidesgo</a:t>
            </a:r>
            <a:r>
              <a:rPr lang="en" sz="1467">
                <a:solidFill>
                  <a:schemeClr val="dk1"/>
                </a:solidFill>
                <a:latin typeface="Baloo 2"/>
                <a:ea typeface="Baloo 2"/>
                <a:cs typeface="Baloo 2"/>
                <a:sym typeface="Baloo 2"/>
              </a:rPr>
              <a:t>, including icons by </a:t>
            </a:r>
            <a:r>
              <a:rPr lang="en" sz="1467">
                <a:solidFill>
                  <a:schemeClr val="dk1"/>
                </a:solidFill>
                <a:uFill>
                  <a:noFill/>
                </a:uFill>
                <a:latin typeface="Baloo 2"/>
                <a:ea typeface="Baloo 2"/>
                <a:cs typeface="Baloo 2"/>
                <a:sym typeface="Baloo 2"/>
                <a:hlinkClick r:id="rId3">
                  <a:extLst>
                    <a:ext uri="{A12FA001-AC4F-418D-AE19-62706E023703}">
                      <ahyp:hlinkClr xmlns:ahyp="http://schemas.microsoft.com/office/drawing/2018/hyperlinkcolor" val="tx"/>
                    </a:ext>
                  </a:extLst>
                </a:hlinkClick>
              </a:rPr>
              <a:t>Flaticon</a:t>
            </a:r>
            <a:r>
              <a:rPr lang="en" sz="1467">
                <a:solidFill>
                  <a:schemeClr val="dk1"/>
                </a:solidFill>
                <a:latin typeface="Baloo 2"/>
                <a:ea typeface="Baloo 2"/>
                <a:cs typeface="Baloo 2"/>
                <a:sym typeface="Baloo 2"/>
              </a:rPr>
              <a:t>, and infographics &amp; images by </a:t>
            </a:r>
            <a:r>
              <a:rPr lang="en" sz="1467">
                <a:solidFill>
                  <a:schemeClr val="dk1"/>
                </a:solidFill>
                <a:uFill>
                  <a:noFill/>
                </a:uFill>
                <a:latin typeface="Baloo 2"/>
                <a:ea typeface="Baloo 2"/>
                <a:cs typeface="Baloo 2"/>
                <a:sym typeface="Baloo 2"/>
                <a:hlinkClick r:id="rId4">
                  <a:extLst>
                    <a:ext uri="{A12FA001-AC4F-418D-AE19-62706E023703}">
                      <ahyp:hlinkClr xmlns:ahyp="http://schemas.microsoft.com/office/drawing/2018/hyperlinkcolor" val="tx"/>
                    </a:ext>
                  </a:extLst>
                </a:hlinkClick>
              </a:rPr>
              <a:t>Freepik</a:t>
            </a:r>
            <a:r>
              <a:rPr lang="en" sz="1467">
                <a:solidFill>
                  <a:schemeClr val="dk1"/>
                </a:solidFill>
                <a:latin typeface="Baloo 2"/>
                <a:ea typeface="Baloo 2"/>
                <a:cs typeface="Baloo 2"/>
                <a:sym typeface="Baloo 2"/>
              </a:rPr>
              <a:t>.</a:t>
            </a:r>
            <a:endParaRPr sz="1467">
              <a:solidFill>
                <a:schemeClr val="dk1"/>
              </a:solidFill>
              <a:latin typeface="Baloo 2"/>
              <a:ea typeface="Baloo 2"/>
              <a:cs typeface="Baloo 2"/>
              <a:sym typeface="Baloo 2"/>
            </a:endParaRPr>
          </a:p>
        </p:txBody>
      </p:sp>
    </p:spTree>
    <p:extLst>
      <p:ext uri="{BB962C8B-B14F-4D97-AF65-F5344CB8AC3E}">
        <p14:creationId xmlns:p14="http://schemas.microsoft.com/office/powerpoint/2010/main" val="1928145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p:nvPr/>
        </p:nvSpPr>
        <p:spPr>
          <a:xfrm rot="-10664892">
            <a:off x="-256113" y="-219003"/>
            <a:ext cx="12740319" cy="7148876"/>
          </a:xfrm>
          <a:custGeom>
            <a:avLst/>
            <a:gdLst/>
            <a:ahLst/>
            <a:cxnLst/>
            <a:rect l="l" t="t" r="r" b="b"/>
            <a:pathLst>
              <a:path w="44882" h="36450" extrusionOk="0">
                <a:moveTo>
                  <a:pt x="42957" y="712"/>
                </a:moveTo>
                <a:cubicBezTo>
                  <a:pt x="42999" y="816"/>
                  <a:pt x="43041" y="858"/>
                  <a:pt x="43062" y="942"/>
                </a:cubicBezTo>
                <a:cubicBezTo>
                  <a:pt x="43271" y="2323"/>
                  <a:pt x="43522" y="3704"/>
                  <a:pt x="43689" y="5106"/>
                </a:cubicBezTo>
                <a:cubicBezTo>
                  <a:pt x="43794" y="6047"/>
                  <a:pt x="43752" y="6989"/>
                  <a:pt x="43794" y="7951"/>
                </a:cubicBezTo>
                <a:cubicBezTo>
                  <a:pt x="43815" y="8265"/>
                  <a:pt x="43815" y="8600"/>
                  <a:pt x="43919" y="8914"/>
                </a:cubicBezTo>
                <a:cubicBezTo>
                  <a:pt x="44170" y="9646"/>
                  <a:pt x="44233" y="10378"/>
                  <a:pt x="44212" y="11132"/>
                </a:cubicBezTo>
                <a:cubicBezTo>
                  <a:pt x="44170" y="12052"/>
                  <a:pt x="44233" y="12973"/>
                  <a:pt x="44526" y="13852"/>
                </a:cubicBezTo>
                <a:cubicBezTo>
                  <a:pt x="44589" y="14124"/>
                  <a:pt x="44631" y="14438"/>
                  <a:pt x="44631" y="14730"/>
                </a:cubicBezTo>
                <a:lnTo>
                  <a:pt x="44777" y="24837"/>
                </a:lnTo>
                <a:cubicBezTo>
                  <a:pt x="44798" y="27285"/>
                  <a:pt x="44861" y="29691"/>
                  <a:pt x="44882" y="32118"/>
                </a:cubicBezTo>
                <a:cubicBezTo>
                  <a:pt x="44882" y="32432"/>
                  <a:pt x="44840" y="32767"/>
                  <a:pt x="44798" y="33080"/>
                </a:cubicBezTo>
                <a:cubicBezTo>
                  <a:pt x="44756" y="33624"/>
                  <a:pt x="44694" y="34189"/>
                  <a:pt x="44652" y="34859"/>
                </a:cubicBezTo>
                <a:cubicBezTo>
                  <a:pt x="44694" y="34775"/>
                  <a:pt x="44652" y="34838"/>
                  <a:pt x="44631" y="34880"/>
                </a:cubicBezTo>
                <a:cubicBezTo>
                  <a:pt x="44380" y="35382"/>
                  <a:pt x="43940" y="35508"/>
                  <a:pt x="43501" y="35340"/>
                </a:cubicBezTo>
                <a:cubicBezTo>
                  <a:pt x="43020" y="35152"/>
                  <a:pt x="42559" y="35131"/>
                  <a:pt x="42078" y="35173"/>
                </a:cubicBezTo>
                <a:cubicBezTo>
                  <a:pt x="40760" y="35257"/>
                  <a:pt x="39463" y="35047"/>
                  <a:pt x="38207" y="34733"/>
                </a:cubicBezTo>
                <a:cubicBezTo>
                  <a:pt x="37161" y="34817"/>
                  <a:pt x="36157" y="34461"/>
                  <a:pt x="35111" y="34461"/>
                </a:cubicBezTo>
                <a:cubicBezTo>
                  <a:pt x="34190" y="34461"/>
                  <a:pt x="33248" y="34524"/>
                  <a:pt x="32328" y="34420"/>
                </a:cubicBezTo>
                <a:cubicBezTo>
                  <a:pt x="31700" y="34336"/>
                  <a:pt x="31072" y="34294"/>
                  <a:pt x="30424" y="34294"/>
                </a:cubicBezTo>
                <a:cubicBezTo>
                  <a:pt x="29398" y="34315"/>
                  <a:pt x="28373" y="34357"/>
                  <a:pt x="27369" y="34608"/>
                </a:cubicBezTo>
                <a:cubicBezTo>
                  <a:pt x="26888" y="34713"/>
                  <a:pt x="26385" y="34671"/>
                  <a:pt x="25925" y="34713"/>
                </a:cubicBezTo>
                <a:cubicBezTo>
                  <a:pt x="25109" y="34733"/>
                  <a:pt x="24335" y="34733"/>
                  <a:pt x="23519" y="34754"/>
                </a:cubicBezTo>
                <a:cubicBezTo>
                  <a:pt x="23289" y="34754"/>
                  <a:pt x="23079" y="34754"/>
                  <a:pt x="22828" y="34775"/>
                </a:cubicBezTo>
                <a:cubicBezTo>
                  <a:pt x="21615" y="34964"/>
                  <a:pt x="20359" y="35152"/>
                  <a:pt x="19125" y="35340"/>
                </a:cubicBezTo>
                <a:cubicBezTo>
                  <a:pt x="18790" y="35382"/>
                  <a:pt x="18414" y="35445"/>
                  <a:pt x="18079" y="35466"/>
                </a:cubicBezTo>
                <a:cubicBezTo>
                  <a:pt x="17765" y="35508"/>
                  <a:pt x="17430" y="35508"/>
                  <a:pt x="17137" y="35591"/>
                </a:cubicBezTo>
                <a:cubicBezTo>
                  <a:pt x="16237" y="35863"/>
                  <a:pt x="15359" y="35821"/>
                  <a:pt x="14459" y="35863"/>
                </a:cubicBezTo>
                <a:cubicBezTo>
                  <a:pt x="13141" y="35884"/>
                  <a:pt x="11781" y="35905"/>
                  <a:pt x="10442" y="35968"/>
                </a:cubicBezTo>
                <a:cubicBezTo>
                  <a:pt x="10253" y="35968"/>
                  <a:pt x="10044" y="35968"/>
                  <a:pt x="9856" y="36031"/>
                </a:cubicBezTo>
                <a:cubicBezTo>
                  <a:pt x="9270" y="36324"/>
                  <a:pt x="8600" y="36303"/>
                  <a:pt x="7973" y="36324"/>
                </a:cubicBezTo>
                <a:cubicBezTo>
                  <a:pt x="6278" y="36345"/>
                  <a:pt x="4583" y="36407"/>
                  <a:pt x="2888" y="36449"/>
                </a:cubicBezTo>
                <a:lnTo>
                  <a:pt x="2784" y="36449"/>
                </a:lnTo>
                <a:cubicBezTo>
                  <a:pt x="2072" y="36449"/>
                  <a:pt x="1884" y="36324"/>
                  <a:pt x="1863" y="35654"/>
                </a:cubicBezTo>
                <a:cubicBezTo>
                  <a:pt x="1800" y="34713"/>
                  <a:pt x="1800" y="33729"/>
                  <a:pt x="1800" y="32788"/>
                </a:cubicBezTo>
                <a:cubicBezTo>
                  <a:pt x="1800" y="31930"/>
                  <a:pt x="1800" y="31093"/>
                  <a:pt x="1570" y="30256"/>
                </a:cubicBezTo>
                <a:cubicBezTo>
                  <a:pt x="1486" y="29942"/>
                  <a:pt x="1486" y="29607"/>
                  <a:pt x="1486" y="29293"/>
                </a:cubicBezTo>
                <a:cubicBezTo>
                  <a:pt x="1465" y="28645"/>
                  <a:pt x="1465" y="27975"/>
                  <a:pt x="1256" y="27347"/>
                </a:cubicBezTo>
                <a:cubicBezTo>
                  <a:pt x="1152" y="27034"/>
                  <a:pt x="1152" y="26657"/>
                  <a:pt x="1152" y="26280"/>
                </a:cubicBezTo>
                <a:cubicBezTo>
                  <a:pt x="1131" y="23937"/>
                  <a:pt x="1131" y="21572"/>
                  <a:pt x="1110" y="19229"/>
                </a:cubicBezTo>
                <a:cubicBezTo>
                  <a:pt x="1110" y="18915"/>
                  <a:pt x="1089" y="18559"/>
                  <a:pt x="1005" y="18246"/>
                </a:cubicBezTo>
                <a:cubicBezTo>
                  <a:pt x="838" y="17702"/>
                  <a:pt x="817" y="17158"/>
                  <a:pt x="817" y="16614"/>
                </a:cubicBezTo>
                <a:cubicBezTo>
                  <a:pt x="817" y="15484"/>
                  <a:pt x="796" y="14375"/>
                  <a:pt x="775" y="13266"/>
                </a:cubicBezTo>
                <a:cubicBezTo>
                  <a:pt x="775" y="13015"/>
                  <a:pt x="733" y="12805"/>
                  <a:pt x="691" y="12575"/>
                </a:cubicBezTo>
                <a:cubicBezTo>
                  <a:pt x="524" y="11822"/>
                  <a:pt x="398" y="11027"/>
                  <a:pt x="461" y="10253"/>
                </a:cubicBezTo>
                <a:cubicBezTo>
                  <a:pt x="482" y="10064"/>
                  <a:pt x="461" y="9855"/>
                  <a:pt x="398" y="9667"/>
                </a:cubicBezTo>
                <a:cubicBezTo>
                  <a:pt x="1" y="8265"/>
                  <a:pt x="147" y="6821"/>
                  <a:pt x="105" y="5378"/>
                </a:cubicBezTo>
                <a:cubicBezTo>
                  <a:pt x="84" y="4373"/>
                  <a:pt x="84" y="3348"/>
                  <a:pt x="84" y="2344"/>
                </a:cubicBezTo>
                <a:cubicBezTo>
                  <a:pt x="84" y="1549"/>
                  <a:pt x="356" y="1193"/>
                  <a:pt x="1152" y="1151"/>
                </a:cubicBezTo>
                <a:cubicBezTo>
                  <a:pt x="1947" y="1088"/>
                  <a:pt x="2721" y="963"/>
                  <a:pt x="3537" y="1256"/>
                </a:cubicBezTo>
                <a:cubicBezTo>
                  <a:pt x="3934" y="1381"/>
                  <a:pt x="4437" y="1277"/>
                  <a:pt x="4876" y="1277"/>
                </a:cubicBezTo>
                <a:cubicBezTo>
                  <a:pt x="7052" y="1235"/>
                  <a:pt x="9249" y="1151"/>
                  <a:pt x="11404" y="1088"/>
                </a:cubicBezTo>
                <a:cubicBezTo>
                  <a:pt x="13580" y="1025"/>
                  <a:pt x="15777" y="963"/>
                  <a:pt x="17953" y="879"/>
                </a:cubicBezTo>
                <a:cubicBezTo>
                  <a:pt x="18204" y="879"/>
                  <a:pt x="18455" y="816"/>
                  <a:pt x="18706" y="774"/>
                </a:cubicBezTo>
                <a:cubicBezTo>
                  <a:pt x="19209" y="712"/>
                  <a:pt x="19732" y="628"/>
                  <a:pt x="20234" y="544"/>
                </a:cubicBezTo>
                <a:cubicBezTo>
                  <a:pt x="20380" y="523"/>
                  <a:pt x="20548" y="544"/>
                  <a:pt x="20694" y="502"/>
                </a:cubicBezTo>
                <a:cubicBezTo>
                  <a:pt x="22138" y="84"/>
                  <a:pt x="23623" y="189"/>
                  <a:pt x="25088" y="126"/>
                </a:cubicBezTo>
                <a:cubicBezTo>
                  <a:pt x="26406" y="84"/>
                  <a:pt x="27704" y="42"/>
                  <a:pt x="29043" y="21"/>
                </a:cubicBezTo>
                <a:cubicBezTo>
                  <a:pt x="29231" y="21"/>
                  <a:pt x="29440" y="0"/>
                  <a:pt x="29608" y="21"/>
                </a:cubicBezTo>
                <a:cubicBezTo>
                  <a:pt x="31554" y="419"/>
                  <a:pt x="33520" y="105"/>
                  <a:pt x="35445" y="126"/>
                </a:cubicBezTo>
                <a:cubicBezTo>
                  <a:pt x="35927" y="126"/>
                  <a:pt x="36408" y="105"/>
                  <a:pt x="36889" y="105"/>
                </a:cubicBezTo>
                <a:cubicBezTo>
                  <a:pt x="37015" y="105"/>
                  <a:pt x="37182" y="84"/>
                  <a:pt x="37245" y="126"/>
                </a:cubicBezTo>
                <a:cubicBezTo>
                  <a:pt x="37726" y="440"/>
                  <a:pt x="38249" y="314"/>
                  <a:pt x="38751" y="314"/>
                </a:cubicBezTo>
                <a:cubicBezTo>
                  <a:pt x="39191" y="335"/>
                  <a:pt x="39651" y="251"/>
                  <a:pt x="40049" y="523"/>
                </a:cubicBezTo>
                <a:cubicBezTo>
                  <a:pt x="40885" y="523"/>
                  <a:pt x="41701" y="565"/>
                  <a:pt x="42518" y="816"/>
                </a:cubicBezTo>
                <a:cubicBezTo>
                  <a:pt x="42664" y="837"/>
                  <a:pt x="42831" y="753"/>
                  <a:pt x="42957" y="712"/>
                </a:cubicBezTo>
                <a:close/>
                <a:moveTo>
                  <a:pt x="42476" y="1821"/>
                </a:moveTo>
                <a:cubicBezTo>
                  <a:pt x="41618" y="2009"/>
                  <a:pt x="40844" y="1402"/>
                  <a:pt x="39965" y="1590"/>
                </a:cubicBezTo>
                <a:cubicBezTo>
                  <a:pt x="39881" y="1611"/>
                  <a:pt x="39756" y="1590"/>
                  <a:pt x="39672" y="1549"/>
                </a:cubicBezTo>
                <a:cubicBezTo>
                  <a:pt x="39128" y="1256"/>
                  <a:pt x="38563" y="1360"/>
                  <a:pt x="37977" y="1339"/>
                </a:cubicBezTo>
                <a:cubicBezTo>
                  <a:pt x="37726" y="1339"/>
                  <a:pt x="37454" y="1360"/>
                  <a:pt x="37224" y="1256"/>
                </a:cubicBezTo>
                <a:cubicBezTo>
                  <a:pt x="36889" y="1088"/>
                  <a:pt x="36533" y="1088"/>
                  <a:pt x="36199" y="1088"/>
                </a:cubicBezTo>
                <a:cubicBezTo>
                  <a:pt x="35341" y="1130"/>
                  <a:pt x="34483" y="1130"/>
                  <a:pt x="33625" y="1151"/>
                </a:cubicBezTo>
                <a:cubicBezTo>
                  <a:pt x="32286" y="1193"/>
                  <a:pt x="30926" y="1297"/>
                  <a:pt x="29587" y="1005"/>
                </a:cubicBezTo>
                <a:cubicBezTo>
                  <a:pt x="29377" y="963"/>
                  <a:pt x="29147" y="984"/>
                  <a:pt x="28917" y="984"/>
                </a:cubicBezTo>
                <a:cubicBezTo>
                  <a:pt x="27473" y="1005"/>
                  <a:pt x="26030" y="1005"/>
                  <a:pt x="24586" y="1088"/>
                </a:cubicBezTo>
                <a:cubicBezTo>
                  <a:pt x="23310" y="1151"/>
                  <a:pt x="22033" y="1046"/>
                  <a:pt x="20778" y="1444"/>
                </a:cubicBezTo>
                <a:cubicBezTo>
                  <a:pt x="20569" y="1507"/>
                  <a:pt x="20338" y="1465"/>
                  <a:pt x="20087" y="1486"/>
                </a:cubicBezTo>
                <a:cubicBezTo>
                  <a:pt x="19794" y="1507"/>
                  <a:pt x="19522" y="1507"/>
                  <a:pt x="19230" y="1611"/>
                </a:cubicBezTo>
                <a:cubicBezTo>
                  <a:pt x="18434" y="1883"/>
                  <a:pt x="17660" y="1862"/>
                  <a:pt x="16844" y="1883"/>
                </a:cubicBezTo>
                <a:cubicBezTo>
                  <a:pt x="16007" y="1904"/>
                  <a:pt x="15170" y="1904"/>
                  <a:pt x="14354" y="1925"/>
                </a:cubicBezTo>
                <a:cubicBezTo>
                  <a:pt x="10881" y="2009"/>
                  <a:pt x="7387" y="2114"/>
                  <a:pt x="3893" y="2176"/>
                </a:cubicBezTo>
                <a:cubicBezTo>
                  <a:pt x="3579" y="2176"/>
                  <a:pt x="3265" y="2114"/>
                  <a:pt x="2951" y="2009"/>
                </a:cubicBezTo>
                <a:cubicBezTo>
                  <a:pt x="2302" y="1800"/>
                  <a:pt x="1654" y="1862"/>
                  <a:pt x="1005" y="1988"/>
                </a:cubicBezTo>
                <a:cubicBezTo>
                  <a:pt x="963" y="2176"/>
                  <a:pt x="942" y="2302"/>
                  <a:pt x="942" y="2427"/>
                </a:cubicBezTo>
                <a:cubicBezTo>
                  <a:pt x="963" y="4290"/>
                  <a:pt x="1026" y="6173"/>
                  <a:pt x="1047" y="8035"/>
                </a:cubicBezTo>
                <a:cubicBezTo>
                  <a:pt x="1340" y="9207"/>
                  <a:pt x="1319" y="10420"/>
                  <a:pt x="1465" y="11613"/>
                </a:cubicBezTo>
                <a:cubicBezTo>
                  <a:pt x="1570" y="12450"/>
                  <a:pt x="1737" y="13287"/>
                  <a:pt x="1696" y="14145"/>
                </a:cubicBezTo>
                <a:cubicBezTo>
                  <a:pt x="1696" y="14563"/>
                  <a:pt x="1696" y="15002"/>
                  <a:pt x="1737" y="15421"/>
                </a:cubicBezTo>
                <a:cubicBezTo>
                  <a:pt x="1779" y="16363"/>
                  <a:pt x="1675" y="17346"/>
                  <a:pt x="1988" y="18246"/>
                </a:cubicBezTo>
                <a:cubicBezTo>
                  <a:pt x="2072" y="18497"/>
                  <a:pt x="2072" y="18769"/>
                  <a:pt x="2072" y="19041"/>
                </a:cubicBezTo>
                <a:cubicBezTo>
                  <a:pt x="2093" y="21070"/>
                  <a:pt x="2114" y="23079"/>
                  <a:pt x="2177" y="25129"/>
                </a:cubicBezTo>
                <a:cubicBezTo>
                  <a:pt x="2177" y="25820"/>
                  <a:pt x="2156" y="26510"/>
                  <a:pt x="2302" y="27159"/>
                </a:cubicBezTo>
                <a:cubicBezTo>
                  <a:pt x="2470" y="27912"/>
                  <a:pt x="2532" y="28666"/>
                  <a:pt x="2532" y="29398"/>
                </a:cubicBezTo>
                <a:cubicBezTo>
                  <a:pt x="2532" y="29691"/>
                  <a:pt x="2574" y="30005"/>
                  <a:pt x="2679" y="30256"/>
                </a:cubicBezTo>
                <a:cubicBezTo>
                  <a:pt x="2825" y="30737"/>
                  <a:pt x="2888" y="31218"/>
                  <a:pt x="2888" y="31700"/>
                </a:cubicBezTo>
                <a:cubicBezTo>
                  <a:pt x="2888" y="32516"/>
                  <a:pt x="2888" y="33352"/>
                  <a:pt x="2909" y="34148"/>
                </a:cubicBezTo>
                <a:cubicBezTo>
                  <a:pt x="2909" y="34545"/>
                  <a:pt x="2888" y="34943"/>
                  <a:pt x="3035" y="35319"/>
                </a:cubicBezTo>
                <a:cubicBezTo>
                  <a:pt x="3160" y="35319"/>
                  <a:pt x="3307" y="35361"/>
                  <a:pt x="3432" y="35361"/>
                </a:cubicBezTo>
                <a:cubicBezTo>
                  <a:pt x="5001" y="35319"/>
                  <a:pt x="6571" y="35298"/>
                  <a:pt x="8140" y="35236"/>
                </a:cubicBezTo>
                <a:cubicBezTo>
                  <a:pt x="8579" y="35194"/>
                  <a:pt x="9019" y="35089"/>
                  <a:pt x="9479" y="35005"/>
                </a:cubicBezTo>
                <a:cubicBezTo>
                  <a:pt x="9730" y="34964"/>
                  <a:pt x="9960" y="34880"/>
                  <a:pt x="10232" y="34880"/>
                </a:cubicBezTo>
                <a:cubicBezTo>
                  <a:pt x="12053" y="34838"/>
                  <a:pt x="13894" y="34796"/>
                  <a:pt x="15693" y="34754"/>
                </a:cubicBezTo>
                <a:cubicBezTo>
                  <a:pt x="15924" y="34754"/>
                  <a:pt x="16175" y="34754"/>
                  <a:pt x="16342" y="34671"/>
                </a:cubicBezTo>
                <a:cubicBezTo>
                  <a:pt x="17012" y="34441"/>
                  <a:pt x="17681" y="34461"/>
                  <a:pt x="18330" y="34357"/>
                </a:cubicBezTo>
                <a:cubicBezTo>
                  <a:pt x="19355" y="34210"/>
                  <a:pt x="20380" y="34106"/>
                  <a:pt x="21364" y="33938"/>
                </a:cubicBezTo>
                <a:cubicBezTo>
                  <a:pt x="22138" y="33813"/>
                  <a:pt x="22891" y="33645"/>
                  <a:pt x="23644" y="33687"/>
                </a:cubicBezTo>
                <a:cubicBezTo>
                  <a:pt x="24084" y="33687"/>
                  <a:pt x="24544" y="33687"/>
                  <a:pt x="24984" y="33645"/>
                </a:cubicBezTo>
                <a:cubicBezTo>
                  <a:pt x="26113" y="33604"/>
                  <a:pt x="27243" y="33708"/>
                  <a:pt x="28331" y="33311"/>
                </a:cubicBezTo>
                <a:cubicBezTo>
                  <a:pt x="28499" y="33269"/>
                  <a:pt x="28645" y="33269"/>
                  <a:pt x="28813" y="33269"/>
                </a:cubicBezTo>
                <a:cubicBezTo>
                  <a:pt x="29712" y="33227"/>
                  <a:pt x="30654" y="33185"/>
                  <a:pt x="31595" y="33185"/>
                </a:cubicBezTo>
                <a:cubicBezTo>
                  <a:pt x="31909" y="33185"/>
                  <a:pt x="32223" y="33227"/>
                  <a:pt x="32537" y="33332"/>
                </a:cubicBezTo>
                <a:cubicBezTo>
                  <a:pt x="32997" y="33499"/>
                  <a:pt x="33416" y="33499"/>
                  <a:pt x="33876" y="33478"/>
                </a:cubicBezTo>
                <a:cubicBezTo>
                  <a:pt x="34587" y="33415"/>
                  <a:pt x="35299" y="33394"/>
                  <a:pt x="35989" y="33373"/>
                </a:cubicBezTo>
                <a:cubicBezTo>
                  <a:pt x="36157" y="33373"/>
                  <a:pt x="36345" y="33373"/>
                  <a:pt x="36471" y="33436"/>
                </a:cubicBezTo>
                <a:cubicBezTo>
                  <a:pt x="36889" y="33666"/>
                  <a:pt x="37328" y="33624"/>
                  <a:pt x="37768" y="33624"/>
                </a:cubicBezTo>
                <a:cubicBezTo>
                  <a:pt x="38019" y="33624"/>
                  <a:pt x="38249" y="33583"/>
                  <a:pt x="38437" y="33666"/>
                </a:cubicBezTo>
                <a:cubicBezTo>
                  <a:pt x="39086" y="33938"/>
                  <a:pt x="39818" y="33834"/>
                  <a:pt x="40488" y="34043"/>
                </a:cubicBezTo>
                <a:cubicBezTo>
                  <a:pt x="40739" y="34127"/>
                  <a:pt x="40990" y="34127"/>
                  <a:pt x="41262" y="34127"/>
                </a:cubicBezTo>
                <a:cubicBezTo>
                  <a:pt x="42099" y="34127"/>
                  <a:pt x="42957" y="34106"/>
                  <a:pt x="43794" y="34085"/>
                </a:cubicBezTo>
                <a:cubicBezTo>
                  <a:pt x="43731" y="33729"/>
                  <a:pt x="43689" y="33415"/>
                  <a:pt x="43689" y="33101"/>
                </a:cubicBezTo>
                <a:cubicBezTo>
                  <a:pt x="43668" y="32306"/>
                  <a:pt x="43689" y="31469"/>
                  <a:pt x="43689" y="30653"/>
                </a:cubicBezTo>
                <a:lnTo>
                  <a:pt x="43606" y="22891"/>
                </a:lnTo>
                <a:cubicBezTo>
                  <a:pt x="43585" y="20317"/>
                  <a:pt x="43564" y="17785"/>
                  <a:pt x="43564" y="15212"/>
                </a:cubicBezTo>
                <a:cubicBezTo>
                  <a:pt x="43564" y="14626"/>
                  <a:pt x="43501" y="14040"/>
                  <a:pt x="43375" y="13475"/>
                </a:cubicBezTo>
                <a:cubicBezTo>
                  <a:pt x="43292" y="13119"/>
                  <a:pt x="43208" y="12764"/>
                  <a:pt x="43208" y="12429"/>
                </a:cubicBezTo>
                <a:cubicBezTo>
                  <a:pt x="43187" y="11801"/>
                  <a:pt x="43250" y="11173"/>
                  <a:pt x="43208" y="10567"/>
                </a:cubicBezTo>
                <a:cubicBezTo>
                  <a:pt x="43208" y="10253"/>
                  <a:pt x="43208" y="9876"/>
                  <a:pt x="43103" y="9604"/>
                </a:cubicBezTo>
                <a:cubicBezTo>
                  <a:pt x="42894" y="8976"/>
                  <a:pt x="42831" y="8349"/>
                  <a:pt x="42873" y="7658"/>
                </a:cubicBezTo>
                <a:cubicBezTo>
                  <a:pt x="42894" y="7240"/>
                  <a:pt x="42894" y="6800"/>
                  <a:pt x="42894" y="6382"/>
                </a:cubicBezTo>
                <a:cubicBezTo>
                  <a:pt x="42894" y="5733"/>
                  <a:pt x="42894" y="5064"/>
                  <a:pt x="42852" y="4415"/>
                </a:cubicBezTo>
                <a:cubicBezTo>
                  <a:pt x="42748" y="3599"/>
                  <a:pt x="42622" y="2825"/>
                  <a:pt x="42476" y="182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txBox="1">
            <a:spLocks noGrp="1"/>
          </p:cNvSpPr>
          <p:nvPr>
            <p:ph type="ctrTitle"/>
          </p:nvPr>
        </p:nvSpPr>
        <p:spPr>
          <a:xfrm>
            <a:off x="1650999" y="1344717"/>
            <a:ext cx="8890000" cy="27368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SzPts val="5200"/>
              <a:buNone/>
              <a:defRPr sz="10000"/>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2" name="Google Shape;12;p2"/>
          <p:cNvSpPr txBox="1">
            <a:spLocks noGrp="1"/>
          </p:cNvSpPr>
          <p:nvPr>
            <p:ph type="subTitle" idx="1"/>
          </p:nvPr>
        </p:nvSpPr>
        <p:spPr>
          <a:xfrm>
            <a:off x="4267200" y="4319667"/>
            <a:ext cx="3657600" cy="1193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9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25464113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2135200" y="3247533"/>
            <a:ext cx="7921600" cy="11224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accent3"/>
              </a:buClr>
              <a:buSzPts val="3600"/>
              <a:buNone/>
              <a:defRPr sz="6000">
                <a:solidFill>
                  <a:schemeClr val="accent3"/>
                </a:solidFill>
              </a:defRPr>
            </a:lvl1pPr>
            <a:lvl2pPr lvl="1" algn="ctr">
              <a:spcBef>
                <a:spcPts val="0"/>
              </a:spcBef>
              <a:spcAft>
                <a:spcPts val="0"/>
              </a:spcAft>
              <a:buClr>
                <a:schemeClr val="accent3"/>
              </a:buClr>
              <a:buSzPts val="3600"/>
              <a:buNone/>
              <a:defRPr sz="4800">
                <a:solidFill>
                  <a:schemeClr val="accent3"/>
                </a:solidFill>
              </a:defRPr>
            </a:lvl2pPr>
            <a:lvl3pPr lvl="2" algn="ctr">
              <a:spcBef>
                <a:spcPts val="0"/>
              </a:spcBef>
              <a:spcAft>
                <a:spcPts val="0"/>
              </a:spcAft>
              <a:buClr>
                <a:schemeClr val="accent3"/>
              </a:buClr>
              <a:buSzPts val="3600"/>
              <a:buNone/>
              <a:defRPr sz="4800">
                <a:solidFill>
                  <a:schemeClr val="accent3"/>
                </a:solidFill>
              </a:defRPr>
            </a:lvl3pPr>
            <a:lvl4pPr lvl="3" algn="ctr">
              <a:spcBef>
                <a:spcPts val="0"/>
              </a:spcBef>
              <a:spcAft>
                <a:spcPts val="0"/>
              </a:spcAft>
              <a:buClr>
                <a:schemeClr val="accent3"/>
              </a:buClr>
              <a:buSzPts val="3600"/>
              <a:buNone/>
              <a:defRPr sz="4800">
                <a:solidFill>
                  <a:schemeClr val="accent3"/>
                </a:solidFill>
              </a:defRPr>
            </a:lvl4pPr>
            <a:lvl5pPr lvl="4" algn="ctr">
              <a:spcBef>
                <a:spcPts val="0"/>
              </a:spcBef>
              <a:spcAft>
                <a:spcPts val="0"/>
              </a:spcAft>
              <a:buClr>
                <a:schemeClr val="accent3"/>
              </a:buClr>
              <a:buSzPts val="3600"/>
              <a:buNone/>
              <a:defRPr sz="4800">
                <a:solidFill>
                  <a:schemeClr val="accent3"/>
                </a:solidFill>
              </a:defRPr>
            </a:lvl5pPr>
            <a:lvl6pPr lvl="5" algn="ctr">
              <a:spcBef>
                <a:spcPts val="0"/>
              </a:spcBef>
              <a:spcAft>
                <a:spcPts val="0"/>
              </a:spcAft>
              <a:buClr>
                <a:schemeClr val="accent3"/>
              </a:buClr>
              <a:buSzPts val="3600"/>
              <a:buNone/>
              <a:defRPr sz="4800">
                <a:solidFill>
                  <a:schemeClr val="accent3"/>
                </a:solidFill>
              </a:defRPr>
            </a:lvl6pPr>
            <a:lvl7pPr lvl="6" algn="ctr">
              <a:spcBef>
                <a:spcPts val="0"/>
              </a:spcBef>
              <a:spcAft>
                <a:spcPts val="0"/>
              </a:spcAft>
              <a:buClr>
                <a:schemeClr val="accent3"/>
              </a:buClr>
              <a:buSzPts val="3600"/>
              <a:buNone/>
              <a:defRPr sz="4800">
                <a:solidFill>
                  <a:schemeClr val="accent3"/>
                </a:solidFill>
              </a:defRPr>
            </a:lvl7pPr>
            <a:lvl8pPr lvl="7" algn="ctr">
              <a:spcBef>
                <a:spcPts val="0"/>
              </a:spcBef>
              <a:spcAft>
                <a:spcPts val="0"/>
              </a:spcAft>
              <a:buClr>
                <a:schemeClr val="accent3"/>
              </a:buClr>
              <a:buSzPts val="3600"/>
              <a:buNone/>
              <a:defRPr sz="4800">
                <a:solidFill>
                  <a:schemeClr val="accent3"/>
                </a:solidFill>
              </a:defRPr>
            </a:lvl8pPr>
            <a:lvl9pPr lvl="8" algn="ctr">
              <a:spcBef>
                <a:spcPts val="0"/>
              </a:spcBef>
              <a:spcAft>
                <a:spcPts val="0"/>
              </a:spcAft>
              <a:buClr>
                <a:schemeClr val="accent3"/>
              </a:buClr>
              <a:buSzPts val="3600"/>
              <a:buNone/>
              <a:defRPr sz="4800">
                <a:solidFill>
                  <a:schemeClr val="accent3"/>
                </a:solidFill>
              </a:defRPr>
            </a:lvl9pPr>
          </a:lstStyle>
          <a:p>
            <a:endParaRPr/>
          </a:p>
        </p:txBody>
      </p:sp>
      <p:sp>
        <p:nvSpPr>
          <p:cNvPr id="15" name="Google Shape;15;p3"/>
          <p:cNvSpPr txBox="1">
            <a:spLocks noGrp="1"/>
          </p:cNvSpPr>
          <p:nvPr>
            <p:ph type="subTitle" idx="1"/>
          </p:nvPr>
        </p:nvSpPr>
        <p:spPr>
          <a:xfrm>
            <a:off x="3175200" y="4211333"/>
            <a:ext cx="5841600" cy="57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133"/>
            </a:lvl1pPr>
            <a:lvl2pPr lvl="1" algn="ctr" rtl="0">
              <a:spcBef>
                <a:spcPts val="2133"/>
              </a:spcBef>
              <a:spcAft>
                <a:spcPts val="0"/>
              </a:spcAft>
              <a:buSzPts val="1400"/>
              <a:buNone/>
              <a:defRPr/>
            </a:lvl2pPr>
            <a:lvl3pPr lvl="2" algn="ctr" rtl="0">
              <a:spcBef>
                <a:spcPts val="2133"/>
              </a:spcBef>
              <a:spcAft>
                <a:spcPts val="0"/>
              </a:spcAft>
              <a:buSzPts val="1400"/>
              <a:buNone/>
              <a:defRPr/>
            </a:lvl3pPr>
            <a:lvl4pPr lvl="3" algn="ctr" rtl="0">
              <a:spcBef>
                <a:spcPts val="2133"/>
              </a:spcBef>
              <a:spcAft>
                <a:spcPts val="0"/>
              </a:spcAft>
              <a:buSzPts val="1400"/>
              <a:buNone/>
              <a:defRPr/>
            </a:lvl4pPr>
            <a:lvl5pPr lvl="4" algn="ctr" rtl="0">
              <a:spcBef>
                <a:spcPts val="2133"/>
              </a:spcBef>
              <a:spcAft>
                <a:spcPts val="0"/>
              </a:spcAft>
              <a:buSzPts val="1400"/>
              <a:buNone/>
              <a:defRPr/>
            </a:lvl5pPr>
            <a:lvl6pPr lvl="5" algn="ctr" rtl="0">
              <a:spcBef>
                <a:spcPts val="2133"/>
              </a:spcBef>
              <a:spcAft>
                <a:spcPts val="0"/>
              </a:spcAft>
              <a:buSzPts val="1400"/>
              <a:buNone/>
              <a:defRPr/>
            </a:lvl6pPr>
            <a:lvl7pPr lvl="6" algn="ctr" rtl="0">
              <a:spcBef>
                <a:spcPts val="2133"/>
              </a:spcBef>
              <a:spcAft>
                <a:spcPts val="0"/>
              </a:spcAft>
              <a:buSzPts val="1400"/>
              <a:buNone/>
              <a:defRPr/>
            </a:lvl7pPr>
            <a:lvl8pPr lvl="7" algn="ctr" rtl="0">
              <a:spcBef>
                <a:spcPts val="2133"/>
              </a:spcBef>
              <a:spcAft>
                <a:spcPts val="0"/>
              </a:spcAft>
              <a:buSzPts val="1400"/>
              <a:buNone/>
              <a:defRPr/>
            </a:lvl8pPr>
            <a:lvl9pPr lvl="8" algn="ctr" rtl="0">
              <a:spcBef>
                <a:spcPts val="2133"/>
              </a:spcBef>
              <a:spcAft>
                <a:spcPts val="2133"/>
              </a:spcAft>
              <a:buSzPts val="1400"/>
              <a:buNone/>
              <a:defRPr/>
            </a:lvl9pPr>
          </a:lstStyle>
          <a:p>
            <a:endParaRPr/>
          </a:p>
        </p:txBody>
      </p:sp>
      <p:sp>
        <p:nvSpPr>
          <p:cNvPr id="16" name="Google Shape;16;p3"/>
          <p:cNvSpPr txBox="1">
            <a:spLocks noGrp="1"/>
          </p:cNvSpPr>
          <p:nvPr>
            <p:ph type="title" idx="2" hasCustomPrompt="1"/>
          </p:nvPr>
        </p:nvSpPr>
        <p:spPr>
          <a:xfrm>
            <a:off x="5243600" y="2061033"/>
            <a:ext cx="1704800" cy="1024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5000"/>
              <a:buNone/>
              <a:defRPr sz="9333">
                <a:solidFill>
                  <a:schemeClr val="accent3"/>
                </a:solidFill>
              </a:defRPr>
            </a:lvl1pPr>
            <a:lvl2pPr lvl="1" algn="ctr" rtl="0">
              <a:spcBef>
                <a:spcPts val="0"/>
              </a:spcBef>
              <a:spcAft>
                <a:spcPts val="0"/>
              </a:spcAft>
              <a:buClr>
                <a:schemeClr val="accent4"/>
              </a:buClr>
              <a:buSzPts val="5000"/>
              <a:buNone/>
              <a:defRPr sz="6667">
                <a:solidFill>
                  <a:schemeClr val="accent4"/>
                </a:solidFill>
              </a:defRPr>
            </a:lvl2pPr>
            <a:lvl3pPr lvl="2" algn="ctr" rtl="0">
              <a:spcBef>
                <a:spcPts val="0"/>
              </a:spcBef>
              <a:spcAft>
                <a:spcPts val="0"/>
              </a:spcAft>
              <a:buClr>
                <a:schemeClr val="accent4"/>
              </a:buClr>
              <a:buSzPts val="5000"/>
              <a:buNone/>
              <a:defRPr sz="6667">
                <a:solidFill>
                  <a:schemeClr val="accent4"/>
                </a:solidFill>
              </a:defRPr>
            </a:lvl3pPr>
            <a:lvl4pPr lvl="3" algn="ctr" rtl="0">
              <a:spcBef>
                <a:spcPts val="0"/>
              </a:spcBef>
              <a:spcAft>
                <a:spcPts val="0"/>
              </a:spcAft>
              <a:buClr>
                <a:schemeClr val="accent4"/>
              </a:buClr>
              <a:buSzPts val="5000"/>
              <a:buNone/>
              <a:defRPr sz="6667">
                <a:solidFill>
                  <a:schemeClr val="accent4"/>
                </a:solidFill>
              </a:defRPr>
            </a:lvl4pPr>
            <a:lvl5pPr lvl="4" algn="ctr" rtl="0">
              <a:spcBef>
                <a:spcPts val="0"/>
              </a:spcBef>
              <a:spcAft>
                <a:spcPts val="0"/>
              </a:spcAft>
              <a:buClr>
                <a:schemeClr val="accent4"/>
              </a:buClr>
              <a:buSzPts val="5000"/>
              <a:buNone/>
              <a:defRPr sz="6667">
                <a:solidFill>
                  <a:schemeClr val="accent4"/>
                </a:solidFill>
              </a:defRPr>
            </a:lvl5pPr>
            <a:lvl6pPr lvl="5" algn="ctr" rtl="0">
              <a:spcBef>
                <a:spcPts val="0"/>
              </a:spcBef>
              <a:spcAft>
                <a:spcPts val="0"/>
              </a:spcAft>
              <a:buClr>
                <a:schemeClr val="accent4"/>
              </a:buClr>
              <a:buSzPts val="5000"/>
              <a:buNone/>
              <a:defRPr sz="6667">
                <a:solidFill>
                  <a:schemeClr val="accent4"/>
                </a:solidFill>
              </a:defRPr>
            </a:lvl6pPr>
            <a:lvl7pPr lvl="6" algn="ctr" rtl="0">
              <a:spcBef>
                <a:spcPts val="0"/>
              </a:spcBef>
              <a:spcAft>
                <a:spcPts val="0"/>
              </a:spcAft>
              <a:buClr>
                <a:schemeClr val="accent4"/>
              </a:buClr>
              <a:buSzPts val="5000"/>
              <a:buNone/>
              <a:defRPr sz="6667">
                <a:solidFill>
                  <a:schemeClr val="accent4"/>
                </a:solidFill>
              </a:defRPr>
            </a:lvl7pPr>
            <a:lvl8pPr lvl="7" algn="ctr" rtl="0">
              <a:spcBef>
                <a:spcPts val="0"/>
              </a:spcBef>
              <a:spcAft>
                <a:spcPts val="0"/>
              </a:spcAft>
              <a:buClr>
                <a:schemeClr val="accent4"/>
              </a:buClr>
              <a:buSzPts val="5000"/>
              <a:buNone/>
              <a:defRPr sz="6667">
                <a:solidFill>
                  <a:schemeClr val="accent4"/>
                </a:solidFill>
              </a:defRPr>
            </a:lvl8pPr>
            <a:lvl9pPr lvl="8" algn="ctr" rtl="0">
              <a:spcBef>
                <a:spcPts val="0"/>
              </a:spcBef>
              <a:spcAft>
                <a:spcPts val="0"/>
              </a:spcAft>
              <a:buClr>
                <a:schemeClr val="accent4"/>
              </a:buClr>
              <a:buSzPts val="5000"/>
              <a:buNone/>
              <a:defRPr sz="6667">
                <a:solidFill>
                  <a:schemeClr val="accent4"/>
                </a:solidFill>
              </a:defRPr>
            </a:lvl9pPr>
          </a:lstStyle>
          <a:p>
            <a:r>
              <a:t>xx%</a:t>
            </a:r>
          </a:p>
        </p:txBody>
      </p:sp>
    </p:spTree>
    <p:extLst>
      <p:ext uri="{BB962C8B-B14F-4D97-AF65-F5344CB8AC3E}">
        <p14:creationId xmlns:p14="http://schemas.microsoft.com/office/powerpoint/2010/main" val="12302361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960000" y="643572"/>
            <a:ext cx="10272000" cy="76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19" name="Google Shape;19;p4"/>
          <p:cNvSpPr txBox="1">
            <a:spLocks noGrp="1"/>
          </p:cNvSpPr>
          <p:nvPr>
            <p:ph type="body" idx="1"/>
          </p:nvPr>
        </p:nvSpPr>
        <p:spPr>
          <a:xfrm>
            <a:off x="1328300" y="1714500"/>
            <a:ext cx="9535200" cy="4423200"/>
          </a:xfrm>
          <a:prstGeom prst="rect">
            <a:avLst/>
          </a:prstGeom>
        </p:spPr>
        <p:txBody>
          <a:bodyPr spcFirstLastPara="1" wrap="square" lIns="91425" tIns="91425" rIns="91425" bIns="91425" anchor="ctr" anchorCtr="0">
            <a:noAutofit/>
          </a:bodyPr>
          <a:lstStyle>
            <a:lvl1pPr marL="609585" lvl="0" indent="-406390">
              <a:spcBef>
                <a:spcPts val="0"/>
              </a:spcBef>
              <a:spcAft>
                <a:spcPts val="0"/>
              </a:spcAft>
              <a:buSzPts val="1200"/>
              <a:buAutoNum type="arabicPeriod"/>
              <a:defRPr sz="1733"/>
            </a:lvl1pPr>
            <a:lvl2pPr marL="1219170" lvl="1" indent="-423323">
              <a:spcBef>
                <a:spcPts val="2133"/>
              </a:spcBef>
              <a:spcAft>
                <a:spcPts val="0"/>
              </a:spcAft>
              <a:buSzPts val="1400"/>
              <a:buAutoNum type="alphaLcPeriod"/>
              <a:defRPr/>
            </a:lvl2pPr>
            <a:lvl3pPr marL="1828754" lvl="2" indent="-423323">
              <a:spcBef>
                <a:spcPts val="2133"/>
              </a:spcBef>
              <a:spcAft>
                <a:spcPts val="0"/>
              </a:spcAft>
              <a:buSzPts val="1400"/>
              <a:buAutoNum type="romanLcPeriod"/>
              <a:defRPr/>
            </a:lvl3pPr>
            <a:lvl4pPr marL="2438339" lvl="3" indent="-423323">
              <a:spcBef>
                <a:spcPts val="2133"/>
              </a:spcBef>
              <a:spcAft>
                <a:spcPts val="0"/>
              </a:spcAft>
              <a:buSzPts val="1400"/>
              <a:buAutoNum type="arabicPeriod"/>
              <a:defRPr/>
            </a:lvl4pPr>
            <a:lvl5pPr marL="3047924" lvl="4" indent="-423323">
              <a:spcBef>
                <a:spcPts val="2133"/>
              </a:spcBef>
              <a:spcAft>
                <a:spcPts val="0"/>
              </a:spcAft>
              <a:buSzPts val="1400"/>
              <a:buAutoNum type="alphaLcPeriod"/>
              <a:defRPr/>
            </a:lvl5pPr>
            <a:lvl6pPr marL="3657509" lvl="5" indent="-423323">
              <a:spcBef>
                <a:spcPts val="2133"/>
              </a:spcBef>
              <a:spcAft>
                <a:spcPts val="0"/>
              </a:spcAft>
              <a:buSzPts val="1400"/>
              <a:buAutoNum type="romanLcPeriod"/>
              <a:defRPr/>
            </a:lvl6pPr>
            <a:lvl7pPr marL="4267093" lvl="6" indent="-423323">
              <a:spcBef>
                <a:spcPts val="2133"/>
              </a:spcBef>
              <a:spcAft>
                <a:spcPts val="0"/>
              </a:spcAft>
              <a:buSzPts val="1400"/>
              <a:buAutoNum type="arabicPeriod"/>
              <a:defRPr/>
            </a:lvl7pPr>
            <a:lvl8pPr marL="4876678" lvl="7" indent="-423323">
              <a:spcBef>
                <a:spcPts val="2133"/>
              </a:spcBef>
              <a:spcAft>
                <a:spcPts val="0"/>
              </a:spcAft>
              <a:buSzPts val="1400"/>
              <a:buAutoNum type="alphaLcPeriod"/>
              <a:defRPr/>
            </a:lvl8pPr>
            <a:lvl9pPr marL="5486263" lvl="8" indent="-423323">
              <a:spcBef>
                <a:spcPts val="2133"/>
              </a:spcBef>
              <a:spcAft>
                <a:spcPts val="2133"/>
              </a:spcAft>
              <a:buSzPts val="1400"/>
              <a:buAutoNum type="romanLcPeriod"/>
              <a:defRPr/>
            </a:lvl9pPr>
          </a:lstStyle>
          <a:p>
            <a:endParaRPr/>
          </a:p>
        </p:txBody>
      </p:sp>
    </p:spTree>
    <p:extLst>
      <p:ext uri="{BB962C8B-B14F-4D97-AF65-F5344CB8AC3E}">
        <p14:creationId xmlns:p14="http://schemas.microsoft.com/office/powerpoint/2010/main" val="13259903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960133" y="593367"/>
            <a:ext cx="102720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2" name="Google Shape;22;p5"/>
          <p:cNvSpPr txBox="1">
            <a:spLocks noGrp="1"/>
          </p:cNvSpPr>
          <p:nvPr>
            <p:ph type="subTitle" idx="1"/>
          </p:nvPr>
        </p:nvSpPr>
        <p:spPr>
          <a:xfrm>
            <a:off x="1328300" y="2837167"/>
            <a:ext cx="4444400" cy="9104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23" name="Google Shape;23;p5"/>
          <p:cNvSpPr txBox="1">
            <a:spLocks noGrp="1"/>
          </p:cNvSpPr>
          <p:nvPr>
            <p:ph type="subTitle" idx="2"/>
          </p:nvPr>
        </p:nvSpPr>
        <p:spPr>
          <a:xfrm>
            <a:off x="1328300" y="3775800"/>
            <a:ext cx="44444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24" name="Google Shape;24;p5"/>
          <p:cNvSpPr txBox="1">
            <a:spLocks noGrp="1"/>
          </p:cNvSpPr>
          <p:nvPr>
            <p:ph type="subTitle" idx="3"/>
          </p:nvPr>
        </p:nvSpPr>
        <p:spPr>
          <a:xfrm>
            <a:off x="6316864" y="2837167"/>
            <a:ext cx="4444400" cy="9104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25" name="Google Shape;25;p5"/>
          <p:cNvSpPr txBox="1">
            <a:spLocks noGrp="1"/>
          </p:cNvSpPr>
          <p:nvPr>
            <p:ph type="subTitle" idx="4"/>
          </p:nvPr>
        </p:nvSpPr>
        <p:spPr>
          <a:xfrm>
            <a:off x="6316864" y="3775800"/>
            <a:ext cx="44444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25007162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960200" y="593367"/>
            <a:ext cx="102716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3879268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960000" y="643572"/>
            <a:ext cx="102720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30" name="Google Shape;30;p7"/>
          <p:cNvSpPr txBox="1">
            <a:spLocks noGrp="1"/>
          </p:cNvSpPr>
          <p:nvPr>
            <p:ph type="body" idx="1"/>
          </p:nvPr>
        </p:nvSpPr>
        <p:spPr>
          <a:xfrm>
            <a:off x="1328300" y="1983133"/>
            <a:ext cx="4285200" cy="3708000"/>
          </a:xfrm>
          <a:prstGeom prst="rect">
            <a:avLst/>
          </a:prstGeom>
        </p:spPr>
        <p:txBody>
          <a:bodyPr spcFirstLastPara="1" wrap="square" lIns="91425" tIns="91425" rIns="91425" bIns="91425" anchor="ctr" anchorCtr="0">
            <a:noAutofit/>
          </a:bodyPr>
          <a:lstStyle>
            <a:lvl1pPr marL="609585" lvl="0" indent="-423323" rtl="0">
              <a:spcBef>
                <a:spcPts val="0"/>
              </a:spcBef>
              <a:spcAft>
                <a:spcPts val="0"/>
              </a:spcAft>
              <a:buClr>
                <a:schemeClr val="accent3"/>
              </a:buClr>
              <a:buSzPts val="1400"/>
              <a:buChar char="●"/>
              <a:defRPr sz="2133"/>
            </a:lvl1pPr>
            <a:lvl2pPr marL="1219170" lvl="1" indent="-423323" rtl="0">
              <a:spcBef>
                <a:spcPts val="2133"/>
              </a:spcBef>
              <a:spcAft>
                <a:spcPts val="0"/>
              </a:spcAft>
              <a:buSzPts val="1400"/>
              <a:buChar char="○"/>
              <a:defRPr/>
            </a:lvl2pPr>
            <a:lvl3pPr marL="1828754" lvl="2" indent="-423323" rtl="0">
              <a:spcBef>
                <a:spcPts val="2133"/>
              </a:spcBef>
              <a:spcAft>
                <a:spcPts val="0"/>
              </a:spcAft>
              <a:buSzPts val="1400"/>
              <a:buChar char="■"/>
              <a:defRPr/>
            </a:lvl3pPr>
            <a:lvl4pPr marL="2438339" lvl="3" indent="-423323" rtl="0">
              <a:spcBef>
                <a:spcPts val="2133"/>
              </a:spcBef>
              <a:spcAft>
                <a:spcPts val="0"/>
              </a:spcAft>
              <a:buSzPts val="1400"/>
              <a:buChar char="●"/>
              <a:defRPr/>
            </a:lvl4pPr>
            <a:lvl5pPr marL="3047924" lvl="4" indent="-423323" rtl="0">
              <a:spcBef>
                <a:spcPts val="2133"/>
              </a:spcBef>
              <a:spcAft>
                <a:spcPts val="0"/>
              </a:spcAft>
              <a:buSzPts val="1400"/>
              <a:buChar char="○"/>
              <a:defRPr/>
            </a:lvl5pPr>
            <a:lvl6pPr marL="3657509" lvl="5" indent="-423323" rtl="0">
              <a:spcBef>
                <a:spcPts val="2133"/>
              </a:spcBef>
              <a:spcAft>
                <a:spcPts val="0"/>
              </a:spcAft>
              <a:buSzPts val="1400"/>
              <a:buChar char="■"/>
              <a:defRPr/>
            </a:lvl6pPr>
            <a:lvl7pPr marL="4267093" lvl="6" indent="-423323" rtl="0">
              <a:spcBef>
                <a:spcPts val="2133"/>
              </a:spcBef>
              <a:spcAft>
                <a:spcPts val="0"/>
              </a:spcAft>
              <a:buSzPts val="1400"/>
              <a:buChar char="●"/>
              <a:defRPr/>
            </a:lvl7pPr>
            <a:lvl8pPr marL="4876678" lvl="7" indent="-423323" rtl="0">
              <a:spcBef>
                <a:spcPts val="2133"/>
              </a:spcBef>
              <a:spcAft>
                <a:spcPts val="0"/>
              </a:spcAft>
              <a:buSzPts val="1400"/>
              <a:buChar char="○"/>
              <a:defRPr/>
            </a:lvl8pPr>
            <a:lvl9pPr marL="5486263" lvl="8" indent="-423323" rtl="0">
              <a:spcBef>
                <a:spcPts val="2133"/>
              </a:spcBef>
              <a:spcAft>
                <a:spcPts val="2133"/>
              </a:spcAft>
              <a:buSzPts val="1400"/>
              <a:buChar char="■"/>
              <a:defRPr/>
            </a:lvl9pPr>
          </a:lstStyle>
          <a:p>
            <a:endParaRPr/>
          </a:p>
        </p:txBody>
      </p:sp>
    </p:spTree>
    <p:extLst>
      <p:ext uri="{BB962C8B-B14F-4D97-AF65-F5344CB8AC3E}">
        <p14:creationId xmlns:p14="http://schemas.microsoft.com/office/powerpoint/2010/main" val="2215217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1"/>
        <p:cNvGrpSpPr/>
        <p:nvPr/>
      </p:nvGrpSpPr>
      <p:grpSpPr>
        <a:xfrm>
          <a:off x="0" y="0"/>
          <a:ext cx="0" cy="0"/>
          <a:chOff x="0" y="0"/>
          <a:chExt cx="0" cy="0"/>
        </a:xfrm>
      </p:grpSpPr>
      <p:sp>
        <p:nvSpPr>
          <p:cNvPr id="32" name="Google Shape;32;p8"/>
          <p:cNvSpPr txBox="1">
            <a:spLocks noGrp="1"/>
          </p:cNvSpPr>
          <p:nvPr>
            <p:ph type="title"/>
          </p:nvPr>
        </p:nvSpPr>
        <p:spPr>
          <a:xfrm>
            <a:off x="1850800" y="1516600"/>
            <a:ext cx="8490400" cy="38248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3333"/>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Tree>
    <p:extLst>
      <p:ext uri="{BB962C8B-B14F-4D97-AF65-F5344CB8AC3E}">
        <p14:creationId xmlns:p14="http://schemas.microsoft.com/office/powerpoint/2010/main" val="19625783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3"/>
        <p:cNvGrpSpPr/>
        <p:nvPr/>
      </p:nvGrpSpPr>
      <p:grpSpPr>
        <a:xfrm>
          <a:off x="0" y="0"/>
          <a:ext cx="0" cy="0"/>
          <a:chOff x="0" y="0"/>
          <a:chExt cx="0" cy="0"/>
        </a:xfrm>
      </p:grpSpPr>
      <p:sp>
        <p:nvSpPr>
          <p:cNvPr id="34" name="Google Shape;34;p9"/>
          <p:cNvSpPr txBox="1">
            <a:spLocks noGrp="1"/>
          </p:cNvSpPr>
          <p:nvPr>
            <p:ph type="title"/>
          </p:nvPr>
        </p:nvSpPr>
        <p:spPr>
          <a:xfrm>
            <a:off x="1323500" y="1741300"/>
            <a:ext cx="3934400" cy="1407600"/>
          </a:xfrm>
          <a:prstGeom prst="rect">
            <a:avLst/>
          </a:prstGeom>
        </p:spPr>
        <p:txBody>
          <a:bodyPr spcFirstLastPara="1" wrap="square" lIns="91425" tIns="91425" rIns="91425" bIns="91425" anchor="b" anchorCtr="0">
            <a:noAutofit/>
          </a:bodyPr>
          <a:lstStyle>
            <a:lvl1pPr lvl="0">
              <a:spcBef>
                <a:spcPts val="0"/>
              </a:spcBef>
              <a:spcAft>
                <a:spcPts val="0"/>
              </a:spcAft>
              <a:buSzPts val="7000"/>
              <a:buNone/>
              <a:defRPr sz="9333"/>
            </a:lvl1pPr>
            <a:lvl2pPr lvl="1" algn="ctr">
              <a:spcBef>
                <a:spcPts val="0"/>
              </a:spcBef>
              <a:spcAft>
                <a:spcPts val="0"/>
              </a:spcAft>
              <a:buSzPts val="7000"/>
              <a:buNone/>
              <a:defRPr sz="9333"/>
            </a:lvl2pPr>
            <a:lvl3pPr lvl="2" algn="ctr">
              <a:spcBef>
                <a:spcPts val="0"/>
              </a:spcBef>
              <a:spcAft>
                <a:spcPts val="0"/>
              </a:spcAft>
              <a:buSzPts val="7000"/>
              <a:buNone/>
              <a:defRPr sz="9333"/>
            </a:lvl3pPr>
            <a:lvl4pPr lvl="3" algn="ctr">
              <a:spcBef>
                <a:spcPts val="0"/>
              </a:spcBef>
              <a:spcAft>
                <a:spcPts val="0"/>
              </a:spcAft>
              <a:buSzPts val="7000"/>
              <a:buNone/>
              <a:defRPr sz="9333"/>
            </a:lvl4pPr>
            <a:lvl5pPr lvl="4" algn="ctr">
              <a:spcBef>
                <a:spcPts val="0"/>
              </a:spcBef>
              <a:spcAft>
                <a:spcPts val="0"/>
              </a:spcAft>
              <a:buSzPts val="7000"/>
              <a:buNone/>
              <a:defRPr sz="9333"/>
            </a:lvl5pPr>
            <a:lvl6pPr lvl="5" algn="ctr">
              <a:spcBef>
                <a:spcPts val="0"/>
              </a:spcBef>
              <a:spcAft>
                <a:spcPts val="0"/>
              </a:spcAft>
              <a:buSzPts val="7000"/>
              <a:buNone/>
              <a:defRPr sz="9333"/>
            </a:lvl6pPr>
            <a:lvl7pPr lvl="6" algn="ctr">
              <a:spcBef>
                <a:spcPts val="0"/>
              </a:spcBef>
              <a:spcAft>
                <a:spcPts val="0"/>
              </a:spcAft>
              <a:buSzPts val="7000"/>
              <a:buNone/>
              <a:defRPr sz="9333"/>
            </a:lvl7pPr>
            <a:lvl8pPr lvl="7" algn="ctr">
              <a:spcBef>
                <a:spcPts val="0"/>
              </a:spcBef>
              <a:spcAft>
                <a:spcPts val="0"/>
              </a:spcAft>
              <a:buSzPts val="7000"/>
              <a:buNone/>
              <a:defRPr sz="9333"/>
            </a:lvl8pPr>
            <a:lvl9pPr lvl="8" algn="ctr">
              <a:spcBef>
                <a:spcPts val="0"/>
              </a:spcBef>
              <a:spcAft>
                <a:spcPts val="0"/>
              </a:spcAft>
              <a:buSzPts val="7000"/>
              <a:buNone/>
              <a:defRPr sz="9333"/>
            </a:lvl9pPr>
          </a:lstStyle>
          <a:p>
            <a:endParaRPr/>
          </a:p>
        </p:txBody>
      </p:sp>
      <p:sp>
        <p:nvSpPr>
          <p:cNvPr id="35" name="Google Shape;35;p9"/>
          <p:cNvSpPr txBox="1">
            <a:spLocks noGrp="1"/>
          </p:cNvSpPr>
          <p:nvPr>
            <p:ph type="subTitle" idx="1"/>
          </p:nvPr>
        </p:nvSpPr>
        <p:spPr>
          <a:xfrm>
            <a:off x="1323500" y="3265900"/>
            <a:ext cx="3934400" cy="1850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667"/>
            </a:lvl1pPr>
            <a:lvl2pPr lvl="1" algn="ctr">
              <a:lnSpc>
                <a:spcPct val="100000"/>
              </a:lnSpc>
              <a:spcBef>
                <a:spcPts val="0"/>
              </a:spcBef>
              <a:spcAft>
                <a:spcPts val="0"/>
              </a:spcAft>
              <a:buSzPts val="2000"/>
              <a:buNone/>
              <a:defRPr sz="2667"/>
            </a:lvl2pPr>
            <a:lvl3pPr lvl="2" algn="ctr">
              <a:lnSpc>
                <a:spcPct val="100000"/>
              </a:lnSpc>
              <a:spcBef>
                <a:spcPts val="0"/>
              </a:spcBef>
              <a:spcAft>
                <a:spcPts val="0"/>
              </a:spcAft>
              <a:buSzPts val="2000"/>
              <a:buNone/>
              <a:defRPr sz="2667"/>
            </a:lvl3pPr>
            <a:lvl4pPr lvl="3" algn="ctr">
              <a:lnSpc>
                <a:spcPct val="100000"/>
              </a:lnSpc>
              <a:spcBef>
                <a:spcPts val="0"/>
              </a:spcBef>
              <a:spcAft>
                <a:spcPts val="0"/>
              </a:spcAft>
              <a:buSzPts val="2000"/>
              <a:buNone/>
              <a:defRPr sz="2667"/>
            </a:lvl4pPr>
            <a:lvl5pPr lvl="4" algn="ctr">
              <a:lnSpc>
                <a:spcPct val="100000"/>
              </a:lnSpc>
              <a:spcBef>
                <a:spcPts val="0"/>
              </a:spcBef>
              <a:spcAft>
                <a:spcPts val="0"/>
              </a:spcAft>
              <a:buSzPts val="2000"/>
              <a:buNone/>
              <a:defRPr sz="2667"/>
            </a:lvl5pPr>
            <a:lvl6pPr lvl="5" algn="ctr">
              <a:lnSpc>
                <a:spcPct val="100000"/>
              </a:lnSpc>
              <a:spcBef>
                <a:spcPts val="0"/>
              </a:spcBef>
              <a:spcAft>
                <a:spcPts val="0"/>
              </a:spcAft>
              <a:buSzPts val="2000"/>
              <a:buNone/>
              <a:defRPr sz="2667"/>
            </a:lvl6pPr>
            <a:lvl7pPr lvl="6" algn="ctr">
              <a:lnSpc>
                <a:spcPct val="100000"/>
              </a:lnSpc>
              <a:spcBef>
                <a:spcPts val="0"/>
              </a:spcBef>
              <a:spcAft>
                <a:spcPts val="0"/>
              </a:spcAft>
              <a:buSzPts val="2000"/>
              <a:buNone/>
              <a:defRPr sz="2667"/>
            </a:lvl7pPr>
            <a:lvl8pPr lvl="7" algn="ctr">
              <a:lnSpc>
                <a:spcPct val="100000"/>
              </a:lnSpc>
              <a:spcBef>
                <a:spcPts val="0"/>
              </a:spcBef>
              <a:spcAft>
                <a:spcPts val="0"/>
              </a:spcAft>
              <a:buSzPts val="2000"/>
              <a:buNone/>
              <a:defRPr sz="2667"/>
            </a:lvl8pPr>
            <a:lvl9pPr lvl="8" algn="ctr">
              <a:lnSpc>
                <a:spcPct val="100000"/>
              </a:lnSpc>
              <a:spcBef>
                <a:spcPts val="0"/>
              </a:spcBef>
              <a:spcAft>
                <a:spcPts val="0"/>
              </a:spcAft>
              <a:buSzPts val="2000"/>
              <a:buNone/>
              <a:defRPr sz="2667"/>
            </a:lvl9pPr>
          </a:lstStyle>
          <a:p>
            <a:endParaRPr/>
          </a:p>
        </p:txBody>
      </p:sp>
    </p:spTree>
    <p:extLst>
      <p:ext uri="{BB962C8B-B14F-4D97-AF65-F5344CB8AC3E}">
        <p14:creationId xmlns:p14="http://schemas.microsoft.com/office/powerpoint/2010/main" val="11339071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6"/>
        <p:cNvGrpSpPr/>
        <p:nvPr/>
      </p:nvGrpSpPr>
      <p:grpSpPr>
        <a:xfrm>
          <a:off x="0" y="0"/>
          <a:ext cx="0" cy="0"/>
          <a:chOff x="0" y="0"/>
          <a:chExt cx="0" cy="0"/>
        </a:xfrm>
      </p:grpSpPr>
      <p:sp>
        <p:nvSpPr>
          <p:cNvPr id="37" name="Google Shape;37;p10"/>
          <p:cNvSpPr txBox="1">
            <a:spLocks noGrp="1"/>
          </p:cNvSpPr>
          <p:nvPr>
            <p:ph type="title"/>
          </p:nvPr>
        </p:nvSpPr>
        <p:spPr>
          <a:xfrm>
            <a:off x="3181000" y="593367"/>
            <a:ext cx="58300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1691902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8"/>
        <p:cNvGrpSpPr/>
        <p:nvPr/>
      </p:nvGrpSpPr>
      <p:grpSpPr>
        <a:xfrm>
          <a:off x="0" y="0"/>
          <a:ext cx="0" cy="0"/>
          <a:chOff x="0" y="0"/>
          <a:chExt cx="0" cy="0"/>
        </a:xfrm>
      </p:grpSpPr>
      <p:sp>
        <p:nvSpPr>
          <p:cNvPr id="39" name="Google Shape;39;p11"/>
          <p:cNvSpPr txBox="1">
            <a:spLocks noGrp="1"/>
          </p:cNvSpPr>
          <p:nvPr>
            <p:ph type="title" hasCustomPrompt="1"/>
          </p:nvPr>
        </p:nvSpPr>
        <p:spPr>
          <a:xfrm>
            <a:off x="2540000" y="2209800"/>
            <a:ext cx="7112000" cy="21880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accent3"/>
              </a:buClr>
              <a:buSzPts val="12000"/>
              <a:buNone/>
              <a:defRPr sz="13333"/>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40" name="Google Shape;40;p11"/>
          <p:cNvSpPr txBox="1">
            <a:spLocks noGrp="1"/>
          </p:cNvSpPr>
          <p:nvPr>
            <p:ph type="body" idx="1"/>
          </p:nvPr>
        </p:nvSpPr>
        <p:spPr>
          <a:xfrm>
            <a:off x="2540000" y="4406167"/>
            <a:ext cx="7112000" cy="699200"/>
          </a:xfrm>
          <a:prstGeom prst="rect">
            <a:avLst/>
          </a:prstGeom>
        </p:spPr>
        <p:txBody>
          <a:bodyPr spcFirstLastPara="1" wrap="square" lIns="91425" tIns="91425" rIns="91425" bIns="91425" anchor="t" anchorCtr="0">
            <a:noAutofit/>
          </a:bodyPr>
          <a:lstStyle>
            <a:lvl1pPr marL="609585" lvl="0" indent="-423323" algn="ctr">
              <a:spcBef>
                <a:spcPts val="0"/>
              </a:spcBef>
              <a:spcAft>
                <a:spcPts val="0"/>
              </a:spcAft>
              <a:buSzPts val="1400"/>
              <a:buChar char="●"/>
              <a:defRPr sz="2400"/>
            </a:lvl1pPr>
            <a:lvl2pPr marL="1219170" lvl="1" indent="-423323" algn="ctr">
              <a:spcBef>
                <a:spcPts val="2133"/>
              </a:spcBef>
              <a:spcAft>
                <a:spcPts val="0"/>
              </a:spcAft>
              <a:buSzPts val="1400"/>
              <a:buChar char="○"/>
              <a:defRPr/>
            </a:lvl2pPr>
            <a:lvl3pPr marL="1828754" lvl="2" indent="-423323" algn="ctr">
              <a:spcBef>
                <a:spcPts val="2133"/>
              </a:spcBef>
              <a:spcAft>
                <a:spcPts val="0"/>
              </a:spcAft>
              <a:buSzPts val="1400"/>
              <a:buChar char="■"/>
              <a:defRPr/>
            </a:lvl3pPr>
            <a:lvl4pPr marL="2438339" lvl="3" indent="-423323" algn="ctr">
              <a:spcBef>
                <a:spcPts val="2133"/>
              </a:spcBef>
              <a:spcAft>
                <a:spcPts val="0"/>
              </a:spcAft>
              <a:buSzPts val="1400"/>
              <a:buChar char="●"/>
              <a:defRPr/>
            </a:lvl4pPr>
            <a:lvl5pPr marL="3047924" lvl="4" indent="-423323" algn="ctr">
              <a:spcBef>
                <a:spcPts val="2133"/>
              </a:spcBef>
              <a:spcAft>
                <a:spcPts val="0"/>
              </a:spcAft>
              <a:buSzPts val="1400"/>
              <a:buChar char="○"/>
              <a:defRPr/>
            </a:lvl5pPr>
            <a:lvl6pPr marL="3657509" lvl="5" indent="-423323" algn="ctr">
              <a:spcBef>
                <a:spcPts val="2133"/>
              </a:spcBef>
              <a:spcAft>
                <a:spcPts val="0"/>
              </a:spcAft>
              <a:buSzPts val="1400"/>
              <a:buChar char="■"/>
              <a:defRPr/>
            </a:lvl6pPr>
            <a:lvl7pPr marL="4267093" lvl="6" indent="-423323" algn="ctr">
              <a:spcBef>
                <a:spcPts val="2133"/>
              </a:spcBef>
              <a:spcAft>
                <a:spcPts val="0"/>
              </a:spcAft>
              <a:buSzPts val="1400"/>
              <a:buChar char="●"/>
              <a:defRPr/>
            </a:lvl7pPr>
            <a:lvl8pPr marL="4876678" lvl="7" indent="-423323" algn="ctr">
              <a:spcBef>
                <a:spcPts val="2133"/>
              </a:spcBef>
              <a:spcAft>
                <a:spcPts val="0"/>
              </a:spcAft>
              <a:buSzPts val="1400"/>
              <a:buChar char="○"/>
              <a:defRPr/>
            </a:lvl8pPr>
            <a:lvl9pPr marL="5486263" lvl="8" indent="-423323" algn="ctr">
              <a:spcBef>
                <a:spcPts val="2133"/>
              </a:spcBef>
              <a:spcAft>
                <a:spcPts val="2133"/>
              </a:spcAft>
              <a:buSzPts val="1400"/>
              <a:buChar char="■"/>
              <a:defRPr/>
            </a:lvl9pPr>
          </a:lstStyle>
          <a:p>
            <a:endParaRPr/>
          </a:p>
        </p:txBody>
      </p:sp>
    </p:spTree>
    <p:extLst>
      <p:ext uri="{BB962C8B-B14F-4D97-AF65-F5344CB8AC3E}">
        <p14:creationId xmlns:p14="http://schemas.microsoft.com/office/powerpoint/2010/main" val="23798190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1"/>
        <p:cNvGrpSpPr/>
        <p:nvPr/>
      </p:nvGrpSpPr>
      <p:grpSpPr>
        <a:xfrm>
          <a:off x="0" y="0"/>
          <a:ext cx="0" cy="0"/>
          <a:chOff x="0" y="0"/>
          <a:chExt cx="0" cy="0"/>
        </a:xfrm>
      </p:grpSpPr>
    </p:spTree>
    <p:extLst>
      <p:ext uri="{BB962C8B-B14F-4D97-AF65-F5344CB8AC3E}">
        <p14:creationId xmlns:p14="http://schemas.microsoft.com/office/powerpoint/2010/main" val="7738974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42"/>
        <p:cNvGrpSpPr/>
        <p:nvPr/>
      </p:nvGrpSpPr>
      <p:grpSpPr>
        <a:xfrm>
          <a:off x="0" y="0"/>
          <a:ext cx="0" cy="0"/>
          <a:chOff x="0" y="0"/>
          <a:chExt cx="0" cy="0"/>
        </a:xfrm>
      </p:grpSpPr>
      <p:sp>
        <p:nvSpPr>
          <p:cNvPr id="43" name="Google Shape;43;p13"/>
          <p:cNvSpPr txBox="1">
            <a:spLocks noGrp="1"/>
          </p:cNvSpPr>
          <p:nvPr>
            <p:ph type="title"/>
          </p:nvPr>
        </p:nvSpPr>
        <p:spPr>
          <a:xfrm>
            <a:off x="960000" y="643572"/>
            <a:ext cx="10272000" cy="76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44" name="Google Shape;44;p13"/>
          <p:cNvSpPr txBox="1">
            <a:spLocks noGrp="1"/>
          </p:cNvSpPr>
          <p:nvPr>
            <p:ph type="subTitle" idx="1"/>
          </p:nvPr>
        </p:nvSpPr>
        <p:spPr>
          <a:xfrm>
            <a:off x="3354200" y="2069067"/>
            <a:ext cx="23844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Clr>
                <a:schemeClr val="accent3"/>
              </a:buClr>
              <a:buSzPts val="1800"/>
              <a:buFont typeface="Patrick Hand SC"/>
              <a:buNone/>
              <a:defRPr sz="2667" b="1">
                <a:solidFill>
                  <a:schemeClr val="accent3"/>
                </a:solidFill>
                <a:latin typeface="Patrick Hand SC"/>
                <a:ea typeface="Patrick Hand SC"/>
                <a:cs typeface="Patrick Hand SC"/>
                <a:sym typeface="Patrick Hand SC"/>
              </a:defRPr>
            </a:lvl1pPr>
            <a:lvl2pPr lvl="1"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2pPr>
            <a:lvl3pPr lvl="2"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3pPr>
            <a:lvl4pPr lvl="3"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4pPr>
            <a:lvl5pPr lvl="4"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5pPr>
            <a:lvl6pPr lvl="5"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6pPr>
            <a:lvl7pPr lvl="6"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7pPr>
            <a:lvl8pPr lvl="7"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8pPr>
            <a:lvl9pPr lvl="8" rtl="0">
              <a:lnSpc>
                <a:spcPct val="100000"/>
              </a:lnSpc>
              <a:spcBef>
                <a:spcPts val="2133"/>
              </a:spcBef>
              <a:spcAft>
                <a:spcPts val="2133"/>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9pPr>
          </a:lstStyle>
          <a:p>
            <a:endParaRPr/>
          </a:p>
        </p:txBody>
      </p:sp>
      <p:sp>
        <p:nvSpPr>
          <p:cNvPr id="45" name="Google Shape;45;p13"/>
          <p:cNvSpPr txBox="1">
            <a:spLocks noGrp="1"/>
          </p:cNvSpPr>
          <p:nvPr>
            <p:ph type="subTitle" idx="2"/>
          </p:nvPr>
        </p:nvSpPr>
        <p:spPr>
          <a:xfrm>
            <a:off x="8301233" y="2069067"/>
            <a:ext cx="15668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Clr>
                <a:schemeClr val="accent3"/>
              </a:buClr>
              <a:buSzPts val="1800"/>
              <a:buFont typeface="Patrick Hand SC"/>
              <a:buNone/>
              <a:defRPr sz="2667" b="1">
                <a:solidFill>
                  <a:schemeClr val="accent3"/>
                </a:solidFill>
                <a:latin typeface="Patrick Hand SC"/>
                <a:ea typeface="Patrick Hand SC"/>
                <a:cs typeface="Patrick Hand SC"/>
                <a:sym typeface="Patrick Hand SC"/>
              </a:defRPr>
            </a:lvl1pPr>
            <a:lvl2pPr lvl="1"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2pPr>
            <a:lvl3pPr lvl="2"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3pPr>
            <a:lvl4pPr lvl="3"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4pPr>
            <a:lvl5pPr lvl="4"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5pPr>
            <a:lvl6pPr lvl="5"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6pPr>
            <a:lvl7pPr lvl="6"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7pPr>
            <a:lvl8pPr lvl="7"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8pPr>
            <a:lvl9pPr lvl="8" rtl="0">
              <a:lnSpc>
                <a:spcPct val="100000"/>
              </a:lnSpc>
              <a:spcBef>
                <a:spcPts val="2133"/>
              </a:spcBef>
              <a:spcAft>
                <a:spcPts val="2133"/>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9pPr>
          </a:lstStyle>
          <a:p>
            <a:endParaRPr/>
          </a:p>
        </p:txBody>
      </p:sp>
      <p:sp>
        <p:nvSpPr>
          <p:cNvPr id="46" name="Google Shape;46;p13"/>
          <p:cNvSpPr txBox="1">
            <a:spLocks noGrp="1"/>
          </p:cNvSpPr>
          <p:nvPr>
            <p:ph type="subTitle" idx="3"/>
          </p:nvPr>
        </p:nvSpPr>
        <p:spPr>
          <a:xfrm>
            <a:off x="8301233" y="2778665"/>
            <a:ext cx="2384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47" name="Google Shape;47;p13"/>
          <p:cNvSpPr txBox="1">
            <a:spLocks noGrp="1"/>
          </p:cNvSpPr>
          <p:nvPr>
            <p:ph type="subTitle" idx="4"/>
          </p:nvPr>
        </p:nvSpPr>
        <p:spPr>
          <a:xfrm>
            <a:off x="3354200" y="2778665"/>
            <a:ext cx="2384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48" name="Google Shape;48;p13"/>
          <p:cNvSpPr txBox="1">
            <a:spLocks noGrp="1"/>
          </p:cNvSpPr>
          <p:nvPr>
            <p:ph type="subTitle" idx="5"/>
          </p:nvPr>
        </p:nvSpPr>
        <p:spPr>
          <a:xfrm>
            <a:off x="3354200" y="4193867"/>
            <a:ext cx="23844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Clr>
                <a:schemeClr val="accent3"/>
              </a:buClr>
              <a:buSzPts val="1800"/>
              <a:buFont typeface="Patrick Hand SC"/>
              <a:buNone/>
              <a:defRPr sz="2667" b="1">
                <a:solidFill>
                  <a:schemeClr val="accent3"/>
                </a:solidFill>
                <a:latin typeface="Patrick Hand SC"/>
                <a:ea typeface="Patrick Hand SC"/>
                <a:cs typeface="Patrick Hand SC"/>
                <a:sym typeface="Patrick Hand SC"/>
              </a:defRPr>
            </a:lvl1pPr>
            <a:lvl2pPr lvl="1"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2pPr>
            <a:lvl3pPr lvl="2"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3pPr>
            <a:lvl4pPr lvl="3"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4pPr>
            <a:lvl5pPr lvl="4"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5pPr>
            <a:lvl6pPr lvl="5"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6pPr>
            <a:lvl7pPr lvl="6"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7pPr>
            <a:lvl8pPr lvl="7"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8pPr>
            <a:lvl9pPr lvl="8" rtl="0">
              <a:lnSpc>
                <a:spcPct val="100000"/>
              </a:lnSpc>
              <a:spcBef>
                <a:spcPts val="2133"/>
              </a:spcBef>
              <a:spcAft>
                <a:spcPts val="2133"/>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9pPr>
          </a:lstStyle>
          <a:p>
            <a:endParaRPr/>
          </a:p>
        </p:txBody>
      </p:sp>
      <p:sp>
        <p:nvSpPr>
          <p:cNvPr id="49" name="Google Shape;49;p13"/>
          <p:cNvSpPr txBox="1">
            <a:spLocks noGrp="1"/>
          </p:cNvSpPr>
          <p:nvPr>
            <p:ph type="subTitle" idx="6"/>
          </p:nvPr>
        </p:nvSpPr>
        <p:spPr>
          <a:xfrm>
            <a:off x="8301233" y="4193867"/>
            <a:ext cx="2384400" cy="7636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Clr>
                <a:schemeClr val="accent3"/>
              </a:buClr>
              <a:buSzPts val="1800"/>
              <a:buFont typeface="Patrick Hand SC"/>
              <a:buNone/>
              <a:defRPr sz="2667" b="1">
                <a:solidFill>
                  <a:schemeClr val="accent3"/>
                </a:solidFill>
                <a:latin typeface="Patrick Hand SC"/>
                <a:ea typeface="Patrick Hand SC"/>
                <a:cs typeface="Patrick Hand SC"/>
                <a:sym typeface="Patrick Hand SC"/>
              </a:defRPr>
            </a:lvl1pPr>
            <a:lvl2pPr lvl="1"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2pPr>
            <a:lvl3pPr lvl="2"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3pPr>
            <a:lvl4pPr lvl="3"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4pPr>
            <a:lvl5pPr lvl="4"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5pPr>
            <a:lvl6pPr lvl="5"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6pPr>
            <a:lvl7pPr lvl="6"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7pPr>
            <a:lvl8pPr lvl="7" rtl="0">
              <a:lnSpc>
                <a:spcPct val="100000"/>
              </a:lnSpc>
              <a:spcBef>
                <a:spcPts val="2133"/>
              </a:spcBef>
              <a:spcAft>
                <a:spcPts val="0"/>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8pPr>
            <a:lvl9pPr lvl="8" rtl="0">
              <a:lnSpc>
                <a:spcPct val="100000"/>
              </a:lnSpc>
              <a:spcBef>
                <a:spcPts val="2133"/>
              </a:spcBef>
              <a:spcAft>
                <a:spcPts val="2133"/>
              </a:spcAft>
              <a:buClr>
                <a:schemeClr val="accent3"/>
              </a:buClr>
              <a:buSzPts val="1800"/>
              <a:buFont typeface="Patrick Hand SC"/>
              <a:buNone/>
              <a:defRPr sz="2400" b="1">
                <a:solidFill>
                  <a:schemeClr val="accent3"/>
                </a:solidFill>
                <a:latin typeface="Patrick Hand SC"/>
                <a:ea typeface="Patrick Hand SC"/>
                <a:cs typeface="Patrick Hand SC"/>
                <a:sym typeface="Patrick Hand SC"/>
              </a:defRPr>
            </a:lvl9pPr>
          </a:lstStyle>
          <a:p>
            <a:endParaRPr/>
          </a:p>
        </p:txBody>
      </p:sp>
      <p:sp>
        <p:nvSpPr>
          <p:cNvPr id="50" name="Google Shape;50;p13"/>
          <p:cNvSpPr txBox="1">
            <a:spLocks noGrp="1"/>
          </p:cNvSpPr>
          <p:nvPr>
            <p:ph type="subTitle" idx="7"/>
          </p:nvPr>
        </p:nvSpPr>
        <p:spPr>
          <a:xfrm>
            <a:off x="8301233" y="4903465"/>
            <a:ext cx="2384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51" name="Google Shape;51;p13"/>
          <p:cNvSpPr txBox="1">
            <a:spLocks noGrp="1"/>
          </p:cNvSpPr>
          <p:nvPr>
            <p:ph type="subTitle" idx="8"/>
          </p:nvPr>
        </p:nvSpPr>
        <p:spPr>
          <a:xfrm>
            <a:off x="3354200" y="4903465"/>
            <a:ext cx="2384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52" name="Google Shape;52;p13"/>
          <p:cNvSpPr txBox="1">
            <a:spLocks noGrp="1"/>
          </p:cNvSpPr>
          <p:nvPr>
            <p:ph type="title" idx="9" hasCustomPrompt="1"/>
          </p:nvPr>
        </p:nvSpPr>
        <p:spPr>
          <a:xfrm>
            <a:off x="1506367" y="2239833"/>
            <a:ext cx="1704800" cy="10240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accent4"/>
              </a:buClr>
              <a:buSzPts val="5000"/>
              <a:buNone/>
              <a:defRPr sz="9333">
                <a:solidFill>
                  <a:schemeClr val="accent3"/>
                </a:solidFill>
              </a:defRPr>
            </a:lvl1pPr>
            <a:lvl2pPr lvl="1" algn="ctr" rtl="0">
              <a:spcBef>
                <a:spcPts val="0"/>
              </a:spcBef>
              <a:spcAft>
                <a:spcPts val="0"/>
              </a:spcAft>
              <a:buClr>
                <a:schemeClr val="accent4"/>
              </a:buClr>
              <a:buSzPts val="5000"/>
              <a:buNone/>
              <a:defRPr sz="6667">
                <a:solidFill>
                  <a:schemeClr val="accent4"/>
                </a:solidFill>
              </a:defRPr>
            </a:lvl2pPr>
            <a:lvl3pPr lvl="2" algn="ctr" rtl="0">
              <a:spcBef>
                <a:spcPts val="0"/>
              </a:spcBef>
              <a:spcAft>
                <a:spcPts val="0"/>
              </a:spcAft>
              <a:buClr>
                <a:schemeClr val="accent4"/>
              </a:buClr>
              <a:buSzPts val="5000"/>
              <a:buNone/>
              <a:defRPr sz="6667">
                <a:solidFill>
                  <a:schemeClr val="accent4"/>
                </a:solidFill>
              </a:defRPr>
            </a:lvl3pPr>
            <a:lvl4pPr lvl="3" algn="ctr" rtl="0">
              <a:spcBef>
                <a:spcPts val="0"/>
              </a:spcBef>
              <a:spcAft>
                <a:spcPts val="0"/>
              </a:spcAft>
              <a:buClr>
                <a:schemeClr val="accent4"/>
              </a:buClr>
              <a:buSzPts val="5000"/>
              <a:buNone/>
              <a:defRPr sz="6667">
                <a:solidFill>
                  <a:schemeClr val="accent4"/>
                </a:solidFill>
              </a:defRPr>
            </a:lvl4pPr>
            <a:lvl5pPr lvl="4" algn="ctr" rtl="0">
              <a:spcBef>
                <a:spcPts val="0"/>
              </a:spcBef>
              <a:spcAft>
                <a:spcPts val="0"/>
              </a:spcAft>
              <a:buClr>
                <a:schemeClr val="accent4"/>
              </a:buClr>
              <a:buSzPts val="5000"/>
              <a:buNone/>
              <a:defRPr sz="6667">
                <a:solidFill>
                  <a:schemeClr val="accent4"/>
                </a:solidFill>
              </a:defRPr>
            </a:lvl5pPr>
            <a:lvl6pPr lvl="5" algn="ctr" rtl="0">
              <a:spcBef>
                <a:spcPts val="0"/>
              </a:spcBef>
              <a:spcAft>
                <a:spcPts val="0"/>
              </a:spcAft>
              <a:buClr>
                <a:schemeClr val="accent4"/>
              </a:buClr>
              <a:buSzPts val="5000"/>
              <a:buNone/>
              <a:defRPr sz="6667">
                <a:solidFill>
                  <a:schemeClr val="accent4"/>
                </a:solidFill>
              </a:defRPr>
            </a:lvl6pPr>
            <a:lvl7pPr lvl="6" algn="ctr" rtl="0">
              <a:spcBef>
                <a:spcPts val="0"/>
              </a:spcBef>
              <a:spcAft>
                <a:spcPts val="0"/>
              </a:spcAft>
              <a:buClr>
                <a:schemeClr val="accent4"/>
              </a:buClr>
              <a:buSzPts val="5000"/>
              <a:buNone/>
              <a:defRPr sz="6667">
                <a:solidFill>
                  <a:schemeClr val="accent4"/>
                </a:solidFill>
              </a:defRPr>
            </a:lvl7pPr>
            <a:lvl8pPr lvl="7" algn="ctr" rtl="0">
              <a:spcBef>
                <a:spcPts val="0"/>
              </a:spcBef>
              <a:spcAft>
                <a:spcPts val="0"/>
              </a:spcAft>
              <a:buClr>
                <a:schemeClr val="accent4"/>
              </a:buClr>
              <a:buSzPts val="5000"/>
              <a:buNone/>
              <a:defRPr sz="6667">
                <a:solidFill>
                  <a:schemeClr val="accent4"/>
                </a:solidFill>
              </a:defRPr>
            </a:lvl8pPr>
            <a:lvl9pPr lvl="8" algn="ctr" rtl="0">
              <a:spcBef>
                <a:spcPts val="0"/>
              </a:spcBef>
              <a:spcAft>
                <a:spcPts val="0"/>
              </a:spcAft>
              <a:buClr>
                <a:schemeClr val="accent4"/>
              </a:buClr>
              <a:buSzPts val="5000"/>
              <a:buNone/>
              <a:defRPr sz="6667">
                <a:solidFill>
                  <a:schemeClr val="accent4"/>
                </a:solidFill>
              </a:defRPr>
            </a:lvl9pPr>
          </a:lstStyle>
          <a:p>
            <a:r>
              <a:t>xx%</a:t>
            </a:r>
          </a:p>
        </p:txBody>
      </p:sp>
      <p:sp>
        <p:nvSpPr>
          <p:cNvPr id="53" name="Google Shape;53;p13"/>
          <p:cNvSpPr txBox="1">
            <a:spLocks noGrp="1"/>
          </p:cNvSpPr>
          <p:nvPr>
            <p:ph type="title" idx="13" hasCustomPrompt="1"/>
          </p:nvPr>
        </p:nvSpPr>
        <p:spPr>
          <a:xfrm>
            <a:off x="6456100" y="2239917"/>
            <a:ext cx="1704800" cy="10240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accent4"/>
              </a:buClr>
              <a:buSzPts val="5000"/>
              <a:buNone/>
              <a:defRPr sz="9333">
                <a:solidFill>
                  <a:schemeClr val="accent3"/>
                </a:solidFill>
              </a:defRPr>
            </a:lvl1pPr>
            <a:lvl2pPr lvl="1" algn="ctr" rtl="0">
              <a:spcBef>
                <a:spcPts val="0"/>
              </a:spcBef>
              <a:spcAft>
                <a:spcPts val="0"/>
              </a:spcAft>
              <a:buClr>
                <a:schemeClr val="accent4"/>
              </a:buClr>
              <a:buSzPts val="5000"/>
              <a:buNone/>
              <a:defRPr sz="6667">
                <a:solidFill>
                  <a:schemeClr val="accent4"/>
                </a:solidFill>
              </a:defRPr>
            </a:lvl2pPr>
            <a:lvl3pPr lvl="2" algn="ctr" rtl="0">
              <a:spcBef>
                <a:spcPts val="0"/>
              </a:spcBef>
              <a:spcAft>
                <a:spcPts val="0"/>
              </a:spcAft>
              <a:buClr>
                <a:schemeClr val="accent4"/>
              </a:buClr>
              <a:buSzPts val="5000"/>
              <a:buNone/>
              <a:defRPr sz="6667">
                <a:solidFill>
                  <a:schemeClr val="accent4"/>
                </a:solidFill>
              </a:defRPr>
            </a:lvl3pPr>
            <a:lvl4pPr lvl="3" algn="ctr" rtl="0">
              <a:spcBef>
                <a:spcPts val="0"/>
              </a:spcBef>
              <a:spcAft>
                <a:spcPts val="0"/>
              </a:spcAft>
              <a:buClr>
                <a:schemeClr val="accent4"/>
              </a:buClr>
              <a:buSzPts val="5000"/>
              <a:buNone/>
              <a:defRPr sz="6667">
                <a:solidFill>
                  <a:schemeClr val="accent4"/>
                </a:solidFill>
              </a:defRPr>
            </a:lvl4pPr>
            <a:lvl5pPr lvl="4" algn="ctr" rtl="0">
              <a:spcBef>
                <a:spcPts val="0"/>
              </a:spcBef>
              <a:spcAft>
                <a:spcPts val="0"/>
              </a:spcAft>
              <a:buClr>
                <a:schemeClr val="accent4"/>
              </a:buClr>
              <a:buSzPts val="5000"/>
              <a:buNone/>
              <a:defRPr sz="6667">
                <a:solidFill>
                  <a:schemeClr val="accent4"/>
                </a:solidFill>
              </a:defRPr>
            </a:lvl5pPr>
            <a:lvl6pPr lvl="5" algn="ctr" rtl="0">
              <a:spcBef>
                <a:spcPts val="0"/>
              </a:spcBef>
              <a:spcAft>
                <a:spcPts val="0"/>
              </a:spcAft>
              <a:buClr>
                <a:schemeClr val="accent4"/>
              </a:buClr>
              <a:buSzPts val="5000"/>
              <a:buNone/>
              <a:defRPr sz="6667">
                <a:solidFill>
                  <a:schemeClr val="accent4"/>
                </a:solidFill>
              </a:defRPr>
            </a:lvl6pPr>
            <a:lvl7pPr lvl="6" algn="ctr" rtl="0">
              <a:spcBef>
                <a:spcPts val="0"/>
              </a:spcBef>
              <a:spcAft>
                <a:spcPts val="0"/>
              </a:spcAft>
              <a:buClr>
                <a:schemeClr val="accent4"/>
              </a:buClr>
              <a:buSzPts val="5000"/>
              <a:buNone/>
              <a:defRPr sz="6667">
                <a:solidFill>
                  <a:schemeClr val="accent4"/>
                </a:solidFill>
              </a:defRPr>
            </a:lvl7pPr>
            <a:lvl8pPr lvl="7" algn="ctr" rtl="0">
              <a:spcBef>
                <a:spcPts val="0"/>
              </a:spcBef>
              <a:spcAft>
                <a:spcPts val="0"/>
              </a:spcAft>
              <a:buClr>
                <a:schemeClr val="accent4"/>
              </a:buClr>
              <a:buSzPts val="5000"/>
              <a:buNone/>
              <a:defRPr sz="6667">
                <a:solidFill>
                  <a:schemeClr val="accent4"/>
                </a:solidFill>
              </a:defRPr>
            </a:lvl8pPr>
            <a:lvl9pPr lvl="8" algn="ctr" rtl="0">
              <a:spcBef>
                <a:spcPts val="0"/>
              </a:spcBef>
              <a:spcAft>
                <a:spcPts val="0"/>
              </a:spcAft>
              <a:buClr>
                <a:schemeClr val="accent4"/>
              </a:buClr>
              <a:buSzPts val="5000"/>
              <a:buNone/>
              <a:defRPr sz="6667">
                <a:solidFill>
                  <a:schemeClr val="accent4"/>
                </a:solidFill>
              </a:defRPr>
            </a:lvl9pPr>
          </a:lstStyle>
          <a:p>
            <a:r>
              <a:t>xx%</a:t>
            </a:r>
          </a:p>
        </p:txBody>
      </p:sp>
      <p:sp>
        <p:nvSpPr>
          <p:cNvPr id="54" name="Google Shape;54;p13"/>
          <p:cNvSpPr txBox="1">
            <a:spLocks noGrp="1"/>
          </p:cNvSpPr>
          <p:nvPr>
            <p:ph type="title" idx="14" hasCustomPrompt="1"/>
          </p:nvPr>
        </p:nvSpPr>
        <p:spPr>
          <a:xfrm>
            <a:off x="1506367" y="4335417"/>
            <a:ext cx="1704800" cy="10240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accent4"/>
              </a:buClr>
              <a:buSzPts val="5000"/>
              <a:buNone/>
              <a:defRPr sz="9333">
                <a:solidFill>
                  <a:schemeClr val="accent3"/>
                </a:solidFill>
              </a:defRPr>
            </a:lvl1pPr>
            <a:lvl2pPr lvl="1" algn="ctr" rtl="0">
              <a:spcBef>
                <a:spcPts val="0"/>
              </a:spcBef>
              <a:spcAft>
                <a:spcPts val="0"/>
              </a:spcAft>
              <a:buClr>
                <a:schemeClr val="accent4"/>
              </a:buClr>
              <a:buSzPts val="5000"/>
              <a:buNone/>
              <a:defRPr sz="6667">
                <a:solidFill>
                  <a:schemeClr val="accent4"/>
                </a:solidFill>
              </a:defRPr>
            </a:lvl2pPr>
            <a:lvl3pPr lvl="2" algn="ctr" rtl="0">
              <a:spcBef>
                <a:spcPts val="0"/>
              </a:spcBef>
              <a:spcAft>
                <a:spcPts val="0"/>
              </a:spcAft>
              <a:buClr>
                <a:schemeClr val="accent4"/>
              </a:buClr>
              <a:buSzPts val="5000"/>
              <a:buNone/>
              <a:defRPr sz="6667">
                <a:solidFill>
                  <a:schemeClr val="accent4"/>
                </a:solidFill>
              </a:defRPr>
            </a:lvl3pPr>
            <a:lvl4pPr lvl="3" algn="ctr" rtl="0">
              <a:spcBef>
                <a:spcPts val="0"/>
              </a:spcBef>
              <a:spcAft>
                <a:spcPts val="0"/>
              </a:spcAft>
              <a:buClr>
                <a:schemeClr val="accent4"/>
              </a:buClr>
              <a:buSzPts val="5000"/>
              <a:buNone/>
              <a:defRPr sz="6667">
                <a:solidFill>
                  <a:schemeClr val="accent4"/>
                </a:solidFill>
              </a:defRPr>
            </a:lvl4pPr>
            <a:lvl5pPr lvl="4" algn="ctr" rtl="0">
              <a:spcBef>
                <a:spcPts val="0"/>
              </a:spcBef>
              <a:spcAft>
                <a:spcPts val="0"/>
              </a:spcAft>
              <a:buClr>
                <a:schemeClr val="accent4"/>
              </a:buClr>
              <a:buSzPts val="5000"/>
              <a:buNone/>
              <a:defRPr sz="6667">
                <a:solidFill>
                  <a:schemeClr val="accent4"/>
                </a:solidFill>
              </a:defRPr>
            </a:lvl5pPr>
            <a:lvl6pPr lvl="5" algn="ctr" rtl="0">
              <a:spcBef>
                <a:spcPts val="0"/>
              </a:spcBef>
              <a:spcAft>
                <a:spcPts val="0"/>
              </a:spcAft>
              <a:buClr>
                <a:schemeClr val="accent4"/>
              </a:buClr>
              <a:buSzPts val="5000"/>
              <a:buNone/>
              <a:defRPr sz="6667">
                <a:solidFill>
                  <a:schemeClr val="accent4"/>
                </a:solidFill>
              </a:defRPr>
            </a:lvl6pPr>
            <a:lvl7pPr lvl="6" algn="ctr" rtl="0">
              <a:spcBef>
                <a:spcPts val="0"/>
              </a:spcBef>
              <a:spcAft>
                <a:spcPts val="0"/>
              </a:spcAft>
              <a:buClr>
                <a:schemeClr val="accent4"/>
              </a:buClr>
              <a:buSzPts val="5000"/>
              <a:buNone/>
              <a:defRPr sz="6667">
                <a:solidFill>
                  <a:schemeClr val="accent4"/>
                </a:solidFill>
              </a:defRPr>
            </a:lvl7pPr>
            <a:lvl8pPr lvl="7" algn="ctr" rtl="0">
              <a:spcBef>
                <a:spcPts val="0"/>
              </a:spcBef>
              <a:spcAft>
                <a:spcPts val="0"/>
              </a:spcAft>
              <a:buClr>
                <a:schemeClr val="accent4"/>
              </a:buClr>
              <a:buSzPts val="5000"/>
              <a:buNone/>
              <a:defRPr sz="6667">
                <a:solidFill>
                  <a:schemeClr val="accent4"/>
                </a:solidFill>
              </a:defRPr>
            </a:lvl8pPr>
            <a:lvl9pPr lvl="8" algn="ctr" rtl="0">
              <a:spcBef>
                <a:spcPts val="0"/>
              </a:spcBef>
              <a:spcAft>
                <a:spcPts val="0"/>
              </a:spcAft>
              <a:buClr>
                <a:schemeClr val="accent4"/>
              </a:buClr>
              <a:buSzPts val="5000"/>
              <a:buNone/>
              <a:defRPr sz="6667">
                <a:solidFill>
                  <a:schemeClr val="accent4"/>
                </a:solidFill>
              </a:defRPr>
            </a:lvl9pPr>
          </a:lstStyle>
          <a:p>
            <a:r>
              <a:t>xx%</a:t>
            </a:r>
          </a:p>
        </p:txBody>
      </p:sp>
      <p:sp>
        <p:nvSpPr>
          <p:cNvPr id="55" name="Google Shape;55;p13"/>
          <p:cNvSpPr txBox="1">
            <a:spLocks noGrp="1"/>
          </p:cNvSpPr>
          <p:nvPr>
            <p:ph type="title" idx="15" hasCustomPrompt="1"/>
          </p:nvPr>
        </p:nvSpPr>
        <p:spPr>
          <a:xfrm>
            <a:off x="6456100" y="4335417"/>
            <a:ext cx="1704800" cy="10240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accent4"/>
              </a:buClr>
              <a:buSzPts val="5000"/>
              <a:buNone/>
              <a:defRPr sz="9333">
                <a:solidFill>
                  <a:schemeClr val="accent3"/>
                </a:solidFill>
              </a:defRPr>
            </a:lvl1pPr>
            <a:lvl2pPr lvl="1" algn="ctr" rtl="0">
              <a:spcBef>
                <a:spcPts val="0"/>
              </a:spcBef>
              <a:spcAft>
                <a:spcPts val="0"/>
              </a:spcAft>
              <a:buClr>
                <a:schemeClr val="accent4"/>
              </a:buClr>
              <a:buSzPts val="5000"/>
              <a:buNone/>
              <a:defRPr sz="6667">
                <a:solidFill>
                  <a:schemeClr val="accent4"/>
                </a:solidFill>
              </a:defRPr>
            </a:lvl2pPr>
            <a:lvl3pPr lvl="2" algn="ctr" rtl="0">
              <a:spcBef>
                <a:spcPts val="0"/>
              </a:spcBef>
              <a:spcAft>
                <a:spcPts val="0"/>
              </a:spcAft>
              <a:buClr>
                <a:schemeClr val="accent4"/>
              </a:buClr>
              <a:buSzPts val="5000"/>
              <a:buNone/>
              <a:defRPr sz="6667">
                <a:solidFill>
                  <a:schemeClr val="accent4"/>
                </a:solidFill>
              </a:defRPr>
            </a:lvl3pPr>
            <a:lvl4pPr lvl="3" algn="ctr" rtl="0">
              <a:spcBef>
                <a:spcPts val="0"/>
              </a:spcBef>
              <a:spcAft>
                <a:spcPts val="0"/>
              </a:spcAft>
              <a:buClr>
                <a:schemeClr val="accent4"/>
              </a:buClr>
              <a:buSzPts val="5000"/>
              <a:buNone/>
              <a:defRPr sz="6667">
                <a:solidFill>
                  <a:schemeClr val="accent4"/>
                </a:solidFill>
              </a:defRPr>
            </a:lvl4pPr>
            <a:lvl5pPr lvl="4" algn="ctr" rtl="0">
              <a:spcBef>
                <a:spcPts val="0"/>
              </a:spcBef>
              <a:spcAft>
                <a:spcPts val="0"/>
              </a:spcAft>
              <a:buClr>
                <a:schemeClr val="accent4"/>
              </a:buClr>
              <a:buSzPts val="5000"/>
              <a:buNone/>
              <a:defRPr sz="6667">
                <a:solidFill>
                  <a:schemeClr val="accent4"/>
                </a:solidFill>
              </a:defRPr>
            </a:lvl5pPr>
            <a:lvl6pPr lvl="5" algn="ctr" rtl="0">
              <a:spcBef>
                <a:spcPts val="0"/>
              </a:spcBef>
              <a:spcAft>
                <a:spcPts val="0"/>
              </a:spcAft>
              <a:buClr>
                <a:schemeClr val="accent4"/>
              </a:buClr>
              <a:buSzPts val="5000"/>
              <a:buNone/>
              <a:defRPr sz="6667">
                <a:solidFill>
                  <a:schemeClr val="accent4"/>
                </a:solidFill>
              </a:defRPr>
            </a:lvl6pPr>
            <a:lvl7pPr lvl="6" algn="ctr" rtl="0">
              <a:spcBef>
                <a:spcPts val="0"/>
              </a:spcBef>
              <a:spcAft>
                <a:spcPts val="0"/>
              </a:spcAft>
              <a:buClr>
                <a:schemeClr val="accent4"/>
              </a:buClr>
              <a:buSzPts val="5000"/>
              <a:buNone/>
              <a:defRPr sz="6667">
                <a:solidFill>
                  <a:schemeClr val="accent4"/>
                </a:solidFill>
              </a:defRPr>
            </a:lvl7pPr>
            <a:lvl8pPr lvl="7" algn="ctr" rtl="0">
              <a:spcBef>
                <a:spcPts val="0"/>
              </a:spcBef>
              <a:spcAft>
                <a:spcPts val="0"/>
              </a:spcAft>
              <a:buClr>
                <a:schemeClr val="accent4"/>
              </a:buClr>
              <a:buSzPts val="5000"/>
              <a:buNone/>
              <a:defRPr sz="6667">
                <a:solidFill>
                  <a:schemeClr val="accent4"/>
                </a:solidFill>
              </a:defRPr>
            </a:lvl8pPr>
            <a:lvl9pPr lvl="8" algn="ctr" rtl="0">
              <a:spcBef>
                <a:spcPts val="0"/>
              </a:spcBef>
              <a:spcAft>
                <a:spcPts val="0"/>
              </a:spcAft>
              <a:buClr>
                <a:schemeClr val="accent4"/>
              </a:buClr>
              <a:buSzPts val="5000"/>
              <a:buNone/>
              <a:defRPr sz="6667">
                <a:solidFill>
                  <a:schemeClr val="accent4"/>
                </a:solidFill>
              </a:defRPr>
            </a:lvl9pPr>
          </a:lstStyle>
          <a:p>
            <a:r>
              <a:t>xx%</a:t>
            </a:r>
          </a:p>
        </p:txBody>
      </p:sp>
    </p:spTree>
    <p:extLst>
      <p:ext uri="{BB962C8B-B14F-4D97-AF65-F5344CB8AC3E}">
        <p14:creationId xmlns:p14="http://schemas.microsoft.com/office/powerpoint/2010/main" val="3933880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56"/>
        <p:cNvGrpSpPr/>
        <p:nvPr/>
      </p:nvGrpSpPr>
      <p:grpSpPr>
        <a:xfrm>
          <a:off x="0" y="0"/>
          <a:ext cx="0" cy="0"/>
          <a:chOff x="0" y="0"/>
          <a:chExt cx="0" cy="0"/>
        </a:xfrm>
      </p:grpSpPr>
      <p:sp>
        <p:nvSpPr>
          <p:cNvPr id="57" name="Google Shape;57;p14"/>
          <p:cNvSpPr txBox="1">
            <a:spLocks noGrp="1"/>
          </p:cNvSpPr>
          <p:nvPr>
            <p:ph type="title"/>
          </p:nvPr>
        </p:nvSpPr>
        <p:spPr>
          <a:xfrm>
            <a:off x="5735200" y="4268351"/>
            <a:ext cx="49516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200"/>
              <a:buNone/>
              <a:defRPr sz="2933">
                <a:solidFill>
                  <a:schemeClr val="accent3"/>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8" name="Google Shape;58;p14"/>
          <p:cNvSpPr txBox="1">
            <a:spLocks noGrp="1"/>
          </p:cNvSpPr>
          <p:nvPr>
            <p:ph type="subTitle" idx="1"/>
          </p:nvPr>
        </p:nvSpPr>
        <p:spPr>
          <a:xfrm>
            <a:off x="5735200" y="1724451"/>
            <a:ext cx="4951600" cy="2558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None/>
              <a:defRPr sz="3333"/>
            </a:lvl1pPr>
            <a:lvl2pPr lvl="1" algn="ctr" rtl="0">
              <a:spcBef>
                <a:spcPts val="2133"/>
              </a:spcBef>
              <a:spcAft>
                <a:spcPts val="0"/>
              </a:spcAft>
              <a:buSzPts val="1400"/>
              <a:buNone/>
              <a:defRPr/>
            </a:lvl2pPr>
            <a:lvl3pPr lvl="2" algn="ctr" rtl="0">
              <a:spcBef>
                <a:spcPts val="2133"/>
              </a:spcBef>
              <a:spcAft>
                <a:spcPts val="0"/>
              </a:spcAft>
              <a:buSzPts val="1400"/>
              <a:buNone/>
              <a:defRPr/>
            </a:lvl3pPr>
            <a:lvl4pPr lvl="3" algn="ctr" rtl="0">
              <a:spcBef>
                <a:spcPts val="2133"/>
              </a:spcBef>
              <a:spcAft>
                <a:spcPts val="0"/>
              </a:spcAft>
              <a:buSzPts val="1400"/>
              <a:buNone/>
              <a:defRPr/>
            </a:lvl4pPr>
            <a:lvl5pPr lvl="4" algn="ctr" rtl="0">
              <a:spcBef>
                <a:spcPts val="2133"/>
              </a:spcBef>
              <a:spcAft>
                <a:spcPts val="0"/>
              </a:spcAft>
              <a:buSzPts val="1400"/>
              <a:buNone/>
              <a:defRPr/>
            </a:lvl5pPr>
            <a:lvl6pPr lvl="5" algn="ctr" rtl="0">
              <a:spcBef>
                <a:spcPts val="2133"/>
              </a:spcBef>
              <a:spcAft>
                <a:spcPts val="0"/>
              </a:spcAft>
              <a:buSzPts val="1400"/>
              <a:buNone/>
              <a:defRPr/>
            </a:lvl6pPr>
            <a:lvl7pPr lvl="6" algn="ctr" rtl="0">
              <a:spcBef>
                <a:spcPts val="2133"/>
              </a:spcBef>
              <a:spcAft>
                <a:spcPts val="0"/>
              </a:spcAft>
              <a:buSzPts val="1400"/>
              <a:buNone/>
              <a:defRPr/>
            </a:lvl7pPr>
            <a:lvl8pPr lvl="7" algn="ctr" rtl="0">
              <a:spcBef>
                <a:spcPts val="2133"/>
              </a:spcBef>
              <a:spcAft>
                <a:spcPts val="0"/>
              </a:spcAft>
              <a:buSzPts val="1400"/>
              <a:buNone/>
              <a:defRPr/>
            </a:lvl8pPr>
            <a:lvl9pPr lvl="8" algn="ctr" rtl="0">
              <a:spcBef>
                <a:spcPts val="2133"/>
              </a:spcBef>
              <a:spcAft>
                <a:spcPts val="2133"/>
              </a:spcAft>
              <a:buSzPts val="1400"/>
              <a:buNone/>
              <a:defRPr/>
            </a:lvl9pPr>
          </a:lstStyle>
          <a:p>
            <a:endParaRPr/>
          </a:p>
        </p:txBody>
      </p:sp>
    </p:spTree>
    <p:extLst>
      <p:ext uri="{BB962C8B-B14F-4D97-AF65-F5344CB8AC3E}">
        <p14:creationId xmlns:p14="http://schemas.microsoft.com/office/powerpoint/2010/main" val="19939214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59"/>
        <p:cNvGrpSpPr/>
        <p:nvPr/>
      </p:nvGrpSpPr>
      <p:grpSpPr>
        <a:xfrm>
          <a:off x="0" y="0"/>
          <a:ext cx="0" cy="0"/>
          <a:chOff x="0" y="0"/>
          <a:chExt cx="0" cy="0"/>
        </a:xfrm>
      </p:grpSpPr>
      <p:sp>
        <p:nvSpPr>
          <p:cNvPr id="60" name="Google Shape;60;p15"/>
          <p:cNvSpPr txBox="1">
            <a:spLocks noGrp="1"/>
          </p:cNvSpPr>
          <p:nvPr>
            <p:ph type="title"/>
          </p:nvPr>
        </p:nvSpPr>
        <p:spPr>
          <a:xfrm>
            <a:off x="2616200" y="643572"/>
            <a:ext cx="6959600" cy="76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61" name="Google Shape;61;p15"/>
          <p:cNvSpPr txBox="1">
            <a:spLocks noGrp="1"/>
          </p:cNvSpPr>
          <p:nvPr>
            <p:ph type="subTitle" idx="1"/>
          </p:nvPr>
        </p:nvSpPr>
        <p:spPr>
          <a:xfrm>
            <a:off x="1305200" y="22232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62" name="Google Shape;62;p15"/>
          <p:cNvSpPr txBox="1">
            <a:spLocks noGrp="1"/>
          </p:cNvSpPr>
          <p:nvPr>
            <p:ph type="subTitle" idx="2"/>
          </p:nvPr>
        </p:nvSpPr>
        <p:spPr>
          <a:xfrm>
            <a:off x="1305200" y="30107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63" name="Google Shape;63;p15"/>
          <p:cNvSpPr txBox="1">
            <a:spLocks noGrp="1"/>
          </p:cNvSpPr>
          <p:nvPr>
            <p:ph type="subTitle" idx="3"/>
          </p:nvPr>
        </p:nvSpPr>
        <p:spPr>
          <a:xfrm>
            <a:off x="8396400" y="22232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64" name="Google Shape;64;p15"/>
          <p:cNvSpPr txBox="1">
            <a:spLocks noGrp="1"/>
          </p:cNvSpPr>
          <p:nvPr>
            <p:ph type="subTitle" idx="4"/>
          </p:nvPr>
        </p:nvSpPr>
        <p:spPr>
          <a:xfrm>
            <a:off x="8396400" y="30107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65" name="Google Shape;65;p15"/>
          <p:cNvSpPr txBox="1">
            <a:spLocks noGrp="1"/>
          </p:cNvSpPr>
          <p:nvPr>
            <p:ph type="subTitle" idx="5"/>
          </p:nvPr>
        </p:nvSpPr>
        <p:spPr>
          <a:xfrm>
            <a:off x="4850799" y="22232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66" name="Google Shape;66;p15"/>
          <p:cNvSpPr txBox="1">
            <a:spLocks noGrp="1"/>
          </p:cNvSpPr>
          <p:nvPr>
            <p:ph type="subTitle" idx="6"/>
          </p:nvPr>
        </p:nvSpPr>
        <p:spPr>
          <a:xfrm>
            <a:off x="4850801" y="30107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67" name="Google Shape;67;p15"/>
          <p:cNvSpPr txBox="1">
            <a:spLocks noGrp="1"/>
          </p:cNvSpPr>
          <p:nvPr>
            <p:ph type="subTitle" idx="7"/>
          </p:nvPr>
        </p:nvSpPr>
        <p:spPr>
          <a:xfrm>
            <a:off x="1305200" y="41221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68" name="Google Shape;68;p15"/>
          <p:cNvSpPr txBox="1">
            <a:spLocks noGrp="1"/>
          </p:cNvSpPr>
          <p:nvPr>
            <p:ph type="subTitle" idx="8"/>
          </p:nvPr>
        </p:nvSpPr>
        <p:spPr>
          <a:xfrm>
            <a:off x="1305200" y="49096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69" name="Google Shape;69;p15"/>
          <p:cNvSpPr txBox="1">
            <a:spLocks noGrp="1"/>
          </p:cNvSpPr>
          <p:nvPr>
            <p:ph type="subTitle" idx="9"/>
          </p:nvPr>
        </p:nvSpPr>
        <p:spPr>
          <a:xfrm>
            <a:off x="8396400" y="41221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70" name="Google Shape;70;p15"/>
          <p:cNvSpPr txBox="1">
            <a:spLocks noGrp="1"/>
          </p:cNvSpPr>
          <p:nvPr>
            <p:ph type="subTitle" idx="13"/>
          </p:nvPr>
        </p:nvSpPr>
        <p:spPr>
          <a:xfrm>
            <a:off x="8396400" y="49096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71" name="Google Shape;71;p15"/>
          <p:cNvSpPr txBox="1">
            <a:spLocks noGrp="1"/>
          </p:cNvSpPr>
          <p:nvPr>
            <p:ph type="subTitle" idx="14"/>
          </p:nvPr>
        </p:nvSpPr>
        <p:spPr>
          <a:xfrm>
            <a:off x="4850799" y="4122167"/>
            <a:ext cx="2309600" cy="763600"/>
          </a:xfrm>
          <a:prstGeom prst="rect">
            <a:avLst/>
          </a:prstGeom>
        </p:spPr>
        <p:txBody>
          <a:bodyPr spcFirstLastPara="1" wrap="square" lIns="0" tIns="91425" rIns="0" bIns="91425" anchor="t" anchorCtr="0">
            <a:noAutofit/>
          </a:bodyPr>
          <a:lstStyle>
            <a:lvl1pPr lvl="0" algn="ct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ct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ct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72" name="Google Shape;72;p15"/>
          <p:cNvSpPr txBox="1">
            <a:spLocks noGrp="1"/>
          </p:cNvSpPr>
          <p:nvPr>
            <p:ph type="subTitle" idx="15"/>
          </p:nvPr>
        </p:nvSpPr>
        <p:spPr>
          <a:xfrm>
            <a:off x="4850801" y="4909633"/>
            <a:ext cx="2309600" cy="7636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Tree>
    <p:extLst>
      <p:ext uri="{BB962C8B-B14F-4D97-AF65-F5344CB8AC3E}">
        <p14:creationId xmlns:p14="http://schemas.microsoft.com/office/powerpoint/2010/main" val="36597259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960200" y="593367"/>
            <a:ext cx="102716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5" name="Google Shape;75;p16"/>
          <p:cNvSpPr txBox="1">
            <a:spLocks noGrp="1"/>
          </p:cNvSpPr>
          <p:nvPr>
            <p:ph type="subTitle" idx="1"/>
          </p:nvPr>
        </p:nvSpPr>
        <p:spPr>
          <a:xfrm>
            <a:off x="1328300" y="3446767"/>
            <a:ext cx="5700400" cy="5828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76" name="Google Shape;76;p16"/>
          <p:cNvSpPr txBox="1">
            <a:spLocks noGrp="1"/>
          </p:cNvSpPr>
          <p:nvPr>
            <p:ph type="subTitle" idx="2"/>
          </p:nvPr>
        </p:nvSpPr>
        <p:spPr>
          <a:xfrm>
            <a:off x="1328300" y="4047639"/>
            <a:ext cx="4778000" cy="5828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12651269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960133" y="593367"/>
            <a:ext cx="102720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9" name="Google Shape;79;p17"/>
          <p:cNvSpPr txBox="1">
            <a:spLocks noGrp="1"/>
          </p:cNvSpPr>
          <p:nvPr>
            <p:ph type="subTitle" idx="1"/>
          </p:nvPr>
        </p:nvSpPr>
        <p:spPr>
          <a:xfrm>
            <a:off x="1328300" y="2837167"/>
            <a:ext cx="5552000" cy="9104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80" name="Google Shape;80;p17"/>
          <p:cNvSpPr txBox="1">
            <a:spLocks noGrp="1"/>
          </p:cNvSpPr>
          <p:nvPr>
            <p:ph type="subTitle" idx="2"/>
          </p:nvPr>
        </p:nvSpPr>
        <p:spPr>
          <a:xfrm>
            <a:off x="1328300" y="3775800"/>
            <a:ext cx="45396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7434265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1325500" y="593367"/>
            <a:ext cx="95412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3" name="Google Shape;83;p18"/>
          <p:cNvSpPr txBox="1">
            <a:spLocks noGrp="1"/>
          </p:cNvSpPr>
          <p:nvPr>
            <p:ph type="subTitle" idx="1"/>
          </p:nvPr>
        </p:nvSpPr>
        <p:spPr>
          <a:xfrm>
            <a:off x="1328300" y="3447655"/>
            <a:ext cx="5510000" cy="5828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84" name="Google Shape;84;p18"/>
          <p:cNvSpPr txBox="1">
            <a:spLocks noGrp="1"/>
          </p:cNvSpPr>
          <p:nvPr>
            <p:ph type="subTitle" idx="2"/>
          </p:nvPr>
        </p:nvSpPr>
        <p:spPr>
          <a:xfrm>
            <a:off x="1328300" y="4048527"/>
            <a:ext cx="4778000" cy="5828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85" name="Google Shape;85;p18"/>
          <p:cNvSpPr txBox="1">
            <a:spLocks noGrp="1"/>
          </p:cNvSpPr>
          <p:nvPr>
            <p:ph type="title" idx="3"/>
          </p:nvPr>
        </p:nvSpPr>
        <p:spPr>
          <a:xfrm>
            <a:off x="2616200" y="1846736"/>
            <a:ext cx="6959600" cy="58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Tree>
    <p:extLst>
      <p:ext uri="{BB962C8B-B14F-4D97-AF65-F5344CB8AC3E}">
        <p14:creationId xmlns:p14="http://schemas.microsoft.com/office/powerpoint/2010/main" val="37167750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86"/>
        <p:cNvGrpSpPr/>
        <p:nvPr/>
      </p:nvGrpSpPr>
      <p:grpSpPr>
        <a:xfrm>
          <a:off x="0" y="0"/>
          <a:ext cx="0" cy="0"/>
          <a:chOff x="0" y="0"/>
          <a:chExt cx="0" cy="0"/>
        </a:xfrm>
      </p:grpSpPr>
      <p:sp>
        <p:nvSpPr>
          <p:cNvPr id="87" name="Google Shape;87;p19"/>
          <p:cNvSpPr txBox="1">
            <a:spLocks noGrp="1"/>
          </p:cNvSpPr>
          <p:nvPr>
            <p:ph type="title"/>
          </p:nvPr>
        </p:nvSpPr>
        <p:spPr>
          <a:xfrm>
            <a:off x="960200" y="593367"/>
            <a:ext cx="102716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8" name="Google Shape;88;p19"/>
          <p:cNvSpPr txBox="1">
            <a:spLocks noGrp="1"/>
          </p:cNvSpPr>
          <p:nvPr>
            <p:ph type="subTitle" idx="1"/>
          </p:nvPr>
        </p:nvSpPr>
        <p:spPr>
          <a:xfrm>
            <a:off x="1328300" y="2829627"/>
            <a:ext cx="5831600" cy="9104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89" name="Google Shape;89;p19"/>
          <p:cNvSpPr txBox="1">
            <a:spLocks noGrp="1"/>
          </p:cNvSpPr>
          <p:nvPr>
            <p:ph type="title" idx="2"/>
          </p:nvPr>
        </p:nvSpPr>
        <p:spPr>
          <a:xfrm>
            <a:off x="1592033" y="1846733"/>
            <a:ext cx="9008000" cy="58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
        <p:nvSpPr>
          <p:cNvPr id="90" name="Google Shape;90;p19"/>
          <p:cNvSpPr txBox="1">
            <a:spLocks noGrp="1"/>
          </p:cNvSpPr>
          <p:nvPr>
            <p:ph type="subTitle" idx="3"/>
          </p:nvPr>
        </p:nvSpPr>
        <p:spPr>
          <a:xfrm>
            <a:off x="1328300" y="3779813"/>
            <a:ext cx="43484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11041060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text 5">
  <p:cSld name="Title and text 5">
    <p:spTree>
      <p:nvGrpSpPr>
        <p:cNvPr id="1" name="Shape 91"/>
        <p:cNvGrpSpPr/>
        <p:nvPr/>
      </p:nvGrpSpPr>
      <p:grpSpPr>
        <a:xfrm>
          <a:off x="0" y="0"/>
          <a:ext cx="0" cy="0"/>
          <a:chOff x="0" y="0"/>
          <a:chExt cx="0" cy="0"/>
        </a:xfrm>
      </p:grpSpPr>
      <p:sp>
        <p:nvSpPr>
          <p:cNvPr id="92" name="Google Shape;92;p20"/>
          <p:cNvSpPr txBox="1">
            <a:spLocks noGrp="1"/>
          </p:cNvSpPr>
          <p:nvPr>
            <p:ph type="title"/>
          </p:nvPr>
        </p:nvSpPr>
        <p:spPr>
          <a:xfrm>
            <a:off x="1703567" y="593367"/>
            <a:ext cx="8784800" cy="15148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3" name="Google Shape;93;p20"/>
          <p:cNvSpPr txBox="1">
            <a:spLocks noGrp="1"/>
          </p:cNvSpPr>
          <p:nvPr>
            <p:ph type="subTitle" idx="1"/>
          </p:nvPr>
        </p:nvSpPr>
        <p:spPr>
          <a:xfrm>
            <a:off x="1328300" y="2500267"/>
            <a:ext cx="5732800" cy="12472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94" name="Google Shape;94;p20"/>
          <p:cNvSpPr txBox="1">
            <a:spLocks noGrp="1"/>
          </p:cNvSpPr>
          <p:nvPr>
            <p:ph type="subTitle" idx="2"/>
          </p:nvPr>
        </p:nvSpPr>
        <p:spPr>
          <a:xfrm>
            <a:off x="1328300" y="3775800"/>
            <a:ext cx="5601200" cy="9104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194571430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95"/>
        <p:cNvGrpSpPr/>
        <p:nvPr/>
      </p:nvGrpSpPr>
      <p:grpSpPr>
        <a:xfrm>
          <a:off x="0" y="0"/>
          <a:ext cx="0" cy="0"/>
          <a:chOff x="0" y="0"/>
          <a:chExt cx="0" cy="0"/>
        </a:xfrm>
      </p:grpSpPr>
      <p:sp>
        <p:nvSpPr>
          <p:cNvPr id="96" name="Google Shape;96;p21"/>
          <p:cNvSpPr txBox="1">
            <a:spLocks noGrp="1"/>
          </p:cNvSpPr>
          <p:nvPr>
            <p:ph type="title"/>
          </p:nvPr>
        </p:nvSpPr>
        <p:spPr>
          <a:xfrm>
            <a:off x="2616200" y="643572"/>
            <a:ext cx="69596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7" name="Google Shape;97;p21"/>
          <p:cNvSpPr txBox="1">
            <a:spLocks noGrp="1"/>
          </p:cNvSpPr>
          <p:nvPr>
            <p:ph type="subTitle" idx="1"/>
          </p:nvPr>
        </p:nvSpPr>
        <p:spPr>
          <a:xfrm>
            <a:off x="1828800" y="4152900"/>
            <a:ext cx="1989200" cy="546400"/>
          </a:xfrm>
          <a:prstGeom prst="rect">
            <a:avLst/>
          </a:prstGeom>
        </p:spPr>
        <p:txBody>
          <a:bodyPr spcFirstLastPara="1" wrap="square" lIns="0" tIns="91425" rIns="0" bIns="91425" anchor="ctr" anchorCtr="0">
            <a:noAutofit/>
          </a:bodyPr>
          <a:lstStyle>
            <a:lvl1pPr lvl="0" algn="ctr" rtl="0">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spcBef>
                <a:spcPts val="0"/>
              </a:spcBef>
              <a:spcAft>
                <a:spcPts val="0"/>
              </a:spcAft>
              <a:buNone/>
              <a:defRPr sz="2667" b="1">
                <a:solidFill>
                  <a:schemeClr val="accent3"/>
                </a:solidFill>
                <a:latin typeface="Patrick Hand SC"/>
                <a:ea typeface="Patrick Hand SC"/>
                <a:cs typeface="Patrick Hand SC"/>
                <a:sym typeface="Patrick Hand SC"/>
              </a:defRPr>
            </a:lvl2pPr>
            <a:lvl3pPr lvl="2" algn="ctr" rtl="0">
              <a:spcBef>
                <a:spcPts val="0"/>
              </a:spcBef>
              <a:spcAft>
                <a:spcPts val="0"/>
              </a:spcAft>
              <a:buNone/>
              <a:defRPr sz="2667" b="1">
                <a:solidFill>
                  <a:schemeClr val="accent3"/>
                </a:solidFill>
                <a:latin typeface="Patrick Hand SC"/>
                <a:ea typeface="Patrick Hand SC"/>
                <a:cs typeface="Patrick Hand SC"/>
                <a:sym typeface="Patrick Hand SC"/>
              </a:defRPr>
            </a:lvl3pPr>
            <a:lvl4pPr lvl="3" algn="ctr" rtl="0">
              <a:spcBef>
                <a:spcPts val="0"/>
              </a:spcBef>
              <a:spcAft>
                <a:spcPts val="0"/>
              </a:spcAft>
              <a:buNone/>
              <a:defRPr sz="2667" b="1">
                <a:solidFill>
                  <a:schemeClr val="accent3"/>
                </a:solidFill>
                <a:latin typeface="Patrick Hand SC"/>
                <a:ea typeface="Patrick Hand SC"/>
                <a:cs typeface="Patrick Hand SC"/>
                <a:sym typeface="Patrick Hand SC"/>
              </a:defRPr>
            </a:lvl4pPr>
            <a:lvl5pPr lvl="4" algn="ctr" rtl="0">
              <a:spcBef>
                <a:spcPts val="0"/>
              </a:spcBef>
              <a:spcAft>
                <a:spcPts val="0"/>
              </a:spcAft>
              <a:buNone/>
              <a:defRPr sz="2667" b="1">
                <a:solidFill>
                  <a:schemeClr val="accent3"/>
                </a:solidFill>
                <a:latin typeface="Patrick Hand SC"/>
                <a:ea typeface="Patrick Hand SC"/>
                <a:cs typeface="Patrick Hand SC"/>
                <a:sym typeface="Patrick Hand SC"/>
              </a:defRPr>
            </a:lvl5pPr>
            <a:lvl6pPr lvl="5" algn="ctr" rtl="0">
              <a:spcBef>
                <a:spcPts val="0"/>
              </a:spcBef>
              <a:spcAft>
                <a:spcPts val="0"/>
              </a:spcAft>
              <a:buNone/>
              <a:defRPr sz="2667" b="1">
                <a:solidFill>
                  <a:schemeClr val="accent3"/>
                </a:solidFill>
                <a:latin typeface="Patrick Hand SC"/>
                <a:ea typeface="Patrick Hand SC"/>
                <a:cs typeface="Patrick Hand SC"/>
                <a:sym typeface="Patrick Hand SC"/>
              </a:defRPr>
            </a:lvl6pPr>
            <a:lvl7pPr lvl="6" algn="ctr" rtl="0">
              <a:spcBef>
                <a:spcPts val="0"/>
              </a:spcBef>
              <a:spcAft>
                <a:spcPts val="0"/>
              </a:spcAft>
              <a:buNone/>
              <a:defRPr sz="2667" b="1">
                <a:solidFill>
                  <a:schemeClr val="accent3"/>
                </a:solidFill>
                <a:latin typeface="Patrick Hand SC"/>
                <a:ea typeface="Patrick Hand SC"/>
                <a:cs typeface="Patrick Hand SC"/>
                <a:sym typeface="Patrick Hand SC"/>
              </a:defRPr>
            </a:lvl7pPr>
            <a:lvl8pPr lvl="7" algn="ctr" rtl="0">
              <a:spcBef>
                <a:spcPts val="0"/>
              </a:spcBef>
              <a:spcAft>
                <a:spcPts val="0"/>
              </a:spcAft>
              <a:buNone/>
              <a:defRPr sz="2667" b="1">
                <a:solidFill>
                  <a:schemeClr val="accent3"/>
                </a:solidFill>
                <a:latin typeface="Patrick Hand SC"/>
                <a:ea typeface="Patrick Hand SC"/>
                <a:cs typeface="Patrick Hand SC"/>
                <a:sym typeface="Patrick Hand SC"/>
              </a:defRPr>
            </a:lvl8pPr>
            <a:lvl9pPr lvl="8" algn="ctr" rtl="0">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98" name="Google Shape;98;p21"/>
          <p:cNvSpPr txBox="1">
            <a:spLocks noGrp="1"/>
          </p:cNvSpPr>
          <p:nvPr>
            <p:ph type="subTitle" idx="2"/>
          </p:nvPr>
        </p:nvSpPr>
        <p:spPr>
          <a:xfrm>
            <a:off x="1828800" y="4621667"/>
            <a:ext cx="1989200" cy="11824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99" name="Google Shape;99;p21"/>
          <p:cNvSpPr txBox="1">
            <a:spLocks noGrp="1"/>
          </p:cNvSpPr>
          <p:nvPr>
            <p:ph type="subTitle" idx="3"/>
          </p:nvPr>
        </p:nvSpPr>
        <p:spPr>
          <a:xfrm>
            <a:off x="8513600" y="4152900"/>
            <a:ext cx="1989200" cy="546400"/>
          </a:xfrm>
          <a:prstGeom prst="rect">
            <a:avLst/>
          </a:prstGeom>
        </p:spPr>
        <p:txBody>
          <a:bodyPr spcFirstLastPara="1" wrap="square" lIns="0" tIns="91425" rIns="0" bIns="91425" anchor="ctr" anchorCtr="0">
            <a:noAutofit/>
          </a:bodyPr>
          <a:lstStyle>
            <a:lvl1pPr lvl="0" algn="ctr" rtl="0">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spcBef>
                <a:spcPts val="0"/>
              </a:spcBef>
              <a:spcAft>
                <a:spcPts val="0"/>
              </a:spcAft>
              <a:buNone/>
              <a:defRPr sz="2667" b="1">
                <a:solidFill>
                  <a:schemeClr val="accent3"/>
                </a:solidFill>
                <a:latin typeface="Patrick Hand SC"/>
                <a:ea typeface="Patrick Hand SC"/>
                <a:cs typeface="Patrick Hand SC"/>
                <a:sym typeface="Patrick Hand SC"/>
              </a:defRPr>
            </a:lvl2pPr>
            <a:lvl3pPr lvl="2" algn="ctr" rtl="0">
              <a:spcBef>
                <a:spcPts val="0"/>
              </a:spcBef>
              <a:spcAft>
                <a:spcPts val="0"/>
              </a:spcAft>
              <a:buNone/>
              <a:defRPr sz="2667" b="1">
                <a:solidFill>
                  <a:schemeClr val="accent3"/>
                </a:solidFill>
                <a:latin typeface="Patrick Hand SC"/>
                <a:ea typeface="Patrick Hand SC"/>
                <a:cs typeface="Patrick Hand SC"/>
                <a:sym typeface="Patrick Hand SC"/>
              </a:defRPr>
            </a:lvl3pPr>
            <a:lvl4pPr lvl="3" algn="ctr" rtl="0">
              <a:spcBef>
                <a:spcPts val="0"/>
              </a:spcBef>
              <a:spcAft>
                <a:spcPts val="0"/>
              </a:spcAft>
              <a:buNone/>
              <a:defRPr sz="2667" b="1">
                <a:solidFill>
                  <a:schemeClr val="accent3"/>
                </a:solidFill>
                <a:latin typeface="Patrick Hand SC"/>
                <a:ea typeface="Patrick Hand SC"/>
                <a:cs typeface="Patrick Hand SC"/>
                <a:sym typeface="Patrick Hand SC"/>
              </a:defRPr>
            </a:lvl4pPr>
            <a:lvl5pPr lvl="4" algn="ctr" rtl="0">
              <a:spcBef>
                <a:spcPts val="0"/>
              </a:spcBef>
              <a:spcAft>
                <a:spcPts val="0"/>
              </a:spcAft>
              <a:buNone/>
              <a:defRPr sz="2667" b="1">
                <a:solidFill>
                  <a:schemeClr val="accent3"/>
                </a:solidFill>
                <a:latin typeface="Patrick Hand SC"/>
                <a:ea typeface="Patrick Hand SC"/>
                <a:cs typeface="Patrick Hand SC"/>
                <a:sym typeface="Patrick Hand SC"/>
              </a:defRPr>
            </a:lvl5pPr>
            <a:lvl6pPr lvl="5" algn="ctr" rtl="0">
              <a:spcBef>
                <a:spcPts val="0"/>
              </a:spcBef>
              <a:spcAft>
                <a:spcPts val="0"/>
              </a:spcAft>
              <a:buNone/>
              <a:defRPr sz="2667" b="1">
                <a:solidFill>
                  <a:schemeClr val="accent3"/>
                </a:solidFill>
                <a:latin typeface="Patrick Hand SC"/>
                <a:ea typeface="Patrick Hand SC"/>
                <a:cs typeface="Patrick Hand SC"/>
                <a:sym typeface="Patrick Hand SC"/>
              </a:defRPr>
            </a:lvl6pPr>
            <a:lvl7pPr lvl="6" algn="ctr" rtl="0">
              <a:spcBef>
                <a:spcPts val="0"/>
              </a:spcBef>
              <a:spcAft>
                <a:spcPts val="0"/>
              </a:spcAft>
              <a:buNone/>
              <a:defRPr sz="2667" b="1">
                <a:solidFill>
                  <a:schemeClr val="accent3"/>
                </a:solidFill>
                <a:latin typeface="Patrick Hand SC"/>
                <a:ea typeface="Patrick Hand SC"/>
                <a:cs typeface="Patrick Hand SC"/>
                <a:sym typeface="Patrick Hand SC"/>
              </a:defRPr>
            </a:lvl7pPr>
            <a:lvl8pPr lvl="7" algn="ctr" rtl="0">
              <a:spcBef>
                <a:spcPts val="0"/>
              </a:spcBef>
              <a:spcAft>
                <a:spcPts val="0"/>
              </a:spcAft>
              <a:buNone/>
              <a:defRPr sz="2667" b="1">
                <a:solidFill>
                  <a:schemeClr val="accent3"/>
                </a:solidFill>
                <a:latin typeface="Patrick Hand SC"/>
                <a:ea typeface="Patrick Hand SC"/>
                <a:cs typeface="Patrick Hand SC"/>
                <a:sym typeface="Patrick Hand SC"/>
              </a:defRPr>
            </a:lvl8pPr>
            <a:lvl9pPr lvl="8" algn="ctr" rtl="0">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100" name="Google Shape;100;p21"/>
          <p:cNvSpPr txBox="1">
            <a:spLocks noGrp="1"/>
          </p:cNvSpPr>
          <p:nvPr>
            <p:ph type="subTitle" idx="4"/>
          </p:nvPr>
        </p:nvSpPr>
        <p:spPr>
          <a:xfrm>
            <a:off x="8513600" y="4621667"/>
            <a:ext cx="1989200" cy="11824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
        <p:nvSpPr>
          <p:cNvPr id="101" name="Google Shape;101;p21"/>
          <p:cNvSpPr txBox="1">
            <a:spLocks noGrp="1"/>
          </p:cNvSpPr>
          <p:nvPr>
            <p:ph type="subTitle" idx="5"/>
          </p:nvPr>
        </p:nvSpPr>
        <p:spPr>
          <a:xfrm>
            <a:off x="5171200" y="4152900"/>
            <a:ext cx="1989200" cy="546400"/>
          </a:xfrm>
          <a:prstGeom prst="rect">
            <a:avLst/>
          </a:prstGeom>
        </p:spPr>
        <p:txBody>
          <a:bodyPr spcFirstLastPara="1" wrap="square" lIns="0" tIns="91425" rIns="0" bIns="91425" anchor="ctr" anchorCtr="0">
            <a:noAutofit/>
          </a:bodyPr>
          <a:lstStyle>
            <a:lvl1pPr lvl="0" algn="ctr" rtl="0">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ctr" rtl="0">
              <a:spcBef>
                <a:spcPts val="0"/>
              </a:spcBef>
              <a:spcAft>
                <a:spcPts val="0"/>
              </a:spcAft>
              <a:buNone/>
              <a:defRPr sz="2667" b="1">
                <a:solidFill>
                  <a:schemeClr val="accent3"/>
                </a:solidFill>
                <a:latin typeface="Patrick Hand SC"/>
                <a:ea typeface="Patrick Hand SC"/>
                <a:cs typeface="Patrick Hand SC"/>
                <a:sym typeface="Patrick Hand SC"/>
              </a:defRPr>
            </a:lvl2pPr>
            <a:lvl3pPr lvl="2" algn="ctr" rtl="0">
              <a:spcBef>
                <a:spcPts val="0"/>
              </a:spcBef>
              <a:spcAft>
                <a:spcPts val="0"/>
              </a:spcAft>
              <a:buNone/>
              <a:defRPr sz="2667" b="1">
                <a:solidFill>
                  <a:schemeClr val="accent3"/>
                </a:solidFill>
                <a:latin typeface="Patrick Hand SC"/>
                <a:ea typeface="Patrick Hand SC"/>
                <a:cs typeface="Patrick Hand SC"/>
                <a:sym typeface="Patrick Hand SC"/>
              </a:defRPr>
            </a:lvl3pPr>
            <a:lvl4pPr lvl="3" algn="ctr" rtl="0">
              <a:spcBef>
                <a:spcPts val="0"/>
              </a:spcBef>
              <a:spcAft>
                <a:spcPts val="0"/>
              </a:spcAft>
              <a:buNone/>
              <a:defRPr sz="2667" b="1">
                <a:solidFill>
                  <a:schemeClr val="accent3"/>
                </a:solidFill>
                <a:latin typeface="Patrick Hand SC"/>
                <a:ea typeface="Patrick Hand SC"/>
                <a:cs typeface="Patrick Hand SC"/>
                <a:sym typeface="Patrick Hand SC"/>
              </a:defRPr>
            </a:lvl4pPr>
            <a:lvl5pPr lvl="4" algn="ctr" rtl="0">
              <a:spcBef>
                <a:spcPts val="0"/>
              </a:spcBef>
              <a:spcAft>
                <a:spcPts val="0"/>
              </a:spcAft>
              <a:buNone/>
              <a:defRPr sz="2667" b="1">
                <a:solidFill>
                  <a:schemeClr val="accent3"/>
                </a:solidFill>
                <a:latin typeface="Patrick Hand SC"/>
                <a:ea typeface="Patrick Hand SC"/>
                <a:cs typeface="Patrick Hand SC"/>
                <a:sym typeface="Patrick Hand SC"/>
              </a:defRPr>
            </a:lvl5pPr>
            <a:lvl6pPr lvl="5" algn="ctr" rtl="0">
              <a:spcBef>
                <a:spcPts val="0"/>
              </a:spcBef>
              <a:spcAft>
                <a:spcPts val="0"/>
              </a:spcAft>
              <a:buNone/>
              <a:defRPr sz="2667" b="1">
                <a:solidFill>
                  <a:schemeClr val="accent3"/>
                </a:solidFill>
                <a:latin typeface="Patrick Hand SC"/>
                <a:ea typeface="Patrick Hand SC"/>
                <a:cs typeface="Patrick Hand SC"/>
                <a:sym typeface="Patrick Hand SC"/>
              </a:defRPr>
            </a:lvl6pPr>
            <a:lvl7pPr lvl="6" algn="ctr" rtl="0">
              <a:spcBef>
                <a:spcPts val="0"/>
              </a:spcBef>
              <a:spcAft>
                <a:spcPts val="0"/>
              </a:spcAft>
              <a:buNone/>
              <a:defRPr sz="2667" b="1">
                <a:solidFill>
                  <a:schemeClr val="accent3"/>
                </a:solidFill>
                <a:latin typeface="Patrick Hand SC"/>
                <a:ea typeface="Patrick Hand SC"/>
                <a:cs typeface="Patrick Hand SC"/>
                <a:sym typeface="Patrick Hand SC"/>
              </a:defRPr>
            </a:lvl7pPr>
            <a:lvl8pPr lvl="7" algn="ctr" rtl="0">
              <a:spcBef>
                <a:spcPts val="0"/>
              </a:spcBef>
              <a:spcAft>
                <a:spcPts val="0"/>
              </a:spcAft>
              <a:buNone/>
              <a:defRPr sz="2667" b="1">
                <a:solidFill>
                  <a:schemeClr val="accent3"/>
                </a:solidFill>
                <a:latin typeface="Patrick Hand SC"/>
                <a:ea typeface="Patrick Hand SC"/>
                <a:cs typeface="Patrick Hand SC"/>
                <a:sym typeface="Patrick Hand SC"/>
              </a:defRPr>
            </a:lvl8pPr>
            <a:lvl9pPr lvl="8" algn="ctr" rtl="0">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102" name="Google Shape;102;p21"/>
          <p:cNvSpPr txBox="1">
            <a:spLocks noGrp="1"/>
          </p:cNvSpPr>
          <p:nvPr>
            <p:ph type="subTitle" idx="6"/>
          </p:nvPr>
        </p:nvSpPr>
        <p:spPr>
          <a:xfrm>
            <a:off x="5171201" y="4621667"/>
            <a:ext cx="1989200" cy="1182400"/>
          </a:xfrm>
          <a:prstGeom prst="rect">
            <a:avLst/>
          </a:prstGeom>
        </p:spPr>
        <p:txBody>
          <a:bodyPr spcFirstLastPara="1" wrap="square" lIns="0" tIns="91425" rIns="0" bIns="91425" anchor="t" anchorCtr="0">
            <a:noAutofit/>
          </a:bodyPr>
          <a:lstStyle>
            <a:lvl1pPr lvl="0" algn="ctr" rtl="0">
              <a:spcBef>
                <a:spcPts val="0"/>
              </a:spcBef>
              <a:spcAft>
                <a:spcPts val="0"/>
              </a:spcAft>
              <a:buNone/>
              <a:defRPr sz="1867"/>
            </a:lvl1pPr>
            <a:lvl2pPr lvl="1" algn="ctr" rtl="0">
              <a:spcBef>
                <a:spcPts val="2133"/>
              </a:spcBef>
              <a:spcAft>
                <a:spcPts val="0"/>
              </a:spcAft>
              <a:buNone/>
              <a:defRPr sz="1867"/>
            </a:lvl2pPr>
            <a:lvl3pPr lvl="2" algn="ctr" rtl="0">
              <a:spcBef>
                <a:spcPts val="2133"/>
              </a:spcBef>
              <a:spcAft>
                <a:spcPts val="0"/>
              </a:spcAft>
              <a:buNone/>
              <a:defRPr sz="1867"/>
            </a:lvl3pPr>
            <a:lvl4pPr lvl="3" algn="ctr" rtl="0">
              <a:spcBef>
                <a:spcPts val="2133"/>
              </a:spcBef>
              <a:spcAft>
                <a:spcPts val="0"/>
              </a:spcAft>
              <a:buNone/>
              <a:defRPr sz="1867"/>
            </a:lvl4pPr>
            <a:lvl5pPr lvl="4" algn="ctr" rtl="0">
              <a:spcBef>
                <a:spcPts val="2133"/>
              </a:spcBef>
              <a:spcAft>
                <a:spcPts val="0"/>
              </a:spcAft>
              <a:buNone/>
              <a:defRPr sz="1867"/>
            </a:lvl5pPr>
            <a:lvl6pPr lvl="5" algn="ctr" rtl="0">
              <a:spcBef>
                <a:spcPts val="2133"/>
              </a:spcBef>
              <a:spcAft>
                <a:spcPts val="0"/>
              </a:spcAft>
              <a:buNone/>
              <a:defRPr sz="1867"/>
            </a:lvl6pPr>
            <a:lvl7pPr lvl="6" algn="ctr" rtl="0">
              <a:spcBef>
                <a:spcPts val="2133"/>
              </a:spcBef>
              <a:spcAft>
                <a:spcPts val="0"/>
              </a:spcAft>
              <a:buNone/>
              <a:defRPr sz="1867"/>
            </a:lvl7pPr>
            <a:lvl8pPr lvl="7" algn="ctr" rtl="0">
              <a:spcBef>
                <a:spcPts val="2133"/>
              </a:spcBef>
              <a:spcAft>
                <a:spcPts val="0"/>
              </a:spcAft>
              <a:buNone/>
              <a:defRPr sz="1867"/>
            </a:lvl8pPr>
            <a:lvl9pPr lvl="8" algn="ctr" rtl="0">
              <a:spcBef>
                <a:spcPts val="2133"/>
              </a:spcBef>
              <a:spcAft>
                <a:spcPts val="2133"/>
              </a:spcAft>
              <a:buNone/>
              <a:defRPr sz="1867"/>
            </a:lvl9pPr>
          </a:lstStyle>
          <a:p>
            <a:endParaRPr/>
          </a:p>
        </p:txBody>
      </p:sp>
    </p:spTree>
    <p:extLst>
      <p:ext uri="{BB962C8B-B14F-4D97-AF65-F5344CB8AC3E}">
        <p14:creationId xmlns:p14="http://schemas.microsoft.com/office/powerpoint/2010/main" val="26338732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03"/>
        <p:cNvGrpSpPr/>
        <p:nvPr/>
      </p:nvGrpSpPr>
      <p:grpSpPr>
        <a:xfrm>
          <a:off x="0" y="0"/>
          <a:ext cx="0" cy="0"/>
          <a:chOff x="0" y="0"/>
          <a:chExt cx="0" cy="0"/>
        </a:xfrm>
      </p:grpSpPr>
      <p:sp>
        <p:nvSpPr>
          <p:cNvPr id="104" name="Google Shape;104;p22"/>
          <p:cNvSpPr txBox="1">
            <a:spLocks noGrp="1"/>
          </p:cNvSpPr>
          <p:nvPr>
            <p:ph type="title"/>
          </p:nvPr>
        </p:nvSpPr>
        <p:spPr>
          <a:xfrm>
            <a:off x="2616200" y="643572"/>
            <a:ext cx="69596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5" name="Google Shape;105;p22"/>
          <p:cNvSpPr txBox="1">
            <a:spLocks noGrp="1"/>
          </p:cNvSpPr>
          <p:nvPr>
            <p:ph type="subTitle" idx="1"/>
          </p:nvPr>
        </p:nvSpPr>
        <p:spPr>
          <a:xfrm>
            <a:off x="1415800" y="2121667"/>
            <a:ext cx="2309600" cy="7636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106" name="Google Shape;106;p22"/>
          <p:cNvSpPr txBox="1">
            <a:spLocks noGrp="1"/>
          </p:cNvSpPr>
          <p:nvPr>
            <p:ph type="subTitle" idx="2"/>
          </p:nvPr>
        </p:nvSpPr>
        <p:spPr>
          <a:xfrm>
            <a:off x="1415800" y="2909133"/>
            <a:ext cx="2309600" cy="7636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107" name="Google Shape;107;p22"/>
          <p:cNvSpPr txBox="1">
            <a:spLocks noGrp="1"/>
          </p:cNvSpPr>
          <p:nvPr>
            <p:ph type="subTitle" idx="3"/>
          </p:nvPr>
        </p:nvSpPr>
        <p:spPr>
          <a:xfrm>
            <a:off x="8710199" y="2121667"/>
            <a:ext cx="2309600" cy="763600"/>
          </a:xfrm>
          <a:prstGeom prst="rect">
            <a:avLst/>
          </a:prstGeom>
        </p:spPr>
        <p:txBody>
          <a:bodyPr spcFirstLastPara="1" wrap="square" lIns="0" tIns="91425" rIns="0" bIns="91425" anchor="t" anchorCtr="0">
            <a:noAutofit/>
          </a:bodyPr>
          <a:lstStyle>
            <a:lvl1pPr lvl="0"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algn="r"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algn="r"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108" name="Google Shape;108;p22"/>
          <p:cNvSpPr txBox="1">
            <a:spLocks noGrp="1"/>
          </p:cNvSpPr>
          <p:nvPr>
            <p:ph type="subTitle" idx="4"/>
          </p:nvPr>
        </p:nvSpPr>
        <p:spPr>
          <a:xfrm>
            <a:off x="8710201" y="2909133"/>
            <a:ext cx="2309600" cy="763600"/>
          </a:xfrm>
          <a:prstGeom prst="rect">
            <a:avLst/>
          </a:prstGeom>
        </p:spPr>
        <p:txBody>
          <a:bodyPr spcFirstLastPara="1" wrap="square" lIns="0" tIns="91425" rIns="0" bIns="91425" anchor="t" anchorCtr="0">
            <a:noAutofit/>
          </a:bodyPr>
          <a:lstStyle>
            <a:lvl1pPr lvl="0" algn="r" rtl="0">
              <a:spcBef>
                <a:spcPts val="0"/>
              </a:spcBef>
              <a:spcAft>
                <a:spcPts val="0"/>
              </a:spcAft>
              <a:buNone/>
              <a:defRPr sz="1867"/>
            </a:lvl1pPr>
            <a:lvl2pPr lvl="1" algn="r" rtl="0">
              <a:spcBef>
                <a:spcPts val="2133"/>
              </a:spcBef>
              <a:spcAft>
                <a:spcPts val="0"/>
              </a:spcAft>
              <a:buNone/>
              <a:defRPr sz="1867"/>
            </a:lvl2pPr>
            <a:lvl3pPr lvl="2" algn="r" rtl="0">
              <a:spcBef>
                <a:spcPts val="2133"/>
              </a:spcBef>
              <a:spcAft>
                <a:spcPts val="0"/>
              </a:spcAft>
              <a:buNone/>
              <a:defRPr sz="1867"/>
            </a:lvl3pPr>
            <a:lvl4pPr lvl="3" algn="r" rtl="0">
              <a:spcBef>
                <a:spcPts val="2133"/>
              </a:spcBef>
              <a:spcAft>
                <a:spcPts val="0"/>
              </a:spcAft>
              <a:buNone/>
              <a:defRPr sz="1867"/>
            </a:lvl4pPr>
            <a:lvl5pPr lvl="4" algn="r" rtl="0">
              <a:spcBef>
                <a:spcPts val="2133"/>
              </a:spcBef>
              <a:spcAft>
                <a:spcPts val="0"/>
              </a:spcAft>
              <a:buNone/>
              <a:defRPr sz="1867"/>
            </a:lvl5pPr>
            <a:lvl6pPr lvl="5" algn="r" rtl="0">
              <a:spcBef>
                <a:spcPts val="2133"/>
              </a:spcBef>
              <a:spcAft>
                <a:spcPts val="0"/>
              </a:spcAft>
              <a:buNone/>
              <a:defRPr sz="1867"/>
            </a:lvl6pPr>
            <a:lvl7pPr lvl="6" algn="r" rtl="0">
              <a:spcBef>
                <a:spcPts val="2133"/>
              </a:spcBef>
              <a:spcAft>
                <a:spcPts val="0"/>
              </a:spcAft>
              <a:buNone/>
              <a:defRPr sz="1867"/>
            </a:lvl7pPr>
            <a:lvl8pPr lvl="7" algn="r" rtl="0">
              <a:spcBef>
                <a:spcPts val="2133"/>
              </a:spcBef>
              <a:spcAft>
                <a:spcPts val="0"/>
              </a:spcAft>
              <a:buNone/>
              <a:defRPr sz="1867"/>
            </a:lvl8pPr>
            <a:lvl9pPr lvl="8" algn="r" rtl="0">
              <a:spcBef>
                <a:spcPts val="2133"/>
              </a:spcBef>
              <a:spcAft>
                <a:spcPts val="2133"/>
              </a:spcAft>
              <a:buNone/>
              <a:defRPr sz="1867"/>
            </a:lvl9pPr>
          </a:lstStyle>
          <a:p>
            <a:endParaRPr/>
          </a:p>
        </p:txBody>
      </p:sp>
      <p:sp>
        <p:nvSpPr>
          <p:cNvPr id="109" name="Google Shape;109;p22"/>
          <p:cNvSpPr txBox="1">
            <a:spLocks noGrp="1"/>
          </p:cNvSpPr>
          <p:nvPr>
            <p:ph type="subTitle" idx="5"/>
          </p:nvPr>
        </p:nvSpPr>
        <p:spPr>
          <a:xfrm>
            <a:off x="1415800" y="4058667"/>
            <a:ext cx="2309600" cy="763600"/>
          </a:xfrm>
          <a:prstGeom prst="rect">
            <a:avLst/>
          </a:prstGeom>
        </p:spPr>
        <p:txBody>
          <a:bodyPr spcFirstLastPara="1" wrap="square" lIns="0" tIns="91425" rIns="0" bIns="91425" anchor="t" anchorCtr="0">
            <a:noAutofit/>
          </a:bodyPr>
          <a:lstStyle>
            <a:lvl1pPr lvl="0"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2pPr>
            <a:lvl3pPr lvl="2"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3pPr>
            <a:lvl4pPr lvl="3"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4pPr>
            <a:lvl5pPr lvl="4"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5pPr>
            <a:lvl6pPr lvl="5"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6pPr>
            <a:lvl7pPr lvl="6"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7pPr>
            <a:lvl8pPr lvl="7" rtl="0">
              <a:lnSpc>
                <a:spcPct val="80000"/>
              </a:lnSpc>
              <a:spcBef>
                <a:spcPts val="2133"/>
              </a:spcBef>
              <a:spcAft>
                <a:spcPts val="0"/>
              </a:spcAft>
              <a:buNone/>
              <a:defRPr sz="2667" b="1">
                <a:solidFill>
                  <a:schemeClr val="accent3"/>
                </a:solidFill>
                <a:latin typeface="Patrick Hand SC"/>
                <a:ea typeface="Patrick Hand SC"/>
                <a:cs typeface="Patrick Hand SC"/>
                <a:sym typeface="Patrick Hand SC"/>
              </a:defRPr>
            </a:lvl8pPr>
            <a:lvl9pPr lvl="8" rtl="0">
              <a:lnSpc>
                <a:spcPct val="80000"/>
              </a:lnSpc>
              <a:spcBef>
                <a:spcPts val="2133"/>
              </a:spcBef>
              <a:spcAft>
                <a:spcPts val="2133"/>
              </a:spcAft>
              <a:buNone/>
              <a:defRPr sz="2667" b="1">
                <a:solidFill>
                  <a:schemeClr val="accent3"/>
                </a:solidFill>
                <a:latin typeface="Patrick Hand SC"/>
                <a:ea typeface="Patrick Hand SC"/>
                <a:cs typeface="Patrick Hand SC"/>
                <a:sym typeface="Patrick Hand SC"/>
              </a:defRPr>
            </a:lvl9pPr>
          </a:lstStyle>
          <a:p>
            <a:endParaRPr/>
          </a:p>
        </p:txBody>
      </p:sp>
      <p:sp>
        <p:nvSpPr>
          <p:cNvPr id="110" name="Google Shape;110;p22"/>
          <p:cNvSpPr txBox="1">
            <a:spLocks noGrp="1"/>
          </p:cNvSpPr>
          <p:nvPr>
            <p:ph type="subTitle" idx="6"/>
          </p:nvPr>
        </p:nvSpPr>
        <p:spPr>
          <a:xfrm>
            <a:off x="1415800" y="4846133"/>
            <a:ext cx="2309600" cy="763600"/>
          </a:xfrm>
          <a:prstGeom prst="rect">
            <a:avLst/>
          </a:prstGeom>
        </p:spPr>
        <p:txBody>
          <a:bodyPr spcFirstLastPara="1" wrap="square" lIns="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111" name="Google Shape;111;p22"/>
          <p:cNvSpPr txBox="1">
            <a:spLocks noGrp="1"/>
          </p:cNvSpPr>
          <p:nvPr>
            <p:ph type="subTitle" idx="7"/>
          </p:nvPr>
        </p:nvSpPr>
        <p:spPr>
          <a:xfrm>
            <a:off x="8710199" y="4058667"/>
            <a:ext cx="2309600" cy="763600"/>
          </a:xfrm>
          <a:prstGeom prst="rect">
            <a:avLst/>
          </a:prstGeom>
        </p:spPr>
        <p:txBody>
          <a:bodyPr spcFirstLastPara="1" wrap="square" lIns="0" tIns="91425" rIns="0" bIns="91425" anchor="b" anchorCtr="0">
            <a:noAutofit/>
          </a:bodyPr>
          <a:lstStyle>
            <a:lvl1pPr lvl="0"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1pPr>
            <a:lvl2pPr lvl="1"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2pPr>
            <a:lvl3pPr lvl="2"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3pPr>
            <a:lvl4pPr lvl="3"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4pPr>
            <a:lvl5pPr lvl="4"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5pPr>
            <a:lvl6pPr lvl="5"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6pPr>
            <a:lvl7pPr lvl="6"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7pPr>
            <a:lvl8pPr lvl="7"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8pPr>
            <a:lvl9pPr lvl="8" algn="r" rtl="0">
              <a:lnSpc>
                <a:spcPct val="80000"/>
              </a:lnSpc>
              <a:spcBef>
                <a:spcPts val="0"/>
              </a:spcBef>
              <a:spcAft>
                <a:spcPts val="0"/>
              </a:spcAft>
              <a:buNone/>
              <a:defRPr sz="2667" b="1">
                <a:solidFill>
                  <a:schemeClr val="accent3"/>
                </a:solidFill>
                <a:latin typeface="Patrick Hand SC"/>
                <a:ea typeface="Patrick Hand SC"/>
                <a:cs typeface="Patrick Hand SC"/>
                <a:sym typeface="Patrick Hand SC"/>
              </a:defRPr>
            </a:lvl9pPr>
          </a:lstStyle>
          <a:p>
            <a:endParaRPr/>
          </a:p>
        </p:txBody>
      </p:sp>
      <p:sp>
        <p:nvSpPr>
          <p:cNvPr id="112" name="Google Shape;112;p22"/>
          <p:cNvSpPr txBox="1">
            <a:spLocks noGrp="1"/>
          </p:cNvSpPr>
          <p:nvPr>
            <p:ph type="subTitle" idx="8"/>
          </p:nvPr>
        </p:nvSpPr>
        <p:spPr>
          <a:xfrm>
            <a:off x="8710201" y="4846133"/>
            <a:ext cx="2309600" cy="763600"/>
          </a:xfrm>
          <a:prstGeom prst="rect">
            <a:avLst/>
          </a:prstGeom>
        </p:spPr>
        <p:txBody>
          <a:bodyPr spcFirstLastPara="1" wrap="square" lIns="0" tIns="91425" rIns="0" bIns="91425" anchor="t" anchorCtr="0">
            <a:noAutofit/>
          </a:bodyPr>
          <a:lstStyle>
            <a:lvl1pPr lvl="0" algn="r" rtl="0">
              <a:spcBef>
                <a:spcPts val="0"/>
              </a:spcBef>
              <a:spcAft>
                <a:spcPts val="0"/>
              </a:spcAft>
              <a:buNone/>
              <a:defRPr sz="1867"/>
            </a:lvl1pPr>
            <a:lvl2pPr lvl="1" algn="r" rtl="0">
              <a:spcBef>
                <a:spcPts val="2133"/>
              </a:spcBef>
              <a:spcAft>
                <a:spcPts val="0"/>
              </a:spcAft>
              <a:buNone/>
              <a:defRPr sz="1867"/>
            </a:lvl2pPr>
            <a:lvl3pPr lvl="2" algn="r" rtl="0">
              <a:spcBef>
                <a:spcPts val="2133"/>
              </a:spcBef>
              <a:spcAft>
                <a:spcPts val="0"/>
              </a:spcAft>
              <a:buNone/>
              <a:defRPr sz="1867"/>
            </a:lvl3pPr>
            <a:lvl4pPr lvl="3" algn="r" rtl="0">
              <a:spcBef>
                <a:spcPts val="2133"/>
              </a:spcBef>
              <a:spcAft>
                <a:spcPts val="0"/>
              </a:spcAft>
              <a:buNone/>
              <a:defRPr sz="1867"/>
            </a:lvl4pPr>
            <a:lvl5pPr lvl="4" algn="r" rtl="0">
              <a:spcBef>
                <a:spcPts val="2133"/>
              </a:spcBef>
              <a:spcAft>
                <a:spcPts val="0"/>
              </a:spcAft>
              <a:buNone/>
              <a:defRPr sz="1867"/>
            </a:lvl5pPr>
            <a:lvl6pPr lvl="5" algn="r" rtl="0">
              <a:spcBef>
                <a:spcPts val="2133"/>
              </a:spcBef>
              <a:spcAft>
                <a:spcPts val="0"/>
              </a:spcAft>
              <a:buNone/>
              <a:defRPr sz="1867"/>
            </a:lvl6pPr>
            <a:lvl7pPr lvl="6" algn="r" rtl="0">
              <a:spcBef>
                <a:spcPts val="2133"/>
              </a:spcBef>
              <a:spcAft>
                <a:spcPts val="0"/>
              </a:spcAft>
              <a:buNone/>
              <a:defRPr sz="1867"/>
            </a:lvl7pPr>
            <a:lvl8pPr lvl="7" algn="r" rtl="0">
              <a:spcBef>
                <a:spcPts val="2133"/>
              </a:spcBef>
              <a:spcAft>
                <a:spcPts val="0"/>
              </a:spcAft>
              <a:buNone/>
              <a:defRPr sz="1867"/>
            </a:lvl8pPr>
            <a:lvl9pPr lvl="8" algn="r" rtl="0">
              <a:spcBef>
                <a:spcPts val="2133"/>
              </a:spcBef>
              <a:spcAft>
                <a:spcPts val="2133"/>
              </a:spcAft>
              <a:buNone/>
              <a:defRPr sz="1867"/>
            </a:lvl9pPr>
          </a:lstStyle>
          <a:p>
            <a:endParaRPr/>
          </a:p>
        </p:txBody>
      </p:sp>
    </p:spTree>
    <p:extLst>
      <p:ext uri="{BB962C8B-B14F-4D97-AF65-F5344CB8AC3E}">
        <p14:creationId xmlns:p14="http://schemas.microsoft.com/office/powerpoint/2010/main" val="9056954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2616200" y="643572"/>
            <a:ext cx="69596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15" name="Google Shape;115;p23"/>
          <p:cNvSpPr txBox="1">
            <a:spLocks noGrp="1"/>
          </p:cNvSpPr>
          <p:nvPr>
            <p:ph type="title" idx="2"/>
          </p:nvPr>
        </p:nvSpPr>
        <p:spPr>
          <a:xfrm>
            <a:off x="2616200" y="1846736"/>
            <a:ext cx="6959600" cy="58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Tree>
    <p:extLst>
      <p:ext uri="{BB962C8B-B14F-4D97-AF65-F5344CB8AC3E}">
        <p14:creationId xmlns:p14="http://schemas.microsoft.com/office/powerpoint/2010/main" val="16655430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116"/>
        <p:cNvGrpSpPr/>
        <p:nvPr/>
      </p:nvGrpSpPr>
      <p:grpSpPr>
        <a:xfrm>
          <a:off x="0" y="0"/>
          <a:ext cx="0" cy="0"/>
          <a:chOff x="0" y="0"/>
          <a:chExt cx="0" cy="0"/>
        </a:xfrm>
      </p:grpSpPr>
      <p:sp>
        <p:nvSpPr>
          <p:cNvPr id="117" name="Google Shape;117;p24"/>
          <p:cNvSpPr txBox="1">
            <a:spLocks noGrp="1"/>
          </p:cNvSpPr>
          <p:nvPr>
            <p:ph type="title" hasCustomPrompt="1"/>
          </p:nvPr>
        </p:nvSpPr>
        <p:spPr>
          <a:xfrm>
            <a:off x="3503400" y="1216151"/>
            <a:ext cx="5185200" cy="88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000"/>
            </a:lvl1pPr>
            <a:lvl2pPr lvl="1" rtl="0">
              <a:spcBef>
                <a:spcPts val="0"/>
              </a:spcBef>
              <a:spcAft>
                <a:spcPts val="0"/>
              </a:spcAft>
              <a:buSzPts val="5000"/>
              <a:buNone/>
              <a:defRPr sz="6667"/>
            </a:lvl2pPr>
            <a:lvl3pPr lvl="2" rtl="0">
              <a:spcBef>
                <a:spcPts val="0"/>
              </a:spcBef>
              <a:spcAft>
                <a:spcPts val="0"/>
              </a:spcAft>
              <a:buSzPts val="5000"/>
              <a:buNone/>
              <a:defRPr sz="6667"/>
            </a:lvl3pPr>
            <a:lvl4pPr lvl="3" rtl="0">
              <a:spcBef>
                <a:spcPts val="0"/>
              </a:spcBef>
              <a:spcAft>
                <a:spcPts val="0"/>
              </a:spcAft>
              <a:buSzPts val="5000"/>
              <a:buNone/>
              <a:defRPr sz="6667"/>
            </a:lvl4pPr>
            <a:lvl5pPr lvl="4" rtl="0">
              <a:spcBef>
                <a:spcPts val="0"/>
              </a:spcBef>
              <a:spcAft>
                <a:spcPts val="0"/>
              </a:spcAft>
              <a:buSzPts val="5000"/>
              <a:buNone/>
              <a:defRPr sz="6667"/>
            </a:lvl5pPr>
            <a:lvl6pPr lvl="5" rtl="0">
              <a:spcBef>
                <a:spcPts val="0"/>
              </a:spcBef>
              <a:spcAft>
                <a:spcPts val="0"/>
              </a:spcAft>
              <a:buSzPts val="5000"/>
              <a:buNone/>
              <a:defRPr sz="6667"/>
            </a:lvl6pPr>
            <a:lvl7pPr lvl="6" rtl="0">
              <a:spcBef>
                <a:spcPts val="0"/>
              </a:spcBef>
              <a:spcAft>
                <a:spcPts val="0"/>
              </a:spcAft>
              <a:buSzPts val="5000"/>
              <a:buNone/>
              <a:defRPr sz="6667"/>
            </a:lvl7pPr>
            <a:lvl8pPr lvl="7" rtl="0">
              <a:spcBef>
                <a:spcPts val="0"/>
              </a:spcBef>
              <a:spcAft>
                <a:spcPts val="0"/>
              </a:spcAft>
              <a:buSzPts val="5000"/>
              <a:buNone/>
              <a:defRPr sz="6667"/>
            </a:lvl8pPr>
            <a:lvl9pPr lvl="8" rtl="0">
              <a:spcBef>
                <a:spcPts val="0"/>
              </a:spcBef>
              <a:spcAft>
                <a:spcPts val="0"/>
              </a:spcAft>
              <a:buSzPts val="5000"/>
              <a:buNone/>
              <a:defRPr sz="6667"/>
            </a:lvl9pPr>
          </a:lstStyle>
          <a:p>
            <a:r>
              <a:t>xx%</a:t>
            </a:r>
          </a:p>
        </p:txBody>
      </p:sp>
      <p:sp>
        <p:nvSpPr>
          <p:cNvPr id="118" name="Google Shape;118;p24"/>
          <p:cNvSpPr txBox="1">
            <a:spLocks noGrp="1"/>
          </p:cNvSpPr>
          <p:nvPr>
            <p:ph type="subTitle" idx="1"/>
          </p:nvPr>
        </p:nvSpPr>
        <p:spPr>
          <a:xfrm>
            <a:off x="3503400" y="2088951"/>
            <a:ext cx="5185200" cy="51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sz="1867"/>
            </a:lvl1pPr>
            <a:lvl2pPr lvl="1" rtl="0">
              <a:spcBef>
                <a:spcPts val="0"/>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119" name="Google Shape;119;p24"/>
          <p:cNvSpPr txBox="1">
            <a:spLocks noGrp="1"/>
          </p:cNvSpPr>
          <p:nvPr>
            <p:ph type="title" idx="2" hasCustomPrompt="1"/>
          </p:nvPr>
        </p:nvSpPr>
        <p:spPr>
          <a:xfrm>
            <a:off x="3503400" y="2790951"/>
            <a:ext cx="5185200" cy="88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000"/>
            </a:lvl1pPr>
            <a:lvl2pPr lvl="1" rtl="0">
              <a:spcBef>
                <a:spcPts val="0"/>
              </a:spcBef>
              <a:spcAft>
                <a:spcPts val="0"/>
              </a:spcAft>
              <a:buSzPts val="5000"/>
              <a:buNone/>
              <a:defRPr sz="6667"/>
            </a:lvl2pPr>
            <a:lvl3pPr lvl="2" rtl="0">
              <a:spcBef>
                <a:spcPts val="0"/>
              </a:spcBef>
              <a:spcAft>
                <a:spcPts val="0"/>
              </a:spcAft>
              <a:buSzPts val="5000"/>
              <a:buNone/>
              <a:defRPr sz="6667"/>
            </a:lvl3pPr>
            <a:lvl4pPr lvl="3" rtl="0">
              <a:spcBef>
                <a:spcPts val="0"/>
              </a:spcBef>
              <a:spcAft>
                <a:spcPts val="0"/>
              </a:spcAft>
              <a:buSzPts val="5000"/>
              <a:buNone/>
              <a:defRPr sz="6667"/>
            </a:lvl4pPr>
            <a:lvl5pPr lvl="4" rtl="0">
              <a:spcBef>
                <a:spcPts val="0"/>
              </a:spcBef>
              <a:spcAft>
                <a:spcPts val="0"/>
              </a:spcAft>
              <a:buSzPts val="5000"/>
              <a:buNone/>
              <a:defRPr sz="6667"/>
            </a:lvl5pPr>
            <a:lvl6pPr lvl="5" rtl="0">
              <a:spcBef>
                <a:spcPts val="0"/>
              </a:spcBef>
              <a:spcAft>
                <a:spcPts val="0"/>
              </a:spcAft>
              <a:buSzPts val="5000"/>
              <a:buNone/>
              <a:defRPr sz="6667"/>
            </a:lvl6pPr>
            <a:lvl7pPr lvl="6" rtl="0">
              <a:spcBef>
                <a:spcPts val="0"/>
              </a:spcBef>
              <a:spcAft>
                <a:spcPts val="0"/>
              </a:spcAft>
              <a:buSzPts val="5000"/>
              <a:buNone/>
              <a:defRPr sz="6667"/>
            </a:lvl7pPr>
            <a:lvl8pPr lvl="7" rtl="0">
              <a:spcBef>
                <a:spcPts val="0"/>
              </a:spcBef>
              <a:spcAft>
                <a:spcPts val="0"/>
              </a:spcAft>
              <a:buSzPts val="5000"/>
              <a:buNone/>
              <a:defRPr sz="6667"/>
            </a:lvl8pPr>
            <a:lvl9pPr lvl="8" rtl="0">
              <a:spcBef>
                <a:spcPts val="0"/>
              </a:spcBef>
              <a:spcAft>
                <a:spcPts val="0"/>
              </a:spcAft>
              <a:buSzPts val="5000"/>
              <a:buNone/>
              <a:defRPr sz="6667"/>
            </a:lvl9pPr>
          </a:lstStyle>
          <a:p>
            <a:r>
              <a:t>xx%</a:t>
            </a:r>
          </a:p>
        </p:txBody>
      </p:sp>
      <p:sp>
        <p:nvSpPr>
          <p:cNvPr id="120" name="Google Shape;120;p24"/>
          <p:cNvSpPr txBox="1">
            <a:spLocks noGrp="1"/>
          </p:cNvSpPr>
          <p:nvPr>
            <p:ph type="subTitle" idx="3"/>
          </p:nvPr>
        </p:nvSpPr>
        <p:spPr>
          <a:xfrm>
            <a:off x="3503400" y="3527884"/>
            <a:ext cx="5185200" cy="51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sz="1867"/>
            </a:lvl1pPr>
            <a:lvl2pPr lvl="1" rtl="0">
              <a:spcBef>
                <a:spcPts val="0"/>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121" name="Google Shape;121;p24"/>
          <p:cNvSpPr txBox="1">
            <a:spLocks noGrp="1"/>
          </p:cNvSpPr>
          <p:nvPr>
            <p:ph type="title" idx="4" hasCustomPrompt="1"/>
          </p:nvPr>
        </p:nvSpPr>
        <p:spPr>
          <a:xfrm>
            <a:off x="3503400" y="4370617"/>
            <a:ext cx="5185200" cy="88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000"/>
            </a:lvl1pPr>
            <a:lvl2pPr lvl="1" rtl="0">
              <a:spcBef>
                <a:spcPts val="0"/>
              </a:spcBef>
              <a:spcAft>
                <a:spcPts val="0"/>
              </a:spcAft>
              <a:buSzPts val="5000"/>
              <a:buNone/>
              <a:defRPr sz="6667"/>
            </a:lvl2pPr>
            <a:lvl3pPr lvl="2" rtl="0">
              <a:spcBef>
                <a:spcPts val="0"/>
              </a:spcBef>
              <a:spcAft>
                <a:spcPts val="0"/>
              </a:spcAft>
              <a:buSzPts val="5000"/>
              <a:buNone/>
              <a:defRPr sz="6667"/>
            </a:lvl3pPr>
            <a:lvl4pPr lvl="3" rtl="0">
              <a:spcBef>
                <a:spcPts val="0"/>
              </a:spcBef>
              <a:spcAft>
                <a:spcPts val="0"/>
              </a:spcAft>
              <a:buSzPts val="5000"/>
              <a:buNone/>
              <a:defRPr sz="6667"/>
            </a:lvl4pPr>
            <a:lvl5pPr lvl="4" rtl="0">
              <a:spcBef>
                <a:spcPts val="0"/>
              </a:spcBef>
              <a:spcAft>
                <a:spcPts val="0"/>
              </a:spcAft>
              <a:buSzPts val="5000"/>
              <a:buNone/>
              <a:defRPr sz="6667"/>
            </a:lvl5pPr>
            <a:lvl6pPr lvl="5" rtl="0">
              <a:spcBef>
                <a:spcPts val="0"/>
              </a:spcBef>
              <a:spcAft>
                <a:spcPts val="0"/>
              </a:spcAft>
              <a:buSzPts val="5000"/>
              <a:buNone/>
              <a:defRPr sz="6667"/>
            </a:lvl6pPr>
            <a:lvl7pPr lvl="6" rtl="0">
              <a:spcBef>
                <a:spcPts val="0"/>
              </a:spcBef>
              <a:spcAft>
                <a:spcPts val="0"/>
              </a:spcAft>
              <a:buSzPts val="5000"/>
              <a:buNone/>
              <a:defRPr sz="6667"/>
            </a:lvl7pPr>
            <a:lvl8pPr lvl="7" rtl="0">
              <a:spcBef>
                <a:spcPts val="0"/>
              </a:spcBef>
              <a:spcAft>
                <a:spcPts val="0"/>
              </a:spcAft>
              <a:buSzPts val="5000"/>
              <a:buNone/>
              <a:defRPr sz="6667"/>
            </a:lvl8pPr>
            <a:lvl9pPr lvl="8" rtl="0">
              <a:spcBef>
                <a:spcPts val="0"/>
              </a:spcBef>
              <a:spcAft>
                <a:spcPts val="0"/>
              </a:spcAft>
              <a:buSzPts val="5000"/>
              <a:buNone/>
              <a:defRPr sz="6667"/>
            </a:lvl9pPr>
          </a:lstStyle>
          <a:p>
            <a:r>
              <a:t>xx%</a:t>
            </a:r>
          </a:p>
        </p:txBody>
      </p:sp>
      <p:sp>
        <p:nvSpPr>
          <p:cNvPr id="122" name="Google Shape;122;p24"/>
          <p:cNvSpPr txBox="1">
            <a:spLocks noGrp="1"/>
          </p:cNvSpPr>
          <p:nvPr>
            <p:ph type="subTitle" idx="5"/>
          </p:nvPr>
        </p:nvSpPr>
        <p:spPr>
          <a:xfrm>
            <a:off x="3503400" y="5102783"/>
            <a:ext cx="5185200" cy="51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sz="1867"/>
            </a:lvl1pPr>
            <a:lvl2pPr lvl="1" rtl="0">
              <a:spcBef>
                <a:spcPts val="0"/>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Tree>
    <p:extLst>
      <p:ext uri="{BB962C8B-B14F-4D97-AF65-F5344CB8AC3E}">
        <p14:creationId xmlns:p14="http://schemas.microsoft.com/office/powerpoint/2010/main" val="25292244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text 6">
  <p:cSld name="Title and text 6">
    <p:spTree>
      <p:nvGrpSpPr>
        <p:cNvPr id="1" name="Shape 123"/>
        <p:cNvGrpSpPr/>
        <p:nvPr/>
      </p:nvGrpSpPr>
      <p:grpSpPr>
        <a:xfrm>
          <a:off x="0" y="0"/>
          <a:ext cx="0" cy="0"/>
          <a:chOff x="0" y="0"/>
          <a:chExt cx="0" cy="0"/>
        </a:xfrm>
      </p:grpSpPr>
      <p:sp>
        <p:nvSpPr>
          <p:cNvPr id="124" name="Google Shape;124;p25"/>
          <p:cNvSpPr txBox="1">
            <a:spLocks noGrp="1"/>
          </p:cNvSpPr>
          <p:nvPr>
            <p:ph type="title"/>
          </p:nvPr>
        </p:nvSpPr>
        <p:spPr>
          <a:xfrm>
            <a:off x="1328300" y="1939733"/>
            <a:ext cx="2919200" cy="15148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5" name="Google Shape;125;p25"/>
          <p:cNvSpPr txBox="1">
            <a:spLocks noGrp="1"/>
          </p:cNvSpPr>
          <p:nvPr>
            <p:ph type="subTitle" idx="1"/>
          </p:nvPr>
        </p:nvSpPr>
        <p:spPr>
          <a:xfrm>
            <a:off x="1328300" y="3537067"/>
            <a:ext cx="3317600" cy="1381200"/>
          </a:xfrm>
          <a:prstGeom prst="rect">
            <a:avLst/>
          </a:prstGeom>
        </p:spPr>
        <p:txBody>
          <a:bodyPr spcFirstLastPara="1" wrap="square" lIns="90000" tIns="91425" rIns="0" bIns="91425" anchor="t" anchorCtr="0">
            <a:noAutofit/>
          </a:bodyPr>
          <a:lstStyle>
            <a:lvl1pPr lvl="0" rtl="0">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Tree>
    <p:extLst>
      <p:ext uri="{BB962C8B-B14F-4D97-AF65-F5344CB8AC3E}">
        <p14:creationId xmlns:p14="http://schemas.microsoft.com/office/powerpoint/2010/main" val="228639421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text 7">
  <p:cSld name="Title and text 7">
    <p:spTree>
      <p:nvGrpSpPr>
        <p:cNvPr id="1" name="Shape 126"/>
        <p:cNvGrpSpPr/>
        <p:nvPr/>
      </p:nvGrpSpPr>
      <p:grpSpPr>
        <a:xfrm>
          <a:off x="0" y="0"/>
          <a:ext cx="0" cy="0"/>
          <a:chOff x="0" y="0"/>
          <a:chExt cx="0" cy="0"/>
        </a:xfrm>
      </p:grpSpPr>
      <p:sp>
        <p:nvSpPr>
          <p:cNvPr id="127" name="Google Shape;127;p26"/>
          <p:cNvSpPr txBox="1">
            <a:spLocks noGrp="1"/>
          </p:cNvSpPr>
          <p:nvPr>
            <p:ph type="title"/>
          </p:nvPr>
        </p:nvSpPr>
        <p:spPr>
          <a:xfrm flipH="1">
            <a:off x="7944500" y="1939733"/>
            <a:ext cx="2919200" cy="1514800"/>
          </a:xfrm>
          <a:prstGeom prst="rect">
            <a:avLst/>
          </a:prstGeom>
        </p:spPr>
        <p:txBody>
          <a:bodyPr spcFirstLastPara="1" wrap="square" lIns="91425" tIns="91425" rIns="90000" bIns="91425" anchor="ctr" anchorCtr="0">
            <a:noAutofit/>
          </a:bodyPr>
          <a:lstStyle>
            <a:lvl1pPr lvl="0" algn="r" rtl="0">
              <a:lnSpc>
                <a:spcPct val="80000"/>
              </a:lnSpc>
              <a:spcBef>
                <a:spcPts val="0"/>
              </a:spcBef>
              <a:spcAft>
                <a:spcPts val="0"/>
              </a:spcAft>
              <a:buSzPts val="3500"/>
              <a:buNone/>
              <a:defRPr/>
            </a:lvl1pPr>
            <a:lvl2pPr lvl="1" algn="r" rtl="0">
              <a:spcBef>
                <a:spcPts val="0"/>
              </a:spcBef>
              <a:spcAft>
                <a:spcPts val="0"/>
              </a:spcAft>
              <a:buSzPts val="3500"/>
              <a:buNone/>
              <a:defRPr/>
            </a:lvl2pPr>
            <a:lvl3pPr lvl="2" algn="r" rtl="0">
              <a:spcBef>
                <a:spcPts val="0"/>
              </a:spcBef>
              <a:spcAft>
                <a:spcPts val="0"/>
              </a:spcAft>
              <a:buSzPts val="3500"/>
              <a:buNone/>
              <a:defRPr/>
            </a:lvl3pPr>
            <a:lvl4pPr lvl="3" algn="r" rtl="0">
              <a:spcBef>
                <a:spcPts val="0"/>
              </a:spcBef>
              <a:spcAft>
                <a:spcPts val="0"/>
              </a:spcAft>
              <a:buSzPts val="3500"/>
              <a:buNone/>
              <a:defRPr/>
            </a:lvl4pPr>
            <a:lvl5pPr lvl="4" algn="r" rtl="0">
              <a:spcBef>
                <a:spcPts val="0"/>
              </a:spcBef>
              <a:spcAft>
                <a:spcPts val="0"/>
              </a:spcAft>
              <a:buSzPts val="3500"/>
              <a:buNone/>
              <a:defRPr/>
            </a:lvl5pPr>
            <a:lvl6pPr lvl="5" algn="r" rtl="0">
              <a:spcBef>
                <a:spcPts val="0"/>
              </a:spcBef>
              <a:spcAft>
                <a:spcPts val="0"/>
              </a:spcAft>
              <a:buSzPts val="3500"/>
              <a:buNone/>
              <a:defRPr/>
            </a:lvl6pPr>
            <a:lvl7pPr lvl="6" algn="r" rtl="0">
              <a:spcBef>
                <a:spcPts val="0"/>
              </a:spcBef>
              <a:spcAft>
                <a:spcPts val="0"/>
              </a:spcAft>
              <a:buSzPts val="3500"/>
              <a:buNone/>
              <a:defRPr/>
            </a:lvl7pPr>
            <a:lvl8pPr lvl="7" algn="r" rtl="0">
              <a:spcBef>
                <a:spcPts val="0"/>
              </a:spcBef>
              <a:spcAft>
                <a:spcPts val="0"/>
              </a:spcAft>
              <a:buSzPts val="3500"/>
              <a:buNone/>
              <a:defRPr/>
            </a:lvl8pPr>
            <a:lvl9pPr lvl="8" algn="r" rtl="0">
              <a:spcBef>
                <a:spcPts val="0"/>
              </a:spcBef>
              <a:spcAft>
                <a:spcPts val="0"/>
              </a:spcAft>
              <a:buSzPts val="3500"/>
              <a:buNone/>
              <a:defRPr/>
            </a:lvl9pPr>
          </a:lstStyle>
          <a:p>
            <a:endParaRPr/>
          </a:p>
        </p:txBody>
      </p:sp>
      <p:sp>
        <p:nvSpPr>
          <p:cNvPr id="128" name="Google Shape;128;p26"/>
          <p:cNvSpPr txBox="1">
            <a:spLocks noGrp="1"/>
          </p:cNvSpPr>
          <p:nvPr>
            <p:ph type="subTitle" idx="1"/>
          </p:nvPr>
        </p:nvSpPr>
        <p:spPr>
          <a:xfrm flipH="1">
            <a:off x="7546100" y="3537067"/>
            <a:ext cx="3317600" cy="1381200"/>
          </a:xfrm>
          <a:prstGeom prst="rect">
            <a:avLst/>
          </a:prstGeom>
        </p:spPr>
        <p:txBody>
          <a:bodyPr spcFirstLastPara="1" wrap="square" lIns="90000" tIns="91425" rIns="90000" bIns="91425" anchor="t" anchorCtr="0">
            <a:noAutofit/>
          </a:bodyPr>
          <a:lstStyle>
            <a:lvl1pPr lvl="0" algn="r" rtl="0">
              <a:spcBef>
                <a:spcPts val="0"/>
              </a:spcBef>
              <a:spcAft>
                <a:spcPts val="0"/>
              </a:spcAft>
              <a:buNone/>
              <a:defRPr sz="1867"/>
            </a:lvl1pPr>
            <a:lvl2pPr lvl="1" algn="r" rtl="0">
              <a:spcBef>
                <a:spcPts val="2133"/>
              </a:spcBef>
              <a:spcAft>
                <a:spcPts val="0"/>
              </a:spcAft>
              <a:buNone/>
              <a:defRPr sz="1867"/>
            </a:lvl2pPr>
            <a:lvl3pPr lvl="2" algn="r" rtl="0">
              <a:spcBef>
                <a:spcPts val="2133"/>
              </a:spcBef>
              <a:spcAft>
                <a:spcPts val="0"/>
              </a:spcAft>
              <a:buNone/>
              <a:defRPr sz="1867"/>
            </a:lvl3pPr>
            <a:lvl4pPr lvl="3" algn="r" rtl="0">
              <a:spcBef>
                <a:spcPts val="2133"/>
              </a:spcBef>
              <a:spcAft>
                <a:spcPts val="0"/>
              </a:spcAft>
              <a:buNone/>
              <a:defRPr sz="1867"/>
            </a:lvl4pPr>
            <a:lvl5pPr lvl="4" algn="r" rtl="0">
              <a:spcBef>
                <a:spcPts val="2133"/>
              </a:spcBef>
              <a:spcAft>
                <a:spcPts val="0"/>
              </a:spcAft>
              <a:buNone/>
              <a:defRPr sz="1867"/>
            </a:lvl5pPr>
            <a:lvl6pPr lvl="5" algn="r" rtl="0">
              <a:spcBef>
                <a:spcPts val="2133"/>
              </a:spcBef>
              <a:spcAft>
                <a:spcPts val="0"/>
              </a:spcAft>
              <a:buNone/>
              <a:defRPr sz="1867"/>
            </a:lvl6pPr>
            <a:lvl7pPr lvl="6" algn="r" rtl="0">
              <a:spcBef>
                <a:spcPts val="2133"/>
              </a:spcBef>
              <a:spcAft>
                <a:spcPts val="0"/>
              </a:spcAft>
              <a:buNone/>
              <a:defRPr sz="1867"/>
            </a:lvl7pPr>
            <a:lvl8pPr lvl="7" algn="r" rtl="0">
              <a:spcBef>
                <a:spcPts val="2133"/>
              </a:spcBef>
              <a:spcAft>
                <a:spcPts val="0"/>
              </a:spcAft>
              <a:buNone/>
              <a:defRPr sz="1867"/>
            </a:lvl8pPr>
            <a:lvl9pPr lvl="8" algn="r" rtl="0">
              <a:spcBef>
                <a:spcPts val="2133"/>
              </a:spcBef>
              <a:spcAft>
                <a:spcPts val="2133"/>
              </a:spcAft>
              <a:buNone/>
              <a:defRPr sz="1867"/>
            </a:lvl9pPr>
          </a:lstStyle>
          <a:p>
            <a:endParaRPr/>
          </a:p>
        </p:txBody>
      </p:sp>
    </p:spTree>
    <p:extLst>
      <p:ext uri="{BB962C8B-B14F-4D97-AF65-F5344CB8AC3E}">
        <p14:creationId xmlns:p14="http://schemas.microsoft.com/office/powerpoint/2010/main" val="1709001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129"/>
        <p:cNvGrpSpPr/>
        <p:nvPr/>
      </p:nvGrpSpPr>
      <p:grpSpPr>
        <a:xfrm>
          <a:off x="0" y="0"/>
          <a:ext cx="0" cy="0"/>
          <a:chOff x="0" y="0"/>
          <a:chExt cx="0" cy="0"/>
        </a:xfrm>
      </p:grpSpPr>
      <p:sp>
        <p:nvSpPr>
          <p:cNvPr id="130" name="Google Shape;130;p27"/>
          <p:cNvSpPr txBox="1">
            <a:spLocks noGrp="1"/>
          </p:cNvSpPr>
          <p:nvPr>
            <p:ph type="subTitle" idx="1"/>
          </p:nvPr>
        </p:nvSpPr>
        <p:spPr>
          <a:xfrm>
            <a:off x="4171400" y="2783173"/>
            <a:ext cx="3849200" cy="1370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rtl="0">
              <a:spcBef>
                <a:spcPts val="0"/>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131" name="Google Shape;131;p27"/>
          <p:cNvSpPr txBox="1">
            <a:spLocks noGrp="1"/>
          </p:cNvSpPr>
          <p:nvPr>
            <p:ph type="title"/>
          </p:nvPr>
        </p:nvSpPr>
        <p:spPr>
          <a:xfrm>
            <a:off x="4000200" y="673500"/>
            <a:ext cx="4191600" cy="176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7500"/>
              <a:buNone/>
              <a:defRPr sz="10000"/>
            </a:lvl1pPr>
            <a:lvl2pPr lvl="1" algn="ctr" rtl="0">
              <a:spcBef>
                <a:spcPts val="0"/>
              </a:spcBef>
              <a:spcAft>
                <a:spcPts val="0"/>
              </a:spcAft>
              <a:buSzPts val="7500"/>
              <a:buNone/>
              <a:defRPr sz="10000">
                <a:latin typeface="Roboto Condensed"/>
                <a:ea typeface="Roboto Condensed"/>
                <a:cs typeface="Roboto Condensed"/>
                <a:sym typeface="Roboto Condensed"/>
              </a:defRPr>
            </a:lvl2pPr>
            <a:lvl3pPr lvl="2" algn="ctr" rtl="0">
              <a:spcBef>
                <a:spcPts val="0"/>
              </a:spcBef>
              <a:spcAft>
                <a:spcPts val="0"/>
              </a:spcAft>
              <a:buSzPts val="7500"/>
              <a:buNone/>
              <a:defRPr sz="10000">
                <a:latin typeface="Roboto Condensed"/>
                <a:ea typeface="Roboto Condensed"/>
                <a:cs typeface="Roboto Condensed"/>
                <a:sym typeface="Roboto Condensed"/>
              </a:defRPr>
            </a:lvl3pPr>
            <a:lvl4pPr lvl="3" algn="ctr" rtl="0">
              <a:spcBef>
                <a:spcPts val="0"/>
              </a:spcBef>
              <a:spcAft>
                <a:spcPts val="0"/>
              </a:spcAft>
              <a:buSzPts val="7500"/>
              <a:buNone/>
              <a:defRPr sz="10000">
                <a:latin typeface="Roboto Condensed"/>
                <a:ea typeface="Roboto Condensed"/>
                <a:cs typeface="Roboto Condensed"/>
                <a:sym typeface="Roboto Condensed"/>
              </a:defRPr>
            </a:lvl4pPr>
            <a:lvl5pPr lvl="4" algn="ctr" rtl="0">
              <a:spcBef>
                <a:spcPts val="0"/>
              </a:spcBef>
              <a:spcAft>
                <a:spcPts val="0"/>
              </a:spcAft>
              <a:buSzPts val="7500"/>
              <a:buNone/>
              <a:defRPr sz="10000">
                <a:latin typeface="Roboto Condensed"/>
                <a:ea typeface="Roboto Condensed"/>
                <a:cs typeface="Roboto Condensed"/>
                <a:sym typeface="Roboto Condensed"/>
              </a:defRPr>
            </a:lvl5pPr>
            <a:lvl6pPr lvl="5" algn="ctr" rtl="0">
              <a:spcBef>
                <a:spcPts val="0"/>
              </a:spcBef>
              <a:spcAft>
                <a:spcPts val="0"/>
              </a:spcAft>
              <a:buSzPts val="7500"/>
              <a:buNone/>
              <a:defRPr sz="10000">
                <a:latin typeface="Roboto Condensed"/>
                <a:ea typeface="Roboto Condensed"/>
                <a:cs typeface="Roboto Condensed"/>
                <a:sym typeface="Roboto Condensed"/>
              </a:defRPr>
            </a:lvl6pPr>
            <a:lvl7pPr lvl="6" algn="ctr" rtl="0">
              <a:spcBef>
                <a:spcPts val="0"/>
              </a:spcBef>
              <a:spcAft>
                <a:spcPts val="0"/>
              </a:spcAft>
              <a:buSzPts val="7500"/>
              <a:buNone/>
              <a:defRPr sz="10000">
                <a:latin typeface="Roboto Condensed"/>
                <a:ea typeface="Roboto Condensed"/>
                <a:cs typeface="Roboto Condensed"/>
                <a:sym typeface="Roboto Condensed"/>
              </a:defRPr>
            </a:lvl7pPr>
            <a:lvl8pPr lvl="7" algn="ctr" rtl="0">
              <a:spcBef>
                <a:spcPts val="0"/>
              </a:spcBef>
              <a:spcAft>
                <a:spcPts val="0"/>
              </a:spcAft>
              <a:buSzPts val="7500"/>
              <a:buNone/>
              <a:defRPr sz="10000">
                <a:latin typeface="Roboto Condensed"/>
                <a:ea typeface="Roboto Condensed"/>
                <a:cs typeface="Roboto Condensed"/>
                <a:sym typeface="Roboto Condensed"/>
              </a:defRPr>
            </a:lvl8pPr>
            <a:lvl9pPr lvl="8" algn="ctr" rtl="0">
              <a:spcBef>
                <a:spcPts val="0"/>
              </a:spcBef>
              <a:spcAft>
                <a:spcPts val="0"/>
              </a:spcAft>
              <a:buSzPts val="7500"/>
              <a:buNone/>
              <a:defRPr sz="10000">
                <a:latin typeface="Roboto Condensed"/>
                <a:ea typeface="Roboto Condensed"/>
                <a:cs typeface="Roboto Condensed"/>
                <a:sym typeface="Roboto Condensed"/>
              </a:defRPr>
            </a:lvl9pPr>
          </a:lstStyle>
          <a:p>
            <a:endParaRPr/>
          </a:p>
        </p:txBody>
      </p:sp>
      <p:sp>
        <p:nvSpPr>
          <p:cNvPr id="132" name="Google Shape;132;p27"/>
          <p:cNvSpPr txBox="1">
            <a:spLocks noGrp="1"/>
          </p:cNvSpPr>
          <p:nvPr>
            <p:ph type="subTitle" idx="2"/>
          </p:nvPr>
        </p:nvSpPr>
        <p:spPr>
          <a:xfrm>
            <a:off x="4096000" y="5301984"/>
            <a:ext cx="4000000" cy="4828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SzPts val="1400"/>
              <a:buNone/>
              <a:defRPr sz="1600"/>
            </a:lvl1pPr>
            <a:lvl2pPr lvl="1" rtl="0">
              <a:spcBef>
                <a:spcPts val="2133"/>
              </a:spcBef>
              <a:spcAft>
                <a:spcPts val="0"/>
              </a:spcAft>
              <a:buSzPts val="1400"/>
              <a:buNone/>
              <a:defRPr/>
            </a:lvl2pPr>
            <a:lvl3pPr lvl="2" rtl="0">
              <a:spcBef>
                <a:spcPts val="2133"/>
              </a:spcBef>
              <a:spcAft>
                <a:spcPts val="0"/>
              </a:spcAft>
              <a:buSzPts val="1400"/>
              <a:buNone/>
              <a:defRPr/>
            </a:lvl3pPr>
            <a:lvl4pPr lvl="3" rtl="0">
              <a:spcBef>
                <a:spcPts val="2133"/>
              </a:spcBef>
              <a:spcAft>
                <a:spcPts val="0"/>
              </a:spcAft>
              <a:buSzPts val="1400"/>
              <a:buNone/>
              <a:defRPr/>
            </a:lvl4pPr>
            <a:lvl5pPr lvl="4" rtl="0">
              <a:spcBef>
                <a:spcPts val="2133"/>
              </a:spcBef>
              <a:spcAft>
                <a:spcPts val="0"/>
              </a:spcAft>
              <a:buSzPts val="1400"/>
              <a:buNone/>
              <a:defRPr/>
            </a:lvl5pPr>
            <a:lvl6pPr lvl="5" rtl="0">
              <a:spcBef>
                <a:spcPts val="2133"/>
              </a:spcBef>
              <a:spcAft>
                <a:spcPts val="0"/>
              </a:spcAft>
              <a:buSzPts val="1400"/>
              <a:buNone/>
              <a:defRPr/>
            </a:lvl6pPr>
            <a:lvl7pPr lvl="6" rtl="0">
              <a:spcBef>
                <a:spcPts val="2133"/>
              </a:spcBef>
              <a:spcAft>
                <a:spcPts val="0"/>
              </a:spcAft>
              <a:buSzPts val="1400"/>
              <a:buNone/>
              <a:defRPr/>
            </a:lvl7pPr>
            <a:lvl8pPr lvl="7" rtl="0">
              <a:spcBef>
                <a:spcPts val="2133"/>
              </a:spcBef>
              <a:spcAft>
                <a:spcPts val="0"/>
              </a:spcAft>
              <a:buSzPts val="1400"/>
              <a:buNone/>
              <a:defRPr/>
            </a:lvl8pPr>
            <a:lvl9pPr lvl="8" rtl="0">
              <a:spcBef>
                <a:spcPts val="2133"/>
              </a:spcBef>
              <a:spcAft>
                <a:spcPts val="2133"/>
              </a:spcAft>
              <a:buSzPts val="1400"/>
              <a:buNone/>
              <a:defRPr/>
            </a:lvl9pPr>
          </a:lstStyle>
          <a:p>
            <a:endParaRPr/>
          </a:p>
        </p:txBody>
      </p:sp>
      <p:sp>
        <p:nvSpPr>
          <p:cNvPr id="133" name="Google Shape;133;p27"/>
          <p:cNvSpPr txBox="1"/>
          <p:nvPr/>
        </p:nvSpPr>
        <p:spPr>
          <a:xfrm>
            <a:off x="3581667" y="4624981"/>
            <a:ext cx="5028800" cy="816000"/>
          </a:xfrm>
          <a:prstGeom prst="rect">
            <a:avLst/>
          </a:prstGeom>
          <a:noFill/>
          <a:ln>
            <a:noFill/>
          </a:ln>
        </p:spPr>
        <p:txBody>
          <a:bodyPr spcFirstLastPara="1" wrap="square" lIns="121900" tIns="121900" rIns="121900" bIns="121900" anchor="ctr" anchorCtr="0">
            <a:noAutofit/>
          </a:bodyPr>
          <a:lstStyle/>
          <a:p>
            <a:pPr marL="0" lvl="0" indent="0" algn="ctr" rtl="0">
              <a:spcBef>
                <a:spcPts val="400"/>
              </a:spcBef>
              <a:spcAft>
                <a:spcPts val="0"/>
              </a:spcAft>
              <a:buNone/>
            </a:pPr>
            <a:r>
              <a:rPr lang="en-GB" sz="1600">
                <a:solidFill>
                  <a:schemeClr val="dk2"/>
                </a:solidFill>
                <a:latin typeface="Patrick Hand"/>
                <a:ea typeface="Patrick Hand"/>
                <a:cs typeface="Patrick Hand"/>
                <a:sym typeface="Patrick Hand"/>
              </a:rPr>
              <a:t>CREDITS: This presentation template was created by </a:t>
            </a:r>
            <a:r>
              <a:rPr lang="en-GB" sz="1600" b="1">
                <a:solidFill>
                  <a:schemeClr val="dk2"/>
                </a:solidFill>
                <a:uFill>
                  <a:noFill/>
                </a:uFill>
                <a:latin typeface="Patrick Hand"/>
                <a:ea typeface="Patrick Hand"/>
                <a:cs typeface="Patrick Hand"/>
                <a:sym typeface="Patrick Hand"/>
                <a:hlinkClick r:id="rId2">
                  <a:extLst>
                    <a:ext uri="{A12FA001-AC4F-418D-AE19-62706E023703}">
                      <ahyp:hlinkClr xmlns:ahyp="http://schemas.microsoft.com/office/drawing/2018/hyperlinkcolor" val="tx"/>
                    </a:ext>
                  </a:extLst>
                </a:hlinkClick>
              </a:rPr>
              <a:t>Slidesgo</a:t>
            </a:r>
            <a:r>
              <a:rPr lang="en-GB" sz="1600">
                <a:solidFill>
                  <a:schemeClr val="dk2"/>
                </a:solidFill>
                <a:latin typeface="Patrick Hand"/>
                <a:ea typeface="Patrick Hand"/>
                <a:cs typeface="Patrick Hand"/>
                <a:sym typeface="Patrick Hand"/>
              </a:rPr>
              <a:t>, including icons by </a:t>
            </a:r>
            <a:r>
              <a:rPr lang="en-GB" sz="1600" b="1">
                <a:solidFill>
                  <a:schemeClr val="dk2"/>
                </a:solidFill>
                <a:uFill>
                  <a:noFill/>
                </a:uFill>
                <a:latin typeface="Patrick Hand"/>
                <a:ea typeface="Patrick Hand"/>
                <a:cs typeface="Patrick Hand"/>
                <a:sym typeface="Patrick Hand"/>
                <a:hlinkClick r:id="rId3">
                  <a:extLst>
                    <a:ext uri="{A12FA001-AC4F-418D-AE19-62706E023703}">
                      <ahyp:hlinkClr xmlns:ahyp="http://schemas.microsoft.com/office/drawing/2018/hyperlinkcolor" val="tx"/>
                    </a:ext>
                  </a:extLst>
                </a:hlinkClick>
              </a:rPr>
              <a:t>Flaticon</a:t>
            </a:r>
            <a:r>
              <a:rPr lang="en-GB" sz="1600">
                <a:solidFill>
                  <a:schemeClr val="dk2"/>
                </a:solidFill>
                <a:latin typeface="Patrick Hand"/>
                <a:ea typeface="Patrick Hand"/>
                <a:cs typeface="Patrick Hand"/>
                <a:sym typeface="Patrick Hand"/>
              </a:rPr>
              <a:t>, infographics &amp; images by </a:t>
            </a:r>
            <a:r>
              <a:rPr lang="en-GB" sz="1600" b="1">
                <a:solidFill>
                  <a:schemeClr val="dk2"/>
                </a:solidFill>
                <a:uFill>
                  <a:noFill/>
                </a:uFill>
                <a:latin typeface="Patrick Hand"/>
                <a:ea typeface="Patrick Hand"/>
                <a:cs typeface="Patrick Hand"/>
                <a:sym typeface="Patrick Hand"/>
                <a:hlinkClick r:id="rId4">
                  <a:extLst>
                    <a:ext uri="{A12FA001-AC4F-418D-AE19-62706E023703}">
                      <ahyp:hlinkClr xmlns:ahyp="http://schemas.microsoft.com/office/drawing/2018/hyperlinkcolor" val="tx"/>
                    </a:ext>
                  </a:extLst>
                </a:hlinkClick>
              </a:rPr>
              <a:t>Freepik</a:t>
            </a:r>
            <a:endParaRPr sz="1600" b="1">
              <a:solidFill>
                <a:schemeClr val="dk2"/>
              </a:solidFill>
              <a:latin typeface="Patrick Hand"/>
              <a:ea typeface="Patrick Hand"/>
              <a:cs typeface="Patrick Hand"/>
              <a:sym typeface="Patrick Hand"/>
            </a:endParaRPr>
          </a:p>
        </p:txBody>
      </p:sp>
    </p:spTree>
    <p:extLst>
      <p:ext uri="{BB962C8B-B14F-4D97-AF65-F5344CB8AC3E}">
        <p14:creationId xmlns:p14="http://schemas.microsoft.com/office/powerpoint/2010/main" val="19579483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34"/>
        <p:cNvGrpSpPr/>
        <p:nvPr/>
      </p:nvGrpSpPr>
      <p:grpSpPr>
        <a:xfrm>
          <a:off x="0" y="0"/>
          <a:ext cx="0" cy="0"/>
          <a:chOff x="0" y="0"/>
          <a:chExt cx="0" cy="0"/>
        </a:xfrm>
      </p:grpSpPr>
      <p:sp>
        <p:nvSpPr>
          <p:cNvPr id="135" name="Google Shape;135;p28"/>
          <p:cNvSpPr txBox="1">
            <a:spLocks noGrp="1"/>
          </p:cNvSpPr>
          <p:nvPr>
            <p:ph type="title"/>
          </p:nvPr>
        </p:nvSpPr>
        <p:spPr>
          <a:xfrm>
            <a:off x="1335800" y="643567"/>
            <a:ext cx="95204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extLst>
      <p:ext uri="{BB962C8B-B14F-4D97-AF65-F5344CB8AC3E}">
        <p14:creationId xmlns:p14="http://schemas.microsoft.com/office/powerpoint/2010/main" val="3403673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36"/>
        <p:cNvGrpSpPr/>
        <p:nvPr/>
      </p:nvGrpSpPr>
      <p:grpSpPr>
        <a:xfrm>
          <a:off x="0" y="0"/>
          <a:ext cx="0" cy="0"/>
          <a:chOff x="0" y="0"/>
          <a:chExt cx="0" cy="0"/>
        </a:xfrm>
      </p:grpSpPr>
      <p:sp>
        <p:nvSpPr>
          <p:cNvPr id="137" name="Google Shape;137;p29"/>
          <p:cNvSpPr txBox="1">
            <a:spLocks noGrp="1"/>
          </p:cNvSpPr>
          <p:nvPr>
            <p:ph type="subTitle" idx="1"/>
          </p:nvPr>
        </p:nvSpPr>
        <p:spPr>
          <a:xfrm>
            <a:off x="1328300" y="1907800"/>
            <a:ext cx="4539200" cy="3805600"/>
          </a:xfrm>
          <a:prstGeom prst="rect">
            <a:avLst/>
          </a:prstGeom>
        </p:spPr>
        <p:txBody>
          <a:bodyPr spcFirstLastPara="1" wrap="square" lIns="0" tIns="91425" rIns="0" bIns="91425" anchor="ctr"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138" name="Google Shape;138;p29"/>
          <p:cNvSpPr txBox="1">
            <a:spLocks noGrp="1"/>
          </p:cNvSpPr>
          <p:nvPr>
            <p:ph type="title"/>
          </p:nvPr>
        </p:nvSpPr>
        <p:spPr>
          <a:xfrm>
            <a:off x="960000" y="643572"/>
            <a:ext cx="10272000" cy="7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39" name="Google Shape;139;p29"/>
          <p:cNvSpPr txBox="1">
            <a:spLocks noGrp="1"/>
          </p:cNvSpPr>
          <p:nvPr>
            <p:ph type="subTitle" idx="2"/>
          </p:nvPr>
        </p:nvSpPr>
        <p:spPr>
          <a:xfrm>
            <a:off x="6307100" y="1907800"/>
            <a:ext cx="4539200" cy="3805600"/>
          </a:xfrm>
          <a:prstGeom prst="rect">
            <a:avLst/>
          </a:prstGeom>
        </p:spPr>
        <p:txBody>
          <a:bodyPr spcFirstLastPara="1" wrap="square" lIns="0" tIns="91425" rIns="0" bIns="91425" anchor="ctr"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Tree>
    <p:extLst>
      <p:ext uri="{BB962C8B-B14F-4D97-AF65-F5344CB8AC3E}">
        <p14:creationId xmlns:p14="http://schemas.microsoft.com/office/powerpoint/2010/main" val="388631774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140"/>
        <p:cNvGrpSpPr/>
        <p:nvPr/>
      </p:nvGrpSpPr>
      <p:grpSpPr>
        <a:xfrm>
          <a:off x="0" y="0"/>
          <a:ext cx="0" cy="0"/>
          <a:chOff x="0" y="0"/>
          <a:chExt cx="0" cy="0"/>
        </a:xfrm>
      </p:grpSpPr>
    </p:spTree>
    <p:extLst>
      <p:ext uri="{BB962C8B-B14F-4D97-AF65-F5344CB8AC3E}">
        <p14:creationId xmlns:p14="http://schemas.microsoft.com/office/powerpoint/2010/main" val="244824336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5752741" y="1715233"/>
            <a:ext cx="4725200" cy="2857200"/>
          </a:xfrm>
          <a:prstGeom prst="rect">
            <a:avLst/>
          </a:prstGeom>
        </p:spPr>
        <p:txBody>
          <a:bodyPr spcFirstLastPara="1" wrap="square" lIns="91425" tIns="91425" rIns="91425" bIns="91425" anchor="t" anchorCtr="0">
            <a:normAutofit/>
          </a:bodyPr>
          <a:lstStyle>
            <a:lvl1pPr lvl="0">
              <a:spcBef>
                <a:spcPts val="0"/>
              </a:spcBef>
              <a:spcAft>
                <a:spcPts val="0"/>
              </a:spcAft>
              <a:buSzPts val="5200"/>
              <a:buNone/>
              <a:defRPr sz="6000" b="0">
                <a:latin typeface="Fira Sans Extra Condensed SemiBold"/>
                <a:ea typeface="Fira Sans Extra Condensed SemiBold"/>
                <a:cs typeface="Fira Sans Extra Condensed SemiBold"/>
                <a:sym typeface="Fira Sans Extra Condensed SemiBold"/>
              </a:defRPr>
            </a:lvl1pPr>
            <a:lvl2pPr lvl="1">
              <a:spcBef>
                <a:spcPts val="0"/>
              </a:spcBef>
              <a:spcAft>
                <a:spcPts val="0"/>
              </a:spcAft>
              <a:buSzPts val="5200"/>
              <a:buNone/>
              <a:defRPr sz="6933"/>
            </a:lvl2pPr>
            <a:lvl3pPr lvl="2">
              <a:spcBef>
                <a:spcPts val="0"/>
              </a:spcBef>
              <a:spcAft>
                <a:spcPts val="0"/>
              </a:spcAft>
              <a:buSzPts val="5200"/>
              <a:buNone/>
              <a:defRPr sz="6933"/>
            </a:lvl3pPr>
            <a:lvl4pPr lvl="3">
              <a:spcBef>
                <a:spcPts val="0"/>
              </a:spcBef>
              <a:spcAft>
                <a:spcPts val="0"/>
              </a:spcAft>
              <a:buSzPts val="5200"/>
              <a:buNone/>
              <a:defRPr sz="6933"/>
            </a:lvl4pPr>
            <a:lvl5pPr lvl="4">
              <a:spcBef>
                <a:spcPts val="0"/>
              </a:spcBef>
              <a:spcAft>
                <a:spcPts val="0"/>
              </a:spcAft>
              <a:buSzPts val="5200"/>
              <a:buNone/>
              <a:defRPr sz="6933"/>
            </a:lvl5pPr>
            <a:lvl6pPr lvl="5">
              <a:spcBef>
                <a:spcPts val="0"/>
              </a:spcBef>
              <a:spcAft>
                <a:spcPts val="0"/>
              </a:spcAft>
              <a:buSzPts val="5200"/>
              <a:buNone/>
              <a:defRPr sz="6933"/>
            </a:lvl6pPr>
            <a:lvl7pPr lvl="6">
              <a:spcBef>
                <a:spcPts val="0"/>
              </a:spcBef>
              <a:spcAft>
                <a:spcPts val="0"/>
              </a:spcAft>
              <a:buSzPts val="5200"/>
              <a:buNone/>
              <a:defRPr sz="6933"/>
            </a:lvl7pPr>
            <a:lvl8pPr lvl="7">
              <a:spcBef>
                <a:spcPts val="0"/>
              </a:spcBef>
              <a:spcAft>
                <a:spcPts val="0"/>
              </a:spcAft>
              <a:buSzPts val="5200"/>
              <a:buNone/>
              <a:defRPr sz="6933"/>
            </a:lvl8pPr>
            <a:lvl9pPr lvl="8">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5752584" y="4572367"/>
            <a:ext cx="4725200" cy="570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2800"/>
              <a:buNone/>
              <a:defRPr sz="2133"/>
            </a:lvl1pPr>
            <a:lvl2pPr lvl="1">
              <a:lnSpc>
                <a:spcPct val="100000"/>
              </a:lnSpc>
              <a:spcBef>
                <a:spcPts val="0"/>
              </a:spcBef>
              <a:spcAft>
                <a:spcPts val="0"/>
              </a:spcAft>
              <a:buSzPts val="2800"/>
              <a:buNone/>
              <a:defRPr sz="3733"/>
            </a:lvl2pPr>
            <a:lvl3pPr lvl="2">
              <a:lnSpc>
                <a:spcPct val="100000"/>
              </a:lnSpc>
              <a:spcBef>
                <a:spcPts val="0"/>
              </a:spcBef>
              <a:spcAft>
                <a:spcPts val="0"/>
              </a:spcAft>
              <a:buSzPts val="2800"/>
              <a:buNone/>
              <a:defRPr sz="3733"/>
            </a:lvl3pPr>
            <a:lvl4pPr lvl="3">
              <a:lnSpc>
                <a:spcPct val="100000"/>
              </a:lnSpc>
              <a:spcBef>
                <a:spcPts val="0"/>
              </a:spcBef>
              <a:spcAft>
                <a:spcPts val="0"/>
              </a:spcAft>
              <a:buSzPts val="2800"/>
              <a:buNone/>
              <a:defRPr sz="3733"/>
            </a:lvl4pPr>
            <a:lvl5pPr lvl="4">
              <a:lnSpc>
                <a:spcPct val="100000"/>
              </a:lnSpc>
              <a:spcBef>
                <a:spcPts val="0"/>
              </a:spcBef>
              <a:spcAft>
                <a:spcPts val="0"/>
              </a:spcAft>
              <a:buSzPts val="2800"/>
              <a:buNone/>
              <a:defRPr sz="3733"/>
            </a:lvl5pPr>
            <a:lvl6pPr lvl="5">
              <a:lnSpc>
                <a:spcPct val="100000"/>
              </a:lnSpc>
              <a:spcBef>
                <a:spcPts val="0"/>
              </a:spcBef>
              <a:spcAft>
                <a:spcPts val="0"/>
              </a:spcAft>
              <a:buSzPts val="2800"/>
              <a:buNone/>
              <a:defRPr sz="3733"/>
            </a:lvl6pPr>
            <a:lvl7pPr lvl="6">
              <a:lnSpc>
                <a:spcPct val="100000"/>
              </a:lnSpc>
              <a:spcBef>
                <a:spcPts val="0"/>
              </a:spcBef>
              <a:spcAft>
                <a:spcPts val="0"/>
              </a:spcAft>
              <a:buSzPts val="2800"/>
              <a:buNone/>
              <a:defRPr sz="3733"/>
            </a:lvl7pPr>
            <a:lvl8pPr lvl="7">
              <a:lnSpc>
                <a:spcPct val="100000"/>
              </a:lnSpc>
              <a:spcBef>
                <a:spcPts val="0"/>
              </a:spcBef>
              <a:spcAft>
                <a:spcPts val="0"/>
              </a:spcAft>
              <a:buSzPts val="2800"/>
              <a:buNone/>
              <a:defRPr sz="3733"/>
            </a:lvl8pPr>
            <a:lvl9pPr lvl="8">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10895984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Tree>
    <p:extLst>
      <p:ext uri="{BB962C8B-B14F-4D97-AF65-F5344CB8AC3E}">
        <p14:creationId xmlns:p14="http://schemas.microsoft.com/office/powerpoint/2010/main" val="111567410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4"/>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2800"/>
              <a:buNone/>
              <a:defRPr b="1"/>
            </a:lvl1pPr>
            <a:lvl2pPr lvl="1">
              <a:spcBef>
                <a:spcPts val="0"/>
              </a:spcBef>
              <a:spcAft>
                <a:spcPts val="0"/>
              </a:spcAft>
              <a:buSzPts val="2800"/>
              <a:buNone/>
              <a:defRPr b="1"/>
            </a:lvl2pPr>
            <a:lvl3pPr lvl="2">
              <a:spcBef>
                <a:spcPts val="0"/>
              </a:spcBef>
              <a:spcAft>
                <a:spcPts val="0"/>
              </a:spcAft>
              <a:buSzPts val="2800"/>
              <a:buNone/>
              <a:defRPr b="1"/>
            </a:lvl3pPr>
            <a:lvl4pPr lvl="3">
              <a:spcBef>
                <a:spcPts val="0"/>
              </a:spcBef>
              <a:spcAft>
                <a:spcPts val="0"/>
              </a:spcAft>
              <a:buSzPts val="2800"/>
              <a:buNone/>
              <a:defRPr b="1"/>
            </a:lvl4pPr>
            <a:lvl5pPr lvl="4">
              <a:spcBef>
                <a:spcPts val="0"/>
              </a:spcBef>
              <a:spcAft>
                <a:spcPts val="0"/>
              </a:spcAft>
              <a:buSzPts val="2800"/>
              <a:buNone/>
              <a:defRPr b="1"/>
            </a:lvl5pPr>
            <a:lvl6pPr lvl="5">
              <a:spcBef>
                <a:spcPts val="0"/>
              </a:spcBef>
              <a:spcAft>
                <a:spcPts val="0"/>
              </a:spcAft>
              <a:buSzPts val="2800"/>
              <a:buNone/>
              <a:defRPr b="1"/>
            </a:lvl6pPr>
            <a:lvl7pPr lvl="6">
              <a:spcBef>
                <a:spcPts val="0"/>
              </a:spcBef>
              <a:spcAft>
                <a:spcPts val="0"/>
              </a:spcAft>
              <a:buSzPts val="2800"/>
              <a:buNone/>
              <a:defRPr b="1"/>
            </a:lvl7pPr>
            <a:lvl8pPr lvl="7">
              <a:spcBef>
                <a:spcPts val="0"/>
              </a:spcBef>
              <a:spcAft>
                <a:spcPts val="0"/>
              </a:spcAft>
              <a:buSzPts val="2800"/>
              <a:buNone/>
              <a:defRPr b="1"/>
            </a:lvl8pPr>
            <a:lvl9pPr lvl="8">
              <a:spcBef>
                <a:spcPts val="0"/>
              </a:spcBef>
              <a:spcAft>
                <a:spcPts val="0"/>
              </a:spcAft>
              <a:buSzPts val="2800"/>
              <a:buNone/>
              <a:defRPr b="1"/>
            </a:lvl9pPr>
          </a:lstStyle>
          <a:p>
            <a:endParaRPr/>
          </a:p>
        </p:txBody>
      </p:sp>
      <p:sp>
        <p:nvSpPr>
          <p:cNvPr id="15" name="Google Shape;15;p4"/>
          <p:cNvSpPr txBox="1">
            <a:spLocks noGrp="1"/>
          </p:cNvSpPr>
          <p:nvPr>
            <p:ph type="body" idx="1"/>
          </p:nvPr>
        </p:nvSpPr>
        <p:spPr>
          <a:xfrm>
            <a:off x="609600" y="1663933"/>
            <a:ext cx="10972800" cy="40388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Tree>
    <p:extLst>
      <p:ext uri="{BB962C8B-B14F-4D97-AF65-F5344CB8AC3E}">
        <p14:creationId xmlns:p14="http://schemas.microsoft.com/office/powerpoint/2010/main" val="320741481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6"/>
        <p:cNvGrpSpPr/>
        <p:nvPr/>
      </p:nvGrpSpPr>
      <p:grpSpPr>
        <a:xfrm>
          <a:off x="0" y="0"/>
          <a:ext cx="0" cy="0"/>
          <a:chOff x="0" y="0"/>
          <a:chExt cx="0" cy="0"/>
        </a:xfrm>
      </p:grpSpPr>
      <p:sp>
        <p:nvSpPr>
          <p:cNvPr id="17" name="Google Shape;17;p5"/>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19" name="Google Shape;19;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Tree>
    <p:extLst>
      <p:ext uri="{BB962C8B-B14F-4D97-AF65-F5344CB8AC3E}">
        <p14:creationId xmlns:p14="http://schemas.microsoft.com/office/powerpoint/2010/main" val="238495710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2"/>
        <p:cNvGrpSpPr/>
        <p:nvPr/>
      </p:nvGrpSpPr>
      <p:grpSpPr>
        <a:xfrm>
          <a:off x="0" y="0"/>
          <a:ext cx="0" cy="0"/>
          <a:chOff x="0" y="0"/>
          <a:chExt cx="0" cy="0"/>
        </a:xfrm>
      </p:grpSpPr>
      <p:sp>
        <p:nvSpPr>
          <p:cNvPr id="23" name="Google Shape;23;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24" name="Google Shape;24;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Tree>
    <p:extLst>
      <p:ext uri="{BB962C8B-B14F-4D97-AF65-F5344CB8AC3E}">
        <p14:creationId xmlns:p14="http://schemas.microsoft.com/office/powerpoint/2010/main" val="425471365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5"/>
        <p:cNvGrpSpPr/>
        <p:nvPr/>
      </p:nvGrpSpPr>
      <p:grpSpPr>
        <a:xfrm>
          <a:off x="0" y="0"/>
          <a:ext cx="0" cy="0"/>
          <a:chOff x="0" y="0"/>
          <a:chExt cx="0" cy="0"/>
        </a:xfrm>
      </p:grpSpPr>
      <p:sp>
        <p:nvSpPr>
          <p:cNvPr id="26" name="Google Shape;26;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407105285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2"/>
        <p:cNvGrpSpPr/>
        <p:nvPr/>
      </p:nvGrpSpPr>
      <p:grpSpPr>
        <a:xfrm>
          <a:off x="0" y="0"/>
          <a:ext cx="0" cy="0"/>
          <a:chOff x="0" y="0"/>
          <a:chExt cx="0" cy="0"/>
        </a:xfrm>
      </p:grpSpPr>
      <p:sp>
        <p:nvSpPr>
          <p:cNvPr id="33" name="Google Shape;33;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SzPts val="1400"/>
              <a:buNone/>
              <a:defRPr/>
            </a:lvl1pPr>
          </a:lstStyle>
          <a:p>
            <a:endParaRPr/>
          </a:p>
        </p:txBody>
      </p:sp>
    </p:spTree>
    <p:extLst>
      <p:ext uri="{BB962C8B-B14F-4D97-AF65-F5344CB8AC3E}">
        <p14:creationId xmlns:p14="http://schemas.microsoft.com/office/powerpoint/2010/main" val="253707748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4"/>
        <p:cNvGrpSpPr/>
        <p:nvPr/>
      </p:nvGrpSpPr>
      <p:grpSpPr>
        <a:xfrm>
          <a:off x="0" y="0"/>
          <a:ext cx="0" cy="0"/>
          <a:chOff x="0" y="0"/>
          <a:chExt cx="0" cy="0"/>
        </a:xfrm>
      </p:grpSpPr>
      <p:sp>
        <p:nvSpPr>
          <p:cNvPr id="35" name="Google Shape;35;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36" name="Google Shape;36;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rmAutofit/>
          </a:bodyPr>
          <a:lstStyle>
            <a:lvl1pPr marL="609585" lvl="0" indent="-423323" algn="ctr">
              <a:spcBef>
                <a:spcPts val="0"/>
              </a:spcBef>
              <a:spcAft>
                <a:spcPts val="0"/>
              </a:spcAft>
              <a:buSzPts val="1400"/>
              <a:buChar char="●"/>
              <a:defRPr/>
            </a:lvl1pPr>
            <a:lvl2pPr marL="1219170" lvl="1" indent="-423323" algn="ctr">
              <a:spcBef>
                <a:spcPts val="0"/>
              </a:spcBef>
              <a:spcAft>
                <a:spcPts val="0"/>
              </a:spcAft>
              <a:buSzPts val="1400"/>
              <a:buChar char="○"/>
              <a:defRPr/>
            </a:lvl2pPr>
            <a:lvl3pPr marL="1828754" lvl="2" indent="-423323" algn="ctr">
              <a:spcBef>
                <a:spcPts val="0"/>
              </a:spcBef>
              <a:spcAft>
                <a:spcPts val="0"/>
              </a:spcAft>
              <a:buSzPts val="1400"/>
              <a:buChar char="■"/>
              <a:defRPr/>
            </a:lvl3pPr>
            <a:lvl4pPr marL="2438339" lvl="3" indent="-423323" algn="ctr">
              <a:spcBef>
                <a:spcPts val="0"/>
              </a:spcBef>
              <a:spcAft>
                <a:spcPts val="0"/>
              </a:spcAft>
              <a:buSzPts val="1400"/>
              <a:buChar char="●"/>
              <a:defRPr/>
            </a:lvl4pPr>
            <a:lvl5pPr marL="3047924" lvl="4" indent="-423323" algn="ctr">
              <a:spcBef>
                <a:spcPts val="0"/>
              </a:spcBef>
              <a:spcAft>
                <a:spcPts val="0"/>
              </a:spcAft>
              <a:buSzPts val="1400"/>
              <a:buChar char="○"/>
              <a:defRPr/>
            </a:lvl5pPr>
            <a:lvl6pPr marL="3657509" lvl="5" indent="-423323" algn="ctr">
              <a:spcBef>
                <a:spcPts val="0"/>
              </a:spcBef>
              <a:spcAft>
                <a:spcPts val="0"/>
              </a:spcAft>
              <a:buSzPts val="1400"/>
              <a:buChar char="■"/>
              <a:defRPr/>
            </a:lvl6pPr>
            <a:lvl7pPr marL="4267093" lvl="6" indent="-423323" algn="ctr">
              <a:spcBef>
                <a:spcPts val="0"/>
              </a:spcBef>
              <a:spcAft>
                <a:spcPts val="0"/>
              </a:spcAft>
              <a:buSzPts val="1400"/>
              <a:buChar char="●"/>
              <a:defRPr/>
            </a:lvl7pPr>
            <a:lvl8pPr marL="4876678" lvl="7" indent="-423323" algn="ctr">
              <a:spcBef>
                <a:spcPts val="0"/>
              </a:spcBef>
              <a:spcAft>
                <a:spcPts val="0"/>
              </a:spcAft>
              <a:buSzPts val="1400"/>
              <a:buChar char="○"/>
              <a:defRPr/>
            </a:lvl8pPr>
            <a:lvl9pPr marL="5486263" lvl="8" indent="-423323" algn="ctr">
              <a:spcBef>
                <a:spcPts val="0"/>
              </a:spcBef>
              <a:spcAft>
                <a:spcPts val="0"/>
              </a:spcAft>
              <a:buSzPts val="1400"/>
              <a:buChar char="■"/>
              <a:defRPr/>
            </a:lvl9pPr>
          </a:lstStyle>
          <a:p>
            <a:endParaRPr/>
          </a:p>
        </p:txBody>
      </p:sp>
    </p:spTree>
    <p:extLst>
      <p:ext uri="{BB962C8B-B14F-4D97-AF65-F5344CB8AC3E}">
        <p14:creationId xmlns:p14="http://schemas.microsoft.com/office/powerpoint/2010/main" val="239802464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chemeClr val="accent1"/>
        </a:solidFill>
        <a:effectLst/>
      </p:bgPr>
    </p:bg>
    <p:spTree>
      <p:nvGrpSpPr>
        <p:cNvPr id="1" name="Shape 8"/>
        <p:cNvGrpSpPr/>
        <p:nvPr/>
      </p:nvGrpSpPr>
      <p:grpSpPr>
        <a:xfrm>
          <a:off x="0" y="0"/>
          <a:ext cx="0" cy="0"/>
          <a:chOff x="0" y="0"/>
          <a:chExt cx="0" cy="0"/>
        </a:xfrm>
      </p:grpSpPr>
      <p:sp>
        <p:nvSpPr>
          <p:cNvPr id="9" name="Google Shape;9;p2"/>
          <p:cNvSpPr/>
          <p:nvPr/>
        </p:nvSpPr>
        <p:spPr>
          <a:xfrm>
            <a:off x="-387465" y="1148288"/>
            <a:ext cx="4258889" cy="4316616"/>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rgbClr val="FAD278"/>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 name="Google Shape;10;p2"/>
          <p:cNvSpPr/>
          <p:nvPr/>
        </p:nvSpPr>
        <p:spPr>
          <a:xfrm>
            <a:off x="-520333" y="-249767"/>
            <a:ext cx="5250956" cy="5749680"/>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p:nvPr/>
        </p:nvSpPr>
        <p:spPr>
          <a:xfrm>
            <a:off x="8876400" y="1834768"/>
            <a:ext cx="3633824" cy="3984005"/>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rgbClr val="FAD278"/>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2" name="Google Shape;12;p2"/>
          <p:cNvGrpSpPr/>
          <p:nvPr/>
        </p:nvGrpSpPr>
        <p:grpSpPr>
          <a:xfrm>
            <a:off x="-387473" y="3716685"/>
            <a:ext cx="7559256" cy="2506071"/>
            <a:chOff x="1156025" y="3122250"/>
            <a:chExt cx="4047000" cy="1341675"/>
          </a:xfrm>
        </p:grpSpPr>
        <p:sp>
          <p:nvSpPr>
            <p:cNvPr id="13" name="Google Shape;13;p2"/>
            <p:cNvSpPr/>
            <p:nvPr/>
          </p:nvSpPr>
          <p:spPr>
            <a:xfrm>
              <a:off x="2625400" y="3426850"/>
              <a:ext cx="2577625" cy="1002875"/>
            </a:xfrm>
            <a:custGeom>
              <a:avLst/>
              <a:gdLst/>
              <a:ahLst/>
              <a:cxnLst/>
              <a:rect l="l" t="t" r="r" b="b"/>
              <a:pathLst>
                <a:path w="103105" h="40115" extrusionOk="0">
                  <a:moveTo>
                    <a:pt x="54820" y="0"/>
                  </a:moveTo>
                  <a:cubicBezTo>
                    <a:pt x="54111" y="0"/>
                    <a:pt x="52785" y="470"/>
                    <a:pt x="51590" y="1140"/>
                  </a:cubicBezTo>
                  <a:cubicBezTo>
                    <a:pt x="50258" y="1887"/>
                    <a:pt x="42835" y="2759"/>
                    <a:pt x="39474" y="3879"/>
                  </a:cubicBezTo>
                  <a:cubicBezTo>
                    <a:pt x="36112" y="5000"/>
                    <a:pt x="23659" y="9235"/>
                    <a:pt x="23659" y="9235"/>
                  </a:cubicBezTo>
                  <a:cubicBezTo>
                    <a:pt x="23659" y="9235"/>
                    <a:pt x="22607" y="9024"/>
                    <a:pt x="21346" y="9024"/>
                  </a:cubicBezTo>
                  <a:cubicBezTo>
                    <a:pt x="20926" y="9024"/>
                    <a:pt x="20483" y="9048"/>
                    <a:pt x="20048" y="9110"/>
                  </a:cubicBezTo>
                  <a:cubicBezTo>
                    <a:pt x="18304" y="9360"/>
                    <a:pt x="15565" y="10107"/>
                    <a:pt x="15565" y="10107"/>
                  </a:cubicBezTo>
                  <a:cubicBezTo>
                    <a:pt x="13573" y="10107"/>
                    <a:pt x="1" y="6744"/>
                    <a:pt x="1" y="6744"/>
                  </a:cubicBezTo>
                  <a:lnTo>
                    <a:pt x="1" y="6744"/>
                  </a:lnTo>
                  <a:lnTo>
                    <a:pt x="1992" y="40115"/>
                  </a:lnTo>
                  <a:lnTo>
                    <a:pt x="100598" y="40115"/>
                  </a:lnTo>
                  <a:cubicBezTo>
                    <a:pt x="100598" y="40115"/>
                    <a:pt x="103104" y="34262"/>
                    <a:pt x="100598" y="33386"/>
                  </a:cubicBezTo>
                  <a:cubicBezTo>
                    <a:pt x="98092" y="32509"/>
                    <a:pt x="94512" y="29033"/>
                    <a:pt x="94512" y="29033"/>
                  </a:cubicBezTo>
                  <a:cubicBezTo>
                    <a:pt x="94512" y="29033"/>
                    <a:pt x="88410" y="18698"/>
                    <a:pt x="87289" y="18199"/>
                  </a:cubicBezTo>
                  <a:cubicBezTo>
                    <a:pt x="86170" y="17701"/>
                    <a:pt x="81686" y="11724"/>
                    <a:pt x="80939" y="11108"/>
                  </a:cubicBezTo>
                  <a:cubicBezTo>
                    <a:pt x="80662" y="10880"/>
                    <a:pt x="80127" y="10803"/>
                    <a:pt x="79526" y="10803"/>
                  </a:cubicBezTo>
                  <a:cubicBezTo>
                    <a:pt x="78507" y="10803"/>
                    <a:pt x="77299" y="11023"/>
                    <a:pt x="76830" y="11101"/>
                  </a:cubicBezTo>
                  <a:cubicBezTo>
                    <a:pt x="76803" y="11106"/>
                    <a:pt x="76772" y="11108"/>
                    <a:pt x="76738" y="11108"/>
                  </a:cubicBezTo>
                  <a:cubicBezTo>
                    <a:pt x="75847" y="11108"/>
                    <a:pt x="72771" y="9570"/>
                    <a:pt x="70853" y="8611"/>
                  </a:cubicBezTo>
                  <a:cubicBezTo>
                    <a:pt x="68862" y="7614"/>
                    <a:pt x="64378" y="5052"/>
                    <a:pt x="64378" y="5052"/>
                  </a:cubicBezTo>
                  <a:cubicBezTo>
                    <a:pt x="64378" y="5052"/>
                    <a:pt x="63009" y="4502"/>
                    <a:pt x="61888" y="4378"/>
                  </a:cubicBezTo>
                  <a:cubicBezTo>
                    <a:pt x="60767" y="4253"/>
                    <a:pt x="56783" y="1639"/>
                    <a:pt x="56783" y="1639"/>
                  </a:cubicBezTo>
                  <a:cubicBezTo>
                    <a:pt x="56783" y="1639"/>
                    <a:pt x="55662" y="144"/>
                    <a:pt x="55039" y="19"/>
                  </a:cubicBezTo>
                  <a:cubicBezTo>
                    <a:pt x="54975" y="7"/>
                    <a:pt x="54902" y="0"/>
                    <a:pt x="548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1156025" y="3122250"/>
              <a:ext cx="2769725" cy="1341675"/>
            </a:xfrm>
            <a:custGeom>
              <a:avLst/>
              <a:gdLst/>
              <a:ahLst/>
              <a:cxnLst/>
              <a:rect l="l" t="t" r="r" b="b"/>
              <a:pathLst>
                <a:path w="110789" h="53667" extrusionOk="0">
                  <a:moveTo>
                    <a:pt x="1" y="0"/>
                  </a:moveTo>
                  <a:lnTo>
                    <a:pt x="3864" y="53172"/>
                  </a:lnTo>
                  <a:cubicBezTo>
                    <a:pt x="3864" y="53172"/>
                    <a:pt x="36750" y="53667"/>
                    <a:pt x="65973" y="53667"/>
                  </a:cubicBezTo>
                  <a:cubicBezTo>
                    <a:pt x="89575" y="53667"/>
                    <a:pt x="110788" y="53344"/>
                    <a:pt x="110357" y="52176"/>
                  </a:cubicBezTo>
                  <a:cubicBezTo>
                    <a:pt x="109393" y="49561"/>
                    <a:pt x="103105" y="44829"/>
                    <a:pt x="102482" y="44704"/>
                  </a:cubicBezTo>
                  <a:cubicBezTo>
                    <a:pt x="101858" y="44580"/>
                    <a:pt x="99367" y="42463"/>
                    <a:pt x="98372" y="41343"/>
                  </a:cubicBezTo>
                  <a:cubicBezTo>
                    <a:pt x="97376" y="40222"/>
                    <a:pt x="92768" y="36611"/>
                    <a:pt x="90651" y="36113"/>
                  </a:cubicBezTo>
                  <a:cubicBezTo>
                    <a:pt x="88535" y="35615"/>
                    <a:pt x="86043" y="32626"/>
                    <a:pt x="86043" y="32626"/>
                  </a:cubicBezTo>
                  <a:cubicBezTo>
                    <a:pt x="86043" y="32626"/>
                    <a:pt x="82558" y="29390"/>
                    <a:pt x="79196" y="28143"/>
                  </a:cubicBezTo>
                  <a:cubicBezTo>
                    <a:pt x="75834" y="26897"/>
                    <a:pt x="63257" y="17932"/>
                    <a:pt x="62261" y="17060"/>
                  </a:cubicBezTo>
                  <a:cubicBezTo>
                    <a:pt x="61264" y="16189"/>
                    <a:pt x="55786" y="8842"/>
                    <a:pt x="55038" y="7971"/>
                  </a:cubicBezTo>
                  <a:cubicBezTo>
                    <a:pt x="54790" y="7680"/>
                    <a:pt x="54458" y="7584"/>
                    <a:pt x="54126" y="7584"/>
                  </a:cubicBezTo>
                  <a:cubicBezTo>
                    <a:pt x="53462" y="7584"/>
                    <a:pt x="52798" y="7971"/>
                    <a:pt x="52798" y="7971"/>
                  </a:cubicBezTo>
                  <a:cubicBezTo>
                    <a:pt x="52798" y="7971"/>
                    <a:pt x="51801" y="6476"/>
                    <a:pt x="50929" y="6102"/>
                  </a:cubicBezTo>
                  <a:cubicBezTo>
                    <a:pt x="50057" y="5729"/>
                    <a:pt x="50929" y="4235"/>
                    <a:pt x="50929" y="4235"/>
                  </a:cubicBezTo>
                  <a:cubicBezTo>
                    <a:pt x="50929" y="4235"/>
                    <a:pt x="50307" y="3363"/>
                    <a:pt x="49560" y="3238"/>
                  </a:cubicBezTo>
                  <a:cubicBezTo>
                    <a:pt x="49521" y="3232"/>
                    <a:pt x="49475" y="3228"/>
                    <a:pt x="49423" y="3228"/>
                  </a:cubicBezTo>
                  <a:cubicBezTo>
                    <a:pt x="48482" y="3228"/>
                    <a:pt x="45575" y="4235"/>
                    <a:pt x="45575" y="4235"/>
                  </a:cubicBezTo>
                  <a:cubicBezTo>
                    <a:pt x="45575" y="4235"/>
                    <a:pt x="42835" y="2989"/>
                    <a:pt x="39598" y="1744"/>
                  </a:cubicBezTo>
                  <a:cubicBezTo>
                    <a:pt x="38620" y="1368"/>
                    <a:pt x="36531" y="1242"/>
                    <a:pt x="33911" y="1242"/>
                  </a:cubicBezTo>
                  <a:cubicBezTo>
                    <a:pt x="28543" y="1242"/>
                    <a:pt x="20949" y="1772"/>
                    <a:pt x="16144" y="1772"/>
                  </a:cubicBezTo>
                  <a:cubicBezTo>
                    <a:pt x="15528" y="1772"/>
                    <a:pt x="14958" y="1764"/>
                    <a:pt x="14444" y="1744"/>
                  </a:cubicBezTo>
                  <a:cubicBezTo>
                    <a:pt x="7969" y="1496"/>
                    <a:pt x="1" y="0"/>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 name="Google Shape;15;p2"/>
          <p:cNvSpPr/>
          <p:nvPr/>
        </p:nvSpPr>
        <p:spPr>
          <a:xfrm>
            <a:off x="-54632" y="5215033"/>
            <a:ext cx="12301255" cy="2398195"/>
          </a:xfrm>
          <a:custGeom>
            <a:avLst/>
            <a:gdLst/>
            <a:ahLst/>
            <a:cxnLst/>
            <a:rect l="l" t="t" r="r" b="b"/>
            <a:pathLst>
              <a:path w="203922" h="59880" extrusionOk="0">
                <a:moveTo>
                  <a:pt x="186768" y="1"/>
                </a:moveTo>
                <a:cubicBezTo>
                  <a:pt x="184950" y="1"/>
                  <a:pt x="180597" y="4494"/>
                  <a:pt x="178845" y="4653"/>
                </a:cubicBezTo>
                <a:cubicBezTo>
                  <a:pt x="177018" y="4820"/>
                  <a:pt x="174611" y="8140"/>
                  <a:pt x="173698" y="8721"/>
                </a:cubicBezTo>
                <a:cubicBezTo>
                  <a:pt x="172785" y="9302"/>
                  <a:pt x="169720" y="10153"/>
                  <a:pt x="169720" y="10153"/>
                </a:cubicBezTo>
                <a:cubicBezTo>
                  <a:pt x="169332" y="10098"/>
                  <a:pt x="168907" y="10074"/>
                  <a:pt x="168454" y="10074"/>
                </a:cubicBezTo>
                <a:cubicBezTo>
                  <a:pt x="165508" y="10074"/>
                  <a:pt x="161407" y="11101"/>
                  <a:pt x="159176" y="11317"/>
                </a:cubicBezTo>
                <a:cubicBezTo>
                  <a:pt x="158688" y="11364"/>
                  <a:pt x="158142" y="11384"/>
                  <a:pt x="157569" y="11384"/>
                </a:cubicBezTo>
                <a:cubicBezTo>
                  <a:pt x="155128" y="11384"/>
                  <a:pt x="152200" y="11016"/>
                  <a:pt x="151124" y="10798"/>
                </a:cubicBezTo>
                <a:cubicBezTo>
                  <a:pt x="149797" y="10528"/>
                  <a:pt x="147721" y="10736"/>
                  <a:pt x="146559" y="10320"/>
                </a:cubicBezTo>
                <a:cubicBezTo>
                  <a:pt x="146272" y="10217"/>
                  <a:pt x="146020" y="10176"/>
                  <a:pt x="145785" y="10176"/>
                </a:cubicBezTo>
                <a:cubicBezTo>
                  <a:pt x="145069" y="10176"/>
                  <a:pt x="144508" y="10563"/>
                  <a:pt x="143570" y="10798"/>
                </a:cubicBezTo>
                <a:cubicBezTo>
                  <a:pt x="143155" y="10901"/>
                  <a:pt x="142131" y="10936"/>
                  <a:pt x="140950" y="10936"/>
                </a:cubicBezTo>
                <a:cubicBezTo>
                  <a:pt x="138589" y="10936"/>
                  <a:pt x="135601" y="10798"/>
                  <a:pt x="135601" y="10798"/>
                </a:cubicBezTo>
                <a:cubicBezTo>
                  <a:pt x="135601" y="10798"/>
                  <a:pt x="134604" y="9489"/>
                  <a:pt x="133774" y="8992"/>
                </a:cubicBezTo>
                <a:cubicBezTo>
                  <a:pt x="133359" y="8743"/>
                  <a:pt x="132737" y="8681"/>
                  <a:pt x="132218" y="8681"/>
                </a:cubicBezTo>
                <a:cubicBezTo>
                  <a:pt x="131699" y="8681"/>
                  <a:pt x="131284" y="8743"/>
                  <a:pt x="131284" y="8743"/>
                </a:cubicBezTo>
                <a:cubicBezTo>
                  <a:pt x="131284" y="8743"/>
                  <a:pt x="129872" y="6917"/>
                  <a:pt x="128707" y="6750"/>
                </a:cubicBezTo>
                <a:cubicBezTo>
                  <a:pt x="128686" y="6747"/>
                  <a:pt x="128665" y="6746"/>
                  <a:pt x="128644" y="6746"/>
                </a:cubicBezTo>
                <a:cubicBezTo>
                  <a:pt x="127460" y="6746"/>
                  <a:pt x="125208" y="11243"/>
                  <a:pt x="124311" y="11837"/>
                </a:cubicBezTo>
                <a:cubicBezTo>
                  <a:pt x="124092" y="11982"/>
                  <a:pt x="123784" y="12037"/>
                  <a:pt x="123443" y="12037"/>
                </a:cubicBezTo>
                <a:cubicBezTo>
                  <a:pt x="122359" y="12037"/>
                  <a:pt x="120935" y="11482"/>
                  <a:pt x="120935" y="11482"/>
                </a:cubicBezTo>
                <a:cubicBezTo>
                  <a:pt x="120935" y="11482"/>
                  <a:pt x="119661" y="10654"/>
                  <a:pt x="118726" y="10487"/>
                </a:cubicBezTo>
                <a:cubicBezTo>
                  <a:pt x="118677" y="10479"/>
                  <a:pt x="118629" y="10475"/>
                  <a:pt x="118582" y="10475"/>
                </a:cubicBezTo>
                <a:cubicBezTo>
                  <a:pt x="117732" y="10475"/>
                  <a:pt x="117194" y="11817"/>
                  <a:pt x="116125" y="11839"/>
                </a:cubicBezTo>
                <a:cubicBezTo>
                  <a:pt x="116107" y="11840"/>
                  <a:pt x="116088" y="11840"/>
                  <a:pt x="116069" y="11840"/>
                </a:cubicBezTo>
                <a:cubicBezTo>
                  <a:pt x="114866" y="11840"/>
                  <a:pt x="110870" y="11151"/>
                  <a:pt x="110870" y="11151"/>
                </a:cubicBezTo>
                <a:lnTo>
                  <a:pt x="112098" y="9989"/>
                </a:lnTo>
                <a:cubicBezTo>
                  <a:pt x="111426" y="9989"/>
                  <a:pt x="109413" y="10487"/>
                  <a:pt x="109413" y="10487"/>
                </a:cubicBezTo>
                <a:cubicBezTo>
                  <a:pt x="109956" y="10072"/>
                  <a:pt x="110197" y="8827"/>
                  <a:pt x="110197" y="8827"/>
                </a:cubicBezTo>
                <a:lnTo>
                  <a:pt x="110197" y="8827"/>
                </a:lnTo>
                <a:cubicBezTo>
                  <a:pt x="109118" y="8992"/>
                  <a:pt x="107380" y="11482"/>
                  <a:pt x="107380" y="11482"/>
                </a:cubicBezTo>
                <a:cubicBezTo>
                  <a:pt x="107337" y="11409"/>
                  <a:pt x="107235" y="11379"/>
                  <a:pt x="107097" y="11379"/>
                </a:cubicBezTo>
                <a:cubicBezTo>
                  <a:pt x="106443" y="11379"/>
                  <a:pt x="104967" y="12044"/>
                  <a:pt x="104967" y="12044"/>
                </a:cubicBezTo>
                <a:lnTo>
                  <a:pt x="106129" y="9905"/>
                </a:lnTo>
                <a:cubicBezTo>
                  <a:pt x="106118" y="9903"/>
                  <a:pt x="106105" y="9902"/>
                  <a:pt x="106091" y="9902"/>
                </a:cubicBezTo>
                <a:cubicBezTo>
                  <a:pt x="105501" y="9902"/>
                  <a:pt x="102789" y="11566"/>
                  <a:pt x="102789" y="11566"/>
                </a:cubicBezTo>
                <a:cubicBezTo>
                  <a:pt x="103019" y="11067"/>
                  <a:pt x="104700" y="9239"/>
                  <a:pt x="104700" y="9239"/>
                </a:cubicBezTo>
                <a:lnTo>
                  <a:pt x="104700" y="9239"/>
                </a:lnTo>
                <a:cubicBezTo>
                  <a:pt x="103770" y="9485"/>
                  <a:pt x="101328" y="12044"/>
                  <a:pt x="101328" y="12044"/>
                </a:cubicBezTo>
                <a:cubicBezTo>
                  <a:pt x="100574" y="12357"/>
                  <a:pt x="97730" y="12411"/>
                  <a:pt x="95488" y="12411"/>
                </a:cubicBezTo>
                <a:cubicBezTo>
                  <a:pt x="94313" y="12411"/>
                  <a:pt x="93304" y="12396"/>
                  <a:pt x="92847" y="12396"/>
                </a:cubicBezTo>
                <a:cubicBezTo>
                  <a:pt x="91519" y="12396"/>
                  <a:pt x="90107" y="11401"/>
                  <a:pt x="89112" y="11317"/>
                </a:cubicBezTo>
                <a:cubicBezTo>
                  <a:pt x="89068" y="11313"/>
                  <a:pt x="89025" y="11311"/>
                  <a:pt x="88981" y="11311"/>
                </a:cubicBezTo>
                <a:cubicBezTo>
                  <a:pt x="88020" y="11311"/>
                  <a:pt x="86979" y="12158"/>
                  <a:pt x="85725" y="12396"/>
                </a:cubicBezTo>
                <a:cubicBezTo>
                  <a:pt x="84414" y="12644"/>
                  <a:pt x="79541" y="13060"/>
                  <a:pt x="79541" y="13060"/>
                </a:cubicBezTo>
                <a:cubicBezTo>
                  <a:pt x="79541" y="13060"/>
                  <a:pt x="78237" y="12147"/>
                  <a:pt x="77778" y="12044"/>
                </a:cubicBezTo>
                <a:cubicBezTo>
                  <a:pt x="77747" y="12037"/>
                  <a:pt x="77715" y="12034"/>
                  <a:pt x="77682" y="12034"/>
                </a:cubicBezTo>
                <a:cubicBezTo>
                  <a:pt x="77220" y="12034"/>
                  <a:pt x="76531" y="12656"/>
                  <a:pt x="75912" y="12811"/>
                </a:cubicBezTo>
                <a:cubicBezTo>
                  <a:pt x="75581" y="12894"/>
                  <a:pt x="74404" y="12915"/>
                  <a:pt x="73307" y="12915"/>
                </a:cubicBezTo>
                <a:cubicBezTo>
                  <a:pt x="72202" y="12915"/>
                  <a:pt x="71177" y="12894"/>
                  <a:pt x="71177" y="12894"/>
                </a:cubicBezTo>
                <a:cubicBezTo>
                  <a:pt x="71177" y="12894"/>
                  <a:pt x="70102" y="11399"/>
                  <a:pt x="69686" y="11317"/>
                </a:cubicBezTo>
                <a:cubicBezTo>
                  <a:pt x="69271" y="11234"/>
                  <a:pt x="66448" y="10985"/>
                  <a:pt x="66448" y="10985"/>
                </a:cubicBezTo>
                <a:cubicBezTo>
                  <a:pt x="66448" y="10985"/>
                  <a:pt x="64781" y="9239"/>
                  <a:pt x="63077" y="9239"/>
                </a:cubicBezTo>
                <a:cubicBezTo>
                  <a:pt x="63039" y="9239"/>
                  <a:pt x="63000" y="9239"/>
                  <a:pt x="62961" y="9241"/>
                </a:cubicBezTo>
                <a:cubicBezTo>
                  <a:pt x="61218" y="9324"/>
                  <a:pt x="58645" y="13672"/>
                  <a:pt x="58645" y="13672"/>
                </a:cubicBezTo>
                <a:cubicBezTo>
                  <a:pt x="58259" y="13579"/>
                  <a:pt x="57584" y="13547"/>
                  <a:pt x="56838" y="13547"/>
                </a:cubicBezTo>
                <a:cubicBezTo>
                  <a:pt x="55179" y="13547"/>
                  <a:pt x="53166" y="13706"/>
                  <a:pt x="53166" y="13706"/>
                </a:cubicBezTo>
                <a:cubicBezTo>
                  <a:pt x="52935" y="12776"/>
                  <a:pt x="52417" y="12495"/>
                  <a:pt x="51876" y="12495"/>
                </a:cubicBezTo>
                <a:cubicBezTo>
                  <a:pt x="51053" y="12495"/>
                  <a:pt x="50177" y="13143"/>
                  <a:pt x="50177" y="13143"/>
                </a:cubicBezTo>
                <a:cubicBezTo>
                  <a:pt x="49981" y="13034"/>
                  <a:pt x="49745" y="12994"/>
                  <a:pt x="49502" y="12994"/>
                </a:cubicBezTo>
                <a:cubicBezTo>
                  <a:pt x="48824" y="12994"/>
                  <a:pt x="48102" y="13309"/>
                  <a:pt x="48102" y="13309"/>
                </a:cubicBezTo>
                <a:cubicBezTo>
                  <a:pt x="47823" y="13284"/>
                  <a:pt x="47473" y="13274"/>
                  <a:pt x="47077" y="13274"/>
                </a:cubicBezTo>
                <a:cubicBezTo>
                  <a:pt x="45690" y="13274"/>
                  <a:pt x="43732" y="13396"/>
                  <a:pt x="42215" y="13396"/>
                </a:cubicBezTo>
                <a:cubicBezTo>
                  <a:pt x="41335" y="13396"/>
                  <a:pt x="40603" y="13355"/>
                  <a:pt x="40215" y="13225"/>
                </a:cubicBezTo>
                <a:cubicBezTo>
                  <a:pt x="39981" y="13148"/>
                  <a:pt x="39770" y="13116"/>
                  <a:pt x="39582" y="13116"/>
                </a:cubicBezTo>
                <a:cubicBezTo>
                  <a:pt x="38772" y="13116"/>
                  <a:pt x="38389" y="13706"/>
                  <a:pt x="38389" y="13706"/>
                </a:cubicBezTo>
                <a:cubicBezTo>
                  <a:pt x="38389" y="13706"/>
                  <a:pt x="37061" y="12562"/>
                  <a:pt x="35816" y="12562"/>
                </a:cubicBezTo>
                <a:cubicBezTo>
                  <a:pt x="34570" y="12562"/>
                  <a:pt x="33243" y="13987"/>
                  <a:pt x="33243" y="13987"/>
                </a:cubicBezTo>
                <a:cubicBezTo>
                  <a:pt x="33074" y="13971"/>
                  <a:pt x="32869" y="13963"/>
                  <a:pt x="32638" y="13963"/>
                </a:cubicBezTo>
                <a:cubicBezTo>
                  <a:pt x="30707" y="13963"/>
                  <a:pt x="26934" y="14472"/>
                  <a:pt x="26934" y="14472"/>
                </a:cubicBezTo>
                <a:cubicBezTo>
                  <a:pt x="26934" y="14472"/>
                  <a:pt x="26934" y="14056"/>
                  <a:pt x="26435" y="13987"/>
                </a:cubicBezTo>
                <a:cubicBezTo>
                  <a:pt x="26269" y="13964"/>
                  <a:pt x="25845" y="13956"/>
                  <a:pt x="25353" y="13956"/>
                </a:cubicBezTo>
                <a:cubicBezTo>
                  <a:pt x="24369" y="13956"/>
                  <a:pt x="23115" y="13987"/>
                  <a:pt x="23115" y="13987"/>
                </a:cubicBezTo>
                <a:cubicBezTo>
                  <a:pt x="23115" y="13987"/>
                  <a:pt x="23282" y="13392"/>
                  <a:pt x="22369" y="13289"/>
                </a:cubicBezTo>
                <a:cubicBezTo>
                  <a:pt x="21812" y="13226"/>
                  <a:pt x="21225" y="13124"/>
                  <a:pt x="20552" y="13124"/>
                </a:cubicBezTo>
                <a:cubicBezTo>
                  <a:pt x="20119" y="13124"/>
                  <a:pt x="19650" y="13166"/>
                  <a:pt x="19131" y="13289"/>
                </a:cubicBezTo>
                <a:cubicBezTo>
                  <a:pt x="17802" y="13601"/>
                  <a:pt x="17719" y="14305"/>
                  <a:pt x="16889" y="14748"/>
                </a:cubicBezTo>
                <a:cubicBezTo>
                  <a:pt x="16757" y="14819"/>
                  <a:pt x="16515" y="14849"/>
                  <a:pt x="16202" y="14849"/>
                </a:cubicBezTo>
                <a:cubicBezTo>
                  <a:pt x="14550" y="14849"/>
                  <a:pt x="10912" y="14019"/>
                  <a:pt x="10912" y="14019"/>
                </a:cubicBezTo>
                <a:cubicBezTo>
                  <a:pt x="11159" y="13587"/>
                  <a:pt x="11097" y="13436"/>
                  <a:pt x="10888" y="13436"/>
                </a:cubicBezTo>
                <a:cubicBezTo>
                  <a:pt x="10395" y="13436"/>
                  <a:pt x="9086" y="14278"/>
                  <a:pt x="9086" y="14278"/>
                </a:cubicBezTo>
                <a:cubicBezTo>
                  <a:pt x="9364" y="13546"/>
                  <a:pt x="9140" y="13289"/>
                  <a:pt x="8674" y="13289"/>
                </a:cubicBezTo>
                <a:cubicBezTo>
                  <a:pt x="7750" y="13289"/>
                  <a:pt x="5874" y="14305"/>
                  <a:pt x="5101" y="14636"/>
                </a:cubicBezTo>
                <a:cubicBezTo>
                  <a:pt x="4917" y="14715"/>
                  <a:pt x="4664" y="14748"/>
                  <a:pt x="4368" y="14748"/>
                </a:cubicBezTo>
                <a:cubicBezTo>
                  <a:pt x="2792" y="14748"/>
                  <a:pt x="0" y="13807"/>
                  <a:pt x="0" y="13807"/>
                </a:cubicBezTo>
                <a:lnTo>
                  <a:pt x="0" y="59879"/>
                </a:lnTo>
                <a:lnTo>
                  <a:pt x="203921" y="59879"/>
                </a:lnTo>
                <a:lnTo>
                  <a:pt x="203921" y="7912"/>
                </a:lnTo>
                <a:cubicBezTo>
                  <a:pt x="203921" y="7912"/>
                  <a:pt x="200020" y="7414"/>
                  <a:pt x="197862" y="6998"/>
                </a:cubicBezTo>
                <a:cubicBezTo>
                  <a:pt x="195702" y="6584"/>
                  <a:pt x="188646" y="440"/>
                  <a:pt x="186986" y="26"/>
                </a:cubicBezTo>
                <a:cubicBezTo>
                  <a:pt x="186919" y="9"/>
                  <a:pt x="186846" y="1"/>
                  <a:pt x="186768" y="1"/>
                </a:cubicBezTo>
                <a:close/>
              </a:path>
            </a:pathLst>
          </a:cu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 name="Google Shape;16;p2"/>
          <p:cNvSpPr txBox="1">
            <a:spLocks noGrp="1"/>
          </p:cNvSpPr>
          <p:nvPr>
            <p:ph type="ctrTitle"/>
          </p:nvPr>
        </p:nvSpPr>
        <p:spPr>
          <a:xfrm>
            <a:off x="6153767" y="970333"/>
            <a:ext cx="4593200" cy="1437600"/>
          </a:xfrm>
          <a:prstGeom prst="rect">
            <a:avLst/>
          </a:prstGeom>
        </p:spPr>
        <p:txBody>
          <a:bodyPr spcFirstLastPara="1" wrap="square" lIns="91425" tIns="91425" rIns="91425" bIns="91425" anchor="b" anchorCtr="0">
            <a:noAutofit/>
          </a:bodyPr>
          <a:lstStyle>
            <a:lvl1pPr lvl="0" algn="r">
              <a:spcBef>
                <a:spcPts val="0"/>
              </a:spcBef>
              <a:spcAft>
                <a:spcPts val="0"/>
              </a:spcAft>
              <a:buClr>
                <a:schemeClr val="accent4"/>
              </a:buClr>
              <a:buSzPts val="7200"/>
              <a:buNone/>
              <a:defRPr sz="9600">
                <a:solidFill>
                  <a:schemeClr val="accent4"/>
                </a:solidFill>
              </a:defRPr>
            </a:lvl1pPr>
            <a:lvl2pPr lvl="1" algn="ctr">
              <a:spcBef>
                <a:spcPts val="0"/>
              </a:spcBef>
              <a:spcAft>
                <a:spcPts val="0"/>
              </a:spcAft>
              <a:buClr>
                <a:schemeClr val="accent4"/>
              </a:buClr>
              <a:buSzPts val="5200"/>
              <a:buNone/>
              <a:defRPr sz="6933">
                <a:solidFill>
                  <a:schemeClr val="accent4"/>
                </a:solidFill>
              </a:defRPr>
            </a:lvl2pPr>
            <a:lvl3pPr lvl="2" algn="ctr">
              <a:spcBef>
                <a:spcPts val="0"/>
              </a:spcBef>
              <a:spcAft>
                <a:spcPts val="0"/>
              </a:spcAft>
              <a:buClr>
                <a:schemeClr val="accent4"/>
              </a:buClr>
              <a:buSzPts val="5200"/>
              <a:buNone/>
              <a:defRPr sz="6933">
                <a:solidFill>
                  <a:schemeClr val="accent4"/>
                </a:solidFill>
              </a:defRPr>
            </a:lvl3pPr>
            <a:lvl4pPr lvl="3" algn="ctr">
              <a:spcBef>
                <a:spcPts val="0"/>
              </a:spcBef>
              <a:spcAft>
                <a:spcPts val="0"/>
              </a:spcAft>
              <a:buClr>
                <a:schemeClr val="accent4"/>
              </a:buClr>
              <a:buSzPts val="5200"/>
              <a:buNone/>
              <a:defRPr sz="6933">
                <a:solidFill>
                  <a:schemeClr val="accent4"/>
                </a:solidFill>
              </a:defRPr>
            </a:lvl4pPr>
            <a:lvl5pPr lvl="4" algn="ctr">
              <a:spcBef>
                <a:spcPts val="0"/>
              </a:spcBef>
              <a:spcAft>
                <a:spcPts val="0"/>
              </a:spcAft>
              <a:buClr>
                <a:schemeClr val="accent4"/>
              </a:buClr>
              <a:buSzPts val="5200"/>
              <a:buNone/>
              <a:defRPr sz="6933">
                <a:solidFill>
                  <a:schemeClr val="accent4"/>
                </a:solidFill>
              </a:defRPr>
            </a:lvl5pPr>
            <a:lvl6pPr lvl="5" algn="ctr">
              <a:spcBef>
                <a:spcPts val="0"/>
              </a:spcBef>
              <a:spcAft>
                <a:spcPts val="0"/>
              </a:spcAft>
              <a:buClr>
                <a:schemeClr val="accent4"/>
              </a:buClr>
              <a:buSzPts val="5200"/>
              <a:buNone/>
              <a:defRPr sz="6933">
                <a:solidFill>
                  <a:schemeClr val="accent4"/>
                </a:solidFill>
              </a:defRPr>
            </a:lvl6pPr>
            <a:lvl7pPr lvl="6" algn="ctr">
              <a:spcBef>
                <a:spcPts val="0"/>
              </a:spcBef>
              <a:spcAft>
                <a:spcPts val="0"/>
              </a:spcAft>
              <a:buClr>
                <a:schemeClr val="accent4"/>
              </a:buClr>
              <a:buSzPts val="5200"/>
              <a:buNone/>
              <a:defRPr sz="6933">
                <a:solidFill>
                  <a:schemeClr val="accent4"/>
                </a:solidFill>
              </a:defRPr>
            </a:lvl7pPr>
            <a:lvl8pPr lvl="7" algn="ctr">
              <a:spcBef>
                <a:spcPts val="0"/>
              </a:spcBef>
              <a:spcAft>
                <a:spcPts val="0"/>
              </a:spcAft>
              <a:buClr>
                <a:schemeClr val="accent4"/>
              </a:buClr>
              <a:buSzPts val="5200"/>
              <a:buNone/>
              <a:defRPr sz="6933">
                <a:solidFill>
                  <a:schemeClr val="accent4"/>
                </a:solidFill>
              </a:defRPr>
            </a:lvl8pPr>
            <a:lvl9pPr lvl="8" algn="ctr">
              <a:spcBef>
                <a:spcPts val="0"/>
              </a:spcBef>
              <a:spcAft>
                <a:spcPts val="0"/>
              </a:spcAft>
              <a:buClr>
                <a:schemeClr val="accent4"/>
              </a:buClr>
              <a:buSzPts val="5200"/>
              <a:buNone/>
              <a:defRPr sz="6933">
                <a:solidFill>
                  <a:schemeClr val="accent4"/>
                </a:solidFill>
              </a:defRPr>
            </a:lvl9pPr>
          </a:lstStyle>
          <a:p>
            <a:endParaRPr/>
          </a:p>
        </p:txBody>
      </p:sp>
      <p:sp>
        <p:nvSpPr>
          <p:cNvPr id="17" name="Google Shape;17;p2"/>
          <p:cNvSpPr txBox="1">
            <a:spLocks noGrp="1"/>
          </p:cNvSpPr>
          <p:nvPr>
            <p:ph type="subTitle" idx="1"/>
          </p:nvPr>
        </p:nvSpPr>
        <p:spPr>
          <a:xfrm>
            <a:off x="6793000" y="3297700"/>
            <a:ext cx="3953600" cy="10568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Clr>
                <a:schemeClr val="accent4"/>
              </a:buClr>
              <a:buSzPts val="2400"/>
              <a:buNone/>
              <a:defRPr sz="3200">
                <a:solidFill>
                  <a:schemeClr val="accent4"/>
                </a:solidFill>
              </a:defRPr>
            </a:lvl1pPr>
            <a:lvl2pPr lvl="1" algn="ctr">
              <a:lnSpc>
                <a:spcPct val="100000"/>
              </a:lnSpc>
              <a:spcBef>
                <a:spcPts val="0"/>
              </a:spcBef>
              <a:spcAft>
                <a:spcPts val="0"/>
              </a:spcAft>
              <a:buClr>
                <a:schemeClr val="accent4"/>
              </a:buClr>
              <a:buSzPts val="2400"/>
              <a:buNone/>
              <a:defRPr sz="3200">
                <a:solidFill>
                  <a:schemeClr val="accent4"/>
                </a:solidFill>
              </a:defRPr>
            </a:lvl2pPr>
            <a:lvl3pPr lvl="2" algn="ctr">
              <a:lnSpc>
                <a:spcPct val="100000"/>
              </a:lnSpc>
              <a:spcBef>
                <a:spcPts val="0"/>
              </a:spcBef>
              <a:spcAft>
                <a:spcPts val="0"/>
              </a:spcAft>
              <a:buClr>
                <a:schemeClr val="accent4"/>
              </a:buClr>
              <a:buSzPts val="2400"/>
              <a:buNone/>
              <a:defRPr sz="3200">
                <a:solidFill>
                  <a:schemeClr val="accent4"/>
                </a:solidFill>
              </a:defRPr>
            </a:lvl3pPr>
            <a:lvl4pPr lvl="3" algn="ctr">
              <a:lnSpc>
                <a:spcPct val="100000"/>
              </a:lnSpc>
              <a:spcBef>
                <a:spcPts val="0"/>
              </a:spcBef>
              <a:spcAft>
                <a:spcPts val="0"/>
              </a:spcAft>
              <a:buClr>
                <a:schemeClr val="accent4"/>
              </a:buClr>
              <a:buSzPts val="2400"/>
              <a:buNone/>
              <a:defRPr sz="3200">
                <a:solidFill>
                  <a:schemeClr val="accent4"/>
                </a:solidFill>
              </a:defRPr>
            </a:lvl4pPr>
            <a:lvl5pPr lvl="4" algn="ctr">
              <a:lnSpc>
                <a:spcPct val="100000"/>
              </a:lnSpc>
              <a:spcBef>
                <a:spcPts val="0"/>
              </a:spcBef>
              <a:spcAft>
                <a:spcPts val="0"/>
              </a:spcAft>
              <a:buClr>
                <a:schemeClr val="accent4"/>
              </a:buClr>
              <a:buSzPts val="2400"/>
              <a:buNone/>
              <a:defRPr sz="3200">
                <a:solidFill>
                  <a:schemeClr val="accent4"/>
                </a:solidFill>
              </a:defRPr>
            </a:lvl5pPr>
            <a:lvl6pPr lvl="5" algn="ctr">
              <a:lnSpc>
                <a:spcPct val="100000"/>
              </a:lnSpc>
              <a:spcBef>
                <a:spcPts val="0"/>
              </a:spcBef>
              <a:spcAft>
                <a:spcPts val="0"/>
              </a:spcAft>
              <a:buClr>
                <a:schemeClr val="accent4"/>
              </a:buClr>
              <a:buSzPts val="2400"/>
              <a:buNone/>
              <a:defRPr sz="3200">
                <a:solidFill>
                  <a:schemeClr val="accent4"/>
                </a:solidFill>
              </a:defRPr>
            </a:lvl6pPr>
            <a:lvl7pPr lvl="6" algn="ctr">
              <a:lnSpc>
                <a:spcPct val="100000"/>
              </a:lnSpc>
              <a:spcBef>
                <a:spcPts val="0"/>
              </a:spcBef>
              <a:spcAft>
                <a:spcPts val="0"/>
              </a:spcAft>
              <a:buClr>
                <a:schemeClr val="accent4"/>
              </a:buClr>
              <a:buSzPts val="2400"/>
              <a:buNone/>
              <a:defRPr sz="3200">
                <a:solidFill>
                  <a:schemeClr val="accent4"/>
                </a:solidFill>
              </a:defRPr>
            </a:lvl7pPr>
            <a:lvl8pPr lvl="7" algn="ctr">
              <a:lnSpc>
                <a:spcPct val="100000"/>
              </a:lnSpc>
              <a:spcBef>
                <a:spcPts val="0"/>
              </a:spcBef>
              <a:spcAft>
                <a:spcPts val="0"/>
              </a:spcAft>
              <a:buClr>
                <a:schemeClr val="accent4"/>
              </a:buClr>
              <a:buSzPts val="2400"/>
              <a:buNone/>
              <a:defRPr sz="3200">
                <a:solidFill>
                  <a:schemeClr val="accent4"/>
                </a:solidFill>
              </a:defRPr>
            </a:lvl8pPr>
            <a:lvl9pPr lvl="8" algn="ctr">
              <a:lnSpc>
                <a:spcPct val="100000"/>
              </a:lnSpc>
              <a:spcBef>
                <a:spcPts val="0"/>
              </a:spcBef>
              <a:spcAft>
                <a:spcPts val="0"/>
              </a:spcAft>
              <a:buClr>
                <a:schemeClr val="accent4"/>
              </a:buClr>
              <a:buSzPts val="2400"/>
              <a:buNone/>
              <a:defRPr sz="3200">
                <a:solidFill>
                  <a:schemeClr val="accent4"/>
                </a:solidFill>
              </a:defRPr>
            </a:lvl9pPr>
          </a:lstStyle>
          <a:p>
            <a:endParaRPr/>
          </a:p>
        </p:txBody>
      </p:sp>
      <p:sp>
        <p:nvSpPr>
          <p:cNvPr id="18" name="Google Shape;18;p2"/>
          <p:cNvSpPr txBox="1">
            <a:spLocks noGrp="1"/>
          </p:cNvSpPr>
          <p:nvPr>
            <p:ph type="ctrTitle" idx="2"/>
          </p:nvPr>
        </p:nvSpPr>
        <p:spPr>
          <a:xfrm>
            <a:off x="5211200" y="2347700"/>
            <a:ext cx="5535600" cy="950000"/>
          </a:xfrm>
          <a:prstGeom prst="rect">
            <a:avLst/>
          </a:prstGeom>
        </p:spPr>
        <p:txBody>
          <a:bodyPr spcFirstLastPara="1" wrap="square" lIns="91425" tIns="91425" rIns="91425" bIns="91425" anchor="b" anchorCtr="0">
            <a:noAutofit/>
          </a:bodyPr>
          <a:lstStyle>
            <a:lvl1pPr lvl="0" algn="r" rtl="0">
              <a:spcBef>
                <a:spcPts val="0"/>
              </a:spcBef>
              <a:spcAft>
                <a:spcPts val="0"/>
              </a:spcAft>
              <a:buClr>
                <a:schemeClr val="accent4"/>
              </a:buClr>
              <a:buSzPts val="4800"/>
              <a:buNone/>
              <a:defRPr sz="6400">
                <a:solidFill>
                  <a:schemeClr val="accent4"/>
                </a:solidFill>
              </a:defRPr>
            </a:lvl1pPr>
            <a:lvl2pPr lvl="1" algn="ctr" rtl="0">
              <a:spcBef>
                <a:spcPts val="0"/>
              </a:spcBef>
              <a:spcAft>
                <a:spcPts val="0"/>
              </a:spcAft>
              <a:buClr>
                <a:schemeClr val="accent4"/>
              </a:buClr>
              <a:buSzPts val="4800"/>
              <a:buNone/>
              <a:defRPr sz="6400">
                <a:solidFill>
                  <a:schemeClr val="accent4"/>
                </a:solidFill>
              </a:defRPr>
            </a:lvl2pPr>
            <a:lvl3pPr lvl="2" algn="ctr" rtl="0">
              <a:spcBef>
                <a:spcPts val="0"/>
              </a:spcBef>
              <a:spcAft>
                <a:spcPts val="0"/>
              </a:spcAft>
              <a:buClr>
                <a:schemeClr val="accent4"/>
              </a:buClr>
              <a:buSzPts val="4800"/>
              <a:buNone/>
              <a:defRPr sz="6400">
                <a:solidFill>
                  <a:schemeClr val="accent4"/>
                </a:solidFill>
              </a:defRPr>
            </a:lvl3pPr>
            <a:lvl4pPr lvl="3" algn="ctr" rtl="0">
              <a:spcBef>
                <a:spcPts val="0"/>
              </a:spcBef>
              <a:spcAft>
                <a:spcPts val="0"/>
              </a:spcAft>
              <a:buClr>
                <a:schemeClr val="accent4"/>
              </a:buClr>
              <a:buSzPts val="4800"/>
              <a:buNone/>
              <a:defRPr sz="6400">
                <a:solidFill>
                  <a:schemeClr val="accent4"/>
                </a:solidFill>
              </a:defRPr>
            </a:lvl4pPr>
            <a:lvl5pPr lvl="4" algn="ctr" rtl="0">
              <a:spcBef>
                <a:spcPts val="0"/>
              </a:spcBef>
              <a:spcAft>
                <a:spcPts val="0"/>
              </a:spcAft>
              <a:buClr>
                <a:schemeClr val="accent4"/>
              </a:buClr>
              <a:buSzPts val="4800"/>
              <a:buNone/>
              <a:defRPr sz="6400">
                <a:solidFill>
                  <a:schemeClr val="accent4"/>
                </a:solidFill>
              </a:defRPr>
            </a:lvl5pPr>
            <a:lvl6pPr lvl="5" algn="ctr" rtl="0">
              <a:spcBef>
                <a:spcPts val="0"/>
              </a:spcBef>
              <a:spcAft>
                <a:spcPts val="0"/>
              </a:spcAft>
              <a:buClr>
                <a:schemeClr val="accent4"/>
              </a:buClr>
              <a:buSzPts val="4800"/>
              <a:buNone/>
              <a:defRPr sz="6400">
                <a:solidFill>
                  <a:schemeClr val="accent4"/>
                </a:solidFill>
              </a:defRPr>
            </a:lvl6pPr>
            <a:lvl7pPr lvl="6" algn="ctr" rtl="0">
              <a:spcBef>
                <a:spcPts val="0"/>
              </a:spcBef>
              <a:spcAft>
                <a:spcPts val="0"/>
              </a:spcAft>
              <a:buClr>
                <a:schemeClr val="accent4"/>
              </a:buClr>
              <a:buSzPts val="4800"/>
              <a:buNone/>
              <a:defRPr sz="6400">
                <a:solidFill>
                  <a:schemeClr val="accent4"/>
                </a:solidFill>
              </a:defRPr>
            </a:lvl7pPr>
            <a:lvl8pPr lvl="7" algn="ctr" rtl="0">
              <a:spcBef>
                <a:spcPts val="0"/>
              </a:spcBef>
              <a:spcAft>
                <a:spcPts val="0"/>
              </a:spcAft>
              <a:buClr>
                <a:schemeClr val="accent4"/>
              </a:buClr>
              <a:buSzPts val="4800"/>
              <a:buNone/>
              <a:defRPr sz="6400">
                <a:solidFill>
                  <a:schemeClr val="accent4"/>
                </a:solidFill>
              </a:defRPr>
            </a:lvl8pPr>
            <a:lvl9pPr lvl="8" algn="ctr" rtl="0">
              <a:spcBef>
                <a:spcPts val="0"/>
              </a:spcBef>
              <a:spcAft>
                <a:spcPts val="0"/>
              </a:spcAft>
              <a:buClr>
                <a:schemeClr val="accent4"/>
              </a:buClr>
              <a:buSzPts val="4800"/>
              <a:buNone/>
              <a:defRPr sz="6400">
                <a:solidFill>
                  <a:schemeClr val="accent4"/>
                </a:solidFill>
              </a:defRPr>
            </a:lvl9pPr>
          </a:lstStyle>
          <a:p>
            <a:endParaRPr/>
          </a:p>
        </p:txBody>
      </p:sp>
    </p:spTree>
    <p:extLst>
      <p:ext uri="{BB962C8B-B14F-4D97-AF65-F5344CB8AC3E}">
        <p14:creationId xmlns:p14="http://schemas.microsoft.com/office/powerpoint/2010/main" val="386842365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accent5"/>
        </a:solidFill>
        <a:effectLst/>
      </p:bgPr>
    </p:bg>
    <p:spTree>
      <p:nvGrpSpPr>
        <p:cNvPr id="1" name="Shape 19"/>
        <p:cNvGrpSpPr/>
        <p:nvPr/>
      </p:nvGrpSpPr>
      <p:grpSpPr>
        <a:xfrm>
          <a:off x="0" y="0"/>
          <a:ext cx="0" cy="0"/>
          <a:chOff x="0" y="0"/>
          <a:chExt cx="0" cy="0"/>
        </a:xfrm>
      </p:grpSpPr>
      <p:sp>
        <p:nvSpPr>
          <p:cNvPr id="20" name="Google Shape;20;p3"/>
          <p:cNvSpPr txBox="1">
            <a:spLocks noGrp="1"/>
          </p:cNvSpPr>
          <p:nvPr>
            <p:ph type="title"/>
          </p:nvPr>
        </p:nvSpPr>
        <p:spPr>
          <a:xfrm>
            <a:off x="6341867" y="3225333"/>
            <a:ext cx="5393600" cy="1122400"/>
          </a:xfrm>
          <a:prstGeom prst="rect">
            <a:avLst/>
          </a:prstGeom>
        </p:spPr>
        <p:txBody>
          <a:bodyPr spcFirstLastPara="1" wrap="square" lIns="91425" tIns="91425" rIns="91425" bIns="91425" anchor="b" anchorCtr="0">
            <a:noAutofit/>
          </a:bodyPr>
          <a:lstStyle>
            <a:lvl1pPr lvl="0">
              <a:spcBef>
                <a:spcPts val="0"/>
              </a:spcBef>
              <a:spcAft>
                <a:spcPts val="0"/>
              </a:spcAft>
              <a:buClr>
                <a:schemeClr val="accent4"/>
              </a:buClr>
              <a:buSzPts val="6000"/>
              <a:buNone/>
              <a:defRPr sz="8000">
                <a:solidFill>
                  <a:schemeClr val="accent4"/>
                </a:solidFill>
              </a:defRPr>
            </a:lvl1pPr>
            <a:lvl2pPr lvl="1">
              <a:spcBef>
                <a:spcPts val="0"/>
              </a:spcBef>
              <a:spcAft>
                <a:spcPts val="0"/>
              </a:spcAft>
              <a:buClr>
                <a:schemeClr val="accent4"/>
              </a:buClr>
              <a:buSzPts val="6000"/>
              <a:buNone/>
              <a:defRPr sz="8000">
                <a:solidFill>
                  <a:schemeClr val="accent4"/>
                </a:solidFill>
              </a:defRPr>
            </a:lvl2pPr>
            <a:lvl3pPr lvl="2">
              <a:spcBef>
                <a:spcPts val="0"/>
              </a:spcBef>
              <a:spcAft>
                <a:spcPts val="0"/>
              </a:spcAft>
              <a:buClr>
                <a:schemeClr val="accent4"/>
              </a:buClr>
              <a:buSzPts val="6000"/>
              <a:buNone/>
              <a:defRPr sz="8000">
                <a:solidFill>
                  <a:schemeClr val="accent4"/>
                </a:solidFill>
              </a:defRPr>
            </a:lvl3pPr>
            <a:lvl4pPr lvl="3">
              <a:spcBef>
                <a:spcPts val="0"/>
              </a:spcBef>
              <a:spcAft>
                <a:spcPts val="0"/>
              </a:spcAft>
              <a:buClr>
                <a:schemeClr val="accent4"/>
              </a:buClr>
              <a:buSzPts val="6000"/>
              <a:buNone/>
              <a:defRPr sz="8000">
                <a:solidFill>
                  <a:schemeClr val="accent4"/>
                </a:solidFill>
              </a:defRPr>
            </a:lvl4pPr>
            <a:lvl5pPr lvl="4">
              <a:spcBef>
                <a:spcPts val="0"/>
              </a:spcBef>
              <a:spcAft>
                <a:spcPts val="0"/>
              </a:spcAft>
              <a:buClr>
                <a:schemeClr val="accent4"/>
              </a:buClr>
              <a:buSzPts val="6000"/>
              <a:buNone/>
              <a:defRPr sz="8000">
                <a:solidFill>
                  <a:schemeClr val="accent4"/>
                </a:solidFill>
              </a:defRPr>
            </a:lvl5pPr>
            <a:lvl6pPr lvl="5">
              <a:spcBef>
                <a:spcPts val="0"/>
              </a:spcBef>
              <a:spcAft>
                <a:spcPts val="0"/>
              </a:spcAft>
              <a:buClr>
                <a:schemeClr val="accent4"/>
              </a:buClr>
              <a:buSzPts val="6000"/>
              <a:buNone/>
              <a:defRPr sz="8000">
                <a:solidFill>
                  <a:schemeClr val="accent4"/>
                </a:solidFill>
              </a:defRPr>
            </a:lvl6pPr>
            <a:lvl7pPr lvl="6">
              <a:spcBef>
                <a:spcPts val="0"/>
              </a:spcBef>
              <a:spcAft>
                <a:spcPts val="0"/>
              </a:spcAft>
              <a:buClr>
                <a:schemeClr val="accent4"/>
              </a:buClr>
              <a:buSzPts val="6000"/>
              <a:buNone/>
              <a:defRPr sz="8000">
                <a:solidFill>
                  <a:schemeClr val="accent4"/>
                </a:solidFill>
              </a:defRPr>
            </a:lvl7pPr>
            <a:lvl8pPr lvl="7">
              <a:spcBef>
                <a:spcPts val="0"/>
              </a:spcBef>
              <a:spcAft>
                <a:spcPts val="0"/>
              </a:spcAft>
              <a:buClr>
                <a:schemeClr val="accent4"/>
              </a:buClr>
              <a:buSzPts val="6000"/>
              <a:buNone/>
              <a:defRPr sz="8000">
                <a:solidFill>
                  <a:schemeClr val="accent4"/>
                </a:solidFill>
              </a:defRPr>
            </a:lvl8pPr>
            <a:lvl9pPr lvl="8">
              <a:spcBef>
                <a:spcPts val="0"/>
              </a:spcBef>
              <a:spcAft>
                <a:spcPts val="0"/>
              </a:spcAft>
              <a:buClr>
                <a:schemeClr val="accent4"/>
              </a:buClr>
              <a:buSzPts val="6000"/>
              <a:buNone/>
              <a:defRPr sz="8000">
                <a:solidFill>
                  <a:schemeClr val="accent4"/>
                </a:solidFill>
              </a:defRPr>
            </a:lvl9pPr>
          </a:lstStyle>
          <a:p>
            <a:endParaRPr/>
          </a:p>
        </p:txBody>
      </p:sp>
      <p:sp>
        <p:nvSpPr>
          <p:cNvPr id="21" name="Google Shape;21;p3"/>
          <p:cNvSpPr txBox="1">
            <a:spLocks noGrp="1"/>
          </p:cNvSpPr>
          <p:nvPr>
            <p:ph type="subTitle" idx="1"/>
          </p:nvPr>
        </p:nvSpPr>
        <p:spPr>
          <a:xfrm>
            <a:off x="6341867" y="4203300"/>
            <a:ext cx="5393600" cy="164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4"/>
              </a:buClr>
              <a:buSzPts val="2100"/>
              <a:buNone/>
              <a:defRPr sz="2800">
                <a:solidFill>
                  <a:schemeClr val="accent4"/>
                </a:solidFill>
              </a:defRPr>
            </a:lvl1pPr>
            <a:lvl2pPr lvl="1" rtl="0">
              <a:lnSpc>
                <a:spcPct val="100000"/>
              </a:lnSpc>
              <a:spcBef>
                <a:spcPts val="0"/>
              </a:spcBef>
              <a:spcAft>
                <a:spcPts val="0"/>
              </a:spcAft>
              <a:buClr>
                <a:schemeClr val="accent4"/>
              </a:buClr>
              <a:buSzPts val="2100"/>
              <a:buNone/>
              <a:defRPr sz="2800">
                <a:solidFill>
                  <a:schemeClr val="accent4"/>
                </a:solidFill>
              </a:defRPr>
            </a:lvl2pPr>
            <a:lvl3pPr lvl="2" rtl="0">
              <a:lnSpc>
                <a:spcPct val="100000"/>
              </a:lnSpc>
              <a:spcBef>
                <a:spcPts val="0"/>
              </a:spcBef>
              <a:spcAft>
                <a:spcPts val="0"/>
              </a:spcAft>
              <a:buClr>
                <a:schemeClr val="accent4"/>
              </a:buClr>
              <a:buSzPts val="2100"/>
              <a:buNone/>
              <a:defRPr sz="2800">
                <a:solidFill>
                  <a:schemeClr val="accent4"/>
                </a:solidFill>
              </a:defRPr>
            </a:lvl3pPr>
            <a:lvl4pPr lvl="3" rtl="0">
              <a:lnSpc>
                <a:spcPct val="100000"/>
              </a:lnSpc>
              <a:spcBef>
                <a:spcPts val="0"/>
              </a:spcBef>
              <a:spcAft>
                <a:spcPts val="0"/>
              </a:spcAft>
              <a:buClr>
                <a:schemeClr val="accent4"/>
              </a:buClr>
              <a:buSzPts val="2100"/>
              <a:buNone/>
              <a:defRPr sz="2800">
                <a:solidFill>
                  <a:schemeClr val="accent4"/>
                </a:solidFill>
              </a:defRPr>
            </a:lvl4pPr>
            <a:lvl5pPr lvl="4" rtl="0">
              <a:lnSpc>
                <a:spcPct val="100000"/>
              </a:lnSpc>
              <a:spcBef>
                <a:spcPts val="0"/>
              </a:spcBef>
              <a:spcAft>
                <a:spcPts val="0"/>
              </a:spcAft>
              <a:buClr>
                <a:schemeClr val="accent4"/>
              </a:buClr>
              <a:buSzPts val="2100"/>
              <a:buNone/>
              <a:defRPr sz="2800">
                <a:solidFill>
                  <a:schemeClr val="accent4"/>
                </a:solidFill>
              </a:defRPr>
            </a:lvl5pPr>
            <a:lvl6pPr lvl="5" rtl="0">
              <a:lnSpc>
                <a:spcPct val="100000"/>
              </a:lnSpc>
              <a:spcBef>
                <a:spcPts val="0"/>
              </a:spcBef>
              <a:spcAft>
                <a:spcPts val="0"/>
              </a:spcAft>
              <a:buClr>
                <a:schemeClr val="accent4"/>
              </a:buClr>
              <a:buSzPts val="2100"/>
              <a:buNone/>
              <a:defRPr sz="2800">
                <a:solidFill>
                  <a:schemeClr val="accent4"/>
                </a:solidFill>
              </a:defRPr>
            </a:lvl6pPr>
            <a:lvl7pPr lvl="6" rtl="0">
              <a:lnSpc>
                <a:spcPct val="100000"/>
              </a:lnSpc>
              <a:spcBef>
                <a:spcPts val="0"/>
              </a:spcBef>
              <a:spcAft>
                <a:spcPts val="0"/>
              </a:spcAft>
              <a:buClr>
                <a:schemeClr val="accent4"/>
              </a:buClr>
              <a:buSzPts val="2100"/>
              <a:buNone/>
              <a:defRPr sz="2800">
                <a:solidFill>
                  <a:schemeClr val="accent4"/>
                </a:solidFill>
              </a:defRPr>
            </a:lvl7pPr>
            <a:lvl8pPr lvl="7" rtl="0">
              <a:lnSpc>
                <a:spcPct val="100000"/>
              </a:lnSpc>
              <a:spcBef>
                <a:spcPts val="0"/>
              </a:spcBef>
              <a:spcAft>
                <a:spcPts val="0"/>
              </a:spcAft>
              <a:buClr>
                <a:schemeClr val="accent4"/>
              </a:buClr>
              <a:buSzPts val="2100"/>
              <a:buNone/>
              <a:defRPr sz="2800">
                <a:solidFill>
                  <a:schemeClr val="accent4"/>
                </a:solidFill>
              </a:defRPr>
            </a:lvl8pPr>
            <a:lvl9pPr lvl="8" rtl="0">
              <a:lnSpc>
                <a:spcPct val="100000"/>
              </a:lnSpc>
              <a:spcBef>
                <a:spcPts val="0"/>
              </a:spcBef>
              <a:spcAft>
                <a:spcPts val="0"/>
              </a:spcAft>
              <a:buClr>
                <a:schemeClr val="accent4"/>
              </a:buClr>
              <a:buSzPts val="2100"/>
              <a:buNone/>
              <a:defRPr sz="2800">
                <a:solidFill>
                  <a:schemeClr val="accent4"/>
                </a:solidFill>
              </a:defRPr>
            </a:lvl9pPr>
          </a:lstStyle>
          <a:p>
            <a:endParaRPr/>
          </a:p>
        </p:txBody>
      </p:sp>
      <p:sp>
        <p:nvSpPr>
          <p:cNvPr id="22" name="Google Shape;22;p3"/>
          <p:cNvSpPr txBox="1">
            <a:spLocks noGrp="1"/>
          </p:cNvSpPr>
          <p:nvPr>
            <p:ph type="title" idx="2" hasCustomPrompt="1"/>
          </p:nvPr>
        </p:nvSpPr>
        <p:spPr>
          <a:xfrm>
            <a:off x="6341867" y="1789033"/>
            <a:ext cx="5835600" cy="112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4"/>
              </a:buClr>
              <a:buSzPts val="7200"/>
              <a:buNone/>
              <a:defRPr sz="9600">
                <a:solidFill>
                  <a:schemeClr val="accent4"/>
                </a:solidFill>
              </a:defRPr>
            </a:lvl1pPr>
            <a:lvl2pPr lvl="1" rtl="0">
              <a:spcBef>
                <a:spcPts val="0"/>
              </a:spcBef>
              <a:spcAft>
                <a:spcPts val="0"/>
              </a:spcAft>
              <a:buClr>
                <a:schemeClr val="accent4"/>
              </a:buClr>
              <a:buSzPts val="7200"/>
              <a:buNone/>
              <a:defRPr sz="9600">
                <a:solidFill>
                  <a:schemeClr val="accent4"/>
                </a:solidFill>
              </a:defRPr>
            </a:lvl2pPr>
            <a:lvl3pPr lvl="2" rtl="0">
              <a:spcBef>
                <a:spcPts val="0"/>
              </a:spcBef>
              <a:spcAft>
                <a:spcPts val="0"/>
              </a:spcAft>
              <a:buClr>
                <a:schemeClr val="accent4"/>
              </a:buClr>
              <a:buSzPts val="7200"/>
              <a:buNone/>
              <a:defRPr sz="9600">
                <a:solidFill>
                  <a:schemeClr val="accent4"/>
                </a:solidFill>
              </a:defRPr>
            </a:lvl3pPr>
            <a:lvl4pPr lvl="3" rtl="0">
              <a:spcBef>
                <a:spcPts val="0"/>
              </a:spcBef>
              <a:spcAft>
                <a:spcPts val="0"/>
              </a:spcAft>
              <a:buClr>
                <a:schemeClr val="accent4"/>
              </a:buClr>
              <a:buSzPts val="7200"/>
              <a:buNone/>
              <a:defRPr sz="9600">
                <a:solidFill>
                  <a:schemeClr val="accent4"/>
                </a:solidFill>
              </a:defRPr>
            </a:lvl4pPr>
            <a:lvl5pPr lvl="4" rtl="0">
              <a:spcBef>
                <a:spcPts val="0"/>
              </a:spcBef>
              <a:spcAft>
                <a:spcPts val="0"/>
              </a:spcAft>
              <a:buClr>
                <a:schemeClr val="accent4"/>
              </a:buClr>
              <a:buSzPts val="7200"/>
              <a:buNone/>
              <a:defRPr sz="9600">
                <a:solidFill>
                  <a:schemeClr val="accent4"/>
                </a:solidFill>
              </a:defRPr>
            </a:lvl5pPr>
            <a:lvl6pPr lvl="5" rtl="0">
              <a:spcBef>
                <a:spcPts val="0"/>
              </a:spcBef>
              <a:spcAft>
                <a:spcPts val="0"/>
              </a:spcAft>
              <a:buClr>
                <a:schemeClr val="accent4"/>
              </a:buClr>
              <a:buSzPts val="7200"/>
              <a:buNone/>
              <a:defRPr sz="9600">
                <a:solidFill>
                  <a:schemeClr val="accent4"/>
                </a:solidFill>
              </a:defRPr>
            </a:lvl6pPr>
            <a:lvl7pPr lvl="6" rtl="0">
              <a:spcBef>
                <a:spcPts val="0"/>
              </a:spcBef>
              <a:spcAft>
                <a:spcPts val="0"/>
              </a:spcAft>
              <a:buClr>
                <a:schemeClr val="accent4"/>
              </a:buClr>
              <a:buSzPts val="7200"/>
              <a:buNone/>
              <a:defRPr sz="9600">
                <a:solidFill>
                  <a:schemeClr val="accent4"/>
                </a:solidFill>
              </a:defRPr>
            </a:lvl7pPr>
            <a:lvl8pPr lvl="7" rtl="0">
              <a:spcBef>
                <a:spcPts val="0"/>
              </a:spcBef>
              <a:spcAft>
                <a:spcPts val="0"/>
              </a:spcAft>
              <a:buClr>
                <a:schemeClr val="accent4"/>
              </a:buClr>
              <a:buSzPts val="7200"/>
              <a:buNone/>
              <a:defRPr sz="9600">
                <a:solidFill>
                  <a:schemeClr val="accent4"/>
                </a:solidFill>
              </a:defRPr>
            </a:lvl8pPr>
            <a:lvl9pPr lvl="8" rtl="0">
              <a:spcBef>
                <a:spcPts val="0"/>
              </a:spcBef>
              <a:spcAft>
                <a:spcPts val="0"/>
              </a:spcAft>
              <a:buClr>
                <a:schemeClr val="accent4"/>
              </a:buClr>
              <a:buSzPts val="7200"/>
              <a:buNone/>
              <a:defRPr sz="9600">
                <a:solidFill>
                  <a:schemeClr val="accent4"/>
                </a:solidFill>
              </a:defRPr>
            </a:lvl9pPr>
          </a:lstStyle>
          <a:p>
            <a:r>
              <a:t>xx%</a:t>
            </a:r>
          </a:p>
        </p:txBody>
      </p:sp>
      <p:sp>
        <p:nvSpPr>
          <p:cNvPr id="23" name="Google Shape;23;p3"/>
          <p:cNvSpPr/>
          <p:nvPr/>
        </p:nvSpPr>
        <p:spPr>
          <a:xfrm rot="-9430979">
            <a:off x="-3120214" y="-542045"/>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30372504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accent5"/>
        </a:solidFill>
        <a:effectLst/>
      </p:bgPr>
    </p:bg>
    <p:spTree>
      <p:nvGrpSpPr>
        <p:cNvPr id="1" name="Shape 24"/>
        <p:cNvGrpSpPr/>
        <p:nvPr/>
      </p:nvGrpSpPr>
      <p:grpSpPr>
        <a:xfrm>
          <a:off x="0" y="0"/>
          <a:ext cx="0" cy="0"/>
          <a:chOff x="0" y="0"/>
          <a:chExt cx="0" cy="0"/>
        </a:xfrm>
      </p:grpSpPr>
      <p:sp>
        <p:nvSpPr>
          <p:cNvPr id="25" name="Google Shape;25;p4"/>
          <p:cNvSpPr/>
          <p:nvPr/>
        </p:nvSpPr>
        <p:spPr>
          <a:xfrm>
            <a:off x="-657299" y="-3124232"/>
            <a:ext cx="12849285" cy="11474671"/>
          </a:xfrm>
          <a:custGeom>
            <a:avLst/>
            <a:gdLst/>
            <a:ahLst/>
            <a:cxnLst/>
            <a:rect l="l" t="t" r="r" b="b"/>
            <a:pathLst>
              <a:path w="234633" h="209532" extrusionOk="0">
                <a:moveTo>
                  <a:pt x="234632" y="0"/>
                </a:moveTo>
                <a:cubicBezTo>
                  <a:pt x="124967" y="4463"/>
                  <a:pt x="121436" y="20748"/>
                  <a:pt x="121596" y="24813"/>
                </a:cubicBezTo>
                <a:cubicBezTo>
                  <a:pt x="121755" y="28877"/>
                  <a:pt x="124814" y="30471"/>
                  <a:pt x="124814" y="30471"/>
                </a:cubicBezTo>
                <a:cubicBezTo>
                  <a:pt x="124814" y="30471"/>
                  <a:pt x="146977" y="38839"/>
                  <a:pt x="147296" y="38839"/>
                </a:cubicBezTo>
                <a:cubicBezTo>
                  <a:pt x="147615" y="38839"/>
                  <a:pt x="147230" y="54780"/>
                  <a:pt x="147230" y="54780"/>
                </a:cubicBezTo>
                <a:cubicBezTo>
                  <a:pt x="147230" y="54780"/>
                  <a:pt x="142637" y="58366"/>
                  <a:pt x="143036" y="60757"/>
                </a:cubicBezTo>
                <a:cubicBezTo>
                  <a:pt x="143308" y="62387"/>
                  <a:pt x="146123" y="62646"/>
                  <a:pt x="147889" y="62646"/>
                </a:cubicBezTo>
                <a:cubicBezTo>
                  <a:pt x="148715" y="62646"/>
                  <a:pt x="149311" y="62590"/>
                  <a:pt x="149311" y="62590"/>
                </a:cubicBezTo>
                <a:lnTo>
                  <a:pt x="149311" y="65699"/>
                </a:lnTo>
                <a:cubicBezTo>
                  <a:pt x="149311" y="65699"/>
                  <a:pt x="148664" y="64017"/>
                  <a:pt x="146701" y="64017"/>
                </a:cubicBezTo>
                <a:cubicBezTo>
                  <a:pt x="146064" y="64017"/>
                  <a:pt x="145289" y="64194"/>
                  <a:pt x="144352" y="64663"/>
                </a:cubicBezTo>
                <a:cubicBezTo>
                  <a:pt x="140526" y="66575"/>
                  <a:pt x="144572" y="80043"/>
                  <a:pt x="146007" y="82433"/>
                </a:cubicBezTo>
                <a:cubicBezTo>
                  <a:pt x="147441" y="84824"/>
                  <a:pt x="146565" y="97655"/>
                  <a:pt x="148398" y="98293"/>
                </a:cubicBezTo>
                <a:cubicBezTo>
                  <a:pt x="148660" y="98384"/>
                  <a:pt x="148907" y="98423"/>
                  <a:pt x="149139" y="98423"/>
                </a:cubicBezTo>
                <a:cubicBezTo>
                  <a:pt x="150527" y="98423"/>
                  <a:pt x="151347" y="97018"/>
                  <a:pt x="151347" y="97018"/>
                </a:cubicBezTo>
                <a:cubicBezTo>
                  <a:pt x="151347" y="97018"/>
                  <a:pt x="154136" y="105467"/>
                  <a:pt x="154296" y="111205"/>
                </a:cubicBezTo>
                <a:cubicBezTo>
                  <a:pt x="154455" y="116944"/>
                  <a:pt x="156846" y="126667"/>
                  <a:pt x="156846" y="126667"/>
                </a:cubicBezTo>
                <a:cubicBezTo>
                  <a:pt x="156259" y="126550"/>
                  <a:pt x="155728" y="126508"/>
                  <a:pt x="155270" y="126508"/>
                </a:cubicBezTo>
                <a:cubicBezTo>
                  <a:pt x="154173" y="126508"/>
                  <a:pt x="153498" y="126746"/>
                  <a:pt x="153498" y="126746"/>
                </a:cubicBezTo>
                <a:cubicBezTo>
                  <a:pt x="153498" y="126746"/>
                  <a:pt x="150948" y="132565"/>
                  <a:pt x="149991" y="137027"/>
                </a:cubicBezTo>
                <a:cubicBezTo>
                  <a:pt x="149036" y="141491"/>
                  <a:pt x="144572" y="146113"/>
                  <a:pt x="144572" y="146113"/>
                </a:cubicBezTo>
                <a:lnTo>
                  <a:pt x="146326" y="146857"/>
                </a:lnTo>
                <a:cubicBezTo>
                  <a:pt x="144626" y="150470"/>
                  <a:pt x="135699" y="152171"/>
                  <a:pt x="135699" y="152171"/>
                </a:cubicBezTo>
                <a:cubicBezTo>
                  <a:pt x="135699" y="152171"/>
                  <a:pt x="136549" y="150470"/>
                  <a:pt x="136549" y="148983"/>
                </a:cubicBezTo>
                <a:cubicBezTo>
                  <a:pt x="136549" y="148572"/>
                  <a:pt x="136112" y="148421"/>
                  <a:pt x="135449" y="148421"/>
                </a:cubicBezTo>
                <a:cubicBezTo>
                  <a:pt x="133707" y="148421"/>
                  <a:pt x="130401" y="149466"/>
                  <a:pt x="129323" y="149620"/>
                </a:cubicBezTo>
                <a:cubicBezTo>
                  <a:pt x="122747" y="150559"/>
                  <a:pt x="118059" y="151745"/>
                  <a:pt x="118059" y="151745"/>
                </a:cubicBezTo>
                <a:cubicBezTo>
                  <a:pt x="118059" y="151745"/>
                  <a:pt x="108318" y="151110"/>
                  <a:pt x="101690" y="151110"/>
                </a:cubicBezTo>
                <a:cubicBezTo>
                  <a:pt x="98928" y="151110"/>
                  <a:pt x="96707" y="151220"/>
                  <a:pt x="95956" y="151533"/>
                </a:cubicBezTo>
                <a:cubicBezTo>
                  <a:pt x="93405" y="152595"/>
                  <a:pt x="96594" y="155146"/>
                  <a:pt x="96594" y="155146"/>
                </a:cubicBezTo>
                <a:cubicBezTo>
                  <a:pt x="96594" y="155146"/>
                  <a:pt x="95234" y="155316"/>
                  <a:pt x="93140" y="155316"/>
                </a:cubicBezTo>
                <a:cubicBezTo>
                  <a:pt x="89998" y="155316"/>
                  <a:pt x="85203" y="154934"/>
                  <a:pt x="80867" y="153021"/>
                </a:cubicBezTo>
                <a:cubicBezTo>
                  <a:pt x="75794" y="150782"/>
                  <a:pt x="72920" y="150325"/>
                  <a:pt x="69598" y="150325"/>
                </a:cubicBezTo>
                <a:cubicBezTo>
                  <a:pt x="68190" y="150325"/>
                  <a:pt x="66700" y="150407"/>
                  <a:pt x="64928" y="150471"/>
                </a:cubicBezTo>
                <a:cubicBezTo>
                  <a:pt x="58977" y="150683"/>
                  <a:pt x="45588" y="160672"/>
                  <a:pt x="40913" y="161310"/>
                </a:cubicBezTo>
                <a:cubicBezTo>
                  <a:pt x="40548" y="161359"/>
                  <a:pt x="40258" y="161383"/>
                  <a:pt x="40032" y="161383"/>
                </a:cubicBezTo>
                <a:cubicBezTo>
                  <a:pt x="37362" y="161383"/>
                  <a:pt x="43839" y="158036"/>
                  <a:pt x="45800" y="154509"/>
                </a:cubicBezTo>
                <a:cubicBezTo>
                  <a:pt x="47926" y="150683"/>
                  <a:pt x="53452" y="149409"/>
                  <a:pt x="56426" y="146859"/>
                </a:cubicBezTo>
                <a:cubicBezTo>
                  <a:pt x="59402" y="144309"/>
                  <a:pt x="54726" y="138357"/>
                  <a:pt x="62589" y="134744"/>
                </a:cubicBezTo>
                <a:cubicBezTo>
                  <a:pt x="70454" y="131130"/>
                  <a:pt x="72578" y="126029"/>
                  <a:pt x="73216" y="123479"/>
                </a:cubicBezTo>
                <a:cubicBezTo>
                  <a:pt x="73854" y="120928"/>
                  <a:pt x="82354" y="112640"/>
                  <a:pt x="84054" y="111152"/>
                </a:cubicBezTo>
                <a:cubicBezTo>
                  <a:pt x="85754" y="109665"/>
                  <a:pt x="81081" y="106689"/>
                  <a:pt x="81081" y="106689"/>
                </a:cubicBezTo>
                <a:lnTo>
                  <a:pt x="81081" y="106689"/>
                </a:lnTo>
                <a:cubicBezTo>
                  <a:pt x="81405" y="106833"/>
                  <a:pt x="81785" y="106899"/>
                  <a:pt x="82213" y="106899"/>
                </a:cubicBezTo>
                <a:cubicBezTo>
                  <a:pt x="86843" y="106899"/>
                  <a:pt x="97097" y="99161"/>
                  <a:pt x="102544" y="98188"/>
                </a:cubicBezTo>
                <a:cubicBezTo>
                  <a:pt x="108495" y="97126"/>
                  <a:pt x="110408" y="86287"/>
                  <a:pt x="115297" y="84373"/>
                </a:cubicBezTo>
                <a:cubicBezTo>
                  <a:pt x="120184" y="82461"/>
                  <a:pt x="122734" y="76511"/>
                  <a:pt x="122734" y="76511"/>
                </a:cubicBezTo>
                <a:cubicBezTo>
                  <a:pt x="122734" y="76511"/>
                  <a:pt x="129961" y="74385"/>
                  <a:pt x="134211" y="71622"/>
                </a:cubicBezTo>
                <a:cubicBezTo>
                  <a:pt x="138461" y="68860"/>
                  <a:pt x="138461" y="63759"/>
                  <a:pt x="138461" y="63759"/>
                </a:cubicBezTo>
                <a:cubicBezTo>
                  <a:pt x="138461" y="63759"/>
                  <a:pt x="142286" y="60570"/>
                  <a:pt x="140161" y="57170"/>
                </a:cubicBezTo>
                <a:cubicBezTo>
                  <a:pt x="139890" y="56735"/>
                  <a:pt x="139292" y="56543"/>
                  <a:pt x="138428" y="56543"/>
                </a:cubicBezTo>
                <a:cubicBezTo>
                  <a:pt x="132525" y="56543"/>
                  <a:pt x="114167" y="65488"/>
                  <a:pt x="102117" y="67156"/>
                </a:cubicBezTo>
                <a:cubicBezTo>
                  <a:pt x="88303" y="69070"/>
                  <a:pt x="59822" y="88193"/>
                  <a:pt x="59822" y="88193"/>
                </a:cubicBezTo>
                <a:cubicBezTo>
                  <a:pt x="59822" y="88193"/>
                  <a:pt x="59822" y="88193"/>
                  <a:pt x="59822" y="88193"/>
                </a:cubicBezTo>
                <a:cubicBezTo>
                  <a:pt x="59822" y="88193"/>
                  <a:pt x="59790" y="88199"/>
                  <a:pt x="53442" y="90949"/>
                </a:cubicBezTo>
                <a:cubicBezTo>
                  <a:pt x="47065" y="93712"/>
                  <a:pt x="40468" y="100500"/>
                  <a:pt x="40468" y="100500"/>
                </a:cubicBezTo>
                <a:cubicBezTo>
                  <a:pt x="34091" y="101988"/>
                  <a:pt x="13243" y="118115"/>
                  <a:pt x="13243" y="118115"/>
                </a:cubicBezTo>
                <a:lnTo>
                  <a:pt x="0" y="209532"/>
                </a:lnTo>
                <a:lnTo>
                  <a:pt x="234632" y="209532"/>
                </a:lnTo>
                <a:lnTo>
                  <a:pt x="234632"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 name="Google Shape;26;p4"/>
          <p:cNvSpPr txBox="1">
            <a:spLocks noGrp="1"/>
          </p:cNvSpPr>
          <p:nvPr>
            <p:ph type="body" idx="1"/>
          </p:nvPr>
        </p:nvSpPr>
        <p:spPr>
          <a:xfrm>
            <a:off x="1237433" y="2152733"/>
            <a:ext cx="6258000" cy="3319200"/>
          </a:xfrm>
          <a:prstGeom prst="rect">
            <a:avLst/>
          </a:prstGeom>
        </p:spPr>
        <p:txBody>
          <a:bodyPr spcFirstLastPara="1" wrap="square" lIns="91425" tIns="91425" rIns="91425" bIns="91425" anchor="t" anchorCtr="0">
            <a:noAutofit/>
          </a:bodyPr>
          <a:lstStyle>
            <a:lvl1pPr marL="609570" lvl="0" indent="-440245">
              <a:spcBef>
                <a:spcPts val="0"/>
              </a:spcBef>
              <a:spcAft>
                <a:spcPts val="0"/>
              </a:spcAft>
              <a:buClr>
                <a:schemeClr val="dk2"/>
              </a:buClr>
              <a:buSzPts val="1600"/>
              <a:buChar char="●"/>
              <a:defRPr>
                <a:solidFill>
                  <a:schemeClr val="dk2"/>
                </a:solidFill>
              </a:defRPr>
            </a:lvl1pPr>
            <a:lvl2pPr marL="1219140" lvl="1" indent="-440245">
              <a:spcBef>
                <a:spcPts val="2133"/>
              </a:spcBef>
              <a:spcAft>
                <a:spcPts val="0"/>
              </a:spcAft>
              <a:buClr>
                <a:schemeClr val="dk2"/>
              </a:buClr>
              <a:buSzPts val="1600"/>
              <a:buChar char="○"/>
              <a:defRPr sz="2133">
                <a:solidFill>
                  <a:schemeClr val="dk2"/>
                </a:solidFill>
              </a:defRPr>
            </a:lvl2pPr>
            <a:lvl3pPr marL="1828709" lvl="2" indent="-440245">
              <a:spcBef>
                <a:spcPts val="2133"/>
              </a:spcBef>
              <a:spcAft>
                <a:spcPts val="0"/>
              </a:spcAft>
              <a:buClr>
                <a:schemeClr val="dk2"/>
              </a:buClr>
              <a:buSzPts val="1600"/>
              <a:buChar char="■"/>
              <a:defRPr sz="2133">
                <a:solidFill>
                  <a:schemeClr val="dk2"/>
                </a:solidFill>
              </a:defRPr>
            </a:lvl3pPr>
            <a:lvl4pPr marL="2438278" lvl="3" indent="-440245">
              <a:spcBef>
                <a:spcPts val="2133"/>
              </a:spcBef>
              <a:spcAft>
                <a:spcPts val="0"/>
              </a:spcAft>
              <a:buClr>
                <a:schemeClr val="dk2"/>
              </a:buClr>
              <a:buSzPts val="1600"/>
              <a:buChar char="●"/>
              <a:defRPr sz="2133">
                <a:solidFill>
                  <a:schemeClr val="dk2"/>
                </a:solidFill>
              </a:defRPr>
            </a:lvl4pPr>
            <a:lvl5pPr marL="3047848" lvl="4" indent="-440245">
              <a:spcBef>
                <a:spcPts val="2133"/>
              </a:spcBef>
              <a:spcAft>
                <a:spcPts val="0"/>
              </a:spcAft>
              <a:buClr>
                <a:schemeClr val="dk2"/>
              </a:buClr>
              <a:buSzPts val="1600"/>
              <a:buChar char="○"/>
              <a:defRPr sz="2133">
                <a:solidFill>
                  <a:schemeClr val="dk2"/>
                </a:solidFill>
              </a:defRPr>
            </a:lvl5pPr>
            <a:lvl6pPr marL="3657418" lvl="5" indent="-440245">
              <a:spcBef>
                <a:spcPts val="2133"/>
              </a:spcBef>
              <a:spcAft>
                <a:spcPts val="0"/>
              </a:spcAft>
              <a:buClr>
                <a:schemeClr val="dk2"/>
              </a:buClr>
              <a:buSzPts val="1600"/>
              <a:buChar char="■"/>
              <a:defRPr sz="2133">
                <a:solidFill>
                  <a:schemeClr val="dk2"/>
                </a:solidFill>
              </a:defRPr>
            </a:lvl6pPr>
            <a:lvl7pPr marL="4266987" lvl="6" indent="-440245">
              <a:spcBef>
                <a:spcPts val="2133"/>
              </a:spcBef>
              <a:spcAft>
                <a:spcPts val="0"/>
              </a:spcAft>
              <a:buClr>
                <a:schemeClr val="dk2"/>
              </a:buClr>
              <a:buSzPts val="1600"/>
              <a:buChar char="●"/>
              <a:defRPr sz="2133">
                <a:solidFill>
                  <a:schemeClr val="dk2"/>
                </a:solidFill>
              </a:defRPr>
            </a:lvl7pPr>
            <a:lvl8pPr marL="4876557" lvl="7" indent="-440245">
              <a:spcBef>
                <a:spcPts val="2133"/>
              </a:spcBef>
              <a:spcAft>
                <a:spcPts val="0"/>
              </a:spcAft>
              <a:buClr>
                <a:schemeClr val="dk2"/>
              </a:buClr>
              <a:buSzPts val="1600"/>
              <a:buChar char="○"/>
              <a:defRPr sz="2133">
                <a:solidFill>
                  <a:schemeClr val="dk2"/>
                </a:solidFill>
              </a:defRPr>
            </a:lvl8pPr>
            <a:lvl9pPr marL="5486126" lvl="8" indent="-440245">
              <a:spcBef>
                <a:spcPts val="2133"/>
              </a:spcBef>
              <a:spcAft>
                <a:spcPts val="2133"/>
              </a:spcAft>
              <a:buClr>
                <a:schemeClr val="dk2"/>
              </a:buClr>
              <a:buSzPts val="1600"/>
              <a:buChar char="■"/>
              <a:defRPr sz="2133">
                <a:solidFill>
                  <a:schemeClr val="dk2"/>
                </a:solidFill>
              </a:defRPr>
            </a:lvl9pPr>
          </a:lstStyle>
          <a:p>
            <a:endParaRPr/>
          </a:p>
        </p:txBody>
      </p:sp>
      <p:sp>
        <p:nvSpPr>
          <p:cNvPr id="27" name="Google Shape;27;p4"/>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Tree>
    <p:extLst>
      <p:ext uri="{BB962C8B-B14F-4D97-AF65-F5344CB8AC3E}">
        <p14:creationId xmlns:p14="http://schemas.microsoft.com/office/powerpoint/2010/main" val="7320998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bg>
      <p:bgPr>
        <a:solidFill>
          <a:schemeClr val="accent6"/>
        </a:solidFill>
        <a:effectLst/>
      </p:bgPr>
    </p:bg>
    <p:spTree>
      <p:nvGrpSpPr>
        <p:cNvPr id="1" name="Shape 28"/>
        <p:cNvGrpSpPr/>
        <p:nvPr/>
      </p:nvGrpSpPr>
      <p:grpSpPr>
        <a:xfrm>
          <a:off x="0" y="0"/>
          <a:ext cx="0" cy="0"/>
          <a:chOff x="0" y="0"/>
          <a:chExt cx="0" cy="0"/>
        </a:xfrm>
      </p:grpSpPr>
      <p:sp>
        <p:nvSpPr>
          <p:cNvPr id="29" name="Google Shape;29;p5"/>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 name="Google Shape;30;p5"/>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 name="Google Shape;31;p5"/>
          <p:cNvSpPr txBox="1">
            <a:spLocks noGrp="1"/>
          </p:cNvSpPr>
          <p:nvPr>
            <p:ph type="body" idx="1"/>
          </p:nvPr>
        </p:nvSpPr>
        <p:spPr>
          <a:xfrm>
            <a:off x="1037603" y="2627500"/>
            <a:ext cx="4749200" cy="3566000"/>
          </a:xfrm>
          <a:prstGeom prst="rect">
            <a:avLst/>
          </a:prstGeom>
        </p:spPr>
        <p:txBody>
          <a:bodyPr spcFirstLastPara="1" wrap="square" lIns="91425" tIns="91425" rIns="91425" bIns="91425" anchor="t" anchorCtr="0">
            <a:noAutofit/>
          </a:bodyPr>
          <a:lstStyle>
            <a:lvl1pPr marL="609570" lvl="0" indent="-423312">
              <a:spcBef>
                <a:spcPts val="0"/>
              </a:spcBef>
              <a:spcAft>
                <a:spcPts val="0"/>
              </a:spcAft>
              <a:buSzPts val="1400"/>
              <a:buChar char="●"/>
              <a:defRPr sz="1867"/>
            </a:lvl1pPr>
            <a:lvl2pPr marL="1219140" lvl="1" indent="-423312">
              <a:spcBef>
                <a:spcPts val="2133"/>
              </a:spcBef>
              <a:spcAft>
                <a:spcPts val="0"/>
              </a:spcAft>
              <a:buSzPts val="1400"/>
              <a:buChar char="○"/>
              <a:defRPr/>
            </a:lvl2pPr>
            <a:lvl3pPr marL="1828709" lvl="2" indent="-423312">
              <a:spcBef>
                <a:spcPts val="2133"/>
              </a:spcBef>
              <a:spcAft>
                <a:spcPts val="0"/>
              </a:spcAft>
              <a:buSzPts val="1400"/>
              <a:buChar char="■"/>
              <a:defRPr/>
            </a:lvl3pPr>
            <a:lvl4pPr marL="2438278" lvl="3" indent="-423312">
              <a:spcBef>
                <a:spcPts val="2133"/>
              </a:spcBef>
              <a:spcAft>
                <a:spcPts val="0"/>
              </a:spcAft>
              <a:buSzPts val="1400"/>
              <a:buChar char="●"/>
              <a:defRPr/>
            </a:lvl4pPr>
            <a:lvl5pPr marL="3047848" lvl="4" indent="-423312">
              <a:spcBef>
                <a:spcPts val="2133"/>
              </a:spcBef>
              <a:spcAft>
                <a:spcPts val="0"/>
              </a:spcAft>
              <a:buSzPts val="1400"/>
              <a:buChar char="○"/>
              <a:defRPr/>
            </a:lvl5pPr>
            <a:lvl6pPr marL="3657418" lvl="5" indent="-423312">
              <a:spcBef>
                <a:spcPts val="2133"/>
              </a:spcBef>
              <a:spcAft>
                <a:spcPts val="0"/>
              </a:spcAft>
              <a:buSzPts val="1400"/>
              <a:buChar char="■"/>
              <a:defRPr/>
            </a:lvl6pPr>
            <a:lvl7pPr marL="4266987" lvl="6" indent="-423312">
              <a:spcBef>
                <a:spcPts val="2133"/>
              </a:spcBef>
              <a:spcAft>
                <a:spcPts val="0"/>
              </a:spcAft>
              <a:buSzPts val="1400"/>
              <a:buChar char="●"/>
              <a:defRPr/>
            </a:lvl7pPr>
            <a:lvl8pPr marL="4876557" lvl="7" indent="-423312">
              <a:spcBef>
                <a:spcPts val="2133"/>
              </a:spcBef>
              <a:spcAft>
                <a:spcPts val="0"/>
              </a:spcAft>
              <a:buSzPts val="1400"/>
              <a:buChar char="○"/>
              <a:defRPr/>
            </a:lvl8pPr>
            <a:lvl9pPr marL="5486126" lvl="8" indent="-423312">
              <a:spcBef>
                <a:spcPts val="2133"/>
              </a:spcBef>
              <a:spcAft>
                <a:spcPts val="2133"/>
              </a:spcAft>
              <a:buSzPts val="1400"/>
              <a:buChar char="■"/>
              <a:defRPr/>
            </a:lvl9pPr>
          </a:lstStyle>
          <a:p>
            <a:endParaRPr/>
          </a:p>
        </p:txBody>
      </p:sp>
      <p:sp>
        <p:nvSpPr>
          <p:cNvPr id="32" name="Google Shape;32;p5"/>
          <p:cNvSpPr txBox="1">
            <a:spLocks noGrp="1"/>
          </p:cNvSpPr>
          <p:nvPr>
            <p:ph type="body" idx="2"/>
          </p:nvPr>
        </p:nvSpPr>
        <p:spPr>
          <a:xfrm>
            <a:off x="6405197" y="2627500"/>
            <a:ext cx="4749200" cy="3566000"/>
          </a:xfrm>
          <a:prstGeom prst="rect">
            <a:avLst/>
          </a:prstGeom>
        </p:spPr>
        <p:txBody>
          <a:bodyPr spcFirstLastPara="1" wrap="square" lIns="91425" tIns="91425" rIns="91425" bIns="91425" anchor="t" anchorCtr="0">
            <a:noAutofit/>
          </a:bodyPr>
          <a:lstStyle>
            <a:lvl1pPr marL="609570" lvl="0" indent="-423312">
              <a:spcBef>
                <a:spcPts val="0"/>
              </a:spcBef>
              <a:spcAft>
                <a:spcPts val="0"/>
              </a:spcAft>
              <a:buSzPts val="1400"/>
              <a:buChar char="●"/>
              <a:defRPr sz="1867"/>
            </a:lvl1pPr>
            <a:lvl2pPr marL="1219140" lvl="1" indent="-423312">
              <a:spcBef>
                <a:spcPts val="2133"/>
              </a:spcBef>
              <a:spcAft>
                <a:spcPts val="0"/>
              </a:spcAft>
              <a:buSzPts val="1400"/>
              <a:buChar char="○"/>
              <a:defRPr/>
            </a:lvl2pPr>
            <a:lvl3pPr marL="1828709" lvl="2" indent="-423312">
              <a:spcBef>
                <a:spcPts val="2133"/>
              </a:spcBef>
              <a:spcAft>
                <a:spcPts val="0"/>
              </a:spcAft>
              <a:buSzPts val="1400"/>
              <a:buChar char="■"/>
              <a:defRPr/>
            </a:lvl3pPr>
            <a:lvl4pPr marL="2438278" lvl="3" indent="-423312">
              <a:spcBef>
                <a:spcPts val="2133"/>
              </a:spcBef>
              <a:spcAft>
                <a:spcPts val="0"/>
              </a:spcAft>
              <a:buSzPts val="1400"/>
              <a:buChar char="●"/>
              <a:defRPr/>
            </a:lvl4pPr>
            <a:lvl5pPr marL="3047848" lvl="4" indent="-423312">
              <a:spcBef>
                <a:spcPts val="2133"/>
              </a:spcBef>
              <a:spcAft>
                <a:spcPts val="0"/>
              </a:spcAft>
              <a:buSzPts val="1400"/>
              <a:buChar char="○"/>
              <a:defRPr/>
            </a:lvl5pPr>
            <a:lvl6pPr marL="3657418" lvl="5" indent="-423312">
              <a:spcBef>
                <a:spcPts val="2133"/>
              </a:spcBef>
              <a:spcAft>
                <a:spcPts val="0"/>
              </a:spcAft>
              <a:buSzPts val="1400"/>
              <a:buChar char="■"/>
              <a:defRPr/>
            </a:lvl6pPr>
            <a:lvl7pPr marL="4266987" lvl="6" indent="-423312">
              <a:spcBef>
                <a:spcPts val="2133"/>
              </a:spcBef>
              <a:spcAft>
                <a:spcPts val="0"/>
              </a:spcAft>
              <a:buSzPts val="1400"/>
              <a:buChar char="●"/>
              <a:defRPr/>
            </a:lvl7pPr>
            <a:lvl8pPr marL="4876557" lvl="7" indent="-423312">
              <a:spcBef>
                <a:spcPts val="2133"/>
              </a:spcBef>
              <a:spcAft>
                <a:spcPts val="0"/>
              </a:spcAft>
              <a:buSzPts val="1400"/>
              <a:buChar char="○"/>
              <a:defRPr/>
            </a:lvl8pPr>
            <a:lvl9pPr marL="5486126" lvl="8" indent="-423312">
              <a:spcBef>
                <a:spcPts val="2133"/>
              </a:spcBef>
              <a:spcAft>
                <a:spcPts val="2133"/>
              </a:spcAft>
              <a:buSzPts val="1400"/>
              <a:buChar char="■"/>
              <a:defRPr/>
            </a:lvl9pPr>
          </a:lstStyle>
          <a:p>
            <a:endParaRPr/>
          </a:p>
        </p:txBody>
      </p:sp>
      <p:sp>
        <p:nvSpPr>
          <p:cNvPr id="33" name="Google Shape;33;p5"/>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34" name="Google Shape;34;p5"/>
          <p:cNvSpPr txBox="1">
            <a:spLocks noGrp="1"/>
          </p:cNvSpPr>
          <p:nvPr>
            <p:ph type="title" idx="3"/>
          </p:nvPr>
        </p:nvSpPr>
        <p:spPr>
          <a:xfrm>
            <a:off x="1037603" y="1750567"/>
            <a:ext cx="3116400" cy="7636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3200"/>
            </a:lvl1pPr>
            <a:lvl2pPr lvl="1" rtl="0">
              <a:spcBef>
                <a:spcPts val="0"/>
              </a:spcBef>
              <a:spcAft>
                <a:spcPts val="0"/>
              </a:spcAft>
              <a:buSzPts val="2000"/>
              <a:buNone/>
              <a:defRPr sz="2667"/>
            </a:lvl2pPr>
            <a:lvl3pPr lvl="2" rtl="0">
              <a:spcBef>
                <a:spcPts val="0"/>
              </a:spcBef>
              <a:spcAft>
                <a:spcPts val="0"/>
              </a:spcAft>
              <a:buSzPts val="2000"/>
              <a:buNone/>
              <a:defRPr sz="2667"/>
            </a:lvl3pPr>
            <a:lvl4pPr lvl="3" rtl="0">
              <a:spcBef>
                <a:spcPts val="0"/>
              </a:spcBef>
              <a:spcAft>
                <a:spcPts val="0"/>
              </a:spcAft>
              <a:buSzPts val="2000"/>
              <a:buNone/>
              <a:defRPr sz="2667"/>
            </a:lvl4pPr>
            <a:lvl5pPr lvl="4" rtl="0">
              <a:spcBef>
                <a:spcPts val="0"/>
              </a:spcBef>
              <a:spcAft>
                <a:spcPts val="0"/>
              </a:spcAft>
              <a:buSzPts val="2000"/>
              <a:buNone/>
              <a:defRPr sz="2667"/>
            </a:lvl5pPr>
            <a:lvl6pPr lvl="5" rtl="0">
              <a:spcBef>
                <a:spcPts val="0"/>
              </a:spcBef>
              <a:spcAft>
                <a:spcPts val="0"/>
              </a:spcAft>
              <a:buSzPts val="2000"/>
              <a:buNone/>
              <a:defRPr sz="2667"/>
            </a:lvl6pPr>
            <a:lvl7pPr lvl="6" rtl="0">
              <a:spcBef>
                <a:spcPts val="0"/>
              </a:spcBef>
              <a:spcAft>
                <a:spcPts val="0"/>
              </a:spcAft>
              <a:buSzPts val="2000"/>
              <a:buNone/>
              <a:defRPr sz="2667"/>
            </a:lvl7pPr>
            <a:lvl8pPr lvl="7" rtl="0">
              <a:spcBef>
                <a:spcPts val="0"/>
              </a:spcBef>
              <a:spcAft>
                <a:spcPts val="0"/>
              </a:spcAft>
              <a:buSzPts val="2000"/>
              <a:buNone/>
              <a:defRPr sz="2667"/>
            </a:lvl8pPr>
            <a:lvl9pPr lvl="8" rtl="0">
              <a:spcBef>
                <a:spcPts val="0"/>
              </a:spcBef>
              <a:spcAft>
                <a:spcPts val="0"/>
              </a:spcAft>
              <a:buSzPts val="2000"/>
              <a:buNone/>
              <a:defRPr sz="2667"/>
            </a:lvl9pPr>
          </a:lstStyle>
          <a:p>
            <a:endParaRPr/>
          </a:p>
        </p:txBody>
      </p:sp>
      <p:sp>
        <p:nvSpPr>
          <p:cNvPr id="35" name="Google Shape;35;p5"/>
          <p:cNvSpPr txBox="1">
            <a:spLocks noGrp="1"/>
          </p:cNvSpPr>
          <p:nvPr>
            <p:ph type="title" idx="4"/>
          </p:nvPr>
        </p:nvSpPr>
        <p:spPr>
          <a:xfrm>
            <a:off x="6405203" y="1750567"/>
            <a:ext cx="3116400" cy="7636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3200"/>
            </a:lvl1pPr>
            <a:lvl2pPr lvl="1" rtl="0">
              <a:spcBef>
                <a:spcPts val="0"/>
              </a:spcBef>
              <a:spcAft>
                <a:spcPts val="0"/>
              </a:spcAft>
              <a:buSzPts val="2000"/>
              <a:buNone/>
              <a:defRPr sz="2667"/>
            </a:lvl2pPr>
            <a:lvl3pPr lvl="2" rtl="0">
              <a:spcBef>
                <a:spcPts val="0"/>
              </a:spcBef>
              <a:spcAft>
                <a:spcPts val="0"/>
              </a:spcAft>
              <a:buSzPts val="2000"/>
              <a:buNone/>
              <a:defRPr sz="2667"/>
            </a:lvl3pPr>
            <a:lvl4pPr lvl="3" rtl="0">
              <a:spcBef>
                <a:spcPts val="0"/>
              </a:spcBef>
              <a:spcAft>
                <a:spcPts val="0"/>
              </a:spcAft>
              <a:buSzPts val="2000"/>
              <a:buNone/>
              <a:defRPr sz="2667"/>
            </a:lvl4pPr>
            <a:lvl5pPr lvl="4" rtl="0">
              <a:spcBef>
                <a:spcPts val="0"/>
              </a:spcBef>
              <a:spcAft>
                <a:spcPts val="0"/>
              </a:spcAft>
              <a:buSzPts val="2000"/>
              <a:buNone/>
              <a:defRPr sz="2667"/>
            </a:lvl5pPr>
            <a:lvl6pPr lvl="5" rtl="0">
              <a:spcBef>
                <a:spcPts val="0"/>
              </a:spcBef>
              <a:spcAft>
                <a:spcPts val="0"/>
              </a:spcAft>
              <a:buSzPts val="2000"/>
              <a:buNone/>
              <a:defRPr sz="2667"/>
            </a:lvl6pPr>
            <a:lvl7pPr lvl="6" rtl="0">
              <a:spcBef>
                <a:spcPts val="0"/>
              </a:spcBef>
              <a:spcAft>
                <a:spcPts val="0"/>
              </a:spcAft>
              <a:buSzPts val="2000"/>
              <a:buNone/>
              <a:defRPr sz="2667"/>
            </a:lvl7pPr>
            <a:lvl8pPr lvl="7" rtl="0">
              <a:spcBef>
                <a:spcPts val="0"/>
              </a:spcBef>
              <a:spcAft>
                <a:spcPts val="0"/>
              </a:spcAft>
              <a:buSzPts val="2000"/>
              <a:buNone/>
              <a:defRPr sz="2667"/>
            </a:lvl8pPr>
            <a:lvl9pPr lvl="8" rtl="0">
              <a:spcBef>
                <a:spcPts val="0"/>
              </a:spcBef>
              <a:spcAft>
                <a:spcPts val="0"/>
              </a:spcAft>
              <a:buSzPts val="2000"/>
              <a:buNone/>
              <a:defRPr sz="2667"/>
            </a:lvl9pPr>
          </a:lstStyle>
          <a:p>
            <a:endParaRPr/>
          </a:p>
        </p:txBody>
      </p:sp>
    </p:spTree>
    <p:extLst>
      <p:ext uri="{BB962C8B-B14F-4D97-AF65-F5344CB8AC3E}">
        <p14:creationId xmlns:p14="http://schemas.microsoft.com/office/powerpoint/2010/main" val="115691861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solidFill>
          <a:schemeClr val="accent6"/>
        </a:solidFill>
        <a:effectLst/>
      </p:bgPr>
    </p:bg>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38" name="Google Shape;38;p6"/>
          <p:cNvSpPr/>
          <p:nvPr/>
        </p:nvSpPr>
        <p:spPr>
          <a:xfrm rot="1365150">
            <a:off x="-3660442" y="-421873"/>
            <a:ext cx="6491164" cy="7107681"/>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53119136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1850800" y="544800"/>
            <a:ext cx="8490400" cy="54544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accent1"/>
              </a:buClr>
              <a:buSzPts val="4800"/>
              <a:buNone/>
              <a:defRPr sz="6400">
                <a:solidFill>
                  <a:schemeClr val="accent1"/>
                </a:solidFill>
              </a:defRPr>
            </a:lvl1pPr>
            <a:lvl2pPr lvl="1" algn="ctr">
              <a:spcBef>
                <a:spcPts val="0"/>
              </a:spcBef>
              <a:spcAft>
                <a:spcPts val="0"/>
              </a:spcAft>
              <a:buClr>
                <a:schemeClr val="accent1"/>
              </a:buClr>
              <a:buSzPts val="4800"/>
              <a:buNone/>
              <a:defRPr sz="6400">
                <a:solidFill>
                  <a:schemeClr val="accent1"/>
                </a:solidFill>
              </a:defRPr>
            </a:lvl2pPr>
            <a:lvl3pPr lvl="2" algn="ctr">
              <a:spcBef>
                <a:spcPts val="0"/>
              </a:spcBef>
              <a:spcAft>
                <a:spcPts val="0"/>
              </a:spcAft>
              <a:buClr>
                <a:schemeClr val="accent1"/>
              </a:buClr>
              <a:buSzPts val="4800"/>
              <a:buNone/>
              <a:defRPr sz="6400">
                <a:solidFill>
                  <a:schemeClr val="accent1"/>
                </a:solidFill>
              </a:defRPr>
            </a:lvl3pPr>
            <a:lvl4pPr lvl="3" algn="ctr">
              <a:spcBef>
                <a:spcPts val="0"/>
              </a:spcBef>
              <a:spcAft>
                <a:spcPts val="0"/>
              </a:spcAft>
              <a:buClr>
                <a:schemeClr val="accent1"/>
              </a:buClr>
              <a:buSzPts val="4800"/>
              <a:buNone/>
              <a:defRPr sz="6400">
                <a:solidFill>
                  <a:schemeClr val="accent1"/>
                </a:solidFill>
              </a:defRPr>
            </a:lvl4pPr>
            <a:lvl5pPr lvl="4" algn="ctr">
              <a:spcBef>
                <a:spcPts val="0"/>
              </a:spcBef>
              <a:spcAft>
                <a:spcPts val="0"/>
              </a:spcAft>
              <a:buClr>
                <a:schemeClr val="accent1"/>
              </a:buClr>
              <a:buSzPts val="4800"/>
              <a:buNone/>
              <a:defRPr sz="6400">
                <a:solidFill>
                  <a:schemeClr val="accent1"/>
                </a:solidFill>
              </a:defRPr>
            </a:lvl5pPr>
            <a:lvl6pPr lvl="5" algn="ctr">
              <a:spcBef>
                <a:spcPts val="0"/>
              </a:spcBef>
              <a:spcAft>
                <a:spcPts val="0"/>
              </a:spcAft>
              <a:buClr>
                <a:schemeClr val="accent1"/>
              </a:buClr>
              <a:buSzPts val="4800"/>
              <a:buNone/>
              <a:defRPr sz="6400">
                <a:solidFill>
                  <a:schemeClr val="accent1"/>
                </a:solidFill>
              </a:defRPr>
            </a:lvl6pPr>
            <a:lvl7pPr lvl="6" algn="ctr">
              <a:spcBef>
                <a:spcPts val="0"/>
              </a:spcBef>
              <a:spcAft>
                <a:spcPts val="0"/>
              </a:spcAft>
              <a:buClr>
                <a:schemeClr val="accent1"/>
              </a:buClr>
              <a:buSzPts val="4800"/>
              <a:buNone/>
              <a:defRPr sz="6400">
                <a:solidFill>
                  <a:schemeClr val="accent1"/>
                </a:solidFill>
              </a:defRPr>
            </a:lvl7pPr>
            <a:lvl8pPr lvl="7" algn="ctr">
              <a:spcBef>
                <a:spcPts val="0"/>
              </a:spcBef>
              <a:spcAft>
                <a:spcPts val="0"/>
              </a:spcAft>
              <a:buClr>
                <a:schemeClr val="accent1"/>
              </a:buClr>
              <a:buSzPts val="4800"/>
              <a:buNone/>
              <a:defRPr sz="6400">
                <a:solidFill>
                  <a:schemeClr val="accent1"/>
                </a:solidFill>
              </a:defRPr>
            </a:lvl8pPr>
            <a:lvl9pPr lvl="8" algn="ctr">
              <a:spcBef>
                <a:spcPts val="0"/>
              </a:spcBef>
              <a:spcAft>
                <a:spcPts val="0"/>
              </a:spcAft>
              <a:buClr>
                <a:schemeClr val="accent1"/>
              </a:buClr>
              <a:buSzPts val="4800"/>
              <a:buNone/>
              <a:defRPr sz="6400">
                <a:solidFill>
                  <a:schemeClr val="accent1"/>
                </a:solidFill>
              </a:defRPr>
            </a:lvl9pPr>
          </a:lstStyle>
          <a:p>
            <a:endParaRPr/>
          </a:p>
        </p:txBody>
      </p:sp>
      <p:sp>
        <p:nvSpPr>
          <p:cNvPr id="44" name="Google Shape;44;p8"/>
          <p:cNvSpPr/>
          <p:nvPr/>
        </p:nvSpPr>
        <p:spPr>
          <a:xfrm rot="-9430979">
            <a:off x="8766986" y="-542045"/>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85666499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accent5"/>
        </a:solidFill>
        <a:effectLst/>
      </p:bgPr>
    </p:bg>
    <p:spTree>
      <p:nvGrpSpPr>
        <p:cNvPr id="1" name="Shape 45"/>
        <p:cNvGrpSpPr/>
        <p:nvPr/>
      </p:nvGrpSpPr>
      <p:grpSpPr>
        <a:xfrm>
          <a:off x="0" y="0"/>
          <a:ext cx="0" cy="0"/>
          <a:chOff x="0" y="0"/>
          <a:chExt cx="0" cy="0"/>
        </a:xfrm>
      </p:grpSpPr>
      <p:sp>
        <p:nvSpPr>
          <p:cNvPr id="46" name="Google Shape;46;p9"/>
          <p:cNvSpPr/>
          <p:nvPr/>
        </p:nvSpPr>
        <p:spPr>
          <a:xfrm>
            <a:off x="-786267" y="-601733"/>
            <a:ext cx="13112856" cy="7582264"/>
          </a:xfrm>
          <a:custGeom>
            <a:avLst/>
            <a:gdLst/>
            <a:ahLst/>
            <a:cxnLst/>
            <a:rect l="l" t="t" r="r" b="b"/>
            <a:pathLst>
              <a:path w="234633" h="209532" extrusionOk="0">
                <a:moveTo>
                  <a:pt x="234632" y="0"/>
                </a:moveTo>
                <a:cubicBezTo>
                  <a:pt x="124967" y="4463"/>
                  <a:pt x="121436" y="20748"/>
                  <a:pt x="121596" y="24813"/>
                </a:cubicBezTo>
                <a:cubicBezTo>
                  <a:pt x="121755" y="28877"/>
                  <a:pt x="124814" y="30471"/>
                  <a:pt x="124814" y="30471"/>
                </a:cubicBezTo>
                <a:cubicBezTo>
                  <a:pt x="124814" y="30471"/>
                  <a:pt x="146977" y="38839"/>
                  <a:pt x="147296" y="38839"/>
                </a:cubicBezTo>
                <a:cubicBezTo>
                  <a:pt x="147615" y="38839"/>
                  <a:pt x="147230" y="54780"/>
                  <a:pt x="147230" y="54780"/>
                </a:cubicBezTo>
                <a:cubicBezTo>
                  <a:pt x="147230" y="54780"/>
                  <a:pt x="142637" y="58366"/>
                  <a:pt x="143036" y="60757"/>
                </a:cubicBezTo>
                <a:cubicBezTo>
                  <a:pt x="143308" y="62387"/>
                  <a:pt x="146123" y="62646"/>
                  <a:pt x="147889" y="62646"/>
                </a:cubicBezTo>
                <a:cubicBezTo>
                  <a:pt x="148715" y="62646"/>
                  <a:pt x="149311" y="62590"/>
                  <a:pt x="149311" y="62590"/>
                </a:cubicBezTo>
                <a:lnTo>
                  <a:pt x="149311" y="65699"/>
                </a:lnTo>
                <a:cubicBezTo>
                  <a:pt x="149311" y="65699"/>
                  <a:pt x="148664" y="64017"/>
                  <a:pt x="146701" y="64017"/>
                </a:cubicBezTo>
                <a:cubicBezTo>
                  <a:pt x="146064" y="64017"/>
                  <a:pt x="145289" y="64194"/>
                  <a:pt x="144352" y="64663"/>
                </a:cubicBezTo>
                <a:cubicBezTo>
                  <a:pt x="140526" y="66575"/>
                  <a:pt x="144572" y="80043"/>
                  <a:pt x="146007" y="82433"/>
                </a:cubicBezTo>
                <a:cubicBezTo>
                  <a:pt x="147441" y="84824"/>
                  <a:pt x="146565" y="97655"/>
                  <a:pt x="148398" y="98293"/>
                </a:cubicBezTo>
                <a:cubicBezTo>
                  <a:pt x="148660" y="98384"/>
                  <a:pt x="148907" y="98423"/>
                  <a:pt x="149139" y="98423"/>
                </a:cubicBezTo>
                <a:cubicBezTo>
                  <a:pt x="150527" y="98423"/>
                  <a:pt x="151347" y="97018"/>
                  <a:pt x="151347" y="97018"/>
                </a:cubicBezTo>
                <a:cubicBezTo>
                  <a:pt x="151347" y="97018"/>
                  <a:pt x="154136" y="105467"/>
                  <a:pt x="154296" y="111205"/>
                </a:cubicBezTo>
                <a:cubicBezTo>
                  <a:pt x="154455" y="116944"/>
                  <a:pt x="156846" y="126667"/>
                  <a:pt x="156846" y="126667"/>
                </a:cubicBezTo>
                <a:cubicBezTo>
                  <a:pt x="156259" y="126550"/>
                  <a:pt x="155728" y="126508"/>
                  <a:pt x="155270" y="126508"/>
                </a:cubicBezTo>
                <a:cubicBezTo>
                  <a:pt x="154173" y="126508"/>
                  <a:pt x="153498" y="126746"/>
                  <a:pt x="153498" y="126746"/>
                </a:cubicBezTo>
                <a:cubicBezTo>
                  <a:pt x="153498" y="126746"/>
                  <a:pt x="150948" y="132565"/>
                  <a:pt x="149991" y="137027"/>
                </a:cubicBezTo>
                <a:cubicBezTo>
                  <a:pt x="149036" y="141491"/>
                  <a:pt x="144572" y="146113"/>
                  <a:pt x="144572" y="146113"/>
                </a:cubicBezTo>
                <a:lnTo>
                  <a:pt x="146326" y="146857"/>
                </a:lnTo>
                <a:cubicBezTo>
                  <a:pt x="144626" y="150470"/>
                  <a:pt x="135699" y="152171"/>
                  <a:pt x="135699" y="152171"/>
                </a:cubicBezTo>
                <a:cubicBezTo>
                  <a:pt x="135699" y="152171"/>
                  <a:pt x="136549" y="150470"/>
                  <a:pt x="136549" y="148983"/>
                </a:cubicBezTo>
                <a:cubicBezTo>
                  <a:pt x="136549" y="148572"/>
                  <a:pt x="136112" y="148421"/>
                  <a:pt x="135449" y="148421"/>
                </a:cubicBezTo>
                <a:cubicBezTo>
                  <a:pt x="133707" y="148421"/>
                  <a:pt x="130401" y="149466"/>
                  <a:pt x="129323" y="149620"/>
                </a:cubicBezTo>
                <a:cubicBezTo>
                  <a:pt x="122747" y="150559"/>
                  <a:pt x="118059" y="151745"/>
                  <a:pt x="118059" y="151745"/>
                </a:cubicBezTo>
                <a:cubicBezTo>
                  <a:pt x="118059" y="151745"/>
                  <a:pt x="108318" y="151110"/>
                  <a:pt x="101690" y="151110"/>
                </a:cubicBezTo>
                <a:cubicBezTo>
                  <a:pt x="98928" y="151110"/>
                  <a:pt x="96707" y="151220"/>
                  <a:pt x="95956" y="151533"/>
                </a:cubicBezTo>
                <a:cubicBezTo>
                  <a:pt x="93405" y="152595"/>
                  <a:pt x="96594" y="155146"/>
                  <a:pt x="96594" y="155146"/>
                </a:cubicBezTo>
                <a:cubicBezTo>
                  <a:pt x="96594" y="155146"/>
                  <a:pt x="95234" y="155316"/>
                  <a:pt x="93140" y="155316"/>
                </a:cubicBezTo>
                <a:cubicBezTo>
                  <a:pt x="89998" y="155316"/>
                  <a:pt x="85203" y="154934"/>
                  <a:pt x="80867" y="153021"/>
                </a:cubicBezTo>
                <a:cubicBezTo>
                  <a:pt x="75794" y="150782"/>
                  <a:pt x="72920" y="150325"/>
                  <a:pt x="69598" y="150325"/>
                </a:cubicBezTo>
                <a:cubicBezTo>
                  <a:pt x="68190" y="150325"/>
                  <a:pt x="66700" y="150407"/>
                  <a:pt x="64928" y="150471"/>
                </a:cubicBezTo>
                <a:cubicBezTo>
                  <a:pt x="58977" y="150683"/>
                  <a:pt x="45588" y="160672"/>
                  <a:pt x="40913" y="161310"/>
                </a:cubicBezTo>
                <a:cubicBezTo>
                  <a:pt x="40548" y="161359"/>
                  <a:pt x="40258" y="161383"/>
                  <a:pt x="40032" y="161383"/>
                </a:cubicBezTo>
                <a:cubicBezTo>
                  <a:pt x="37362" y="161383"/>
                  <a:pt x="43839" y="158036"/>
                  <a:pt x="45800" y="154509"/>
                </a:cubicBezTo>
                <a:cubicBezTo>
                  <a:pt x="47926" y="150683"/>
                  <a:pt x="53452" y="149409"/>
                  <a:pt x="56426" y="146859"/>
                </a:cubicBezTo>
                <a:cubicBezTo>
                  <a:pt x="59402" y="144309"/>
                  <a:pt x="54726" y="138357"/>
                  <a:pt x="62589" y="134744"/>
                </a:cubicBezTo>
                <a:cubicBezTo>
                  <a:pt x="70454" y="131130"/>
                  <a:pt x="72578" y="126029"/>
                  <a:pt x="73216" y="123479"/>
                </a:cubicBezTo>
                <a:cubicBezTo>
                  <a:pt x="73854" y="120928"/>
                  <a:pt x="82354" y="112640"/>
                  <a:pt x="84054" y="111152"/>
                </a:cubicBezTo>
                <a:cubicBezTo>
                  <a:pt x="85754" y="109665"/>
                  <a:pt x="81081" y="106689"/>
                  <a:pt x="81081" y="106689"/>
                </a:cubicBezTo>
                <a:lnTo>
                  <a:pt x="81081" y="106689"/>
                </a:lnTo>
                <a:cubicBezTo>
                  <a:pt x="81405" y="106833"/>
                  <a:pt x="81785" y="106899"/>
                  <a:pt x="82213" y="106899"/>
                </a:cubicBezTo>
                <a:cubicBezTo>
                  <a:pt x="86843" y="106899"/>
                  <a:pt x="97097" y="99161"/>
                  <a:pt x="102544" y="98188"/>
                </a:cubicBezTo>
                <a:cubicBezTo>
                  <a:pt x="108495" y="97126"/>
                  <a:pt x="110408" y="86287"/>
                  <a:pt x="115297" y="84373"/>
                </a:cubicBezTo>
                <a:cubicBezTo>
                  <a:pt x="120184" y="82461"/>
                  <a:pt x="122734" y="76511"/>
                  <a:pt x="122734" y="76511"/>
                </a:cubicBezTo>
                <a:cubicBezTo>
                  <a:pt x="122734" y="76511"/>
                  <a:pt x="129961" y="74385"/>
                  <a:pt x="134211" y="71622"/>
                </a:cubicBezTo>
                <a:cubicBezTo>
                  <a:pt x="138461" y="68860"/>
                  <a:pt x="138461" y="63759"/>
                  <a:pt x="138461" y="63759"/>
                </a:cubicBezTo>
                <a:cubicBezTo>
                  <a:pt x="138461" y="63759"/>
                  <a:pt x="142286" y="60570"/>
                  <a:pt x="140161" y="57170"/>
                </a:cubicBezTo>
                <a:cubicBezTo>
                  <a:pt x="139890" y="56735"/>
                  <a:pt x="139292" y="56543"/>
                  <a:pt x="138428" y="56543"/>
                </a:cubicBezTo>
                <a:cubicBezTo>
                  <a:pt x="132525" y="56543"/>
                  <a:pt x="114167" y="65488"/>
                  <a:pt x="102117" y="67156"/>
                </a:cubicBezTo>
                <a:cubicBezTo>
                  <a:pt x="88303" y="69070"/>
                  <a:pt x="59822" y="88193"/>
                  <a:pt x="59822" y="88193"/>
                </a:cubicBezTo>
                <a:cubicBezTo>
                  <a:pt x="59822" y="88193"/>
                  <a:pt x="59822" y="88193"/>
                  <a:pt x="59822" y="88193"/>
                </a:cubicBezTo>
                <a:cubicBezTo>
                  <a:pt x="59822" y="88193"/>
                  <a:pt x="59790" y="88199"/>
                  <a:pt x="53442" y="90949"/>
                </a:cubicBezTo>
                <a:cubicBezTo>
                  <a:pt x="47065" y="93712"/>
                  <a:pt x="40468" y="100500"/>
                  <a:pt x="40468" y="100500"/>
                </a:cubicBezTo>
                <a:cubicBezTo>
                  <a:pt x="34091" y="101988"/>
                  <a:pt x="13243" y="118115"/>
                  <a:pt x="13243" y="118115"/>
                </a:cubicBezTo>
                <a:lnTo>
                  <a:pt x="0" y="209532"/>
                </a:lnTo>
                <a:lnTo>
                  <a:pt x="234632" y="209532"/>
                </a:lnTo>
                <a:lnTo>
                  <a:pt x="234632"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 name="Google Shape;47;p9"/>
          <p:cNvSpPr txBox="1">
            <a:spLocks noGrp="1"/>
          </p:cNvSpPr>
          <p:nvPr>
            <p:ph type="subTitle" idx="1"/>
          </p:nvPr>
        </p:nvSpPr>
        <p:spPr>
          <a:xfrm>
            <a:off x="6312133" y="965433"/>
            <a:ext cx="4154000" cy="1646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Clr>
                <a:schemeClr val="dk2"/>
              </a:buClr>
              <a:buSzPts val="2100"/>
              <a:buNone/>
              <a:defRPr sz="2800" b="1">
                <a:solidFill>
                  <a:schemeClr val="dk2"/>
                </a:solidFill>
              </a:defRPr>
            </a:lvl1pPr>
            <a:lvl2pPr lvl="1">
              <a:lnSpc>
                <a:spcPct val="100000"/>
              </a:lnSpc>
              <a:spcBef>
                <a:spcPts val="0"/>
              </a:spcBef>
              <a:spcAft>
                <a:spcPts val="0"/>
              </a:spcAft>
              <a:buClr>
                <a:schemeClr val="dk2"/>
              </a:buClr>
              <a:buSzPts val="2100"/>
              <a:buNone/>
              <a:defRPr sz="2800" b="1">
                <a:solidFill>
                  <a:schemeClr val="dk2"/>
                </a:solidFill>
              </a:defRPr>
            </a:lvl2pPr>
            <a:lvl3pPr lvl="2">
              <a:lnSpc>
                <a:spcPct val="100000"/>
              </a:lnSpc>
              <a:spcBef>
                <a:spcPts val="0"/>
              </a:spcBef>
              <a:spcAft>
                <a:spcPts val="0"/>
              </a:spcAft>
              <a:buClr>
                <a:schemeClr val="dk2"/>
              </a:buClr>
              <a:buSzPts val="2100"/>
              <a:buNone/>
              <a:defRPr sz="2800" b="1">
                <a:solidFill>
                  <a:schemeClr val="dk2"/>
                </a:solidFill>
              </a:defRPr>
            </a:lvl3pPr>
            <a:lvl4pPr lvl="3">
              <a:lnSpc>
                <a:spcPct val="100000"/>
              </a:lnSpc>
              <a:spcBef>
                <a:spcPts val="0"/>
              </a:spcBef>
              <a:spcAft>
                <a:spcPts val="0"/>
              </a:spcAft>
              <a:buClr>
                <a:schemeClr val="dk2"/>
              </a:buClr>
              <a:buSzPts val="2100"/>
              <a:buNone/>
              <a:defRPr sz="2800" b="1">
                <a:solidFill>
                  <a:schemeClr val="dk2"/>
                </a:solidFill>
              </a:defRPr>
            </a:lvl4pPr>
            <a:lvl5pPr lvl="4">
              <a:lnSpc>
                <a:spcPct val="100000"/>
              </a:lnSpc>
              <a:spcBef>
                <a:spcPts val="0"/>
              </a:spcBef>
              <a:spcAft>
                <a:spcPts val="0"/>
              </a:spcAft>
              <a:buClr>
                <a:schemeClr val="dk2"/>
              </a:buClr>
              <a:buSzPts val="2100"/>
              <a:buNone/>
              <a:defRPr sz="2800" b="1">
                <a:solidFill>
                  <a:schemeClr val="dk2"/>
                </a:solidFill>
              </a:defRPr>
            </a:lvl5pPr>
            <a:lvl6pPr lvl="5">
              <a:lnSpc>
                <a:spcPct val="100000"/>
              </a:lnSpc>
              <a:spcBef>
                <a:spcPts val="0"/>
              </a:spcBef>
              <a:spcAft>
                <a:spcPts val="0"/>
              </a:spcAft>
              <a:buClr>
                <a:schemeClr val="dk2"/>
              </a:buClr>
              <a:buSzPts val="2100"/>
              <a:buNone/>
              <a:defRPr sz="2800" b="1">
                <a:solidFill>
                  <a:schemeClr val="dk2"/>
                </a:solidFill>
              </a:defRPr>
            </a:lvl6pPr>
            <a:lvl7pPr lvl="6">
              <a:lnSpc>
                <a:spcPct val="100000"/>
              </a:lnSpc>
              <a:spcBef>
                <a:spcPts val="0"/>
              </a:spcBef>
              <a:spcAft>
                <a:spcPts val="0"/>
              </a:spcAft>
              <a:buClr>
                <a:schemeClr val="dk2"/>
              </a:buClr>
              <a:buSzPts val="2100"/>
              <a:buNone/>
              <a:defRPr sz="2800" b="1">
                <a:solidFill>
                  <a:schemeClr val="dk2"/>
                </a:solidFill>
              </a:defRPr>
            </a:lvl7pPr>
            <a:lvl8pPr lvl="7">
              <a:lnSpc>
                <a:spcPct val="100000"/>
              </a:lnSpc>
              <a:spcBef>
                <a:spcPts val="0"/>
              </a:spcBef>
              <a:spcAft>
                <a:spcPts val="0"/>
              </a:spcAft>
              <a:buClr>
                <a:schemeClr val="dk2"/>
              </a:buClr>
              <a:buSzPts val="2100"/>
              <a:buNone/>
              <a:defRPr sz="2800" b="1">
                <a:solidFill>
                  <a:schemeClr val="dk2"/>
                </a:solidFill>
              </a:defRPr>
            </a:lvl8pPr>
            <a:lvl9pPr lvl="8">
              <a:lnSpc>
                <a:spcPct val="100000"/>
              </a:lnSpc>
              <a:spcBef>
                <a:spcPts val="0"/>
              </a:spcBef>
              <a:spcAft>
                <a:spcPts val="0"/>
              </a:spcAft>
              <a:buClr>
                <a:schemeClr val="dk2"/>
              </a:buClr>
              <a:buSzPts val="2100"/>
              <a:buNone/>
              <a:defRPr sz="2800" b="1">
                <a:solidFill>
                  <a:schemeClr val="dk2"/>
                </a:solidFill>
              </a:defRPr>
            </a:lvl9pPr>
          </a:lstStyle>
          <a:p>
            <a:endParaRPr/>
          </a:p>
        </p:txBody>
      </p:sp>
      <p:sp>
        <p:nvSpPr>
          <p:cNvPr id="48" name="Google Shape;48;p9"/>
          <p:cNvSpPr txBox="1">
            <a:spLocks noGrp="1"/>
          </p:cNvSpPr>
          <p:nvPr>
            <p:ph type="body" idx="2"/>
          </p:nvPr>
        </p:nvSpPr>
        <p:spPr>
          <a:xfrm>
            <a:off x="6312133" y="2795633"/>
            <a:ext cx="4625600" cy="3184000"/>
          </a:xfrm>
          <a:prstGeom prst="rect">
            <a:avLst/>
          </a:prstGeom>
        </p:spPr>
        <p:txBody>
          <a:bodyPr spcFirstLastPara="1" wrap="square" lIns="91425" tIns="91425" rIns="91425" bIns="91425" anchor="t" anchorCtr="0">
            <a:noAutofit/>
          </a:bodyPr>
          <a:lstStyle>
            <a:lvl1pPr marL="609570" lvl="0" indent="-423312">
              <a:spcBef>
                <a:spcPts val="0"/>
              </a:spcBef>
              <a:spcAft>
                <a:spcPts val="0"/>
              </a:spcAft>
              <a:buClr>
                <a:schemeClr val="dk2"/>
              </a:buClr>
              <a:buSzPts val="1400"/>
              <a:buChar char="●"/>
              <a:defRPr sz="1867">
                <a:solidFill>
                  <a:schemeClr val="dk2"/>
                </a:solidFill>
              </a:defRPr>
            </a:lvl1pPr>
            <a:lvl2pPr marL="1219140" lvl="1" indent="-423312">
              <a:spcBef>
                <a:spcPts val="2133"/>
              </a:spcBef>
              <a:spcAft>
                <a:spcPts val="0"/>
              </a:spcAft>
              <a:buClr>
                <a:schemeClr val="dk2"/>
              </a:buClr>
              <a:buSzPts val="1400"/>
              <a:buChar char="○"/>
              <a:defRPr>
                <a:solidFill>
                  <a:schemeClr val="dk2"/>
                </a:solidFill>
              </a:defRPr>
            </a:lvl2pPr>
            <a:lvl3pPr marL="1828709" lvl="2" indent="-423312">
              <a:spcBef>
                <a:spcPts val="2133"/>
              </a:spcBef>
              <a:spcAft>
                <a:spcPts val="0"/>
              </a:spcAft>
              <a:buClr>
                <a:schemeClr val="dk2"/>
              </a:buClr>
              <a:buSzPts val="1400"/>
              <a:buChar char="■"/>
              <a:defRPr>
                <a:solidFill>
                  <a:schemeClr val="dk2"/>
                </a:solidFill>
              </a:defRPr>
            </a:lvl3pPr>
            <a:lvl4pPr marL="2438278" lvl="3" indent="-423312">
              <a:spcBef>
                <a:spcPts val="2133"/>
              </a:spcBef>
              <a:spcAft>
                <a:spcPts val="0"/>
              </a:spcAft>
              <a:buClr>
                <a:schemeClr val="dk2"/>
              </a:buClr>
              <a:buSzPts val="1400"/>
              <a:buChar char="●"/>
              <a:defRPr>
                <a:solidFill>
                  <a:schemeClr val="dk2"/>
                </a:solidFill>
              </a:defRPr>
            </a:lvl4pPr>
            <a:lvl5pPr marL="3047848" lvl="4" indent="-423312">
              <a:spcBef>
                <a:spcPts val="2133"/>
              </a:spcBef>
              <a:spcAft>
                <a:spcPts val="0"/>
              </a:spcAft>
              <a:buClr>
                <a:schemeClr val="dk2"/>
              </a:buClr>
              <a:buSzPts val="1400"/>
              <a:buChar char="○"/>
              <a:defRPr>
                <a:solidFill>
                  <a:schemeClr val="dk2"/>
                </a:solidFill>
              </a:defRPr>
            </a:lvl5pPr>
            <a:lvl6pPr marL="3657418" lvl="5" indent="-423312">
              <a:spcBef>
                <a:spcPts val="2133"/>
              </a:spcBef>
              <a:spcAft>
                <a:spcPts val="0"/>
              </a:spcAft>
              <a:buClr>
                <a:schemeClr val="dk2"/>
              </a:buClr>
              <a:buSzPts val="1400"/>
              <a:buChar char="■"/>
              <a:defRPr>
                <a:solidFill>
                  <a:schemeClr val="dk2"/>
                </a:solidFill>
              </a:defRPr>
            </a:lvl6pPr>
            <a:lvl7pPr marL="4266987" lvl="6" indent="-423312">
              <a:spcBef>
                <a:spcPts val="2133"/>
              </a:spcBef>
              <a:spcAft>
                <a:spcPts val="0"/>
              </a:spcAft>
              <a:buClr>
                <a:schemeClr val="dk2"/>
              </a:buClr>
              <a:buSzPts val="1400"/>
              <a:buChar char="●"/>
              <a:defRPr>
                <a:solidFill>
                  <a:schemeClr val="dk2"/>
                </a:solidFill>
              </a:defRPr>
            </a:lvl7pPr>
            <a:lvl8pPr marL="4876557" lvl="7" indent="-423312">
              <a:spcBef>
                <a:spcPts val="2133"/>
              </a:spcBef>
              <a:spcAft>
                <a:spcPts val="0"/>
              </a:spcAft>
              <a:buClr>
                <a:schemeClr val="dk2"/>
              </a:buClr>
              <a:buSzPts val="1400"/>
              <a:buChar char="○"/>
              <a:defRPr>
                <a:solidFill>
                  <a:schemeClr val="dk2"/>
                </a:solidFill>
              </a:defRPr>
            </a:lvl8pPr>
            <a:lvl9pPr marL="5486126" lvl="8" indent="-423312">
              <a:spcBef>
                <a:spcPts val="2133"/>
              </a:spcBef>
              <a:spcAft>
                <a:spcPts val="2133"/>
              </a:spcAft>
              <a:buClr>
                <a:schemeClr val="dk2"/>
              </a:buClr>
              <a:buSzPts val="1400"/>
              <a:buChar char="■"/>
              <a:defRPr>
                <a:solidFill>
                  <a:schemeClr val="dk2"/>
                </a:solidFill>
              </a:defRPr>
            </a:lvl9pPr>
          </a:lstStyle>
          <a:p>
            <a:endParaRPr/>
          </a:p>
        </p:txBody>
      </p:sp>
      <p:sp>
        <p:nvSpPr>
          <p:cNvPr id="49" name="Google Shape;49;p9"/>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Tree>
    <p:extLst>
      <p:ext uri="{BB962C8B-B14F-4D97-AF65-F5344CB8AC3E}">
        <p14:creationId xmlns:p14="http://schemas.microsoft.com/office/powerpoint/2010/main" val="133588630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Caption">
  <p:cSld name="Caption">
    <p:bg>
      <p:bgPr>
        <a:solidFill>
          <a:schemeClr val="accent1"/>
        </a:solidFill>
        <a:effectLst/>
      </p:bgPr>
    </p:bg>
    <p:spTree>
      <p:nvGrpSpPr>
        <p:cNvPr id="1" name="Shape 50"/>
        <p:cNvGrpSpPr/>
        <p:nvPr/>
      </p:nvGrpSpPr>
      <p:grpSpPr>
        <a:xfrm>
          <a:off x="0" y="0"/>
          <a:ext cx="0" cy="0"/>
          <a:chOff x="0" y="0"/>
          <a:chExt cx="0" cy="0"/>
        </a:xfrm>
      </p:grpSpPr>
      <p:sp>
        <p:nvSpPr>
          <p:cNvPr id="51" name="Google Shape;51;p10"/>
          <p:cNvSpPr txBox="1">
            <a:spLocks noGrp="1"/>
          </p:cNvSpPr>
          <p:nvPr>
            <p:ph type="title"/>
          </p:nvPr>
        </p:nvSpPr>
        <p:spPr>
          <a:xfrm>
            <a:off x="1850800" y="1905533"/>
            <a:ext cx="8490400" cy="1882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12800"/>
            </a:lvl1pPr>
            <a:lvl2pPr lvl="1" algn="ctr" rtl="0">
              <a:spcBef>
                <a:spcPts val="0"/>
              </a:spcBef>
              <a:spcAft>
                <a:spcPts val="0"/>
              </a:spcAft>
              <a:buSzPts val="9600"/>
              <a:buNone/>
              <a:defRPr sz="12800"/>
            </a:lvl2pPr>
            <a:lvl3pPr lvl="2" algn="ctr" rtl="0">
              <a:spcBef>
                <a:spcPts val="0"/>
              </a:spcBef>
              <a:spcAft>
                <a:spcPts val="0"/>
              </a:spcAft>
              <a:buSzPts val="9600"/>
              <a:buNone/>
              <a:defRPr sz="12800"/>
            </a:lvl3pPr>
            <a:lvl4pPr lvl="3" algn="ctr" rtl="0">
              <a:spcBef>
                <a:spcPts val="0"/>
              </a:spcBef>
              <a:spcAft>
                <a:spcPts val="0"/>
              </a:spcAft>
              <a:buSzPts val="9600"/>
              <a:buNone/>
              <a:defRPr sz="12800"/>
            </a:lvl4pPr>
            <a:lvl5pPr lvl="4" algn="ctr" rtl="0">
              <a:spcBef>
                <a:spcPts val="0"/>
              </a:spcBef>
              <a:spcAft>
                <a:spcPts val="0"/>
              </a:spcAft>
              <a:buSzPts val="9600"/>
              <a:buNone/>
              <a:defRPr sz="12800"/>
            </a:lvl5pPr>
            <a:lvl6pPr lvl="5" algn="ctr" rtl="0">
              <a:spcBef>
                <a:spcPts val="0"/>
              </a:spcBef>
              <a:spcAft>
                <a:spcPts val="0"/>
              </a:spcAft>
              <a:buSzPts val="9600"/>
              <a:buNone/>
              <a:defRPr sz="12800"/>
            </a:lvl6pPr>
            <a:lvl7pPr lvl="6" algn="ctr" rtl="0">
              <a:spcBef>
                <a:spcPts val="0"/>
              </a:spcBef>
              <a:spcAft>
                <a:spcPts val="0"/>
              </a:spcAft>
              <a:buSzPts val="9600"/>
              <a:buNone/>
              <a:defRPr sz="12800"/>
            </a:lvl7pPr>
            <a:lvl8pPr lvl="7" algn="ctr" rtl="0">
              <a:spcBef>
                <a:spcPts val="0"/>
              </a:spcBef>
              <a:spcAft>
                <a:spcPts val="0"/>
              </a:spcAft>
              <a:buSzPts val="9600"/>
              <a:buNone/>
              <a:defRPr sz="12800"/>
            </a:lvl8pPr>
            <a:lvl9pPr lvl="8" algn="ctr" rtl="0">
              <a:spcBef>
                <a:spcPts val="0"/>
              </a:spcBef>
              <a:spcAft>
                <a:spcPts val="0"/>
              </a:spcAft>
              <a:buSzPts val="9600"/>
              <a:buNone/>
              <a:defRPr sz="12800"/>
            </a:lvl9pPr>
          </a:lstStyle>
          <a:p>
            <a:endParaRPr/>
          </a:p>
        </p:txBody>
      </p:sp>
      <p:sp>
        <p:nvSpPr>
          <p:cNvPr id="52" name="Google Shape;52;p10"/>
          <p:cNvSpPr txBox="1">
            <a:spLocks noGrp="1"/>
          </p:cNvSpPr>
          <p:nvPr>
            <p:ph type="subTitle" idx="1"/>
          </p:nvPr>
        </p:nvSpPr>
        <p:spPr>
          <a:xfrm>
            <a:off x="3399200" y="3787533"/>
            <a:ext cx="5393600" cy="164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53" name="Google Shape;53;p10"/>
          <p:cNvSpPr/>
          <p:nvPr/>
        </p:nvSpPr>
        <p:spPr>
          <a:xfrm rot="10800000" flipH="1">
            <a:off x="-1434128" y="-549021"/>
            <a:ext cx="5369248" cy="5442025"/>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 name="Google Shape;54;p10"/>
          <p:cNvSpPr/>
          <p:nvPr/>
        </p:nvSpPr>
        <p:spPr>
          <a:xfrm rot="5218376">
            <a:off x="-904200" y="2349727"/>
            <a:ext cx="4503815" cy="4937836"/>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16091100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accent6"/>
        </a:solidFill>
        <a:effectLst/>
      </p:bgPr>
    </p:bg>
    <p:spTree>
      <p:nvGrpSpPr>
        <p:cNvPr id="1" name="Shape 55"/>
        <p:cNvGrpSpPr/>
        <p:nvPr/>
      </p:nvGrpSpPr>
      <p:grpSpPr>
        <a:xfrm>
          <a:off x="0" y="0"/>
          <a:ext cx="0" cy="0"/>
          <a:chOff x="0" y="0"/>
          <a:chExt cx="0" cy="0"/>
        </a:xfrm>
      </p:grpSpPr>
      <p:sp>
        <p:nvSpPr>
          <p:cNvPr id="56" name="Google Shape;56;p11"/>
          <p:cNvSpPr txBox="1">
            <a:spLocks noGrp="1"/>
          </p:cNvSpPr>
          <p:nvPr>
            <p:ph type="title" hasCustomPrompt="1"/>
          </p:nvPr>
        </p:nvSpPr>
        <p:spPr>
          <a:xfrm>
            <a:off x="767900" y="2280100"/>
            <a:ext cx="7126800" cy="19144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28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57" name="Google Shape;57;p11"/>
          <p:cNvSpPr txBox="1">
            <a:spLocks noGrp="1"/>
          </p:cNvSpPr>
          <p:nvPr>
            <p:ph type="body" idx="1"/>
          </p:nvPr>
        </p:nvSpPr>
        <p:spPr>
          <a:xfrm>
            <a:off x="1480100" y="4101367"/>
            <a:ext cx="5702400" cy="1095200"/>
          </a:xfrm>
          <a:prstGeom prst="rect">
            <a:avLst/>
          </a:prstGeom>
        </p:spPr>
        <p:txBody>
          <a:bodyPr spcFirstLastPara="1" wrap="square" lIns="91425" tIns="91425" rIns="91425" bIns="91425" anchor="t" anchorCtr="0">
            <a:noAutofit/>
          </a:bodyPr>
          <a:lstStyle>
            <a:lvl1pPr marL="609570" lvl="0" indent="-457178" algn="ctr">
              <a:spcBef>
                <a:spcPts val="0"/>
              </a:spcBef>
              <a:spcAft>
                <a:spcPts val="0"/>
              </a:spcAft>
              <a:buSzPts val="1800"/>
              <a:buChar char="●"/>
              <a:defRPr/>
            </a:lvl1pPr>
            <a:lvl2pPr marL="1219140" lvl="1" indent="-457178" algn="ctr">
              <a:spcBef>
                <a:spcPts val="2133"/>
              </a:spcBef>
              <a:spcAft>
                <a:spcPts val="0"/>
              </a:spcAft>
              <a:buSzPts val="1800"/>
              <a:buChar char="○"/>
              <a:defRPr sz="2400"/>
            </a:lvl2pPr>
            <a:lvl3pPr marL="1828709" lvl="2" indent="-457178" algn="ctr">
              <a:spcBef>
                <a:spcPts val="2133"/>
              </a:spcBef>
              <a:spcAft>
                <a:spcPts val="0"/>
              </a:spcAft>
              <a:buSzPts val="1800"/>
              <a:buChar char="■"/>
              <a:defRPr sz="2400"/>
            </a:lvl3pPr>
            <a:lvl4pPr marL="2438278" lvl="3" indent="-457178" algn="ctr">
              <a:spcBef>
                <a:spcPts val="2133"/>
              </a:spcBef>
              <a:spcAft>
                <a:spcPts val="0"/>
              </a:spcAft>
              <a:buSzPts val="1800"/>
              <a:buChar char="●"/>
              <a:defRPr sz="2400"/>
            </a:lvl4pPr>
            <a:lvl5pPr marL="3047848" lvl="4" indent="-457178" algn="ctr">
              <a:spcBef>
                <a:spcPts val="2133"/>
              </a:spcBef>
              <a:spcAft>
                <a:spcPts val="0"/>
              </a:spcAft>
              <a:buSzPts val="1800"/>
              <a:buChar char="○"/>
              <a:defRPr sz="2400"/>
            </a:lvl5pPr>
            <a:lvl6pPr marL="3657418" lvl="5" indent="-457178" algn="ctr">
              <a:spcBef>
                <a:spcPts val="2133"/>
              </a:spcBef>
              <a:spcAft>
                <a:spcPts val="0"/>
              </a:spcAft>
              <a:buSzPts val="1800"/>
              <a:buChar char="■"/>
              <a:defRPr sz="2400"/>
            </a:lvl6pPr>
            <a:lvl7pPr marL="4266987" lvl="6" indent="-457178" algn="ctr">
              <a:spcBef>
                <a:spcPts val="2133"/>
              </a:spcBef>
              <a:spcAft>
                <a:spcPts val="0"/>
              </a:spcAft>
              <a:buSzPts val="1800"/>
              <a:buChar char="●"/>
              <a:defRPr sz="2400"/>
            </a:lvl7pPr>
            <a:lvl8pPr marL="4876557" lvl="7" indent="-457178" algn="ctr">
              <a:spcBef>
                <a:spcPts val="2133"/>
              </a:spcBef>
              <a:spcAft>
                <a:spcPts val="0"/>
              </a:spcAft>
              <a:buSzPts val="1800"/>
              <a:buChar char="○"/>
              <a:defRPr sz="2400"/>
            </a:lvl8pPr>
            <a:lvl9pPr marL="5486126" lvl="8" indent="-457178" algn="ctr">
              <a:spcBef>
                <a:spcPts val="2133"/>
              </a:spcBef>
              <a:spcAft>
                <a:spcPts val="2133"/>
              </a:spcAft>
              <a:buSzPts val="1800"/>
              <a:buChar char="■"/>
              <a:defRPr sz="2400"/>
            </a:lvl9pPr>
          </a:lstStyle>
          <a:p>
            <a:endParaRPr/>
          </a:p>
        </p:txBody>
      </p:sp>
      <p:sp>
        <p:nvSpPr>
          <p:cNvPr id="58" name="Google Shape;58;p11"/>
          <p:cNvSpPr/>
          <p:nvPr/>
        </p:nvSpPr>
        <p:spPr>
          <a:xfrm flipH="1">
            <a:off x="6667723" y="1385647"/>
            <a:ext cx="6183847" cy="6267664"/>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 name="Google Shape;59;p11"/>
          <p:cNvSpPr/>
          <p:nvPr/>
        </p:nvSpPr>
        <p:spPr>
          <a:xfrm rot="-5581727">
            <a:off x="7050729" y="-864771"/>
            <a:ext cx="5187009" cy="5686867"/>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97175606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Tree>
    <p:extLst>
      <p:ext uri="{BB962C8B-B14F-4D97-AF65-F5344CB8AC3E}">
        <p14:creationId xmlns:p14="http://schemas.microsoft.com/office/powerpoint/2010/main" val="186137598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able of contents">
  <p:cSld name="Table of contents">
    <p:bg>
      <p:bgPr>
        <a:solidFill>
          <a:schemeClr val="accent4"/>
        </a:solidFill>
        <a:effectLst/>
      </p:bgPr>
    </p:bg>
    <p:spTree>
      <p:nvGrpSpPr>
        <p:cNvPr id="1" name="Shape 61"/>
        <p:cNvGrpSpPr/>
        <p:nvPr/>
      </p:nvGrpSpPr>
      <p:grpSpPr>
        <a:xfrm>
          <a:off x="0" y="0"/>
          <a:ext cx="0" cy="0"/>
          <a:chOff x="0" y="0"/>
          <a:chExt cx="0" cy="0"/>
        </a:xfrm>
      </p:grpSpPr>
      <p:sp>
        <p:nvSpPr>
          <p:cNvPr id="62" name="Google Shape;62;p13"/>
          <p:cNvSpPr/>
          <p:nvPr/>
        </p:nvSpPr>
        <p:spPr>
          <a:xfrm rot="142657" flipH="1">
            <a:off x="7848607" y="2281680"/>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3" name="Google Shape;63;p13"/>
          <p:cNvSpPr/>
          <p:nvPr/>
        </p:nvSpPr>
        <p:spPr>
          <a:xfrm rot="1223448">
            <a:off x="-3597095" y="-498717"/>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4" name="Google Shape;64;p13"/>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65" name="Google Shape;65;p13"/>
          <p:cNvSpPr txBox="1">
            <a:spLocks noGrp="1"/>
          </p:cNvSpPr>
          <p:nvPr>
            <p:ph type="title" idx="2"/>
          </p:nvPr>
        </p:nvSpPr>
        <p:spPr>
          <a:xfrm>
            <a:off x="1307400" y="3414067"/>
            <a:ext cx="30044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66" name="Google Shape;66;p13"/>
          <p:cNvSpPr txBox="1">
            <a:spLocks noGrp="1"/>
          </p:cNvSpPr>
          <p:nvPr>
            <p:ph type="subTitle" idx="1"/>
          </p:nvPr>
        </p:nvSpPr>
        <p:spPr>
          <a:xfrm>
            <a:off x="1534800" y="4444267"/>
            <a:ext cx="25496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67" name="Google Shape;67;p13"/>
          <p:cNvSpPr txBox="1">
            <a:spLocks noGrp="1"/>
          </p:cNvSpPr>
          <p:nvPr>
            <p:ph type="title" idx="3"/>
          </p:nvPr>
        </p:nvSpPr>
        <p:spPr>
          <a:xfrm>
            <a:off x="4593800" y="3414067"/>
            <a:ext cx="30044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68" name="Google Shape;68;p13"/>
          <p:cNvSpPr txBox="1">
            <a:spLocks noGrp="1"/>
          </p:cNvSpPr>
          <p:nvPr>
            <p:ph type="subTitle" idx="4"/>
          </p:nvPr>
        </p:nvSpPr>
        <p:spPr>
          <a:xfrm>
            <a:off x="4821200" y="4444267"/>
            <a:ext cx="25496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69" name="Google Shape;69;p13"/>
          <p:cNvSpPr txBox="1">
            <a:spLocks noGrp="1"/>
          </p:cNvSpPr>
          <p:nvPr>
            <p:ph type="title" idx="5"/>
          </p:nvPr>
        </p:nvSpPr>
        <p:spPr>
          <a:xfrm>
            <a:off x="7880200" y="3414067"/>
            <a:ext cx="30044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70" name="Google Shape;70;p13"/>
          <p:cNvSpPr txBox="1">
            <a:spLocks noGrp="1"/>
          </p:cNvSpPr>
          <p:nvPr>
            <p:ph type="subTitle" idx="6"/>
          </p:nvPr>
        </p:nvSpPr>
        <p:spPr>
          <a:xfrm>
            <a:off x="8107600" y="4444267"/>
            <a:ext cx="25496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71" name="Google Shape;71;p13"/>
          <p:cNvSpPr txBox="1">
            <a:spLocks noGrp="1"/>
          </p:cNvSpPr>
          <p:nvPr>
            <p:ph type="title" idx="7" hasCustomPrompt="1"/>
          </p:nvPr>
        </p:nvSpPr>
        <p:spPr>
          <a:xfrm>
            <a:off x="1617800" y="2570467"/>
            <a:ext cx="2383600" cy="96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4800"/>
              <a:buNone/>
              <a:defRPr sz="6400">
                <a:solidFill>
                  <a:schemeClr val="accent6"/>
                </a:solidFill>
              </a:defRPr>
            </a:lvl1pPr>
            <a:lvl2pPr lvl="1" algn="ctr" rtl="0">
              <a:spcBef>
                <a:spcPts val="0"/>
              </a:spcBef>
              <a:spcAft>
                <a:spcPts val="0"/>
              </a:spcAft>
              <a:buClr>
                <a:schemeClr val="accent6"/>
              </a:buClr>
              <a:buSzPts val="4800"/>
              <a:buNone/>
              <a:defRPr sz="6400">
                <a:solidFill>
                  <a:schemeClr val="accent6"/>
                </a:solidFill>
              </a:defRPr>
            </a:lvl2pPr>
            <a:lvl3pPr lvl="2" algn="ctr" rtl="0">
              <a:spcBef>
                <a:spcPts val="0"/>
              </a:spcBef>
              <a:spcAft>
                <a:spcPts val="0"/>
              </a:spcAft>
              <a:buClr>
                <a:schemeClr val="accent6"/>
              </a:buClr>
              <a:buSzPts val="4800"/>
              <a:buNone/>
              <a:defRPr sz="6400">
                <a:solidFill>
                  <a:schemeClr val="accent6"/>
                </a:solidFill>
              </a:defRPr>
            </a:lvl3pPr>
            <a:lvl4pPr lvl="3" algn="ctr" rtl="0">
              <a:spcBef>
                <a:spcPts val="0"/>
              </a:spcBef>
              <a:spcAft>
                <a:spcPts val="0"/>
              </a:spcAft>
              <a:buClr>
                <a:schemeClr val="accent6"/>
              </a:buClr>
              <a:buSzPts val="4800"/>
              <a:buNone/>
              <a:defRPr sz="6400">
                <a:solidFill>
                  <a:schemeClr val="accent6"/>
                </a:solidFill>
              </a:defRPr>
            </a:lvl4pPr>
            <a:lvl5pPr lvl="4" algn="ctr" rtl="0">
              <a:spcBef>
                <a:spcPts val="0"/>
              </a:spcBef>
              <a:spcAft>
                <a:spcPts val="0"/>
              </a:spcAft>
              <a:buClr>
                <a:schemeClr val="accent6"/>
              </a:buClr>
              <a:buSzPts val="4800"/>
              <a:buNone/>
              <a:defRPr sz="6400">
                <a:solidFill>
                  <a:schemeClr val="accent6"/>
                </a:solidFill>
              </a:defRPr>
            </a:lvl5pPr>
            <a:lvl6pPr lvl="5" algn="ctr" rtl="0">
              <a:spcBef>
                <a:spcPts val="0"/>
              </a:spcBef>
              <a:spcAft>
                <a:spcPts val="0"/>
              </a:spcAft>
              <a:buClr>
                <a:schemeClr val="accent6"/>
              </a:buClr>
              <a:buSzPts val="4800"/>
              <a:buNone/>
              <a:defRPr sz="6400">
                <a:solidFill>
                  <a:schemeClr val="accent6"/>
                </a:solidFill>
              </a:defRPr>
            </a:lvl6pPr>
            <a:lvl7pPr lvl="6" algn="ctr" rtl="0">
              <a:spcBef>
                <a:spcPts val="0"/>
              </a:spcBef>
              <a:spcAft>
                <a:spcPts val="0"/>
              </a:spcAft>
              <a:buClr>
                <a:schemeClr val="accent6"/>
              </a:buClr>
              <a:buSzPts val="4800"/>
              <a:buNone/>
              <a:defRPr sz="6400">
                <a:solidFill>
                  <a:schemeClr val="accent6"/>
                </a:solidFill>
              </a:defRPr>
            </a:lvl7pPr>
            <a:lvl8pPr lvl="7" algn="ctr" rtl="0">
              <a:spcBef>
                <a:spcPts val="0"/>
              </a:spcBef>
              <a:spcAft>
                <a:spcPts val="0"/>
              </a:spcAft>
              <a:buClr>
                <a:schemeClr val="accent6"/>
              </a:buClr>
              <a:buSzPts val="4800"/>
              <a:buNone/>
              <a:defRPr sz="6400">
                <a:solidFill>
                  <a:schemeClr val="accent6"/>
                </a:solidFill>
              </a:defRPr>
            </a:lvl8pPr>
            <a:lvl9pPr lvl="8" algn="ctr" rtl="0">
              <a:spcBef>
                <a:spcPts val="0"/>
              </a:spcBef>
              <a:spcAft>
                <a:spcPts val="0"/>
              </a:spcAft>
              <a:buClr>
                <a:schemeClr val="accent6"/>
              </a:buClr>
              <a:buSzPts val="4800"/>
              <a:buNone/>
              <a:defRPr sz="6400">
                <a:solidFill>
                  <a:schemeClr val="accent6"/>
                </a:solidFill>
              </a:defRPr>
            </a:lvl9pPr>
          </a:lstStyle>
          <a:p>
            <a:r>
              <a:t>xx%</a:t>
            </a:r>
          </a:p>
        </p:txBody>
      </p:sp>
      <p:sp>
        <p:nvSpPr>
          <p:cNvPr id="72" name="Google Shape;72;p13"/>
          <p:cNvSpPr txBox="1">
            <a:spLocks noGrp="1"/>
          </p:cNvSpPr>
          <p:nvPr>
            <p:ph type="title" idx="8" hasCustomPrompt="1"/>
          </p:nvPr>
        </p:nvSpPr>
        <p:spPr>
          <a:xfrm>
            <a:off x="4904200" y="2570467"/>
            <a:ext cx="2383600" cy="96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4800"/>
              <a:buNone/>
              <a:defRPr sz="6400">
                <a:solidFill>
                  <a:schemeClr val="accent6"/>
                </a:solidFill>
              </a:defRPr>
            </a:lvl1pPr>
            <a:lvl2pPr lvl="1" algn="ctr" rtl="0">
              <a:spcBef>
                <a:spcPts val="0"/>
              </a:spcBef>
              <a:spcAft>
                <a:spcPts val="0"/>
              </a:spcAft>
              <a:buClr>
                <a:schemeClr val="accent6"/>
              </a:buClr>
              <a:buSzPts val="4800"/>
              <a:buNone/>
              <a:defRPr sz="6400">
                <a:solidFill>
                  <a:schemeClr val="accent6"/>
                </a:solidFill>
              </a:defRPr>
            </a:lvl2pPr>
            <a:lvl3pPr lvl="2" algn="ctr" rtl="0">
              <a:spcBef>
                <a:spcPts val="0"/>
              </a:spcBef>
              <a:spcAft>
                <a:spcPts val="0"/>
              </a:spcAft>
              <a:buClr>
                <a:schemeClr val="accent6"/>
              </a:buClr>
              <a:buSzPts val="4800"/>
              <a:buNone/>
              <a:defRPr sz="6400">
                <a:solidFill>
                  <a:schemeClr val="accent6"/>
                </a:solidFill>
              </a:defRPr>
            </a:lvl3pPr>
            <a:lvl4pPr lvl="3" algn="ctr" rtl="0">
              <a:spcBef>
                <a:spcPts val="0"/>
              </a:spcBef>
              <a:spcAft>
                <a:spcPts val="0"/>
              </a:spcAft>
              <a:buClr>
                <a:schemeClr val="accent6"/>
              </a:buClr>
              <a:buSzPts val="4800"/>
              <a:buNone/>
              <a:defRPr sz="6400">
                <a:solidFill>
                  <a:schemeClr val="accent6"/>
                </a:solidFill>
              </a:defRPr>
            </a:lvl4pPr>
            <a:lvl5pPr lvl="4" algn="ctr" rtl="0">
              <a:spcBef>
                <a:spcPts val="0"/>
              </a:spcBef>
              <a:spcAft>
                <a:spcPts val="0"/>
              </a:spcAft>
              <a:buClr>
                <a:schemeClr val="accent6"/>
              </a:buClr>
              <a:buSzPts val="4800"/>
              <a:buNone/>
              <a:defRPr sz="6400">
                <a:solidFill>
                  <a:schemeClr val="accent6"/>
                </a:solidFill>
              </a:defRPr>
            </a:lvl5pPr>
            <a:lvl6pPr lvl="5" algn="ctr" rtl="0">
              <a:spcBef>
                <a:spcPts val="0"/>
              </a:spcBef>
              <a:spcAft>
                <a:spcPts val="0"/>
              </a:spcAft>
              <a:buClr>
                <a:schemeClr val="accent6"/>
              </a:buClr>
              <a:buSzPts val="4800"/>
              <a:buNone/>
              <a:defRPr sz="6400">
                <a:solidFill>
                  <a:schemeClr val="accent6"/>
                </a:solidFill>
              </a:defRPr>
            </a:lvl6pPr>
            <a:lvl7pPr lvl="6" algn="ctr" rtl="0">
              <a:spcBef>
                <a:spcPts val="0"/>
              </a:spcBef>
              <a:spcAft>
                <a:spcPts val="0"/>
              </a:spcAft>
              <a:buClr>
                <a:schemeClr val="accent6"/>
              </a:buClr>
              <a:buSzPts val="4800"/>
              <a:buNone/>
              <a:defRPr sz="6400">
                <a:solidFill>
                  <a:schemeClr val="accent6"/>
                </a:solidFill>
              </a:defRPr>
            </a:lvl7pPr>
            <a:lvl8pPr lvl="7" algn="ctr" rtl="0">
              <a:spcBef>
                <a:spcPts val="0"/>
              </a:spcBef>
              <a:spcAft>
                <a:spcPts val="0"/>
              </a:spcAft>
              <a:buClr>
                <a:schemeClr val="accent6"/>
              </a:buClr>
              <a:buSzPts val="4800"/>
              <a:buNone/>
              <a:defRPr sz="6400">
                <a:solidFill>
                  <a:schemeClr val="accent6"/>
                </a:solidFill>
              </a:defRPr>
            </a:lvl8pPr>
            <a:lvl9pPr lvl="8" algn="ctr" rtl="0">
              <a:spcBef>
                <a:spcPts val="0"/>
              </a:spcBef>
              <a:spcAft>
                <a:spcPts val="0"/>
              </a:spcAft>
              <a:buClr>
                <a:schemeClr val="accent6"/>
              </a:buClr>
              <a:buSzPts val="4800"/>
              <a:buNone/>
              <a:defRPr sz="6400">
                <a:solidFill>
                  <a:schemeClr val="accent6"/>
                </a:solidFill>
              </a:defRPr>
            </a:lvl9pPr>
          </a:lstStyle>
          <a:p>
            <a:r>
              <a:t>xx%</a:t>
            </a:r>
          </a:p>
        </p:txBody>
      </p:sp>
      <p:sp>
        <p:nvSpPr>
          <p:cNvPr id="73" name="Google Shape;73;p13"/>
          <p:cNvSpPr txBox="1">
            <a:spLocks noGrp="1"/>
          </p:cNvSpPr>
          <p:nvPr>
            <p:ph type="title" idx="9" hasCustomPrompt="1"/>
          </p:nvPr>
        </p:nvSpPr>
        <p:spPr>
          <a:xfrm>
            <a:off x="8190600" y="2570467"/>
            <a:ext cx="2383600" cy="96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4800"/>
              <a:buNone/>
              <a:defRPr sz="6400">
                <a:solidFill>
                  <a:schemeClr val="accent6"/>
                </a:solidFill>
              </a:defRPr>
            </a:lvl1pPr>
            <a:lvl2pPr lvl="1" algn="ctr" rtl="0">
              <a:spcBef>
                <a:spcPts val="0"/>
              </a:spcBef>
              <a:spcAft>
                <a:spcPts val="0"/>
              </a:spcAft>
              <a:buClr>
                <a:schemeClr val="accent6"/>
              </a:buClr>
              <a:buSzPts val="4800"/>
              <a:buNone/>
              <a:defRPr sz="6400">
                <a:solidFill>
                  <a:schemeClr val="accent6"/>
                </a:solidFill>
              </a:defRPr>
            </a:lvl2pPr>
            <a:lvl3pPr lvl="2" algn="ctr" rtl="0">
              <a:spcBef>
                <a:spcPts val="0"/>
              </a:spcBef>
              <a:spcAft>
                <a:spcPts val="0"/>
              </a:spcAft>
              <a:buClr>
                <a:schemeClr val="accent6"/>
              </a:buClr>
              <a:buSzPts val="4800"/>
              <a:buNone/>
              <a:defRPr sz="6400">
                <a:solidFill>
                  <a:schemeClr val="accent6"/>
                </a:solidFill>
              </a:defRPr>
            </a:lvl3pPr>
            <a:lvl4pPr lvl="3" algn="ctr" rtl="0">
              <a:spcBef>
                <a:spcPts val="0"/>
              </a:spcBef>
              <a:spcAft>
                <a:spcPts val="0"/>
              </a:spcAft>
              <a:buClr>
                <a:schemeClr val="accent6"/>
              </a:buClr>
              <a:buSzPts val="4800"/>
              <a:buNone/>
              <a:defRPr sz="6400">
                <a:solidFill>
                  <a:schemeClr val="accent6"/>
                </a:solidFill>
              </a:defRPr>
            </a:lvl4pPr>
            <a:lvl5pPr lvl="4" algn="ctr" rtl="0">
              <a:spcBef>
                <a:spcPts val="0"/>
              </a:spcBef>
              <a:spcAft>
                <a:spcPts val="0"/>
              </a:spcAft>
              <a:buClr>
                <a:schemeClr val="accent6"/>
              </a:buClr>
              <a:buSzPts val="4800"/>
              <a:buNone/>
              <a:defRPr sz="6400">
                <a:solidFill>
                  <a:schemeClr val="accent6"/>
                </a:solidFill>
              </a:defRPr>
            </a:lvl5pPr>
            <a:lvl6pPr lvl="5" algn="ctr" rtl="0">
              <a:spcBef>
                <a:spcPts val="0"/>
              </a:spcBef>
              <a:spcAft>
                <a:spcPts val="0"/>
              </a:spcAft>
              <a:buClr>
                <a:schemeClr val="accent6"/>
              </a:buClr>
              <a:buSzPts val="4800"/>
              <a:buNone/>
              <a:defRPr sz="6400">
                <a:solidFill>
                  <a:schemeClr val="accent6"/>
                </a:solidFill>
              </a:defRPr>
            </a:lvl6pPr>
            <a:lvl7pPr lvl="6" algn="ctr" rtl="0">
              <a:spcBef>
                <a:spcPts val="0"/>
              </a:spcBef>
              <a:spcAft>
                <a:spcPts val="0"/>
              </a:spcAft>
              <a:buClr>
                <a:schemeClr val="accent6"/>
              </a:buClr>
              <a:buSzPts val="4800"/>
              <a:buNone/>
              <a:defRPr sz="6400">
                <a:solidFill>
                  <a:schemeClr val="accent6"/>
                </a:solidFill>
              </a:defRPr>
            </a:lvl7pPr>
            <a:lvl8pPr lvl="7" algn="ctr" rtl="0">
              <a:spcBef>
                <a:spcPts val="0"/>
              </a:spcBef>
              <a:spcAft>
                <a:spcPts val="0"/>
              </a:spcAft>
              <a:buClr>
                <a:schemeClr val="accent6"/>
              </a:buClr>
              <a:buSzPts val="4800"/>
              <a:buNone/>
              <a:defRPr sz="6400">
                <a:solidFill>
                  <a:schemeClr val="accent6"/>
                </a:solidFill>
              </a:defRPr>
            </a:lvl8pPr>
            <a:lvl9pPr lvl="8" algn="ctr" rtl="0">
              <a:spcBef>
                <a:spcPts val="0"/>
              </a:spcBef>
              <a:spcAft>
                <a:spcPts val="0"/>
              </a:spcAft>
              <a:buClr>
                <a:schemeClr val="accent6"/>
              </a:buClr>
              <a:buSzPts val="4800"/>
              <a:buNone/>
              <a:defRPr sz="6400">
                <a:solidFill>
                  <a:schemeClr val="accent6"/>
                </a:solidFill>
              </a:defRPr>
            </a:lvl9pPr>
          </a:lstStyle>
          <a:p>
            <a:r>
              <a:t>xx%</a:t>
            </a:r>
          </a:p>
        </p:txBody>
      </p:sp>
    </p:spTree>
    <p:extLst>
      <p:ext uri="{BB962C8B-B14F-4D97-AF65-F5344CB8AC3E}">
        <p14:creationId xmlns:p14="http://schemas.microsoft.com/office/powerpoint/2010/main" val="12157594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itle and body 1">
  <p:cSld name="Title and body 1">
    <p:bg>
      <p:bgPr>
        <a:solidFill>
          <a:schemeClr val="accent6"/>
        </a:solidFill>
        <a:effectLst/>
      </p:bgPr>
    </p:bg>
    <p:spTree>
      <p:nvGrpSpPr>
        <p:cNvPr id="1" name="Shape 74"/>
        <p:cNvGrpSpPr/>
        <p:nvPr/>
      </p:nvGrpSpPr>
      <p:grpSpPr>
        <a:xfrm>
          <a:off x="0" y="0"/>
          <a:ext cx="0" cy="0"/>
          <a:chOff x="0" y="0"/>
          <a:chExt cx="0" cy="0"/>
        </a:xfrm>
      </p:grpSpPr>
      <p:sp>
        <p:nvSpPr>
          <p:cNvPr id="75" name="Google Shape;75;p14"/>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14"/>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 name="Google Shape;77;p14"/>
          <p:cNvSpPr txBox="1">
            <a:spLocks noGrp="1"/>
          </p:cNvSpPr>
          <p:nvPr>
            <p:ph type="body" idx="1"/>
          </p:nvPr>
        </p:nvSpPr>
        <p:spPr>
          <a:xfrm>
            <a:off x="1037600" y="1606100"/>
            <a:ext cx="10206400" cy="4532400"/>
          </a:xfrm>
          <a:prstGeom prst="rect">
            <a:avLst/>
          </a:prstGeom>
        </p:spPr>
        <p:txBody>
          <a:bodyPr spcFirstLastPara="1" wrap="square" lIns="91425" tIns="91425" rIns="91425" bIns="91425" anchor="t" anchorCtr="0">
            <a:noAutofit/>
          </a:bodyPr>
          <a:lstStyle>
            <a:lvl1pPr marL="609570" lvl="0" indent="-406381" rtl="0">
              <a:spcBef>
                <a:spcPts val="0"/>
              </a:spcBef>
              <a:spcAft>
                <a:spcPts val="0"/>
              </a:spcAft>
              <a:buClr>
                <a:srgbClr val="434343"/>
              </a:buClr>
              <a:buSzPts val="1200"/>
              <a:buFont typeface="Livvic"/>
              <a:buAutoNum type="arabicPeriod"/>
              <a:defRPr sz="1600"/>
            </a:lvl1pPr>
            <a:lvl2pPr marL="1219140" lvl="1" indent="-406381" rtl="0">
              <a:spcBef>
                <a:spcPts val="2133"/>
              </a:spcBef>
              <a:spcAft>
                <a:spcPts val="0"/>
              </a:spcAft>
              <a:buClr>
                <a:srgbClr val="434343"/>
              </a:buClr>
              <a:buSzPts val="1200"/>
              <a:buFont typeface="Roboto Condensed Light"/>
              <a:buAutoNum type="alphaLcPeriod"/>
              <a:defRPr/>
            </a:lvl2pPr>
            <a:lvl3pPr marL="1828709" lvl="2" indent="-406381" rtl="0">
              <a:spcBef>
                <a:spcPts val="2133"/>
              </a:spcBef>
              <a:spcAft>
                <a:spcPts val="0"/>
              </a:spcAft>
              <a:buClr>
                <a:srgbClr val="434343"/>
              </a:buClr>
              <a:buSzPts val="1200"/>
              <a:buFont typeface="Roboto Condensed Light"/>
              <a:buAutoNum type="romanLcPeriod"/>
              <a:defRPr/>
            </a:lvl3pPr>
            <a:lvl4pPr marL="2438278" lvl="3" indent="-406381" rtl="0">
              <a:spcBef>
                <a:spcPts val="2133"/>
              </a:spcBef>
              <a:spcAft>
                <a:spcPts val="0"/>
              </a:spcAft>
              <a:buClr>
                <a:srgbClr val="434343"/>
              </a:buClr>
              <a:buSzPts val="1200"/>
              <a:buFont typeface="Roboto Condensed Light"/>
              <a:buAutoNum type="arabicPeriod"/>
              <a:defRPr/>
            </a:lvl4pPr>
            <a:lvl5pPr marL="3047848" lvl="4" indent="-406381" rtl="0">
              <a:spcBef>
                <a:spcPts val="2133"/>
              </a:spcBef>
              <a:spcAft>
                <a:spcPts val="0"/>
              </a:spcAft>
              <a:buClr>
                <a:srgbClr val="434343"/>
              </a:buClr>
              <a:buSzPts val="1200"/>
              <a:buFont typeface="Roboto Condensed Light"/>
              <a:buAutoNum type="alphaLcPeriod"/>
              <a:defRPr/>
            </a:lvl5pPr>
            <a:lvl6pPr marL="3657418" lvl="5" indent="-406381" rtl="0">
              <a:spcBef>
                <a:spcPts val="2133"/>
              </a:spcBef>
              <a:spcAft>
                <a:spcPts val="0"/>
              </a:spcAft>
              <a:buClr>
                <a:srgbClr val="434343"/>
              </a:buClr>
              <a:buSzPts val="1200"/>
              <a:buFont typeface="Roboto Condensed Light"/>
              <a:buAutoNum type="romanLcPeriod"/>
              <a:defRPr/>
            </a:lvl6pPr>
            <a:lvl7pPr marL="4266987" lvl="6" indent="-406381" rtl="0">
              <a:spcBef>
                <a:spcPts val="2133"/>
              </a:spcBef>
              <a:spcAft>
                <a:spcPts val="0"/>
              </a:spcAft>
              <a:buClr>
                <a:srgbClr val="434343"/>
              </a:buClr>
              <a:buSzPts val="1200"/>
              <a:buFont typeface="Roboto Condensed Light"/>
              <a:buAutoNum type="arabicPeriod"/>
              <a:defRPr/>
            </a:lvl7pPr>
            <a:lvl8pPr marL="4876557" lvl="7" indent="-406381" rtl="0">
              <a:spcBef>
                <a:spcPts val="2133"/>
              </a:spcBef>
              <a:spcAft>
                <a:spcPts val="0"/>
              </a:spcAft>
              <a:buClr>
                <a:srgbClr val="434343"/>
              </a:buClr>
              <a:buSzPts val="1200"/>
              <a:buFont typeface="Roboto Condensed Light"/>
              <a:buAutoNum type="alphaLcPeriod"/>
              <a:defRPr/>
            </a:lvl8pPr>
            <a:lvl9pPr marL="5486126" lvl="8" indent="-406381" rtl="0">
              <a:spcBef>
                <a:spcPts val="2133"/>
              </a:spcBef>
              <a:spcAft>
                <a:spcPts val="2133"/>
              </a:spcAft>
              <a:buClr>
                <a:srgbClr val="434343"/>
              </a:buClr>
              <a:buSzPts val="1200"/>
              <a:buFont typeface="Roboto Condensed Light"/>
              <a:buAutoNum type="romanLcPeriod"/>
              <a:defRPr/>
            </a:lvl9pPr>
          </a:lstStyle>
          <a:p>
            <a:endParaRPr/>
          </a:p>
        </p:txBody>
      </p:sp>
      <p:sp>
        <p:nvSpPr>
          <p:cNvPr id="78" name="Google Shape;78;p14"/>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377428200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 Two columns">
  <p:cSld name="Title + Two columns">
    <p:bg>
      <p:bgPr>
        <a:solidFill>
          <a:schemeClr val="accent2"/>
        </a:solidFill>
        <a:effectLst/>
      </p:bgPr>
    </p:bg>
    <p:spTree>
      <p:nvGrpSpPr>
        <p:cNvPr id="1" name="Shape 83"/>
        <p:cNvGrpSpPr/>
        <p:nvPr/>
      </p:nvGrpSpPr>
      <p:grpSpPr>
        <a:xfrm>
          <a:off x="0" y="0"/>
          <a:ext cx="0" cy="0"/>
          <a:chOff x="0" y="0"/>
          <a:chExt cx="0" cy="0"/>
        </a:xfrm>
      </p:grpSpPr>
      <p:grpSp>
        <p:nvGrpSpPr>
          <p:cNvPr id="84" name="Google Shape;84;p16"/>
          <p:cNvGrpSpPr/>
          <p:nvPr/>
        </p:nvGrpSpPr>
        <p:grpSpPr>
          <a:xfrm>
            <a:off x="1031084" y="-3083370"/>
            <a:ext cx="14479379" cy="13937841"/>
            <a:chOff x="773312" y="-2312529"/>
            <a:chExt cx="10859534" cy="10453381"/>
          </a:xfrm>
        </p:grpSpPr>
        <p:sp>
          <p:nvSpPr>
            <p:cNvPr id="85" name="Google Shape;85;p16"/>
            <p:cNvSpPr/>
            <p:nvPr/>
          </p:nvSpPr>
          <p:spPr>
            <a:xfrm rot="-4051008">
              <a:off x="2312019" y="-1351870"/>
              <a:ext cx="7782120" cy="8532062"/>
            </a:xfrm>
            <a:custGeom>
              <a:avLst/>
              <a:gdLst/>
              <a:ahLst/>
              <a:cxnLst/>
              <a:rect l="l" t="t" r="r" b="b"/>
              <a:pathLst>
                <a:path w="92905" h="101858" extrusionOk="0">
                  <a:moveTo>
                    <a:pt x="89371" y="1"/>
                  </a:moveTo>
                  <a:cubicBezTo>
                    <a:pt x="88352" y="1"/>
                    <a:pt x="87320" y="555"/>
                    <a:pt x="86596" y="1943"/>
                  </a:cubicBezTo>
                  <a:cubicBezTo>
                    <a:pt x="84603" y="5762"/>
                    <a:pt x="81782" y="6093"/>
                    <a:pt x="78959" y="7256"/>
                  </a:cubicBezTo>
                  <a:cubicBezTo>
                    <a:pt x="76136" y="8419"/>
                    <a:pt x="75804" y="10079"/>
                    <a:pt x="75140" y="11420"/>
                  </a:cubicBezTo>
                  <a:cubicBezTo>
                    <a:pt x="74699" y="12309"/>
                    <a:pt x="73891" y="13184"/>
                    <a:pt x="72181" y="13184"/>
                  </a:cubicBezTo>
                  <a:cubicBezTo>
                    <a:pt x="71318" y="13184"/>
                    <a:pt x="70224" y="12961"/>
                    <a:pt x="68831" y="12404"/>
                  </a:cubicBezTo>
                  <a:cubicBezTo>
                    <a:pt x="67230" y="11763"/>
                    <a:pt x="65703" y="11419"/>
                    <a:pt x="64202" y="11419"/>
                  </a:cubicBezTo>
                  <a:cubicBezTo>
                    <a:pt x="61813" y="11419"/>
                    <a:pt x="59490" y="12292"/>
                    <a:pt x="57043" y="14230"/>
                  </a:cubicBezTo>
                  <a:cubicBezTo>
                    <a:pt x="53057" y="17384"/>
                    <a:pt x="56710" y="20871"/>
                    <a:pt x="51730" y="21203"/>
                  </a:cubicBezTo>
                  <a:cubicBezTo>
                    <a:pt x="46749" y="21536"/>
                    <a:pt x="45254" y="21868"/>
                    <a:pt x="45254" y="21868"/>
                  </a:cubicBezTo>
                  <a:cubicBezTo>
                    <a:pt x="39278" y="22365"/>
                    <a:pt x="41105" y="26848"/>
                    <a:pt x="41270" y="30169"/>
                  </a:cubicBezTo>
                  <a:cubicBezTo>
                    <a:pt x="41436" y="33489"/>
                    <a:pt x="35791" y="33323"/>
                    <a:pt x="33633" y="33988"/>
                  </a:cubicBezTo>
                  <a:cubicBezTo>
                    <a:pt x="31475" y="34652"/>
                    <a:pt x="32969" y="36644"/>
                    <a:pt x="31475" y="37142"/>
                  </a:cubicBezTo>
                  <a:cubicBezTo>
                    <a:pt x="29980" y="37640"/>
                    <a:pt x="28984" y="38304"/>
                    <a:pt x="27821" y="38969"/>
                  </a:cubicBezTo>
                  <a:cubicBezTo>
                    <a:pt x="26659" y="39633"/>
                    <a:pt x="23505" y="38969"/>
                    <a:pt x="21679" y="41542"/>
                  </a:cubicBezTo>
                  <a:cubicBezTo>
                    <a:pt x="19852" y="44115"/>
                    <a:pt x="21346" y="46605"/>
                    <a:pt x="22176" y="48017"/>
                  </a:cubicBezTo>
                  <a:cubicBezTo>
                    <a:pt x="22945" y="49323"/>
                    <a:pt x="26838" y="51125"/>
                    <a:pt x="24789" y="51125"/>
                  </a:cubicBezTo>
                  <a:cubicBezTo>
                    <a:pt x="24623" y="51125"/>
                    <a:pt x="24418" y="51113"/>
                    <a:pt x="24169" y="51088"/>
                  </a:cubicBezTo>
                  <a:cubicBezTo>
                    <a:pt x="24046" y="51076"/>
                    <a:pt x="23927" y="51070"/>
                    <a:pt x="23810" y="51070"/>
                  </a:cubicBezTo>
                  <a:cubicBezTo>
                    <a:pt x="20788" y="51070"/>
                    <a:pt x="20018" y="55073"/>
                    <a:pt x="20018" y="55073"/>
                  </a:cubicBezTo>
                  <a:cubicBezTo>
                    <a:pt x="19841" y="55029"/>
                    <a:pt x="19684" y="55008"/>
                    <a:pt x="19544" y="55008"/>
                  </a:cubicBezTo>
                  <a:cubicBezTo>
                    <a:pt x="18113" y="55008"/>
                    <a:pt x="18552" y="57183"/>
                    <a:pt x="18855" y="58394"/>
                  </a:cubicBezTo>
                  <a:cubicBezTo>
                    <a:pt x="19188" y="59721"/>
                    <a:pt x="16198" y="60385"/>
                    <a:pt x="12474" y="63208"/>
                  </a:cubicBezTo>
                  <a:cubicBezTo>
                    <a:pt x="8749" y="66031"/>
                    <a:pt x="10069" y="69105"/>
                    <a:pt x="11965" y="71309"/>
                  </a:cubicBezTo>
                  <a:cubicBezTo>
                    <a:pt x="13861" y="73514"/>
                    <a:pt x="8963" y="74967"/>
                    <a:pt x="4482" y="78702"/>
                  </a:cubicBezTo>
                  <a:cubicBezTo>
                    <a:pt x="1" y="82435"/>
                    <a:pt x="11716" y="93072"/>
                    <a:pt x="11716" y="93072"/>
                  </a:cubicBezTo>
                  <a:cubicBezTo>
                    <a:pt x="13421" y="100139"/>
                    <a:pt x="33124" y="101857"/>
                    <a:pt x="51890" y="101857"/>
                  </a:cubicBezTo>
                  <a:cubicBezTo>
                    <a:pt x="69664" y="101857"/>
                    <a:pt x="86596" y="100315"/>
                    <a:pt x="86596" y="100315"/>
                  </a:cubicBezTo>
                  <a:cubicBezTo>
                    <a:pt x="86596" y="100315"/>
                    <a:pt x="92905" y="6591"/>
                    <a:pt x="92905" y="3603"/>
                  </a:cubicBezTo>
                  <a:cubicBezTo>
                    <a:pt x="92905" y="1701"/>
                    <a:pt x="91156" y="1"/>
                    <a:pt x="8937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16"/>
            <p:cNvSpPr/>
            <p:nvPr/>
          </p:nvSpPr>
          <p:spPr>
            <a:xfrm>
              <a:off x="8086100" y="-124375"/>
              <a:ext cx="1121400" cy="720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7" name="Google Shape;87;p16"/>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88" name="Google Shape;88;p16"/>
          <p:cNvSpPr txBox="1">
            <a:spLocks noGrp="1"/>
          </p:cNvSpPr>
          <p:nvPr>
            <p:ph type="title" idx="2"/>
          </p:nvPr>
        </p:nvSpPr>
        <p:spPr>
          <a:xfrm>
            <a:off x="1590867" y="2733633"/>
            <a:ext cx="358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2400"/>
              <a:buNone/>
              <a:defRPr sz="3200">
                <a:solidFill>
                  <a:schemeClr val="accent6"/>
                </a:solidFill>
              </a:defRPr>
            </a:lvl1pPr>
            <a:lvl2pPr lvl="1" algn="ctr" rtl="0">
              <a:spcBef>
                <a:spcPts val="0"/>
              </a:spcBef>
              <a:spcAft>
                <a:spcPts val="0"/>
              </a:spcAft>
              <a:buClr>
                <a:schemeClr val="accent6"/>
              </a:buClr>
              <a:buSzPts val="2400"/>
              <a:buNone/>
              <a:defRPr sz="3200">
                <a:solidFill>
                  <a:schemeClr val="accent6"/>
                </a:solidFill>
              </a:defRPr>
            </a:lvl2pPr>
            <a:lvl3pPr lvl="2" algn="ctr" rtl="0">
              <a:spcBef>
                <a:spcPts val="0"/>
              </a:spcBef>
              <a:spcAft>
                <a:spcPts val="0"/>
              </a:spcAft>
              <a:buClr>
                <a:schemeClr val="accent6"/>
              </a:buClr>
              <a:buSzPts val="2400"/>
              <a:buNone/>
              <a:defRPr sz="3200">
                <a:solidFill>
                  <a:schemeClr val="accent6"/>
                </a:solidFill>
              </a:defRPr>
            </a:lvl3pPr>
            <a:lvl4pPr lvl="3" algn="ctr" rtl="0">
              <a:spcBef>
                <a:spcPts val="0"/>
              </a:spcBef>
              <a:spcAft>
                <a:spcPts val="0"/>
              </a:spcAft>
              <a:buClr>
                <a:schemeClr val="accent6"/>
              </a:buClr>
              <a:buSzPts val="2400"/>
              <a:buNone/>
              <a:defRPr sz="3200">
                <a:solidFill>
                  <a:schemeClr val="accent6"/>
                </a:solidFill>
              </a:defRPr>
            </a:lvl4pPr>
            <a:lvl5pPr lvl="4" algn="ctr" rtl="0">
              <a:spcBef>
                <a:spcPts val="0"/>
              </a:spcBef>
              <a:spcAft>
                <a:spcPts val="0"/>
              </a:spcAft>
              <a:buClr>
                <a:schemeClr val="accent6"/>
              </a:buClr>
              <a:buSzPts val="2400"/>
              <a:buNone/>
              <a:defRPr sz="3200">
                <a:solidFill>
                  <a:schemeClr val="accent6"/>
                </a:solidFill>
              </a:defRPr>
            </a:lvl5pPr>
            <a:lvl6pPr lvl="5" algn="ctr" rtl="0">
              <a:spcBef>
                <a:spcPts val="0"/>
              </a:spcBef>
              <a:spcAft>
                <a:spcPts val="0"/>
              </a:spcAft>
              <a:buClr>
                <a:schemeClr val="accent6"/>
              </a:buClr>
              <a:buSzPts val="2400"/>
              <a:buNone/>
              <a:defRPr sz="3200">
                <a:solidFill>
                  <a:schemeClr val="accent6"/>
                </a:solidFill>
              </a:defRPr>
            </a:lvl6pPr>
            <a:lvl7pPr lvl="6" algn="ctr" rtl="0">
              <a:spcBef>
                <a:spcPts val="0"/>
              </a:spcBef>
              <a:spcAft>
                <a:spcPts val="0"/>
              </a:spcAft>
              <a:buClr>
                <a:schemeClr val="accent6"/>
              </a:buClr>
              <a:buSzPts val="2400"/>
              <a:buNone/>
              <a:defRPr sz="3200">
                <a:solidFill>
                  <a:schemeClr val="accent6"/>
                </a:solidFill>
              </a:defRPr>
            </a:lvl7pPr>
            <a:lvl8pPr lvl="7" algn="ctr" rtl="0">
              <a:spcBef>
                <a:spcPts val="0"/>
              </a:spcBef>
              <a:spcAft>
                <a:spcPts val="0"/>
              </a:spcAft>
              <a:buClr>
                <a:schemeClr val="accent6"/>
              </a:buClr>
              <a:buSzPts val="2400"/>
              <a:buNone/>
              <a:defRPr sz="3200">
                <a:solidFill>
                  <a:schemeClr val="accent6"/>
                </a:solidFill>
              </a:defRPr>
            </a:lvl8pPr>
            <a:lvl9pPr lvl="8" algn="ctr" rtl="0">
              <a:spcBef>
                <a:spcPts val="0"/>
              </a:spcBef>
              <a:spcAft>
                <a:spcPts val="0"/>
              </a:spcAft>
              <a:buClr>
                <a:schemeClr val="accent6"/>
              </a:buClr>
              <a:buSzPts val="2400"/>
              <a:buNone/>
              <a:defRPr sz="3200">
                <a:solidFill>
                  <a:schemeClr val="accent6"/>
                </a:solidFill>
              </a:defRPr>
            </a:lvl9pPr>
          </a:lstStyle>
          <a:p>
            <a:endParaRPr/>
          </a:p>
        </p:txBody>
      </p:sp>
      <p:sp>
        <p:nvSpPr>
          <p:cNvPr id="89" name="Google Shape;89;p16"/>
          <p:cNvSpPr txBox="1">
            <a:spLocks noGrp="1"/>
          </p:cNvSpPr>
          <p:nvPr>
            <p:ph type="subTitle" idx="1"/>
          </p:nvPr>
        </p:nvSpPr>
        <p:spPr>
          <a:xfrm>
            <a:off x="1590867" y="3521000"/>
            <a:ext cx="3582400" cy="174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6"/>
              </a:buClr>
              <a:buSzPts val="1800"/>
              <a:buNone/>
              <a:defRPr>
                <a:solidFill>
                  <a:schemeClr val="accent6"/>
                </a:solidFill>
              </a:defRPr>
            </a:lvl1pPr>
            <a:lvl2pPr lvl="1" algn="ctr" rtl="0">
              <a:lnSpc>
                <a:spcPct val="100000"/>
              </a:lnSpc>
              <a:spcBef>
                <a:spcPts val="0"/>
              </a:spcBef>
              <a:spcAft>
                <a:spcPts val="0"/>
              </a:spcAft>
              <a:buClr>
                <a:schemeClr val="accent6"/>
              </a:buClr>
              <a:buSzPts val="2100"/>
              <a:buNone/>
              <a:defRPr sz="2800">
                <a:solidFill>
                  <a:schemeClr val="accent6"/>
                </a:solidFill>
              </a:defRPr>
            </a:lvl2pPr>
            <a:lvl3pPr lvl="2" algn="ctr" rtl="0">
              <a:lnSpc>
                <a:spcPct val="100000"/>
              </a:lnSpc>
              <a:spcBef>
                <a:spcPts val="0"/>
              </a:spcBef>
              <a:spcAft>
                <a:spcPts val="0"/>
              </a:spcAft>
              <a:buClr>
                <a:schemeClr val="accent6"/>
              </a:buClr>
              <a:buSzPts val="2100"/>
              <a:buNone/>
              <a:defRPr sz="2800">
                <a:solidFill>
                  <a:schemeClr val="accent6"/>
                </a:solidFill>
              </a:defRPr>
            </a:lvl3pPr>
            <a:lvl4pPr lvl="3" algn="ctr" rtl="0">
              <a:lnSpc>
                <a:spcPct val="100000"/>
              </a:lnSpc>
              <a:spcBef>
                <a:spcPts val="0"/>
              </a:spcBef>
              <a:spcAft>
                <a:spcPts val="0"/>
              </a:spcAft>
              <a:buClr>
                <a:schemeClr val="accent6"/>
              </a:buClr>
              <a:buSzPts val="2100"/>
              <a:buNone/>
              <a:defRPr sz="2800">
                <a:solidFill>
                  <a:schemeClr val="accent6"/>
                </a:solidFill>
              </a:defRPr>
            </a:lvl4pPr>
            <a:lvl5pPr lvl="4" algn="ctr" rtl="0">
              <a:lnSpc>
                <a:spcPct val="100000"/>
              </a:lnSpc>
              <a:spcBef>
                <a:spcPts val="0"/>
              </a:spcBef>
              <a:spcAft>
                <a:spcPts val="0"/>
              </a:spcAft>
              <a:buClr>
                <a:schemeClr val="accent6"/>
              </a:buClr>
              <a:buSzPts val="2100"/>
              <a:buNone/>
              <a:defRPr sz="2800">
                <a:solidFill>
                  <a:schemeClr val="accent6"/>
                </a:solidFill>
              </a:defRPr>
            </a:lvl5pPr>
            <a:lvl6pPr lvl="5" algn="ctr" rtl="0">
              <a:lnSpc>
                <a:spcPct val="100000"/>
              </a:lnSpc>
              <a:spcBef>
                <a:spcPts val="0"/>
              </a:spcBef>
              <a:spcAft>
                <a:spcPts val="0"/>
              </a:spcAft>
              <a:buClr>
                <a:schemeClr val="accent6"/>
              </a:buClr>
              <a:buSzPts val="2100"/>
              <a:buNone/>
              <a:defRPr sz="2800">
                <a:solidFill>
                  <a:schemeClr val="accent6"/>
                </a:solidFill>
              </a:defRPr>
            </a:lvl6pPr>
            <a:lvl7pPr lvl="6" algn="ctr" rtl="0">
              <a:lnSpc>
                <a:spcPct val="100000"/>
              </a:lnSpc>
              <a:spcBef>
                <a:spcPts val="0"/>
              </a:spcBef>
              <a:spcAft>
                <a:spcPts val="0"/>
              </a:spcAft>
              <a:buClr>
                <a:schemeClr val="accent6"/>
              </a:buClr>
              <a:buSzPts val="2100"/>
              <a:buNone/>
              <a:defRPr sz="2800">
                <a:solidFill>
                  <a:schemeClr val="accent6"/>
                </a:solidFill>
              </a:defRPr>
            </a:lvl7pPr>
            <a:lvl8pPr lvl="7" algn="ctr" rtl="0">
              <a:lnSpc>
                <a:spcPct val="100000"/>
              </a:lnSpc>
              <a:spcBef>
                <a:spcPts val="0"/>
              </a:spcBef>
              <a:spcAft>
                <a:spcPts val="0"/>
              </a:spcAft>
              <a:buClr>
                <a:schemeClr val="accent6"/>
              </a:buClr>
              <a:buSzPts val="2100"/>
              <a:buNone/>
              <a:defRPr sz="2800">
                <a:solidFill>
                  <a:schemeClr val="accent6"/>
                </a:solidFill>
              </a:defRPr>
            </a:lvl8pPr>
            <a:lvl9pPr lvl="8" algn="ctr" rtl="0">
              <a:lnSpc>
                <a:spcPct val="100000"/>
              </a:lnSpc>
              <a:spcBef>
                <a:spcPts val="0"/>
              </a:spcBef>
              <a:spcAft>
                <a:spcPts val="0"/>
              </a:spcAft>
              <a:buClr>
                <a:schemeClr val="accent6"/>
              </a:buClr>
              <a:buSzPts val="2100"/>
              <a:buNone/>
              <a:defRPr sz="2800">
                <a:solidFill>
                  <a:schemeClr val="accent6"/>
                </a:solidFill>
              </a:defRPr>
            </a:lvl9pPr>
          </a:lstStyle>
          <a:p>
            <a:endParaRPr/>
          </a:p>
        </p:txBody>
      </p:sp>
      <p:sp>
        <p:nvSpPr>
          <p:cNvPr id="90" name="Google Shape;90;p16"/>
          <p:cNvSpPr txBox="1">
            <a:spLocks noGrp="1"/>
          </p:cNvSpPr>
          <p:nvPr>
            <p:ph type="title" idx="3"/>
          </p:nvPr>
        </p:nvSpPr>
        <p:spPr>
          <a:xfrm>
            <a:off x="7018733" y="2733633"/>
            <a:ext cx="358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1" name="Google Shape;91;p16"/>
          <p:cNvSpPr txBox="1">
            <a:spLocks noGrp="1"/>
          </p:cNvSpPr>
          <p:nvPr>
            <p:ph type="subTitle" idx="4"/>
          </p:nvPr>
        </p:nvSpPr>
        <p:spPr>
          <a:xfrm>
            <a:off x="7018733" y="3521000"/>
            <a:ext cx="3582400" cy="174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288694856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Title + Three columns">
  <p:cSld name="Title + Three columns">
    <p:bg>
      <p:bgPr>
        <a:solidFill>
          <a:schemeClr val="accent6"/>
        </a:solidFill>
        <a:effectLst/>
      </p:bgPr>
    </p:bg>
    <p:spTree>
      <p:nvGrpSpPr>
        <p:cNvPr id="1" name="Shape 92"/>
        <p:cNvGrpSpPr/>
        <p:nvPr/>
      </p:nvGrpSpPr>
      <p:grpSpPr>
        <a:xfrm>
          <a:off x="0" y="0"/>
          <a:ext cx="0" cy="0"/>
          <a:chOff x="0" y="0"/>
          <a:chExt cx="0" cy="0"/>
        </a:xfrm>
      </p:grpSpPr>
      <p:sp>
        <p:nvSpPr>
          <p:cNvPr id="93" name="Google Shape;93;p17"/>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94" name="Google Shape;94;p17"/>
          <p:cNvSpPr txBox="1">
            <a:spLocks noGrp="1"/>
          </p:cNvSpPr>
          <p:nvPr>
            <p:ph type="title" idx="2"/>
          </p:nvPr>
        </p:nvSpPr>
        <p:spPr>
          <a:xfrm>
            <a:off x="4559800" y="34816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5" name="Google Shape;95;p17"/>
          <p:cNvSpPr txBox="1">
            <a:spLocks noGrp="1"/>
          </p:cNvSpPr>
          <p:nvPr>
            <p:ph type="subTitle" idx="1"/>
          </p:nvPr>
        </p:nvSpPr>
        <p:spPr>
          <a:xfrm>
            <a:off x="4559801" y="4268967"/>
            <a:ext cx="3072400" cy="9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96" name="Google Shape;96;p17"/>
          <p:cNvSpPr txBox="1">
            <a:spLocks noGrp="1"/>
          </p:cNvSpPr>
          <p:nvPr>
            <p:ph type="title" idx="3"/>
          </p:nvPr>
        </p:nvSpPr>
        <p:spPr>
          <a:xfrm>
            <a:off x="8016316" y="34816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7" name="Google Shape;97;p17"/>
          <p:cNvSpPr txBox="1">
            <a:spLocks noGrp="1"/>
          </p:cNvSpPr>
          <p:nvPr>
            <p:ph type="subTitle" idx="4"/>
          </p:nvPr>
        </p:nvSpPr>
        <p:spPr>
          <a:xfrm>
            <a:off x="8016303" y="4268967"/>
            <a:ext cx="3072400" cy="9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98" name="Google Shape;98;p17"/>
          <p:cNvSpPr txBox="1">
            <a:spLocks noGrp="1"/>
          </p:cNvSpPr>
          <p:nvPr>
            <p:ph type="title" idx="5"/>
          </p:nvPr>
        </p:nvSpPr>
        <p:spPr>
          <a:xfrm>
            <a:off x="1103284" y="34816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99" name="Google Shape;99;p17"/>
          <p:cNvSpPr txBox="1">
            <a:spLocks noGrp="1"/>
          </p:cNvSpPr>
          <p:nvPr>
            <p:ph type="subTitle" idx="6"/>
          </p:nvPr>
        </p:nvSpPr>
        <p:spPr>
          <a:xfrm>
            <a:off x="1103300" y="4268967"/>
            <a:ext cx="3072400" cy="9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31571485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Big title">
  <p:cSld name="Big title">
    <p:bg>
      <p:bgPr>
        <a:solidFill>
          <a:schemeClr val="accent3"/>
        </a:solidFill>
        <a:effectLst/>
      </p:bgPr>
    </p:bg>
    <p:spTree>
      <p:nvGrpSpPr>
        <p:cNvPr id="1" name="Shape 100"/>
        <p:cNvGrpSpPr/>
        <p:nvPr/>
      </p:nvGrpSpPr>
      <p:grpSpPr>
        <a:xfrm>
          <a:off x="0" y="0"/>
          <a:ext cx="0" cy="0"/>
          <a:chOff x="0" y="0"/>
          <a:chExt cx="0" cy="0"/>
        </a:xfrm>
      </p:grpSpPr>
      <p:sp>
        <p:nvSpPr>
          <p:cNvPr id="101" name="Google Shape;101;p18"/>
          <p:cNvSpPr/>
          <p:nvPr/>
        </p:nvSpPr>
        <p:spPr>
          <a:xfrm>
            <a:off x="-106448" y="2205995"/>
            <a:ext cx="5264744" cy="5336104"/>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rgbClr val="FAD278"/>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2" name="Google Shape;102;p18"/>
          <p:cNvSpPr/>
          <p:nvPr/>
        </p:nvSpPr>
        <p:spPr>
          <a:xfrm>
            <a:off x="6578933" y="-124816"/>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 name="Google Shape;103;p18"/>
          <p:cNvSpPr txBox="1">
            <a:spLocks noGrp="1"/>
          </p:cNvSpPr>
          <p:nvPr>
            <p:ph type="title"/>
          </p:nvPr>
        </p:nvSpPr>
        <p:spPr>
          <a:xfrm>
            <a:off x="2396800" y="2206000"/>
            <a:ext cx="7398400" cy="24460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Clr>
                <a:schemeClr val="accent6"/>
              </a:buClr>
              <a:buSzPts val="7200"/>
              <a:buNone/>
              <a:defRPr sz="9600">
                <a:solidFill>
                  <a:schemeClr val="accent6"/>
                </a:solidFill>
              </a:defRPr>
            </a:lvl1pPr>
            <a:lvl2pPr lvl="1" algn="ctr" rtl="0">
              <a:lnSpc>
                <a:spcPct val="80000"/>
              </a:lnSpc>
              <a:spcBef>
                <a:spcPts val="0"/>
              </a:spcBef>
              <a:spcAft>
                <a:spcPts val="0"/>
              </a:spcAft>
              <a:buClr>
                <a:schemeClr val="accent6"/>
              </a:buClr>
              <a:buSzPts val="7200"/>
              <a:buNone/>
              <a:defRPr sz="9600">
                <a:solidFill>
                  <a:schemeClr val="accent6"/>
                </a:solidFill>
              </a:defRPr>
            </a:lvl2pPr>
            <a:lvl3pPr lvl="2" algn="ctr" rtl="0">
              <a:lnSpc>
                <a:spcPct val="80000"/>
              </a:lnSpc>
              <a:spcBef>
                <a:spcPts val="0"/>
              </a:spcBef>
              <a:spcAft>
                <a:spcPts val="0"/>
              </a:spcAft>
              <a:buClr>
                <a:schemeClr val="accent6"/>
              </a:buClr>
              <a:buSzPts val="7200"/>
              <a:buNone/>
              <a:defRPr sz="9600">
                <a:solidFill>
                  <a:schemeClr val="accent6"/>
                </a:solidFill>
              </a:defRPr>
            </a:lvl3pPr>
            <a:lvl4pPr lvl="3" algn="ctr" rtl="0">
              <a:lnSpc>
                <a:spcPct val="80000"/>
              </a:lnSpc>
              <a:spcBef>
                <a:spcPts val="0"/>
              </a:spcBef>
              <a:spcAft>
                <a:spcPts val="0"/>
              </a:spcAft>
              <a:buClr>
                <a:schemeClr val="accent6"/>
              </a:buClr>
              <a:buSzPts val="7200"/>
              <a:buNone/>
              <a:defRPr sz="9600">
                <a:solidFill>
                  <a:schemeClr val="accent6"/>
                </a:solidFill>
              </a:defRPr>
            </a:lvl4pPr>
            <a:lvl5pPr lvl="4" algn="ctr" rtl="0">
              <a:lnSpc>
                <a:spcPct val="80000"/>
              </a:lnSpc>
              <a:spcBef>
                <a:spcPts val="0"/>
              </a:spcBef>
              <a:spcAft>
                <a:spcPts val="0"/>
              </a:spcAft>
              <a:buClr>
                <a:schemeClr val="accent6"/>
              </a:buClr>
              <a:buSzPts val="7200"/>
              <a:buNone/>
              <a:defRPr sz="9600">
                <a:solidFill>
                  <a:schemeClr val="accent6"/>
                </a:solidFill>
              </a:defRPr>
            </a:lvl5pPr>
            <a:lvl6pPr lvl="5" algn="ctr" rtl="0">
              <a:lnSpc>
                <a:spcPct val="80000"/>
              </a:lnSpc>
              <a:spcBef>
                <a:spcPts val="0"/>
              </a:spcBef>
              <a:spcAft>
                <a:spcPts val="0"/>
              </a:spcAft>
              <a:buClr>
                <a:schemeClr val="accent6"/>
              </a:buClr>
              <a:buSzPts val="7200"/>
              <a:buNone/>
              <a:defRPr sz="9600">
                <a:solidFill>
                  <a:schemeClr val="accent6"/>
                </a:solidFill>
              </a:defRPr>
            </a:lvl6pPr>
            <a:lvl7pPr lvl="6" algn="ctr" rtl="0">
              <a:lnSpc>
                <a:spcPct val="80000"/>
              </a:lnSpc>
              <a:spcBef>
                <a:spcPts val="0"/>
              </a:spcBef>
              <a:spcAft>
                <a:spcPts val="0"/>
              </a:spcAft>
              <a:buClr>
                <a:schemeClr val="accent6"/>
              </a:buClr>
              <a:buSzPts val="7200"/>
              <a:buNone/>
              <a:defRPr sz="9600">
                <a:solidFill>
                  <a:schemeClr val="accent6"/>
                </a:solidFill>
              </a:defRPr>
            </a:lvl7pPr>
            <a:lvl8pPr lvl="7" algn="ctr" rtl="0">
              <a:lnSpc>
                <a:spcPct val="80000"/>
              </a:lnSpc>
              <a:spcBef>
                <a:spcPts val="0"/>
              </a:spcBef>
              <a:spcAft>
                <a:spcPts val="0"/>
              </a:spcAft>
              <a:buClr>
                <a:schemeClr val="accent6"/>
              </a:buClr>
              <a:buSzPts val="7200"/>
              <a:buNone/>
              <a:defRPr sz="9600">
                <a:solidFill>
                  <a:schemeClr val="accent6"/>
                </a:solidFill>
              </a:defRPr>
            </a:lvl8pPr>
            <a:lvl9pPr lvl="8" algn="ctr" rtl="0">
              <a:lnSpc>
                <a:spcPct val="80000"/>
              </a:lnSpc>
              <a:spcBef>
                <a:spcPts val="0"/>
              </a:spcBef>
              <a:spcAft>
                <a:spcPts val="0"/>
              </a:spcAft>
              <a:buClr>
                <a:schemeClr val="accent6"/>
              </a:buClr>
              <a:buSzPts val="7200"/>
              <a:buNone/>
              <a:defRPr sz="9600">
                <a:solidFill>
                  <a:schemeClr val="accent6"/>
                </a:solidFill>
              </a:defRPr>
            </a:lvl9pPr>
          </a:lstStyle>
          <a:p>
            <a:endParaRPr/>
          </a:p>
        </p:txBody>
      </p:sp>
      <p:sp>
        <p:nvSpPr>
          <p:cNvPr id="104" name="Google Shape;104;p18"/>
          <p:cNvSpPr/>
          <p:nvPr/>
        </p:nvSpPr>
        <p:spPr>
          <a:xfrm rot="142657" flipH="1">
            <a:off x="7848607" y="2281680"/>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 name="Google Shape;105;p18"/>
          <p:cNvSpPr/>
          <p:nvPr/>
        </p:nvSpPr>
        <p:spPr>
          <a:xfrm rot="1223418">
            <a:off x="-3617417" y="-385757"/>
            <a:ext cx="726824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69069778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Percentages">
  <p:cSld name="Percentages">
    <p:bg>
      <p:bgPr>
        <a:solidFill>
          <a:schemeClr val="accent3"/>
        </a:solidFill>
        <a:effectLst/>
      </p:bgPr>
    </p:bg>
    <p:spTree>
      <p:nvGrpSpPr>
        <p:cNvPr id="1" name="Shape 106"/>
        <p:cNvGrpSpPr/>
        <p:nvPr/>
      </p:nvGrpSpPr>
      <p:grpSpPr>
        <a:xfrm>
          <a:off x="0" y="0"/>
          <a:ext cx="0" cy="0"/>
          <a:chOff x="0" y="0"/>
          <a:chExt cx="0" cy="0"/>
        </a:xfrm>
      </p:grpSpPr>
      <p:sp>
        <p:nvSpPr>
          <p:cNvPr id="107" name="Google Shape;107;p19"/>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08" name="Google Shape;108;p19"/>
          <p:cNvSpPr/>
          <p:nvPr/>
        </p:nvSpPr>
        <p:spPr>
          <a:xfrm rot="-142657">
            <a:off x="-1419428" y="2078747"/>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9" name="Google Shape;109;p19"/>
          <p:cNvSpPr txBox="1">
            <a:spLocks noGrp="1"/>
          </p:cNvSpPr>
          <p:nvPr>
            <p:ph type="subTitle" idx="1"/>
          </p:nvPr>
        </p:nvSpPr>
        <p:spPr>
          <a:xfrm>
            <a:off x="1561333" y="5117133"/>
            <a:ext cx="2324000" cy="8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10" name="Google Shape;110;p19"/>
          <p:cNvSpPr txBox="1">
            <a:spLocks noGrp="1"/>
          </p:cNvSpPr>
          <p:nvPr>
            <p:ph type="title" idx="2" hasCustomPrompt="1"/>
          </p:nvPr>
        </p:nvSpPr>
        <p:spPr>
          <a:xfrm>
            <a:off x="1689733" y="3960067"/>
            <a:ext cx="2067200" cy="888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accent6"/>
              </a:buClr>
              <a:buSzPts val="3000"/>
              <a:buNone/>
              <a:defRPr sz="4000">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11" name="Google Shape;111;p19"/>
          <p:cNvSpPr txBox="1">
            <a:spLocks noGrp="1"/>
          </p:cNvSpPr>
          <p:nvPr>
            <p:ph type="subTitle" idx="3"/>
          </p:nvPr>
        </p:nvSpPr>
        <p:spPr>
          <a:xfrm>
            <a:off x="4934000" y="5117133"/>
            <a:ext cx="2324000" cy="8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12" name="Google Shape;112;p19"/>
          <p:cNvSpPr txBox="1">
            <a:spLocks noGrp="1"/>
          </p:cNvSpPr>
          <p:nvPr>
            <p:ph type="title" idx="4" hasCustomPrompt="1"/>
          </p:nvPr>
        </p:nvSpPr>
        <p:spPr>
          <a:xfrm>
            <a:off x="5062400" y="3960067"/>
            <a:ext cx="2067200" cy="888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accent6"/>
              </a:buClr>
              <a:buSzPts val="3000"/>
              <a:buNone/>
              <a:defRPr sz="4000">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13" name="Google Shape;113;p19"/>
          <p:cNvSpPr txBox="1">
            <a:spLocks noGrp="1"/>
          </p:cNvSpPr>
          <p:nvPr>
            <p:ph type="subTitle" idx="5"/>
          </p:nvPr>
        </p:nvSpPr>
        <p:spPr>
          <a:xfrm>
            <a:off x="8435067" y="5117133"/>
            <a:ext cx="2324000" cy="8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14" name="Google Shape;114;p19"/>
          <p:cNvSpPr txBox="1">
            <a:spLocks noGrp="1"/>
          </p:cNvSpPr>
          <p:nvPr>
            <p:ph type="title" idx="6" hasCustomPrompt="1"/>
          </p:nvPr>
        </p:nvSpPr>
        <p:spPr>
          <a:xfrm>
            <a:off x="8563467" y="3960067"/>
            <a:ext cx="2067200" cy="888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accent6"/>
              </a:buClr>
              <a:buSzPts val="3000"/>
              <a:buNone/>
              <a:defRPr sz="4000">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Tree>
    <p:extLst>
      <p:ext uri="{BB962C8B-B14F-4D97-AF65-F5344CB8AC3E}">
        <p14:creationId xmlns:p14="http://schemas.microsoft.com/office/powerpoint/2010/main" val="165819183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 Design">
  <p:cSld name="Title + Design">
    <p:bg>
      <p:bgPr>
        <a:solidFill>
          <a:schemeClr val="accent6"/>
        </a:solidFill>
        <a:effectLst/>
      </p:bgPr>
    </p:bg>
    <p:spTree>
      <p:nvGrpSpPr>
        <p:cNvPr id="1" name="Shape 115"/>
        <p:cNvGrpSpPr/>
        <p:nvPr/>
      </p:nvGrpSpPr>
      <p:grpSpPr>
        <a:xfrm>
          <a:off x="0" y="0"/>
          <a:ext cx="0" cy="0"/>
          <a:chOff x="0" y="0"/>
          <a:chExt cx="0" cy="0"/>
        </a:xfrm>
      </p:grpSpPr>
      <p:sp>
        <p:nvSpPr>
          <p:cNvPr id="116" name="Google Shape;116;p20"/>
          <p:cNvSpPr/>
          <p:nvPr/>
        </p:nvSpPr>
        <p:spPr>
          <a:xfrm rot="1365150">
            <a:off x="9181923" y="-124838"/>
            <a:ext cx="6491164" cy="7107681"/>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 name="Google Shape;117;p20"/>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35343878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 Design 1">
  <p:cSld name="Title + Design 1">
    <p:bg>
      <p:bgPr>
        <a:solidFill>
          <a:schemeClr val="accent5"/>
        </a:solidFill>
        <a:effectLst/>
      </p:bgPr>
    </p:bg>
    <p:spTree>
      <p:nvGrpSpPr>
        <p:cNvPr id="1" name="Shape 118"/>
        <p:cNvGrpSpPr/>
        <p:nvPr/>
      </p:nvGrpSpPr>
      <p:grpSpPr>
        <a:xfrm>
          <a:off x="0" y="0"/>
          <a:ext cx="0" cy="0"/>
          <a:chOff x="0" y="0"/>
          <a:chExt cx="0" cy="0"/>
        </a:xfrm>
      </p:grpSpPr>
      <p:sp>
        <p:nvSpPr>
          <p:cNvPr id="119" name="Google Shape;119;p21"/>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0" name="Google Shape;120;p21"/>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1" name="Google Shape;121;p21"/>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169518067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Title + Design 2">
  <p:cSld name="Title + Design 2">
    <p:bg>
      <p:bgPr>
        <a:solidFill>
          <a:schemeClr val="accent2"/>
        </a:solidFill>
        <a:effectLst/>
      </p:bgPr>
    </p:bg>
    <p:spTree>
      <p:nvGrpSpPr>
        <p:cNvPr id="1" name="Shape 122"/>
        <p:cNvGrpSpPr/>
        <p:nvPr/>
      </p:nvGrpSpPr>
      <p:grpSpPr>
        <a:xfrm>
          <a:off x="0" y="0"/>
          <a:ext cx="0" cy="0"/>
          <a:chOff x="0" y="0"/>
          <a:chExt cx="0" cy="0"/>
        </a:xfrm>
      </p:grpSpPr>
      <p:sp>
        <p:nvSpPr>
          <p:cNvPr id="123" name="Google Shape;123;p22"/>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6"/>
              </a:buClr>
              <a:buSzPts val="2800"/>
              <a:buNone/>
              <a:defRPr>
                <a:solidFill>
                  <a:schemeClr val="accent6"/>
                </a:solidFill>
              </a:defRPr>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124" name="Google Shape;124;p22"/>
          <p:cNvSpPr/>
          <p:nvPr/>
        </p:nvSpPr>
        <p:spPr>
          <a:xfrm rot="142657" flipH="1">
            <a:off x="7848607" y="2281680"/>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77847307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itle + Design 3">
  <p:cSld name="Title + Design 3">
    <p:bg>
      <p:bgPr>
        <a:solidFill>
          <a:schemeClr val="accent6"/>
        </a:solidFill>
        <a:effectLst/>
      </p:bgPr>
    </p:bg>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27" name="Google Shape;127;p23"/>
          <p:cNvSpPr/>
          <p:nvPr/>
        </p:nvSpPr>
        <p:spPr>
          <a:xfrm rot="5760944" flipH="1">
            <a:off x="-1658543" y="1579982"/>
            <a:ext cx="5369341" cy="5442119"/>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9872734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Section">
  <p:cSld name="Section">
    <p:bg>
      <p:bgPr>
        <a:solidFill>
          <a:schemeClr val="accent5"/>
        </a:solidFill>
        <a:effectLst/>
      </p:bgPr>
    </p:bg>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xfrm>
            <a:off x="2074667" y="3225333"/>
            <a:ext cx="4828000" cy="112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4"/>
              </a:buClr>
              <a:buSzPts val="6000"/>
              <a:buNone/>
              <a:defRPr sz="8000">
                <a:solidFill>
                  <a:schemeClr val="accent4"/>
                </a:solidFill>
              </a:defRPr>
            </a:lvl1pPr>
            <a:lvl2pPr lvl="1" rtl="0">
              <a:spcBef>
                <a:spcPts val="0"/>
              </a:spcBef>
              <a:spcAft>
                <a:spcPts val="0"/>
              </a:spcAft>
              <a:buClr>
                <a:schemeClr val="accent4"/>
              </a:buClr>
              <a:buSzPts val="6000"/>
              <a:buNone/>
              <a:defRPr sz="8000">
                <a:solidFill>
                  <a:schemeClr val="accent4"/>
                </a:solidFill>
              </a:defRPr>
            </a:lvl2pPr>
            <a:lvl3pPr lvl="2" rtl="0">
              <a:spcBef>
                <a:spcPts val="0"/>
              </a:spcBef>
              <a:spcAft>
                <a:spcPts val="0"/>
              </a:spcAft>
              <a:buClr>
                <a:schemeClr val="accent4"/>
              </a:buClr>
              <a:buSzPts val="6000"/>
              <a:buNone/>
              <a:defRPr sz="8000">
                <a:solidFill>
                  <a:schemeClr val="accent4"/>
                </a:solidFill>
              </a:defRPr>
            </a:lvl3pPr>
            <a:lvl4pPr lvl="3" rtl="0">
              <a:spcBef>
                <a:spcPts val="0"/>
              </a:spcBef>
              <a:spcAft>
                <a:spcPts val="0"/>
              </a:spcAft>
              <a:buClr>
                <a:schemeClr val="accent4"/>
              </a:buClr>
              <a:buSzPts val="6000"/>
              <a:buNone/>
              <a:defRPr sz="8000">
                <a:solidFill>
                  <a:schemeClr val="accent4"/>
                </a:solidFill>
              </a:defRPr>
            </a:lvl4pPr>
            <a:lvl5pPr lvl="4" rtl="0">
              <a:spcBef>
                <a:spcPts val="0"/>
              </a:spcBef>
              <a:spcAft>
                <a:spcPts val="0"/>
              </a:spcAft>
              <a:buClr>
                <a:schemeClr val="accent4"/>
              </a:buClr>
              <a:buSzPts val="6000"/>
              <a:buNone/>
              <a:defRPr sz="8000">
                <a:solidFill>
                  <a:schemeClr val="accent4"/>
                </a:solidFill>
              </a:defRPr>
            </a:lvl5pPr>
            <a:lvl6pPr lvl="5" rtl="0">
              <a:spcBef>
                <a:spcPts val="0"/>
              </a:spcBef>
              <a:spcAft>
                <a:spcPts val="0"/>
              </a:spcAft>
              <a:buClr>
                <a:schemeClr val="accent4"/>
              </a:buClr>
              <a:buSzPts val="6000"/>
              <a:buNone/>
              <a:defRPr sz="8000">
                <a:solidFill>
                  <a:schemeClr val="accent4"/>
                </a:solidFill>
              </a:defRPr>
            </a:lvl6pPr>
            <a:lvl7pPr lvl="6" rtl="0">
              <a:spcBef>
                <a:spcPts val="0"/>
              </a:spcBef>
              <a:spcAft>
                <a:spcPts val="0"/>
              </a:spcAft>
              <a:buClr>
                <a:schemeClr val="accent4"/>
              </a:buClr>
              <a:buSzPts val="6000"/>
              <a:buNone/>
              <a:defRPr sz="8000">
                <a:solidFill>
                  <a:schemeClr val="accent4"/>
                </a:solidFill>
              </a:defRPr>
            </a:lvl7pPr>
            <a:lvl8pPr lvl="7" rtl="0">
              <a:spcBef>
                <a:spcPts val="0"/>
              </a:spcBef>
              <a:spcAft>
                <a:spcPts val="0"/>
              </a:spcAft>
              <a:buClr>
                <a:schemeClr val="accent4"/>
              </a:buClr>
              <a:buSzPts val="6000"/>
              <a:buNone/>
              <a:defRPr sz="8000">
                <a:solidFill>
                  <a:schemeClr val="accent4"/>
                </a:solidFill>
              </a:defRPr>
            </a:lvl8pPr>
            <a:lvl9pPr lvl="8" rtl="0">
              <a:spcBef>
                <a:spcPts val="0"/>
              </a:spcBef>
              <a:spcAft>
                <a:spcPts val="0"/>
              </a:spcAft>
              <a:buClr>
                <a:schemeClr val="accent4"/>
              </a:buClr>
              <a:buSzPts val="6000"/>
              <a:buNone/>
              <a:defRPr sz="8000">
                <a:solidFill>
                  <a:schemeClr val="accent4"/>
                </a:solidFill>
              </a:defRPr>
            </a:lvl9pPr>
          </a:lstStyle>
          <a:p>
            <a:endParaRPr/>
          </a:p>
        </p:txBody>
      </p:sp>
      <p:sp>
        <p:nvSpPr>
          <p:cNvPr id="130" name="Google Shape;130;p24"/>
          <p:cNvSpPr txBox="1">
            <a:spLocks noGrp="1"/>
          </p:cNvSpPr>
          <p:nvPr>
            <p:ph type="subTitle" idx="1"/>
          </p:nvPr>
        </p:nvSpPr>
        <p:spPr>
          <a:xfrm>
            <a:off x="2074667" y="4203300"/>
            <a:ext cx="5393600" cy="164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4"/>
              </a:buClr>
              <a:buSzPts val="2100"/>
              <a:buNone/>
              <a:defRPr sz="2800">
                <a:solidFill>
                  <a:schemeClr val="accent4"/>
                </a:solidFill>
              </a:defRPr>
            </a:lvl1pPr>
            <a:lvl2pPr lvl="1" rtl="0">
              <a:lnSpc>
                <a:spcPct val="100000"/>
              </a:lnSpc>
              <a:spcBef>
                <a:spcPts val="0"/>
              </a:spcBef>
              <a:spcAft>
                <a:spcPts val="0"/>
              </a:spcAft>
              <a:buClr>
                <a:schemeClr val="accent4"/>
              </a:buClr>
              <a:buSzPts val="2100"/>
              <a:buNone/>
              <a:defRPr sz="2800">
                <a:solidFill>
                  <a:schemeClr val="accent4"/>
                </a:solidFill>
              </a:defRPr>
            </a:lvl2pPr>
            <a:lvl3pPr lvl="2" rtl="0">
              <a:lnSpc>
                <a:spcPct val="100000"/>
              </a:lnSpc>
              <a:spcBef>
                <a:spcPts val="0"/>
              </a:spcBef>
              <a:spcAft>
                <a:spcPts val="0"/>
              </a:spcAft>
              <a:buClr>
                <a:schemeClr val="accent4"/>
              </a:buClr>
              <a:buSzPts val="2100"/>
              <a:buNone/>
              <a:defRPr sz="2800">
                <a:solidFill>
                  <a:schemeClr val="accent4"/>
                </a:solidFill>
              </a:defRPr>
            </a:lvl3pPr>
            <a:lvl4pPr lvl="3" rtl="0">
              <a:lnSpc>
                <a:spcPct val="100000"/>
              </a:lnSpc>
              <a:spcBef>
                <a:spcPts val="0"/>
              </a:spcBef>
              <a:spcAft>
                <a:spcPts val="0"/>
              </a:spcAft>
              <a:buClr>
                <a:schemeClr val="accent4"/>
              </a:buClr>
              <a:buSzPts val="2100"/>
              <a:buNone/>
              <a:defRPr sz="2800">
                <a:solidFill>
                  <a:schemeClr val="accent4"/>
                </a:solidFill>
              </a:defRPr>
            </a:lvl4pPr>
            <a:lvl5pPr lvl="4" rtl="0">
              <a:lnSpc>
                <a:spcPct val="100000"/>
              </a:lnSpc>
              <a:spcBef>
                <a:spcPts val="0"/>
              </a:spcBef>
              <a:spcAft>
                <a:spcPts val="0"/>
              </a:spcAft>
              <a:buClr>
                <a:schemeClr val="accent4"/>
              </a:buClr>
              <a:buSzPts val="2100"/>
              <a:buNone/>
              <a:defRPr sz="2800">
                <a:solidFill>
                  <a:schemeClr val="accent4"/>
                </a:solidFill>
              </a:defRPr>
            </a:lvl5pPr>
            <a:lvl6pPr lvl="5" rtl="0">
              <a:lnSpc>
                <a:spcPct val="100000"/>
              </a:lnSpc>
              <a:spcBef>
                <a:spcPts val="0"/>
              </a:spcBef>
              <a:spcAft>
                <a:spcPts val="0"/>
              </a:spcAft>
              <a:buClr>
                <a:schemeClr val="accent4"/>
              </a:buClr>
              <a:buSzPts val="2100"/>
              <a:buNone/>
              <a:defRPr sz="2800">
                <a:solidFill>
                  <a:schemeClr val="accent4"/>
                </a:solidFill>
              </a:defRPr>
            </a:lvl6pPr>
            <a:lvl7pPr lvl="6" rtl="0">
              <a:lnSpc>
                <a:spcPct val="100000"/>
              </a:lnSpc>
              <a:spcBef>
                <a:spcPts val="0"/>
              </a:spcBef>
              <a:spcAft>
                <a:spcPts val="0"/>
              </a:spcAft>
              <a:buClr>
                <a:schemeClr val="accent4"/>
              </a:buClr>
              <a:buSzPts val="2100"/>
              <a:buNone/>
              <a:defRPr sz="2800">
                <a:solidFill>
                  <a:schemeClr val="accent4"/>
                </a:solidFill>
              </a:defRPr>
            </a:lvl7pPr>
            <a:lvl8pPr lvl="7" rtl="0">
              <a:lnSpc>
                <a:spcPct val="100000"/>
              </a:lnSpc>
              <a:spcBef>
                <a:spcPts val="0"/>
              </a:spcBef>
              <a:spcAft>
                <a:spcPts val="0"/>
              </a:spcAft>
              <a:buClr>
                <a:schemeClr val="accent4"/>
              </a:buClr>
              <a:buSzPts val="2100"/>
              <a:buNone/>
              <a:defRPr sz="2800">
                <a:solidFill>
                  <a:schemeClr val="accent4"/>
                </a:solidFill>
              </a:defRPr>
            </a:lvl8pPr>
            <a:lvl9pPr lvl="8" rtl="0">
              <a:lnSpc>
                <a:spcPct val="100000"/>
              </a:lnSpc>
              <a:spcBef>
                <a:spcPts val="0"/>
              </a:spcBef>
              <a:spcAft>
                <a:spcPts val="0"/>
              </a:spcAft>
              <a:buClr>
                <a:schemeClr val="accent4"/>
              </a:buClr>
              <a:buSzPts val="2100"/>
              <a:buNone/>
              <a:defRPr sz="2800">
                <a:solidFill>
                  <a:schemeClr val="accent4"/>
                </a:solidFill>
              </a:defRPr>
            </a:lvl9pPr>
          </a:lstStyle>
          <a:p>
            <a:endParaRPr/>
          </a:p>
        </p:txBody>
      </p:sp>
      <p:sp>
        <p:nvSpPr>
          <p:cNvPr id="131" name="Google Shape;131;p24"/>
          <p:cNvSpPr txBox="1">
            <a:spLocks noGrp="1"/>
          </p:cNvSpPr>
          <p:nvPr>
            <p:ph type="title" idx="2" hasCustomPrompt="1"/>
          </p:nvPr>
        </p:nvSpPr>
        <p:spPr>
          <a:xfrm>
            <a:off x="2074667" y="1789033"/>
            <a:ext cx="5835600" cy="112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4"/>
              </a:buClr>
              <a:buSzPts val="7200"/>
              <a:buNone/>
              <a:defRPr sz="9600">
                <a:solidFill>
                  <a:schemeClr val="accent4"/>
                </a:solidFill>
              </a:defRPr>
            </a:lvl1pPr>
            <a:lvl2pPr lvl="1" rtl="0">
              <a:spcBef>
                <a:spcPts val="0"/>
              </a:spcBef>
              <a:spcAft>
                <a:spcPts val="0"/>
              </a:spcAft>
              <a:buClr>
                <a:schemeClr val="accent4"/>
              </a:buClr>
              <a:buSzPts val="7200"/>
              <a:buNone/>
              <a:defRPr sz="9600">
                <a:solidFill>
                  <a:schemeClr val="accent4"/>
                </a:solidFill>
              </a:defRPr>
            </a:lvl2pPr>
            <a:lvl3pPr lvl="2" rtl="0">
              <a:spcBef>
                <a:spcPts val="0"/>
              </a:spcBef>
              <a:spcAft>
                <a:spcPts val="0"/>
              </a:spcAft>
              <a:buClr>
                <a:schemeClr val="accent4"/>
              </a:buClr>
              <a:buSzPts val="7200"/>
              <a:buNone/>
              <a:defRPr sz="9600">
                <a:solidFill>
                  <a:schemeClr val="accent4"/>
                </a:solidFill>
              </a:defRPr>
            </a:lvl3pPr>
            <a:lvl4pPr lvl="3" rtl="0">
              <a:spcBef>
                <a:spcPts val="0"/>
              </a:spcBef>
              <a:spcAft>
                <a:spcPts val="0"/>
              </a:spcAft>
              <a:buClr>
                <a:schemeClr val="accent4"/>
              </a:buClr>
              <a:buSzPts val="7200"/>
              <a:buNone/>
              <a:defRPr sz="9600">
                <a:solidFill>
                  <a:schemeClr val="accent4"/>
                </a:solidFill>
              </a:defRPr>
            </a:lvl4pPr>
            <a:lvl5pPr lvl="4" rtl="0">
              <a:spcBef>
                <a:spcPts val="0"/>
              </a:spcBef>
              <a:spcAft>
                <a:spcPts val="0"/>
              </a:spcAft>
              <a:buClr>
                <a:schemeClr val="accent4"/>
              </a:buClr>
              <a:buSzPts val="7200"/>
              <a:buNone/>
              <a:defRPr sz="9600">
                <a:solidFill>
                  <a:schemeClr val="accent4"/>
                </a:solidFill>
              </a:defRPr>
            </a:lvl5pPr>
            <a:lvl6pPr lvl="5" rtl="0">
              <a:spcBef>
                <a:spcPts val="0"/>
              </a:spcBef>
              <a:spcAft>
                <a:spcPts val="0"/>
              </a:spcAft>
              <a:buClr>
                <a:schemeClr val="accent4"/>
              </a:buClr>
              <a:buSzPts val="7200"/>
              <a:buNone/>
              <a:defRPr sz="9600">
                <a:solidFill>
                  <a:schemeClr val="accent4"/>
                </a:solidFill>
              </a:defRPr>
            </a:lvl6pPr>
            <a:lvl7pPr lvl="6" rtl="0">
              <a:spcBef>
                <a:spcPts val="0"/>
              </a:spcBef>
              <a:spcAft>
                <a:spcPts val="0"/>
              </a:spcAft>
              <a:buClr>
                <a:schemeClr val="accent4"/>
              </a:buClr>
              <a:buSzPts val="7200"/>
              <a:buNone/>
              <a:defRPr sz="9600">
                <a:solidFill>
                  <a:schemeClr val="accent4"/>
                </a:solidFill>
              </a:defRPr>
            </a:lvl7pPr>
            <a:lvl8pPr lvl="7" rtl="0">
              <a:spcBef>
                <a:spcPts val="0"/>
              </a:spcBef>
              <a:spcAft>
                <a:spcPts val="0"/>
              </a:spcAft>
              <a:buClr>
                <a:schemeClr val="accent4"/>
              </a:buClr>
              <a:buSzPts val="7200"/>
              <a:buNone/>
              <a:defRPr sz="9600">
                <a:solidFill>
                  <a:schemeClr val="accent4"/>
                </a:solidFill>
              </a:defRPr>
            </a:lvl8pPr>
            <a:lvl9pPr lvl="8" rtl="0">
              <a:spcBef>
                <a:spcPts val="0"/>
              </a:spcBef>
              <a:spcAft>
                <a:spcPts val="0"/>
              </a:spcAft>
              <a:buClr>
                <a:schemeClr val="accent4"/>
              </a:buClr>
              <a:buSzPts val="7200"/>
              <a:buNone/>
              <a:defRPr sz="9600">
                <a:solidFill>
                  <a:schemeClr val="accent4"/>
                </a:solidFill>
              </a:defRPr>
            </a:lvl9pPr>
          </a:lstStyle>
          <a:p>
            <a:r>
              <a:t>xx%</a:t>
            </a:r>
          </a:p>
        </p:txBody>
      </p:sp>
      <p:sp>
        <p:nvSpPr>
          <p:cNvPr id="132" name="Google Shape;132;p24"/>
          <p:cNvSpPr/>
          <p:nvPr/>
        </p:nvSpPr>
        <p:spPr>
          <a:xfrm rot="-9430979">
            <a:off x="-3120214" y="-542045"/>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3" name="Google Shape;133;p24"/>
          <p:cNvSpPr/>
          <p:nvPr/>
        </p:nvSpPr>
        <p:spPr>
          <a:xfrm>
            <a:off x="6578933" y="-124816"/>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4" name="Google Shape;134;p24"/>
          <p:cNvSpPr/>
          <p:nvPr/>
        </p:nvSpPr>
        <p:spPr>
          <a:xfrm rot="142657" flipH="1">
            <a:off x="7848607" y="2281680"/>
            <a:ext cx="5369181" cy="544195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9703554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Title + Four Columns">
  <p:cSld name="Title + Four Columns">
    <p:bg>
      <p:bgPr>
        <a:solidFill>
          <a:schemeClr val="accent4"/>
        </a:solidFill>
        <a:effectLst/>
      </p:bgPr>
    </p:bg>
    <p:spTree>
      <p:nvGrpSpPr>
        <p:cNvPr id="1" name="Shape 135"/>
        <p:cNvGrpSpPr/>
        <p:nvPr/>
      </p:nvGrpSpPr>
      <p:grpSpPr>
        <a:xfrm>
          <a:off x="0" y="0"/>
          <a:ext cx="0" cy="0"/>
          <a:chOff x="0" y="0"/>
          <a:chExt cx="0" cy="0"/>
        </a:xfrm>
      </p:grpSpPr>
      <p:sp>
        <p:nvSpPr>
          <p:cNvPr id="136" name="Google Shape;136;p25"/>
          <p:cNvSpPr/>
          <p:nvPr/>
        </p:nvSpPr>
        <p:spPr>
          <a:xfrm rot="1223448">
            <a:off x="-3814795" y="34185"/>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7" name="Google Shape;137;p25"/>
          <p:cNvSpPr/>
          <p:nvPr/>
        </p:nvSpPr>
        <p:spPr>
          <a:xfrm rot="1223448">
            <a:off x="9027573" y="-123049"/>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8" name="Google Shape;138;p25"/>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39" name="Google Shape;139;p25"/>
          <p:cNvSpPr txBox="1">
            <a:spLocks noGrp="1"/>
          </p:cNvSpPr>
          <p:nvPr>
            <p:ph type="title" idx="2"/>
          </p:nvPr>
        </p:nvSpPr>
        <p:spPr>
          <a:xfrm>
            <a:off x="1252209"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0" name="Google Shape;140;p25"/>
          <p:cNvSpPr txBox="1">
            <a:spLocks noGrp="1"/>
          </p:cNvSpPr>
          <p:nvPr>
            <p:ph type="subTitle" idx="1"/>
          </p:nvPr>
        </p:nvSpPr>
        <p:spPr>
          <a:xfrm>
            <a:off x="1252209"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41" name="Google Shape;141;p25"/>
          <p:cNvSpPr txBox="1">
            <a:spLocks noGrp="1"/>
          </p:cNvSpPr>
          <p:nvPr>
            <p:ph type="title" idx="3"/>
          </p:nvPr>
        </p:nvSpPr>
        <p:spPr>
          <a:xfrm>
            <a:off x="3744069"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2" name="Google Shape;142;p25"/>
          <p:cNvSpPr txBox="1">
            <a:spLocks noGrp="1"/>
          </p:cNvSpPr>
          <p:nvPr>
            <p:ph type="subTitle" idx="4"/>
          </p:nvPr>
        </p:nvSpPr>
        <p:spPr>
          <a:xfrm>
            <a:off x="3744069"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43" name="Google Shape;143;p25"/>
          <p:cNvSpPr txBox="1">
            <a:spLocks noGrp="1"/>
          </p:cNvSpPr>
          <p:nvPr>
            <p:ph type="title" idx="5"/>
          </p:nvPr>
        </p:nvSpPr>
        <p:spPr>
          <a:xfrm>
            <a:off x="6235931"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4" name="Google Shape;144;p25"/>
          <p:cNvSpPr txBox="1">
            <a:spLocks noGrp="1"/>
          </p:cNvSpPr>
          <p:nvPr>
            <p:ph type="subTitle" idx="6"/>
          </p:nvPr>
        </p:nvSpPr>
        <p:spPr>
          <a:xfrm>
            <a:off x="6235931"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45" name="Google Shape;145;p25"/>
          <p:cNvSpPr txBox="1">
            <a:spLocks noGrp="1"/>
          </p:cNvSpPr>
          <p:nvPr>
            <p:ph type="title" idx="7"/>
          </p:nvPr>
        </p:nvSpPr>
        <p:spPr>
          <a:xfrm>
            <a:off x="8727791" y="3865633"/>
            <a:ext cx="22120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2000"/>
              <a:buNone/>
              <a:defRPr sz="3200">
                <a:solidFill>
                  <a:schemeClr val="dk2"/>
                </a:solidFill>
              </a:defRPr>
            </a:lvl1pPr>
            <a:lvl2pPr lvl="1" algn="ctr" rtl="0">
              <a:spcBef>
                <a:spcPts val="0"/>
              </a:spcBef>
              <a:spcAft>
                <a:spcPts val="0"/>
              </a:spcAft>
              <a:buClr>
                <a:schemeClr val="dk2"/>
              </a:buClr>
              <a:buSzPts val="4200"/>
              <a:buNone/>
              <a:defRPr sz="5600">
                <a:solidFill>
                  <a:schemeClr val="dk2"/>
                </a:solidFill>
              </a:defRPr>
            </a:lvl2pPr>
            <a:lvl3pPr lvl="2" algn="ctr" rtl="0">
              <a:spcBef>
                <a:spcPts val="0"/>
              </a:spcBef>
              <a:spcAft>
                <a:spcPts val="0"/>
              </a:spcAft>
              <a:buClr>
                <a:schemeClr val="dk2"/>
              </a:buClr>
              <a:buSzPts val="4200"/>
              <a:buNone/>
              <a:defRPr sz="5600">
                <a:solidFill>
                  <a:schemeClr val="dk2"/>
                </a:solidFill>
              </a:defRPr>
            </a:lvl3pPr>
            <a:lvl4pPr lvl="3" algn="ctr" rtl="0">
              <a:spcBef>
                <a:spcPts val="0"/>
              </a:spcBef>
              <a:spcAft>
                <a:spcPts val="0"/>
              </a:spcAft>
              <a:buClr>
                <a:schemeClr val="dk2"/>
              </a:buClr>
              <a:buSzPts val="4200"/>
              <a:buNone/>
              <a:defRPr sz="5600">
                <a:solidFill>
                  <a:schemeClr val="dk2"/>
                </a:solidFill>
              </a:defRPr>
            </a:lvl4pPr>
            <a:lvl5pPr lvl="4" algn="ctr" rtl="0">
              <a:spcBef>
                <a:spcPts val="0"/>
              </a:spcBef>
              <a:spcAft>
                <a:spcPts val="0"/>
              </a:spcAft>
              <a:buClr>
                <a:schemeClr val="dk2"/>
              </a:buClr>
              <a:buSzPts val="4200"/>
              <a:buNone/>
              <a:defRPr sz="5600">
                <a:solidFill>
                  <a:schemeClr val="dk2"/>
                </a:solidFill>
              </a:defRPr>
            </a:lvl5pPr>
            <a:lvl6pPr lvl="5" algn="ctr" rtl="0">
              <a:spcBef>
                <a:spcPts val="0"/>
              </a:spcBef>
              <a:spcAft>
                <a:spcPts val="0"/>
              </a:spcAft>
              <a:buClr>
                <a:schemeClr val="dk2"/>
              </a:buClr>
              <a:buSzPts val="4200"/>
              <a:buNone/>
              <a:defRPr sz="5600">
                <a:solidFill>
                  <a:schemeClr val="dk2"/>
                </a:solidFill>
              </a:defRPr>
            </a:lvl6pPr>
            <a:lvl7pPr lvl="6" algn="ctr" rtl="0">
              <a:spcBef>
                <a:spcPts val="0"/>
              </a:spcBef>
              <a:spcAft>
                <a:spcPts val="0"/>
              </a:spcAft>
              <a:buClr>
                <a:schemeClr val="dk2"/>
              </a:buClr>
              <a:buSzPts val="4200"/>
              <a:buNone/>
              <a:defRPr sz="5600">
                <a:solidFill>
                  <a:schemeClr val="dk2"/>
                </a:solidFill>
              </a:defRPr>
            </a:lvl7pPr>
            <a:lvl8pPr lvl="7" algn="ctr" rtl="0">
              <a:spcBef>
                <a:spcPts val="0"/>
              </a:spcBef>
              <a:spcAft>
                <a:spcPts val="0"/>
              </a:spcAft>
              <a:buClr>
                <a:schemeClr val="dk2"/>
              </a:buClr>
              <a:buSzPts val="4200"/>
              <a:buNone/>
              <a:defRPr sz="5600">
                <a:solidFill>
                  <a:schemeClr val="dk2"/>
                </a:solidFill>
              </a:defRPr>
            </a:lvl8pPr>
            <a:lvl9pPr lvl="8" algn="ctr" rtl="0">
              <a:spcBef>
                <a:spcPts val="0"/>
              </a:spcBef>
              <a:spcAft>
                <a:spcPts val="0"/>
              </a:spcAft>
              <a:buClr>
                <a:schemeClr val="dk2"/>
              </a:buClr>
              <a:buSzPts val="4200"/>
              <a:buNone/>
              <a:defRPr sz="5600">
                <a:solidFill>
                  <a:schemeClr val="dk2"/>
                </a:solidFill>
              </a:defRPr>
            </a:lvl9pPr>
          </a:lstStyle>
          <a:p>
            <a:endParaRPr/>
          </a:p>
        </p:txBody>
      </p:sp>
      <p:sp>
        <p:nvSpPr>
          <p:cNvPr id="146" name="Google Shape;146;p25"/>
          <p:cNvSpPr txBox="1">
            <a:spLocks noGrp="1"/>
          </p:cNvSpPr>
          <p:nvPr>
            <p:ph type="subTitle" idx="8"/>
          </p:nvPr>
        </p:nvSpPr>
        <p:spPr>
          <a:xfrm>
            <a:off x="8727791" y="4542633"/>
            <a:ext cx="2212000" cy="158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Tree>
    <p:extLst>
      <p:ext uri="{BB962C8B-B14F-4D97-AF65-F5344CB8AC3E}">
        <p14:creationId xmlns:p14="http://schemas.microsoft.com/office/powerpoint/2010/main" val="1583710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Numbers and text">
  <p:cSld name="Numbers and text">
    <p:bg>
      <p:bgPr>
        <a:solidFill>
          <a:schemeClr val="accent4"/>
        </a:solidFill>
        <a:effectLst/>
      </p:bgPr>
    </p:bg>
    <p:spTree>
      <p:nvGrpSpPr>
        <p:cNvPr id="1" name="Shape 147"/>
        <p:cNvGrpSpPr/>
        <p:nvPr/>
      </p:nvGrpSpPr>
      <p:grpSpPr>
        <a:xfrm>
          <a:off x="0" y="0"/>
          <a:ext cx="0" cy="0"/>
          <a:chOff x="0" y="0"/>
          <a:chExt cx="0" cy="0"/>
        </a:xfrm>
      </p:grpSpPr>
      <p:sp>
        <p:nvSpPr>
          <p:cNvPr id="148" name="Google Shape;148;p26"/>
          <p:cNvSpPr/>
          <p:nvPr/>
        </p:nvSpPr>
        <p:spPr>
          <a:xfrm rot="-5057437">
            <a:off x="4275448" y="523241"/>
            <a:ext cx="7779363" cy="12900139"/>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9" name="Google Shape;149;p26"/>
          <p:cNvSpPr txBox="1">
            <a:spLocks noGrp="1"/>
          </p:cNvSpPr>
          <p:nvPr>
            <p:ph type="subTitle" idx="1"/>
          </p:nvPr>
        </p:nvSpPr>
        <p:spPr>
          <a:xfrm>
            <a:off x="1360117" y="3724167"/>
            <a:ext cx="28312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50" name="Google Shape;150;p26"/>
          <p:cNvSpPr txBox="1">
            <a:spLocks noGrp="1"/>
          </p:cNvSpPr>
          <p:nvPr>
            <p:ph type="title" hasCustomPrompt="1"/>
          </p:nvPr>
        </p:nvSpPr>
        <p:spPr>
          <a:xfrm>
            <a:off x="1360117" y="2607367"/>
            <a:ext cx="28312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5000"/>
              <a:buNone/>
              <a:defRPr sz="6667">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51" name="Google Shape;151;p26"/>
          <p:cNvSpPr txBox="1">
            <a:spLocks noGrp="1"/>
          </p:cNvSpPr>
          <p:nvPr>
            <p:ph type="subTitle" idx="2"/>
          </p:nvPr>
        </p:nvSpPr>
        <p:spPr>
          <a:xfrm>
            <a:off x="4680404" y="3724167"/>
            <a:ext cx="28312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52" name="Google Shape;152;p26"/>
          <p:cNvSpPr txBox="1">
            <a:spLocks noGrp="1"/>
          </p:cNvSpPr>
          <p:nvPr>
            <p:ph type="title" idx="3" hasCustomPrompt="1"/>
          </p:nvPr>
        </p:nvSpPr>
        <p:spPr>
          <a:xfrm>
            <a:off x="4680404" y="2607367"/>
            <a:ext cx="28312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5000"/>
              <a:buNone/>
              <a:defRPr sz="6667">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53" name="Google Shape;153;p26"/>
          <p:cNvSpPr txBox="1">
            <a:spLocks noGrp="1"/>
          </p:cNvSpPr>
          <p:nvPr>
            <p:ph type="subTitle" idx="4"/>
          </p:nvPr>
        </p:nvSpPr>
        <p:spPr>
          <a:xfrm>
            <a:off x="8000692" y="3724167"/>
            <a:ext cx="2831200" cy="111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800"/>
              <a:buNone/>
              <a:defRPr>
                <a:solidFill>
                  <a:schemeClr val="dk2"/>
                </a:solidFill>
              </a:defRPr>
            </a:lvl1pPr>
            <a:lvl2pPr lvl="1" algn="ctr" rtl="0">
              <a:lnSpc>
                <a:spcPct val="100000"/>
              </a:lnSpc>
              <a:spcBef>
                <a:spcPts val="0"/>
              </a:spcBef>
              <a:spcAft>
                <a:spcPts val="0"/>
              </a:spcAft>
              <a:buClr>
                <a:schemeClr val="dk2"/>
              </a:buClr>
              <a:buSzPts val="2100"/>
              <a:buNone/>
              <a:defRPr sz="2800">
                <a:solidFill>
                  <a:schemeClr val="dk2"/>
                </a:solidFill>
              </a:defRPr>
            </a:lvl2pPr>
            <a:lvl3pPr lvl="2" algn="ctr" rtl="0">
              <a:lnSpc>
                <a:spcPct val="100000"/>
              </a:lnSpc>
              <a:spcBef>
                <a:spcPts val="0"/>
              </a:spcBef>
              <a:spcAft>
                <a:spcPts val="0"/>
              </a:spcAft>
              <a:buClr>
                <a:schemeClr val="dk2"/>
              </a:buClr>
              <a:buSzPts val="2100"/>
              <a:buNone/>
              <a:defRPr sz="2800">
                <a:solidFill>
                  <a:schemeClr val="dk2"/>
                </a:solidFill>
              </a:defRPr>
            </a:lvl3pPr>
            <a:lvl4pPr lvl="3" algn="ctr" rtl="0">
              <a:lnSpc>
                <a:spcPct val="100000"/>
              </a:lnSpc>
              <a:spcBef>
                <a:spcPts val="0"/>
              </a:spcBef>
              <a:spcAft>
                <a:spcPts val="0"/>
              </a:spcAft>
              <a:buClr>
                <a:schemeClr val="dk2"/>
              </a:buClr>
              <a:buSzPts val="2100"/>
              <a:buNone/>
              <a:defRPr sz="2800">
                <a:solidFill>
                  <a:schemeClr val="dk2"/>
                </a:solidFill>
              </a:defRPr>
            </a:lvl4pPr>
            <a:lvl5pPr lvl="4" algn="ctr" rtl="0">
              <a:lnSpc>
                <a:spcPct val="100000"/>
              </a:lnSpc>
              <a:spcBef>
                <a:spcPts val="0"/>
              </a:spcBef>
              <a:spcAft>
                <a:spcPts val="0"/>
              </a:spcAft>
              <a:buClr>
                <a:schemeClr val="dk2"/>
              </a:buClr>
              <a:buSzPts val="2100"/>
              <a:buNone/>
              <a:defRPr sz="2800">
                <a:solidFill>
                  <a:schemeClr val="dk2"/>
                </a:solidFill>
              </a:defRPr>
            </a:lvl5pPr>
            <a:lvl6pPr lvl="5" algn="ctr" rtl="0">
              <a:lnSpc>
                <a:spcPct val="100000"/>
              </a:lnSpc>
              <a:spcBef>
                <a:spcPts val="0"/>
              </a:spcBef>
              <a:spcAft>
                <a:spcPts val="0"/>
              </a:spcAft>
              <a:buClr>
                <a:schemeClr val="dk2"/>
              </a:buClr>
              <a:buSzPts val="2100"/>
              <a:buNone/>
              <a:defRPr sz="2800">
                <a:solidFill>
                  <a:schemeClr val="dk2"/>
                </a:solidFill>
              </a:defRPr>
            </a:lvl6pPr>
            <a:lvl7pPr lvl="6" algn="ctr" rtl="0">
              <a:lnSpc>
                <a:spcPct val="100000"/>
              </a:lnSpc>
              <a:spcBef>
                <a:spcPts val="0"/>
              </a:spcBef>
              <a:spcAft>
                <a:spcPts val="0"/>
              </a:spcAft>
              <a:buClr>
                <a:schemeClr val="dk2"/>
              </a:buClr>
              <a:buSzPts val="2100"/>
              <a:buNone/>
              <a:defRPr sz="2800">
                <a:solidFill>
                  <a:schemeClr val="dk2"/>
                </a:solidFill>
              </a:defRPr>
            </a:lvl7pPr>
            <a:lvl8pPr lvl="7" algn="ctr" rtl="0">
              <a:lnSpc>
                <a:spcPct val="100000"/>
              </a:lnSpc>
              <a:spcBef>
                <a:spcPts val="0"/>
              </a:spcBef>
              <a:spcAft>
                <a:spcPts val="0"/>
              </a:spcAft>
              <a:buClr>
                <a:schemeClr val="dk2"/>
              </a:buClr>
              <a:buSzPts val="2100"/>
              <a:buNone/>
              <a:defRPr sz="2800">
                <a:solidFill>
                  <a:schemeClr val="dk2"/>
                </a:solidFill>
              </a:defRPr>
            </a:lvl8pPr>
            <a:lvl9pPr lvl="8" algn="ctr"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54" name="Google Shape;154;p26"/>
          <p:cNvSpPr txBox="1">
            <a:spLocks noGrp="1"/>
          </p:cNvSpPr>
          <p:nvPr>
            <p:ph type="title" idx="5" hasCustomPrompt="1"/>
          </p:nvPr>
        </p:nvSpPr>
        <p:spPr>
          <a:xfrm>
            <a:off x="8000692" y="2607367"/>
            <a:ext cx="2831200" cy="1116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6"/>
              </a:buClr>
              <a:buSzPts val="5000"/>
              <a:buNone/>
              <a:defRPr sz="6667">
                <a:solidFill>
                  <a:schemeClr val="accent6"/>
                </a:solidFill>
              </a:defRPr>
            </a:lvl1pPr>
            <a:lvl2pPr lvl="1" algn="ctr" rtl="0">
              <a:spcBef>
                <a:spcPts val="0"/>
              </a:spcBef>
              <a:spcAft>
                <a:spcPts val="0"/>
              </a:spcAft>
              <a:buClr>
                <a:schemeClr val="accent6"/>
              </a:buClr>
              <a:buSzPts val="5000"/>
              <a:buNone/>
              <a:defRPr sz="6667">
                <a:solidFill>
                  <a:schemeClr val="accent6"/>
                </a:solidFill>
              </a:defRPr>
            </a:lvl2pPr>
            <a:lvl3pPr lvl="2" algn="ctr" rtl="0">
              <a:spcBef>
                <a:spcPts val="0"/>
              </a:spcBef>
              <a:spcAft>
                <a:spcPts val="0"/>
              </a:spcAft>
              <a:buClr>
                <a:schemeClr val="accent6"/>
              </a:buClr>
              <a:buSzPts val="5000"/>
              <a:buNone/>
              <a:defRPr sz="6667">
                <a:solidFill>
                  <a:schemeClr val="accent6"/>
                </a:solidFill>
              </a:defRPr>
            </a:lvl3pPr>
            <a:lvl4pPr lvl="3" algn="ctr" rtl="0">
              <a:spcBef>
                <a:spcPts val="0"/>
              </a:spcBef>
              <a:spcAft>
                <a:spcPts val="0"/>
              </a:spcAft>
              <a:buClr>
                <a:schemeClr val="accent6"/>
              </a:buClr>
              <a:buSzPts val="5000"/>
              <a:buNone/>
              <a:defRPr sz="6667">
                <a:solidFill>
                  <a:schemeClr val="accent6"/>
                </a:solidFill>
              </a:defRPr>
            </a:lvl4pPr>
            <a:lvl5pPr lvl="4" algn="ctr" rtl="0">
              <a:spcBef>
                <a:spcPts val="0"/>
              </a:spcBef>
              <a:spcAft>
                <a:spcPts val="0"/>
              </a:spcAft>
              <a:buClr>
                <a:schemeClr val="accent6"/>
              </a:buClr>
              <a:buSzPts val="5000"/>
              <a:buNone/>
              <a:defRPr sz="6667">
                <a:solidFill>
                  <a:schemeClr val="accent6"/>
                </a:solidFill>
              </a:defRPr>
            </a:lvl5pPr>
            <a:lvl6pPr lvl="5" algn="ctr" rtl="0">
              <a:spcBef>
                <a:spcPts val="0"/>
              </a:spcBef>
              <a:spcAft>
                <a:spcPts val="0"/>
              </a:spcAft>
              <a:buClr>
                <a:schemeClr val="accent6"/>
              </a:buClr>
              <a:buSzPts val="5000"/>
              <a:buNone/>
              <a:defRPr sz="6667">
                <a:solidFill>
                  <a:schemeClr val="accent6"/>
                </a:solidFill>
              </a:defRPr>
            </a:lvl6pPr>
            <a:lvl7pPr lvl="6" algn="ctr" rtl="0">
              <a:spcBef>
                <a:spcPts val="0"/>
              </a:spcBef>
              <a:spcAft>
                <a:spcPts val="0"/>
              </a:spcAft>
              <a:buClr>
                <a:schemeClr val="accent6"/>
              </a:buClr>
              <a:buSzPts val="5000"/>
              <a:buNone/>
              <a:defRPr sz="6667">
                <a:solidFill>
                  <a:schemeClr val="accent6"/>
                </a:solidFill>
              </a:defRPr>
            </a:lvl7pPr>
            <a:lvl8pPr lvl="7" algn="ctr" rtl="0">
              <a:spcBef>
                <a:spcPts val="0"/>
              </a:spcBef>
              <a:spcAft>
                <a:spcPts val="0"/>
              </a:spcAft>
              <a:buClr>
                <a:schemeClr val="accent6"/>
              </a:buClr>
              <a:buSzPts val="5000"/>
              <a:buNone/>
              <a:defRPr sz="6667">
                <a:solidFill>
                  <a:schemeClr val="accent6"/>
                </a:solidFill>
              </a:defRPr>
            </a:lvl8pPr>
            <a:lvl9pPr lvl="8" algn="ctr" rtl="0">
              <a:spcBef>
                <a:spcPts val="0"/>
              </a:spcBef>
              <a:spcAft>
                <a:spcPts val="0"/>
              </a:spcAft>
              <a:buClr>
                <a:schemeClr val="accent6"/>
              </a:buClr>
              <a:buSzPts val="5000"/>
              <a:buNone/>
              <a:defRPr sz="6667">
                <a:solidFill>
                  <a:schemeClr val="accent6"/>
                </a:solidFill>
              </a:defRPr>
            </a:lvl9pPr>
          </a:lstStyle>
          <a:p>
            <a:r>
              <a:t>xx%</a:t>
            </a:r>
          </a:p>
        </p:txBody>
      </p:sp>
      <p:sp>
        <p:nvSpPr>
          <p:cNvPr id="155" name="Google Shape;155;p26"/>
          <p:cNvSpPr/>
          <p:nvPr/>
        </p:nvSpPr>
        <p:spPr>
          <a:xfrm rot="-5057437">
            <a:off x="1497348" y="-6233226"/>
            <a:ext cx="7779363" cy="12900139"/>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4201946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 Design 5">
  <p:cSld name="Title + Design 5">
    <p:bg>
      <p:bgPr>
        <a:solidFill>
          <a:schemeClr val="accent4"/>
        </a:solidFill>
        <a:effectLst/>
      </p:bgPr>
    </p:bg>
    <p:spTree>
      <p:nvGrpSpPr>
        <p:cNvPr id="1" name="Shape 156"/>
        <p:cNvGrpSpPr/>
        <p:nvPr/>
      </p:nvGrpSpPr>
      <p:grpSpPr>
        <a:xfrm>
          <a:off x="0" y="0"/>
          <a:ext cx="0" cy="0"/>
          <a:chOff x="0" y="0"/>
          <a:chExt cx="0" cy="0"/>
        </a:xfrm>
      </p:grpSpPr>
      <p:sp>
        <p:nvSpPr>
          <p:cNvPr id="157" name="Google Shape;157;p27"/>
          <p:cNvSpPr/>
          <p:nvPr/>
        </p:nvSpPr>
        <p:spPr>
          <a:xfrm rot="5209686" flipH="1">
            <a:off x="-2008165" y="2051722"/>
            <a:ext cx="5369436" cy="5442215"/>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8" name="Google Shape;158;p27"/>
          <p:cNvSpPr/>
          <p:nvPr/>
        </p:nvSpPr>
        <p:spPr>
          <a:xfrm rot="1223448">
            <a:off x="9027573" y="-123049"/>
            <a:ext cx="6619731" cy="724845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9" name="Google Shape;159;p27"/>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Tree>
    <p:extLst>
      <p:ext uri="{BB962C8B-B14F-4D97-AF65-F5344CB8AC3E}">
        <p14:creationId xmlns:p14="http://schemas.microsoft.com/office/powerpoint/2010/main" val="266388544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Title + Six Columns">
  <p:cSld name="Title + Six Columns">
    <p:bg>
      <p:bgPr>
        <a:solidFill>
          <a:schemeClr val="accent6"/>
        </a:solidFill>
        <a:effectLst/>
      </p:bgPr>
    </p:bg>
    <p:spTree>
      <p:nvGrpSpPr>
        <p:cNvPr id="1" name="Shape 160"/>
        <p:cNvGrpSpPr/>
        <p:nvPr/>
      </p:nvGrpSpPr>
      <p:grpSpPr>
        <a:xfrm>
          <a:off x="0" y="0"/>
          <a:ext cx="0" cy="0"/>
          <a:chOff x="0" y="0"/>
          <a:chExt cx="0" cy="0"/>
        </a:xfrm>
      </p:grpSpPr>
      <p:sp>
        <p:nvSpPr>
          <p:cNvPr id="161" name="Google Shape;161;p28"/>
          <p:cNvSpPr/>
          <p:nvPr/>
        </p:nvSpPr>
        <p:spPr>
          <a:xfrm rot="1083411">
            <a:off x="8738897" y="-346392"/>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2" name="Google Shape;162;p28"/>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63" name="Google Shape;163;p28"/>
          <p:cNvSpPr txBox="1">
            <a:spLocks noGrp="1"/>
          </p:cNvSpPr>
          <p:nvPr>
            <p:ph type="title" idx="2"/>
          </p:nvPr>
        </p:nvSpPr>
        <p:spPr>
          <a:xfrm>
            <a:off x="4559800" y="41831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4" name="Google Shape;164;p28"/>
          <p:cNvSpPr txBox="1">
            <a:spLocks noGrp="1"/>
          </p:cNvSpPr>
          <p:nvPr>
            <p:ph type="subTitle" idx="1"/>
          </p:nvPr>
        </p:nvSpPr>
        <p:spPr>
          <a:xfrm>
            <a:off x="4559801" y="4970467"/>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65" name="Google Shape;165;p28"/>
          <p:cNvSpPr txBox="1">
            <a:spLocks noGrp="1"/>
          </p:cNvSpPr>
          <p:nvPr>
            <p:ph type="title" idx="3"/>
          </p:nvPr>
        </p:nvSpPr>
        <p:spPr>
          <a:xfrm>
            <a:off x="8016316" y="41831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6" name="Google Shape;166;p28"/>
          <p:cNvSpPr txBox="1">
            <a:spLocks noGrp="1"/>
          </p:cNvSpPr>
          <p:nvPr>
            <p:ph type="subTitle" idx="4"/>
          </p:nvPr>
        </p:nvSpPr>
        <p:spPr>
          <a:xfrm>
            <a:off x="8016303" y="4970467"/>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67" name="Google Shape;167;p28"/>
          <p:cNvSpPr txBox="1">
            <a:spLocks noGrp="1"/>
          </p:cNvSpPr>
          <p:nvPr>
            <p:ph type="title" idx="5"/>
          </p:nvPr>
        </p:nvSpPr>
        <p:spPr>
          <a:xfrm>
            <a:off x="1103284" y="4183100"/>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8" name="Google Shape;168;p28"/>
          <p:cNvSpPr txBox="1">
            <a:spLocks noGrp="1"/>
          </p:cNvSpPr>
          <p:nvPr>
            <p:ph type="subTitle" idx="6"/>
          </p:nvPr>
        </p:nvSpPr>
        <p:spPr>
          <a:xfrm>
            <a:off x="1103300" y="4970467"/>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69" name="Google Shape;169;p28"/>
          <p:cNvSpPr txBox="1">
            <a:spLocks noGrp="1"/>
          </p:cNvSpPr>
          <p:nvPr>
            <p:ph type="title" idx="7"/>
          </p:nvPr>
        </p:nvSpPr>
        <p:spPr>
          <a:xfrm>
            <a:off x="4559800" y="2069467"/>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0" name="Google Shape;170;p28"/>
          <p:cNvSpPr txBox="1">
            <a:spLocks noGrp="1"/>
          </p:cNvSpPr>
          <p:nvPr>
            <p:ph type="subTitle" idx="8"/>
          </p:nvPr>
        </p:nvSpPr>
        <p:spPr>
          <a:xfrm>
            <a:off x="4559801" y="2856833"/>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71" name="Google Shape;171;p28"/>
          <p:cNvSpPr txBox="1">
            <a:spLocks noGrp="1"/>
          </p:cNvSpPr>
          <p:nvPr>
            <p:ph type="title" idx="9"/>
          </p:nvPr>
        </p:nvSpPr>
        <p:spPr>
          <a:xfrm>
            <a:off x="8016316" y="2069467"/>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2" name="Google Shape;172;p28"/>
          <p:cNvSpPr txBox="1">
            <a:spLocks noGrp="1"/>
          </p:cNvSpPr>
          <p:nvPr>
            <p:ph type="subTitle" idx="13"/>
          </p:nvPr>
        </p:nvSpPr>
        <p:spPr>
          <a:xfrm>
            <a:off x="8016303" y="2856833"/>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73" name="Google Shape;173;p28"/>
          <p:cNvSpPr txBox="1">
            <a:spLocks noGrp="1"/>
          </p:cNvSpPr>
          <p:nvPr>
            <p:ph type="title" idx="14"/>
          </p:nvPr>
        </p:nvSpPr>
        <p:spPr>
          <a:xfrm>
            <a:off x="1103284" y="2069467"/>
            <a:ext cx="3072400" cy="874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2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4" name="Google Shape;174;p28"/>
          <p:cNvSpPr txBox="1">
            <a:spLocks noGrp="1"/>
          </p:cNvSpPr>
          <p:nvPr>
            <p:ph type="subTitle" idx="15"/>
          </p:nvPr>
        </p:nvSpPr>
        <p:spPr>
          <a:xfrm>
            <a:off x="1103300" y="2856833"/>
            <a:ext cx="3072400" cy="9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80388283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itle + Text">
  <p:cSld name="Title + Text">
    <p:bg>
      <p:bgPr>
        <a:solidFill>
          <a:schemeClr val="accent2"/>
        </a:solidFill>
        <a:effectLst/>
      </p:bgPr>
    </p:bg>
    <p:spTree>
      <p:nvGrpSpPr>
        <p:cNvPr id="1" name="Shape 175"/>
        <p:cNvGrpSpPr/>
        <p:nvPr/>
      </p:nvGrpSpPr>
      <p:grpSpPr>
        <a:xfrm>
          <a:off x="0" y="0"/>
          <a:ext cx="0" cy="0"/>
          <a:chOff x="0" y="0"/>
          <a:chExt cx="0" cy="0"/>
        </a:xfrm>
      </p:grpSpPr>
      <p:sp>
        <p:nvSpPr>
          <p:cNvPr id="176" name="Google Shape;176;p29"/>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77" name="Google Shape;177;p29"/>
          <p:cNvSpPr txBox="1">
            <a:spLocks noGrp="1"/>
          </p:cNvSpPr>
          <p:nvPr>
            <p:ph type="title" idx="2"/>
          </p:nvPr>
        </p:nvSpPr>
        <p:spPr>
          <a:xfrm>
            <a:off x="6701633" y="3103400"/>
            <a:ext cx="4183600" cy="7636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2"/>
              </a:buClr>
              <a:buSzPts val="2400"/>
              <a:buNone/>
              <a:defRPr sz="3200">
                <a:solidFill>
                  <a:schemeClr val="dk2"/>
                </a:solidFill>
              </a:defRPr>
            </a:lvl1pPr>
            <a:lvl2pPr lvl="1" rtl="0">
              <a:spcBef>
                <a:spcPts val="0"/>
              </a:spcBef>
              <a:spcAft>
                <a:spcPts val="0"/>
              </a:spcAft>
              <a:buClr>
                <a:schemeClr val="dk2"/>
              </a:buClr>
              <a:buSzPts val="2400"/>
              <a:buNone/>
              <a:defRPr sz="3200">
                <a:solidFill>
                  <a:schemeClr val="dk2"/>
                </a:solidFill>
              </a:defRPr>
            </a:lvl2pPr>
            <a:lvl3pPr lvl="2" rtl="0">
              <a:spcBef>
                <a:spcPts val="0"/>
              </a:spcBef>
              <a:spcAft>
                <a:spcPts val="0"/>
              </a:spcAft>
              <a:buClr>
                <a:schemeClr val="dk2"/>
              </a:buClr>
              <a:buSzPts val="2400"/>
              <a:buNone/>
              <a:defRPr sz="3200">
                <a:solidFill>
                  <a:schemeClr val="dk2"/>
                </a:solidFill>
              </a:defRPr>
            </a:lvl3pPr>
            <a:lvl4pPr lvl="3" rtl="0">
              <a:spcBef>
                <a:spcPts val="0"/>
              </a:spcBef>
              <a:spcAft>
                <a:spcPts val="0"/>
              </a:spcAft>
              <a:buClr>
                <a:schemeClr val="dk2"/>
              </a:buClr>
              <a:buSzPts val="2400"/>
              <a:buNone/>
              <a:defRPr sz="3200">
                <a:solidFill>
                  <a:schemeClr val="dk2"/>
                </a:solidFill>
              </a:defRPr>
            </a:lvl4pPr>
            <a:lvl5pPr lvl="4" rtl="0">
              <a:spcBef>
                <a:spcPts val="0"/>
              </a:spcBef>
              <a:spcAft>
                <a:spcPts val="0"/>
              </a:spcAft>
              <a:buClr>
                <a:schemeClr val="dk2"/>
              </a:buClr>
              <a:buSzPts val="2400"/>
              <a:buNone/>
              <a:defRPr sz="3200">
                <a:solidFill>
                  <a:schemeClr val="dk2"/>
                </a:solidFill>
              </a:defRPr>
            </a:lvl5pPr>
            <a:lvl6pPr lvl="5" rtl="0">
              <a:spcBef>
                <a:spcPts val="0"/>
              </a:spcBef>
              <a:spcAft>
                <a:spcPts val="0"/>
              </a:spcAft>
              <a:buClr>
                <a:schemeClr val="dk2"/>
              </a:buClr>
              <a:buSzPts val="2400"/>
              <a:buNone/>
              <a:defRPr sz="3200">
                <a:solidFill>
                  <a:schemeClr val="dk2"/>
                </a:solidFill>
              </a:defRPr>
            </a:lvl6pPr>
            <a:lvl7pPr lvl="6" rtl="0">
              <a:spcBef>
                <a:spcPts val="0"/>
              </a:spcBef>
              <a:spcAft>
                <a:spcPts val="0"/>
              </a:spcAft>
              <a:buClr>
                <a:schemeClr val="dk2"/>
              </a:buClr>
              <a:buSzPts val="2400"/>
              <a:buNone/>
              <a:defRPr sz="3200">
                <a:solidFill>
                  <a:schemeClr val="dk2"/>
                </a:solidFill>
              </a:defRPr>
            </a:lvl7pPr>
            <a:lvl8pPr lvl="7" rtl="0">
              <a:spcBef>
                <a:spcPts val="0"/>
              </a:spcBef>
              <a:spcAft>
                <a:spcPts val="0"/>
              </a:spcAft>
              <a:buClr>
                <a:schemeClr val="dk2"/>
              </a:buClr>
              <a:buSzPts val="2400"/>
              <a:buNone/>
              <a:defRPr sz="3200">
                <a:solidFill>
                  <a:schemeClr val="dk2"/>
                </a:solidFill>
              </a:defRPr>
            </a:lvl8pPr>
            <a:lvl9pPr lvl="8" rtl="0">
              <a:spcBef>
                <a:spcPts val="0"/>
              </a:spcBef>
              <a:spcAft>
                <a:spcPts val="0"/>
              </a:spcAft>
              <a:buClr>
                <a:schemeClr val="dk2"/>
              </a:buClr>
              <a:buSzPts val="2400"/>
              <a:buNone/>
              <a:defRPr sz="3200">
                <a:solidFill>
                  <a:schemeClr val="dk2"/>
                </a:solidFill>
              </a:defRPr>
            </a:lvl9pPr>
          </a:lstStyle>
          <a:p>
            <a:endParaRPr/>
          </a:p>
        </p:txBody>
      </p:sp>
      <p:sp>
        <p:nvSpPr>
          <p:cNvPr id="178" name="Google Shape;178;p29"/>
          <p:cNvSpPr txBox="1">
            <a:spLocks noGrp="1"/>
          </p:cNvSpPr>
          <p:nvPr>
            <p:ph type="subTitle" idx="1"/>
          </p:nvPr>
        </p:nvSpPr>
        <p:spPr>
          <a:xfrm>
            <a:off x="6701600" y="3745499"/>
            <a:ext cx="4183600" cy="163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800"/>
              <a:buNone/>
              <a:defRPr>
                <a:solidFill>
                  <a:schemeClr val="dk2"/>
                </a:solidFill>
              </a:defRPr>
            </a:lvl1pPr>
            <a:lvl2pPr lvl="1" rtl="0">
              <a:lnSpc>
                <a:spcPct val="100000"/>
              </a:lnSpc>
              <a:spcBef>
                <a:spcPts val="0"/>
              </a:spcBef>
              <a:spcAft>
                <a:spcPts val="0"/>
              </a:spcAft>
              <a:buClr>
                <a:schemeClr val="dk2"/>
              </a:buClr>
              <a:buSzPts val="2100"/>
              <a:buNone/>
              <a:defRPr sz="2800">
                <a:solidFill>
                  <a:schemeClr val="dk2"/>
                </a:solidFill>
              </a:defRPr>
            </a:lvl2pPr>
            <a:lvl3pPr lvl="2" rtl="0">
              <a:lnSpc>
                <a:spcPct val="100000"/>
              </a:lnSpc>
              <a:spcBef>
                <a:spcPts val="0"/>
              </a:spcBef>
              <a:spcAft>
                <a:spcPts val="0"/>
              </a:spcAft>
              <a:buClr>
                <a:schemeClr val="dk2"/>
              </a:buClr>
              <a:buSzPts val="2100"/>
              <a:buNone/>
              <a:defRPr sz="2800">
                <a:solidFill>
                  <a:schemeClr val="dk2"/>
                </a:solidFill>
              </a:defRPr>
            </a:lvl3pPr>
            <a:lvl4pPr lvl="3" rtl="0">
              <a:lnSpc>
                <a:spcPct val="100000"/>
              </a:lnSpc>
              <a:spcBef>
                <a:spcPts val="0"/>
              </a:spcBef>
              <a:spcAft>
                <a:spcPts val="0"/>
              </a:spcAft>
              <a:buClr>
                <a:schemeClr val="dk2"/>
              </a:buClr>
              <a:buSzPts val="2100"/>
              <a:buNone/>
              <a:defRPr sz="2800">
                <a:solidFill>
                  <a:schemeClr val="dk2"/>
                </a:solidFill>
              </a:defRPr>
            </a:lvl4pPr>
            <a:lvl5pPr lvl="4" rtl="0">
              <a:lnSpc>
                <a:spcPct val="100000"/>
              </a:lnSpc>
              <a:spcBef>
                <a:spcPts val="0"/>
              </a:spcBef>
              <a:spcAft>
                <a:spcPts val="0"/>
              </a:spcAft>
              <a:buClr>
                <a:schemeClr val="dk2"/>
              </a:buClr>
              <a:buSzPts val="2100"/>
              <a:buNone/>
              <a:defRPr sz="2800">
                <a:solidFill>
                  <a:schemeClr val="dk2"/>
                </a:solidFill>
              </a:defRPr>
            </a:lvl5pPr>
            <a:lvl6pPr lvl="5" rtl="0">
              <a:lnSpc>
                <a:spcPct val="100000"/>
              </a:lnSpc>
              <a:spcBef>
                <a:spcPts val="0"/>
              </a:spcBef>
              <a:spcAft>
                <a:spcPts val="0"/>
              </a:spcAft>
              <a:buClr>
                <a:schemeClr val="dk2"/>
              </a:buClr>
              <a:buSzPts val="2100"/>
              <a:buNone/>
              <a:defRPr sz="2800">
                <a:solidFill>
                  <a:schemeClr val="dk2"/>
                </a:solidFill>
              </a:defRPr>
            </a:lvl6pPr>
            <a:lvl7pPr lvl="6" rtl="0">
              <a:lnSpc>
                <a:spcPct val="100000"/>
              </a:lnSpc>
              <a:spcBef>
                <a:spcPts val="0"/>
              </a:spcBef>
              <a:spcAft>
                <a:spcPts val="0"/>
              </a:spcAft>
              <a:buClr>
                <a:schemeClr val="dk2"/>
              </a:buClr>
              <a:buSzPts val="2100"/>
              <a:buNone/>
              <a:defRPr sz="2800">
                <a:solidFill>
                  <a:schemeClr val="dk2"/>
                </a:solidFill>
              </a:defRPr>
            </a:lvl7pPr>
            <a:lvl8pPr lvl="7" rtl="0">
              <a:lnSpc>
                <a:spcPct val="100000"/>
              </a:lnSpc>
              <a:spcBef>
                <a:spcPts val="0"/>
              </a:spcBef>
              <a:spcAft>
                <a:spcPts val="0"/>
              </a:spcAft>
              <a:buClr>
                <a:schemeClr val="dk2"/>
              </a:buClr>
              <a:buSzPts val="2100"/>
              <a:buNone/>
              <a:defRPr sz="2800">
                <a:solidFill>
                  <a:schemeClr val="dk2"/>
                </a:solidFill>
              </a:defRPr>
            </a:lvl8pPr>
            <a:lvl9pPr lvl="8" rtl="0">
              <a:lnSpc>
                <a:spcPct val="100000"/>
              </a:lnSpc>
              <a:spcBef>
                <a:spcPts val="0"/>
              </a:spcBef>
              <a:spcAft>
                <a:spcPts val="0"/>
              </a:spcAft>
              <a:buClr>
                <a:schemeClr val="dk2"/>
              </a:buClr>
              <a:buSzPts val="2100"/>
              <a:buNone/>
              <a:defRPr sz="2800">
                <a:solidFill>
                  <a:schemeClr val="dk2"/>
                </a:solidFill>
              </a:defRPr>
            </a:lvl9pPr>
          </a:lstStyle>
          <a:p>
            <a:endParaRPr/>
          </a:p>
        </p:txBody>
      </p:sp>
      <p:sp>
        <p:nvSpPr>
          <p:cNvPr id="179" name="Google Shape;179;p29"/>
          <p:cNvSpPr/>
          <p:nvPr/>
        </p:nvSpPr>
        <p:spPr>
          <a:xfrm rot="-9430979">
            <a:off x="9320786" y="-560512"/>
            <a:ext cx="6619684" cy="7248408"/>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93118153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Title + Text 2">
  <p:cSld name="Title + Text 2">
    <p:bg>
      <p:bgPr>
        <a:solidFill>
          <a:schemeClr val="accent3"/>
        </a:solidFill>
        <a:effectLst/>
      </p:bgPr>
    </p:bg>
    <p:spTree>
      <p:nvGrpSpPr>
        <p:cNvPr id="1" name="Shape 185"/>
        <p:cNvGrpSpPr/>
        <p:nvPr/>
      </p:nvGrpSpPr>
      <p:grpSpPr>
        <a:xfrm>
          <a:off x="0" y="0"/>
          <a:ext cx="0" cy="0"/>
          <a:chOff x="0" y="0"/>
          <a:chExt cx="0" cy="0"/>
        </a:xfrm>
      </p:grpSpPr>
      <p:sp>
        <p:nvSpPr>
          <p:cNvPr id="186" name="Google Shape;186;p31"/>
          <p:cNvSpPr/>
          <p:nvPr/>
        </p:nvSpPr>
        <p:spPr>
          <a:xfrm rot="327066">
            <a:off x="-1501502" y="-505099"/>
            <a:ext cx="8529220" cy="8644827"/>
          </a:xfrm>
          <a:custGeom>
            <a:avLst/>
            <a:gdLst/>
            <a:ahLst/>
            <a:cxnLst/>
            <a:rect l="l" t="t" r="r" b="b"/>
            <a:pathLst>
              <a:path w="100485" h="101847" extrusionOk="0">
                <a:moveTo>
                  <a:pt x="8259" y="0"/>
                </a:moveTo>
                <a:cubicBezTo>
                  <a:pt x="8001" y="0"/>
                  <a:pt x="7738" y="31"/>
                  <a:pt x="7471" y="94"/>
                </a:cubicBezTo>
                <a:cubicBezTo>
                  <a:pt x="2242" y="1339"/>
                  <a:pt x="0" y="82777"/>
                  <a:pt x="0" y="82777"/>
                </a:cubicBezTo>
                <a:cubicBezTo>
                  <a:pt x="0" y="82777"/>
                  <a:pt x="48435" y="101846"/>
                  <a:pt x="58196" y="101846"/>
                </a:cubicBezTo>
                <a:cubicBezTo>
                  <a:pt x="58407" y="101846"/>
                  <a:pt x="58601" y="101837"/>
                  <a:pt x="58775" y="101819"/>
                </a:cubicBezTo>
                <a:cubicBezTo>
                  <a:pt x="66994" y="100958"/>
                  <a:pt x="100484" y="97222"/>
                  <a:pt x="100484" y="97222"/>
                </a:cubicBezTo>
                <a:cubicBezTo>
                  <a:pt x="100484" y="97222"/>
                  <a:pt x="94800" y="84769"/>
                  <a:pt x="87372" y="84022"/>
                </a:cubicBezTo>
                <a:cubicBezTo>
                  <a:pt x="79943" y="83275"/>
                  <a:pt x="69981" y="79290"/>
                  <a:pt x="66744" y="74807"/>
                </a:cubicBezTo>
                <a:cubicBezTo>
                  <a:pt x="63507" y="70325"/>
                  <a:pt x="70729" y="65496"/>
                  <a:pt x="69981" y="61560"/>
                </a:cubicBezTo>
                <a:cubicBezTo>
                  <a:pt x="69234" y="57623"/>
                  <a:pt x="65498" y="57374"/>
                  <a:pt x="64504" y="55632"/>
                </a:cubicBezTo>
                <a:cubicBezTo>
                  <a:pt x="63508" y="53888"/>
                  <a:pt x="63009" y="50401"/>
                  <a:pt x="64504" y="47413"/>
                </a:cubicBezTo>
                <a:cubicBezTo>
                  <a:pt x="65998" y="44425"/>
                  <a:pt x="67281" y="36206"/>
                  <a:pt x="60911" y="33467"/>
                </a:cubicBezTo>
                <a:cubicBezTo>
                  <a:pt x="60911" y="33467"/>
                  <a:pt x="60066" y="28975"/>
                  <a:pt x="54263" y="28975"/>
                </a:cubicBezTo>
                <a:cubicBezTo>
                  <a:pt x="54110" y="28975"/>
                  <a:pt x="53954" y="28978"/>
                  <a:pt x="53794" y="28984"/>
                </a:cubicBezTo>
                <a:cubicBezTo>
                  <a:pt x="49016" y="29174"/>
                  <a:pt x="45411" y="31859"/>
                  <a:pt x="42530" y="31859"/>
                </a:cubicBezTo>
                <a:cubicBezTo>
                  <a:pt x="41656" y="31859"/>
                  <a:pt x="40850" y="31613"/>
                  <a:pt x="40097" y="30976"/>
                </a:cubicBezTo>
                <a:cubicBezTo>
                  <a:pt x="37369" y="28668"/>
                  <a:pt x="32167" y="25654"/>
                  <a:pt x="28809" y="25654"/>
                </a:cubicBezTo>
                <a:cubicBezTo>
                  <a:pt x="28181" y="25654"/>
                  <a:pt x="27617" y="25759"/>
                  <a:pt x="27146" y="25994"/>
                </a:cubicBezTo>
                <a:cubicBezTo>
                  <a:pt x="27146" y="25994"/>
                  <a:pt x="28392" y="22110"/>
                  <a:pt x="24158" y="21562"/>
                </a:cubicBezTo>
                <a:cubicBezTo>
                  <a:pt x="24158" y="21562"/>
                  <a:pt x="15691" y="17777"/>
                  <a:pt x="15939" y="14041"/>
                </a:cubicBezTo>
                <a:cubicBezTo>
                  <a:pt x="16175" y="10496"/>
                  <a:pt x="13048" y="0"/>
                  <a:pt x="8259" y="0"/>
                </a:cubicBezTo>
                <a:close/>
              </a:path>
            </a:pathLst>
          </a:custGeom>
          <a:solidFill>
            <a:schemeClr val="accent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7" name="Google Shape;187;p31"/>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88" name="Google Shape;188;p31"/>
          <p:cNvSpPr txBox="1">
            <a:spLocks noGrp="1"/>
          </p:cNvSpPr>
          <p:nvPr>
            <p:ph type="title" idx="2"/>
          </p:nvPr>
        </p:nvSpPr>
        <p:spPr>
          <a:xfrm>
            <a:off x="6701633" y="3103400"/>
            <a:ext cx="4183600" cy="7636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2"/>
              </a:buClr>
              <a:buSzPts val="2400"/>
              <a:buNone/>
              <a:defRPr sz="3200">
                <a:solidFill>
                  <a:schemeClr val="dk2"/>
                </a:solidFill>
              </a:defRPr>
            </a:lvl1pPr>
            <a:lvl2pPr lvl="1" rtl="0">
              <a:spcBef>
                <a:spcPts val="0"/>
              </a:spcBef>
              <a:spcAft>
                <a:spcPts val="0"/>
              </a:spcAft>
              <a:buClr>
                <a:schemeClr val="dk2"/>
              </a:buClr>
              <a:buSzPts val="2400"/>
              <a:buNone/>
              <a:defRPr sz="3200">
                <a:solidFill>
                  <a:schemeClr val="dk2"/>
                </a:solidFill>
              </a:defRPr>
            </a:lvl2pPr>
            <a:lvl3pPr lvl="2" rtl="0">
              <a:spcBef>
                <a:spcPts val="0"/>
              </a:spcBef>
              <a:spcAft>
                <a:spcPts val="0"/>
              </a:spcAft>
              <a:buClr>
                <a:schemeClr val="dk2"/>
              </a:buClr>
              <a:buSzPts val="2400"/>
              <a:buNone/>
              <a:defRPr sz="3200">
                <a:solidFill>
                  <a:schemeClr val="dk2"/>
                </a:solidFill>
              </a:defRPr>
            </a:lvl3pPr>
            <a:lvl4pPr lvl="3" rtl="0">
              <a:spcBef>
                <a:spcPts val="0"/>
              </a:spcBef>
              <a:spcAft>
                <a:spcPts val="0"/>
              </a:spcAft>
              <a:buClr>
                <a:schemeClr val="dk2"/>
              </a:buClr>
              <a:buSzPts val="2400"/>
              <a:buNone/>
              <a:defRPr sz="3200">
                <a:solidFill>
                  <a:schemeClr val="dk2"/>
                </a:solidFill>
              </a:defRPr>
            </a:lvl4pPr>
            <a:lvl5pPr lvl="4" rtl="0">
              <a:spcBef>
                <a:spcPts val="0"/>
              </a:spcBef>
              <a:spcAft>
                <a:spcPts val="0"/>
              </a:spcAft>
              <a:buClr>
                <a:schemeClr val="dk2"/>
              </a:buClr>
              <a:buSzPts val="2400"/>
              <a:buNone/>
              <a:defRPr sz="3200">
                <a:solidFill>
                  <a:schemeClr val="dk2"/>
                </a:solidFill>
              </a:defRPr>
            </a:lvl5pPr>
            <a:lvl6pPr lvl="5" rtl="0">
              <a:spcBef>
                <a:spcPts val="0"/>
              </a:spcBef>
              <a:spcAft>
                <a:spcPts val="0"/>
              </a:spcAft>
              <a:buClr>
                <a:schemeClr val="dk2"/>
              </a:buClr>
              <a:buSzPts val="2400"/>
              <a:buNone/>
              <a:defRPr sz="3200">
                <a:solidFill>
                  <a:schemeClr val="dk2"/>
                </a:solidFill>
              </a:defRPr>
            </a:lvl6pPr>
            <a:lvl7pPr lvl="6" rtl="0">
              <a:spcBef>
                <a:spcPts val="0"/>
              </a:spcBef>
              <a:spcAft>
                <a:spcPts val="0"/>
              </a:spcAft>
              <a:buClr>
                <a:schemeClr val="dk2"/>
              </a:buClr>
              <a:buSzPts val="2400"/>
              <a:buNone/>
              <a:defRPr sz="3200">
                <a:solidFill>
                  <a:schemeClr val="dk2"/>
                </a:solidFill>
              </a:defRPr>
            </a:lvl7pPr>
            <a:lvl8pPr lvl="7" rtl="0">
              <a:spcBef>
                <a:spcPts val="0"/>
              </a:spcBef>
              <a:spcAft>
                <a:spcPts val="0"/>
              </a:spcAft>
              <a:buClr>
                <a:schemeClr val="dk2"/>
              </a:buClr>
              <a:buSzPts val="2400"/>
              <a:buNone/>
              <a:defRPr sz="3200">
                <a:solidFill>
                  <a:schemeClr val="dk2"/>
                </a:solidFill>
              </a:defRPr>
            </a:lvl8pPr>
            <a:lvl9pPr lvl="8" rtl="0">
              <a:spcBef>
                <a:spcPts val="0"/>
              </a:spcBef>
              <a:spcAft>
                <a:spcPts val="0"/>
              </a:spcAft>
              <a:buClr>
                <a:schemeClr val="dk2"/>
              </a:buClr>
              <a:buSzPts val="2400"/>
              <a:buNone/>
              <a:defRPr sz="3200">
                <a:solidFill>
                  <a:schemeClr val="dk2"/>
                </a:solidFill>
              </a:defRPr>
            </a:lvl9pPr>
          </a:lstStyle>
          <a:p>
            <a:endParaRPr/>
          </a:p>
        </p:txBody>
      </p:sp>
      <p:sp>
        <p:nvSpPr>
          <p:cNvPr id="189" name="Google Shape;189;p31"/>
          <p:cNvSpPr txBox="1">
            <a:spLocks noGrp="1"/>
          </p:cNvSpPr>
          <p:nvPr>
            <p:ph type="subTitle" idx="1"/>
          </p:nvPr>
        </p:nvSpPr>
        <p:spPr>
          <a:xfrm>
            <a:off x="6701600" y="3745499"/>
            <a:ext cx="4183600" cy="163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800"/>
              <a:buNone/>
              <a:defRPr>
                <a:solidFill>
                  <a:schemeClr val="dk2"/>
                </a:solidFill>
              </a:defRPr>
            </a:lvl1pPr>
            <a:lvl2pPr lvl="1" rtl="0">
              <a:lnSpc>
                <a:spcPct val="100000"/>
              </a:lnSpc>
              <a:spcBef>
                <a:spcPts val="0"/>
              </a:spcBef>
              <a:spcAft>
                <a:spcPts val="0"/>
              </a:spcAft>
              <a:buClr>
                <a:schemeClr val="dk2"/>
              </a:buClr>
              <a:buSzPts val="2100"/>
              <a:buNone/>
              <a:defRPr sz="2800">
                <a:solidFill>
                  <a:schemeClr val="dk2"/>
                </a:solidFill>
              </a:defRPr>
            </a:lvl2pPr>
            <a:lvl3pPr lvl="2" rtl="0">
              <a:lnSpc>
                <a:spcPct val="100000"/>
              </a:lnSpc>
              <a:spcBef>
                <a:spcPts val="0"/>
              </a:spcBef>
              <a:spcAft>
                <a:spcPts val="0"/>
              </a:spcAft>
              <a:buClr>
                <a:schemeClr val="dk2"/>
              </a:buClr>
              <a:buSzPts val="2100"/>
              <a:buNone/>
              <a:defRPr sz="2800">
                <a:solidFill>
                  <a:schemeClr val="dk2"/>
                </a:solidFill>
              </a:defRPr>
            </a:lvl3pPr>
            <a:lvl4pPr lvl="3" rtl="0">
              <a:lnSpc>
                <a:spcPct val="100000"/>
              </a:lnSpc>
              <a:spcBef>
                <a:spcPts val="0"/>
              </a:spcBef>
              <a:spcAft>
                <a:spcPts val="0"/>
              </a:spcAft>
              <a:buClr>
                <a:schemeClr val="dk2"/>
              </a:buClr>
              <a:buSzPts val="2100"/>
              <a:buNone/>
              <a:defRPr sz="2800">
                <a:solidFill>
                  <a:schemeClr val="dk2"/>
                </a:solidFill>
              </a:defRPr>
            </a:lvl4pPr>
            <a:lvl5pPr lvl="4" rtl="0">
              <a:lnSpc>
                <a:spcPct val="100000"/>
              </a:lnSpc>
              <a:spcBef>
                <a:spcPts val="0"/>
              </a:spcBef>
              <a:spcAft>
                <a:spcPts val="0"/>
              </a:spcAft>
              <a:buClr>
                <a:schemeClr val="dk2"/>
              </a:buClr>
              <a:buSzPts val="2100"/>
              <a:buNone/>
              <a:defRPr sz="2800">
                <a:solidFill>
                  <a:schemeClr val="dk2"/>
                </a:solidFill>
              </a:defRPr>
            </a:lvl5pPr>
            <a:lvl6pPr lvl="5" rtl="0">
              <a:lnSpc>
                <a:spcPct val="100000"/>
              </a:lnSpc>
              <a:spcBef>
                <a:spcPts val="0"/>
              </a:spcBef>
              <a:spcAft>
                <a:spcPts val="0"/>
              </a:spcAft>
              <a:buClr>
                <a:schemeClr val="dk2"/>
              </a:buClr>
              <a:buSzPts val="2100"/>
              <a:buNone/>
              <a:defRPr sz="2800">
                <a:solidFill>
                  <a:schemeClr val="dk2"/>
                </a:solidFill>
              </a:defRPr>
            </a:lvl6pPr>
            <a:lvl7pPr lvl="6" rtl="0">
              <a:lnSpc>
                <a:spcPct val="100000"/>
              </a:lnSpc>
              <a:spcBef>
                <a:spcPts val="0"/>
              </a:spcBef>
              <a:spcAft>
                <a:spcPts val="0"/>
              </a:spcAft>
              <a:buClr>
                <a:schemeClr val="dk2"/>
              </a:buClr>
              <a:buSzPts val="2100"/>
              <a:buNone/>
              <a:defRPr sz="2800">
                <a:solidFill>
                  <a:schemeClr val="dk2"/>
                </a:solidFill>
              </a:defRPr>
            </a:lvl7pPr>
            <a:lvl8pPr lvl="7" rtl="0">
              <a:lnSpc>
                <a:spcPct val="100000"/>
              </a:lnSpc>
              <a:spcBef>
                <a:spcPts val="0"/>
              </a:spcBef>
              <a:spcAft>
                <a:spcPts val="0"/>
              </a:spcAft>
              <a:buClr>
                <a:schemeClr val="dk2"/>
              </a:buClr>
              <a:buSzPts val="2100"/>
              <a:buNone/>
              <a:defRPr sz="2800">
                <a:solidFill>
                  <a:schemeClr val="dk2"/>
                </a:solidFill>
              </a:defRPr>
            </a:lvl8pPr>
            <a:lvl9pPr lvl="8" rtl="0">
              <a:lnSpc>
                <a:spcPct val="100000"/>
              </a:lnSpc>
              <a:spcBef>
                <a:spcPts val="0"/>
              </a:spcBef>
              <a:spcAft>
                <a:spcPts val="0"/>
              </a:spcAft>
              <a:buClr>
                <a:schemeClr val="dk2"/>
              </a:buClr>
              <a:buSzPts val="2100"/>
              <a:buNone/>
              <a:defRPr sz="2800">
                <a:solidFill>
                  <a:schemeClr val="dk2"/>
                </a:solidFill>
              </a:defRPr>
            </a:lvl9pPr>
          </a:lstStyle>
          <a:p>
            <a:endParaRPr/>
          </a:p>
        </p:txBody>
      </p:sp>
    </p:spTree>
    <p:extLst>
      <p:ext uri="{BB962C8B-B14F-4D97-AF65-F5344CB8AC3E}">
        <p14:creationId xmlns:p14="http://schemas.microsoft.com/office/powerpoint/2010/main" val="427143809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Big Text">
  <p:cSld name="Big Text">
    <p:bg>
      <p:bgPr>
        <a:solidFill>
          <a:schemeClr val="accent3"/>
        </a:solidFill>
        <a:effectLst/>
      </p:bgPr>
    </p:bg>
    <p:spTree>
      <p:nvGrpSpPr>
        <p:cNvPr id="1" name="Shape 190"/>
        <p:cNvGrpSpPr/>
        <p:nvPr/>
      </p:nvGrpSpPr>
      <p:grpSpPr>
        <a:xfrm>
          <a:off x="0" y="0"/>
          <a:ext cx="0" cy="0"/>
          <a:chOff x="0" y="0"/>
          <a:chExt cx="0" cy="0"/>
        </a:xfrm>
      </p:grpSpPr>
      <p:sp>
        <p:nvSpPr>
          <p:cNvPr id="191" name="Google Shape;191;p32"/>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defRPr>
            </a:lvl1pPr>
            <a:lvl2pPr lvl="1" algn="ctr" rtl="0">
              <a:spcBef>
                <a:spcPts val="0"/>
              </a:spcBef>
              <a:spcAft>
                <a:spcPts val="0"/>
              </a:spcAft>
              <a:buClr>
                <a:schemeClr val="dk2"/>
              </a:buClr>
              <a:buSzPts val="2800"/>
              <a:buNone/>
              <a:defRPr>
                <a:solidFill>
                  <a:schemeClr val="dk2"/>
                </a:solidFill>
              </a:defRPr>
            </a:lvl2pPr>
            <a:lvl3pPr lvl="2" algn="ctr" rtl="0">
              <a:spcBef>
                <a:spcPts val="0"/>
              </a:spcBef>
              <a:spcAft>
                <a:spcPts val="0"/>
              </a:spcAft>
              <a:buClr>
                <a:schemeClr val="dk2"/>
              </a:buClr>
              <a:buSzPts val="2800"/>
              <a:buNone/>
              <a:defRPr>
                <a:solidFill>
                  <a:schemeClr val="dk2"/>
                </a:solidFill>
              </a:defRPr>
            </a:lvl3pPr>
            <a:lvl4pPr lvl="3" algn="ctr" rtl="0">
              <a:spcBef>
                <a:spcPts val="0"/>
              </a:spcBef>
              <a:spcAft>
                <a:spcPts val="0"/>
              </a:spcAft>
              <a:buClr>
                <a:schemeClr val="dk2"/>
              </a:buClr>
              <a:buSzPts val="2800"/>
              <a:buNone/>
              <a:defRPr>
                <a:solidFill>
                  <a:schemeClr val="dk2"/>
                </a:solidFill>
              </a:defRPr>
            </a:lvl4pPr>
            <a:lvl5pPr lvl="4" algn="ctr" rtl="0">
              <a:spcBef>
                <a:spcPts val="0"/>
              </a:spcBef>
              <a:spcAft>
                <a:spcPts val="0"/>
              </a:spcAft>
              <a:buClr>
                <a:schemeClr val="dk2"/>
              </a:buClr>
              <a:buSzPts val="2800"/>
              <a:buNone/>
              <a:defRPr>
                <a:solidFill>
                  <a:schemeClr val="dk2"/>
                </a:solidFill>
              </a:defRPr>
            </a:lvl5pPr>
            <a:lvl6pPr lvl="5" algn="ctr" rtl="0">
              <a:spcBef>
                <a:spcPts val="0"/>
              </a:spcBef>
              <a:spcAft>
                <a:spcPts val="0"/>
              </a:spcAft>
              <a:buClr>
                <a:schemeClr val="dk2"/>
              </a:buClr>
              <a:buSzPts val="2800"/>
              <a:buNone/>
              <a:defRPr>
                <a:solidFill>
                  <a:schemeClr val="dk2"/>
                </a:solidFill>
              </a:defRPr>
            </a:lvl6pPr>
            <a:lvl7pPr lvl="6" algn="ctr" rtl="0">
              <a:spcBef>
                <a:spcPts val="0"/>
              </a:spcBef>
              <a:spcAft>
                <a:spcPts val="0"/>
              </a:spcAft>
              <a:buClr>
                <a:schemeClr val="dk2"/>
              </a:buClr>
              <a:buSzPts val="2800"/>
              <a:buNone/>
              <a:defRPr>
                <a:solidFill>
                  <a:schemeClr val="dk2"/>
                </a:solidFill>
              </a:defRPr>
            </a:lvl7pPr>
            <a:lvl8pPr lvl="7" algn="ctr" rtl="0">
              <a:spcBef>
                <a:spcPts val="0"/>
              </a:spcBef>
              <a:spcAft>
                <a:spcPts val="0"/>
              </a:spcAft>
              <a:buClr>
                <a:schemeClr val="dk2"/>
              </a:buClr>
              <a:buSzPts val="2800"/>
              <a:buNone/>
              <a:defRPr>
                <a:solidFill>
                  <a:schemeClr val="dk2"/>
                </a:solidFill>
              </a:defRPr>
            </a:lvl8pPr>
            <a:lvl9pPr lvl="8" algn="ctr" rtl="0">
              <a:spcBef>
                <a:spcPts val="0"/>
              </a:spcBef>
              <a:spcAft>
                <a:spcPts val="0"/>
              </a:spcAft>
              <a:buClr>
                <a:schemeClr val="dk2"/>
              </a:buClr>
              <a:buSzPts val="2800"/>
              <a:buNone/>
              <a:defRPr>
                <a:solidFill>
                  <a:schemeClr val="dk2"/>
                </a:solidFill>
              </a:defRPr>
            </a:lvl9pPr>
          </a:lstStyle>
          <a:p>
            <a:endParaRPr/>
          </a:p>
        </p:txBody>
      </p:sp>
      <p:sp>
        <p:nvSpPr>
          <p:cNvPr id="192" name="Google Shape;192;p32"/>
          <p:cNvSpPr txBox="1">
            <a:spLocks noGrp="1"/>
          </p:cNvSpPr>
          <p:nvPr>
            <p:ph type="subTitle" idx="1"/>
          </p:nvPr>
        </p:nvSpPr>
        <p:spPr>
          <a:xfrm>
            <a:off x="3090800" y="2369835"/>
            <a:ext cx="6010400" cy="251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2"/>
              </a:buClr>
              <a:buSzPts val="2000"/>
              <a:buNone/>
              <a:defRPr sz="2667">
                <a:solidFill>
                  <a:schemeClr val="dk2"/>
                </a:solidFill>
              </a:defRPr>
            </a:lvl1pPr>
            <a:lvl2pPr lvl="1" algn="ctr" rtl="0">
              <a:lnSpc>
                <a:spcPct val="100000"/>
              </a:lnSpc>
              <a:spcBef>
                <a:spcPts val="0"/>
              </a:spcBef>
              <a:spcAft>
                <a:spcPts val="0"/>
              </a:spcAft>
              <a:buClr>
                <a:schemeClr val="dk2"/>
              </a:buClr>
              <a:buSzPts val="2000"/>
              <a:buNone/>
              <a:defRPr sz="2667">
                <a:solidFill>
                  <a:schemeClr val="dk2"/>
                </a:solidFill>
              </a:defRPr>
            </a:lvl2pPr>
            <a:lvl3pPr lvl="2" algn="ctr" rtl="0">
              <a:lnSpc>
                <a:spcPct val="100000"/>
              </a:lnSpc>
              <a:spcBef>
                <a:spcPts val="0"/>
              </a:spcBef>
              <a:spcAft>
                <a:spcPts val="0"/>
              </a:spcAft>
              <a:buClr>
                <a:schemeClr val="dk2"/>
              </a:buClr>
              <a:buSzPts val="2000"/>
              <a:buNone/>
              <a:defRPr sz="2667">
                <a:solidFill>
                  <a:schemeClr val="dk2"/>
                </a:solidFill>
              </a:defRPr>
            </a:lvl3pPr>
            <a:lvl4pPr lvl="3" algn="ctr" rtl="0">
              <a:lnSpc>
                <a:spcPct val="100000"/>
              </a:lnSpc>
              <a:spcBef>
                <a:spcPts val="0"/>
              </a:spcBef>
              <a:spcAft>
                <a:spcPts val="0"/>
              </a:spcAft>
              <a:buClr>
                <a:schemeClr val="dk2"/>
              </a:buClr>
              <a:buSzPts val="2000"/>
              <a:buNone/>
              <a:defRPr sz="2667">
                <a:solidFill>
                  <a:schemeClr val="dk2"/>
                </a:solidFill>
              </a:defRPr>
            </a:lvl4pPr>
            <a:lvl5pPr lvl="4" algn="ctr" rtl="0">
              <a:lnSpc>
                <a:spcPct val="100000"/>
              </a:lnSpc>
              <a:spcBef>
                <a:spcPts val="0"/>
              </a:spcBef>
              <a:spcAft>
                <a:spcPts val="0"/>
              </a:spcAft>
              <a:buClr>
                <a:schemeClr val="dk2"/>
              </a:buClr>
              <a:buSzPts val="2000"/>
              <a:buNone/>
              <a:defRPr sz="2667">
                <a:solidFill>
                  <a:schemeClr val="dk2"/>
                </a:solidFill>
              </a:defRPr>
            </a:lvl5pPr>
            <a:lvl6pPr lvl="5" algn="ctr" rtl="0">
              <a:lnSpc>
                <a:spcPct val="100000"/>
              </a:lnSpc>
              <a:spcBef>
                <a:spcPts val="0"/>
              </a:spcBef>
              <a:spcAft>
                <a:spcPts val="0"/>
              </a:spcAft>
              <a:buClr>
                <a:schemeClr val="dk2"/>
              </a:buClr>
              <a:buSzPts val="2000"/>
              <a:buNone/>
              <a:defRPr sz="2667">
                <a:solidFill>
                  <a:schemeClr val="dk2"/>
                </a:solidFill>
              </a:defRPr>
            </a:lvl6pPr>
            <a:lvl7pPr lvl="6" algn="ctr" rtl="0">
              <a:lnSpc>
                <a:spcPct val="100000"/>
              </a:lnSpc>
              <a:spcBef>
                <a:spcPts val="0"/>
              </a:spcBef>
              <a:spcAft>
                <a:spcPts val="0"/>
              </a:spcAft>
              <a:buClr>
                <a:schemeClr val="dk2"/>
              </a:buClr>
              <a:buSzPts val="2000"/>
              <a:buNone/>
              <a:defRPr sz="2667">
                <a:solidFill>
                  <a:schemeClr val="dk2"/>
                </a:solidFill>
              </a:defRPr>
            </a:lvl7pPr>
            <a:lvl8pPr lvl="7" algn="ctr" rtl="0">
              <a:lnSpc>
                <a:spcPct val="100000"/>
              </a:lnSpc>
              <a:spcBef>
                <a:spcPts val="0"/>
              </a:spcBef>
              <a:spcAft>
                <a:spcPts val="0"/>
              </a:spcAft>
              <a:buClr>
                <a:schemeClr val="dk2"/>
              </a:buClr>
              <a:buSzPts val="2000"/>
              <a:buNone/>
              <a:defRPr sz="2667">
                <a:solidFill>
                  <a:schemeClr val="dk2"/>
                </a:solidFill>
              </a:defRPr>
            </a:lvl8pPr>
            <a:lvl9pPr lvl="8" algn="ctr" rtl="0">
              <a:lnSpc>
                <a:spcPct val="100000"/>
              </a:lnSpc>
              <a:spcBef>
                <a:spcPts val="0"/>
              </a:spcBef>
              <a:spcAft>
                <a:spcPts val="0"/>
              </a:spcAft>
              <a:buClr>
                <a:schemeClr val="dk2"/>
              </a:buClr>
              <a:buSzPts val="2000"/>
              <a:buNone/>
              <a:defRPr sz="2667">
                <a:solidFill>
                  <a:schemeClr val="dk2"/>
                </a:solidFill>
              </a:defRPr>
            </a:lvl9pPr>
          </a:lstStyle>
          <a:p>
            <a:endParaRPr/>
          </a:p>
        </p:txBody>
      </p:sp>
      <p:sp>
        <p:nvSpPr>
          <p:cNvPr id="193" name="Google Shape;193;p32"/>
          <p:cNvSpPr/>
          <p:nvPr/>
        </p:nvSpPr>
        <p:spPr>
          <a:xfrm rot="-5057437">
            <a:off x="4275448" y="523241"/>
            <a:ext cx="7779363" cy="12900139"/>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40479168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Thanks + Credits">
  <p:cSld name="Thanks + Credits">
    <p:bg>
      <p:bgPr>
        <a:solidFill>
          <a:schemeClr val="accent6"/>
        </a:solidFill>
        <a:effectLst/>
      </p:bgPr>
    </p:bg>
    <p:spTree>
      <p:nvGrpSpPr>
        <p:cNvPr id="1" name="Shape 194"/>
        <p:cNvGrpSpPr/>
        <p:nvPr/>
      </p:nvGrpSpPr>
      <p:grpSpPr>
        <a:xfrm>
          <a:off x="0" y="0"/>
          <a:ext cx="0" cy="0"/>
          <a:chOff x="0" y="0"/>
          <a:chExt cx="0" cy="0"/>
        </a:xfrm>
      </p:grpSpPr>
      <p:sp>
        <p:nvSpPr>
          <p:cNvPr id="195" name="Google Shape;195;p33"/>
          <p:cNvSpPr/>
          <p:nvPr/>
        </p:nvSpPr>
        <p:spPr>
          <a:xfrm rot="1083411">
            <a:off x="6940964"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6" name="Google Shape;196;p33"/>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7" name="Google Shape;197;p33"/>
          <p:cNvSpPr txBox="1">
            <a:spLocks noGrp="1"/>
          </p:cNvSpPr>
          <p:nvPr>
            <p:ph type="title"/>
          </p:nvPr>
        </p:nvSpPr>
        <p:spPr>
          <a:xfrm>
            <a:off x="52400" y="1019933"/>
            <a:ext cx="12087200" cy="76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800"/>
              <a:buNone/>
              <a:defRPr sz="6400"/>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98" name="Google Shape;198;p33"/>
          <p:cNvSpPr txBox="1">
            <a:spLocks noGrp="1"/>
          </p:cNvSpPr>
          <p:nvPr>
            <p:ph type="subTitle" idx="1"/>
          </p:nvPr>
        </p:nvSpPr>
        <p:spPr>
          <a:xfrm>
            <a:off x="3090800" y="2055333"/>
            <a:ext cx="6010400" cy="1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sp>
        <p:nvSpPr>
          <p:cNvPr id="199" name="Google Shape;199;p33"/>
          <p:cNvSpPr/>
          <p:nvPr/>
        </p:nvSpPr>
        <p:spPr>
          <a:xfrm rot="-3684712">
            <a:off x="352783" y="503190"/>
            <a:ext cx="7779445" cy="1290034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0" name="Google Shape;200;p33"/>
          <p:cNvSpPr txBox="1"/>
          <p:nvPr/>
        </p:nvSpPr>
        <p:spPr>
          <a:xfrm>
            <a:off x="3996800" y="3818933"/>
            <a:ext cx="4198400" cy="1358800"/>
          </a:xfrm>
          <a:prstGeom prst="rect">
            <a:avLst/>
          </a:prstGeom>
          <a:noFill/>
          <a:ln>
            <a:noFill/>
          </a:ln>
        </p:spPr>
        <p:txBody>
          <a:bodyPr spcFirstLastPara="1" wrap="square" lIns="121900" tIns="121900" rIns="121900" bIns="121900" anchor="t" anchorCtr="0">
            <a:noAutofit/>
          </a:bodyPr>
          <a:lstStyle/>
          <a:p>
            <a:pPr marL="0" lvl="0" indent="0" algn="ctr" rtl="0">
              <a:spcBef>
                <a:spcPts val="400"/>
              </a:spcBef>
              <a:spcAft>
                <a:spcPts val="0"/>
              </a:spcAft>
              <a:buNone/>
            </a:pPr>
            <a:r>
              <a:rPr lang="en" sz="1600">
                <a:solidFill>
                  <a:schemeClr val="lt2"/>
                </a:solidFill>
                <a:latin typeface="Advent Pro"/>
                <a:ea typeface="Advent Pro"/>
                <a:cs typeface="Advent Pro"/>
                <a:sym typeface="Advent Pro"/>
              </a:rPr>
              <a:t>CREDITS: This presentation template was created by </a:t>
            </a:r>
            <a:r>
              <a:rPr lang="en" sz="1600" b="1">
                <a:solidFill>
                  <a:schemeClr val="lt2"/>
                </a:solidFill>
                <a:uFill>
                  <a:noFill/>
                </a:uFill>
                <a:latin typeface="Advent Pro"/>
                <a:ea typeface="Advent Pro"/>
                <a:cs typeface="Advent Pro"/>
                <a:sym typeface="Advent Pro"/>
                <a:hlinkClick r:id="rId2">
                  <a:extLst>
                    <a:ext uri="{A12FA001-AC4F-418D-AE19-62706E023703}">
                      <ahyp:hlinkClr xmlns:ahyp="http://schemas.microsoft.com/office/drawing/2018/hyperlinkcolor" val="tx"/>
                    </a:ext>
                  </a:extLst>
                </a:hlinkClick>
              </a:rPr>
              <a:t>Slidesgo</a:t>
            </a:r>
            <a:r>
              <a:rPr lang="en" sz="1600">
                <a:solidFill>
                  <a:schemeClr val="lt2"/>
                </a:solidFill>
                <a:latin typeface="Advent Pro"/>
                <a:ea typeface="Advent Pro"/>
                <a:cs typeface="Advent Pro"/>
                <a:sym typeface="Advent Pro"/>
              </a:rPr>
              <a:t>, including icons by </a:t>
            </a:r>
            <a:r>
              <a:rPr lang="en" sz="1600" b="1">
                <a:solidFill>
                  <a:schemeClr val="lt2"/>
                </a:solidFill>
                <a:uFill>
                  <a:noFill/>
                </a:uFill>
                <a:latin typeface="Advent Pro"/>
                <a:ea typeface="Advent Pro"/>
                <a:cs typeface="Advent Pro"/>
                <a:sym typeface="Advent Pro"/>
                <a:hlinkClick r:id="rId3">
                  <a:extLst>
                    <a:ext uri="{A12FA001-AC4F-418D-AE19-62706E023703}">
                      <ahyp:hlinkClr xmlns:ahyp="http://schemas.microsoft.com/office/drawing/2018/hyperlinkcolor" val="tx"/>
                    </a:ext>
                  </a:extLst>
                </a:hlinkClick>
              </a:rPr>
              <a:t>Flaticon</a:t>
            </a:r>
            <a:r>
              <a:rPr lang="en" sz="1600">
                <a:solidFill>
                  <a:schemeClr val="lt2"/>
                </a:solidFill>
                <a:latin typeface="Advent Pro"/>
                <a:ea typeface="Advent Pro"/>
                <a:cs typeface="Advent Pro"/>
                <a:sym typeface="Advent Pro"/>
              </a:rPr>
              <a:t>, and infographics &amp; images by </a:t>
            </a:r>
            <a:r>
              <a:rPr lang="en" sz="1600" b="1">
                <a:solidFill>
                  <a:schemeClr val="lt2"/>
                </a:solidFill>
                <a:uFill>
                  <a:noFill/>
                </a:uFill>
                <a:latin typeface="Advent Pro"/>
                <a:ea typeface="Advent Pro"/>
                <a:cs typeface="Advent Pro"/>
                <a:sym typeface="Advent Pro"/>
                <a:hlinkClick r:id="rId4">
                  <a:extLst>
                    <a:ext uri="{A12FA001-AC4F-418D-AE19-62706E023703}">
                      <ahyp:hlinkClr xmlns:ahyp="http://schemas.microsoft.com/office/drawing/2018/hyperlinkcolor" val="tx"/>
                    </a:ext>
                  </a:extLst>
                </a:hlinkClick>
              </a:rPr>
              <a:t>Freepik</a:t>
            </a:r>
            <a:r>
              <a:rPr lang="en" sz="1600">
                <a:solidFill>
                  <a:schemeClr val="lt2"/>
                </a:solidFill>
                <a:latin typeface="Advent Pro"/>
                <a:ea typeface="Advent Pro"/>
                <a:cs typeface="Advent Pro"/>
                <a:sym typeface="Advent Pro"/>
              </a:rPr>
              <a:t>. </a:t>
            </a:r>
            <a:endParaRPr sz="1600">
              <a:solidFill>
                <a:schemeClr val="lt2"/>
              </a:solidFill>
              <a:latin typeface="Advent Pro"/>
              <a:ea typeface="Advent Pro"/>
              <a:cs typeface="Advent Pro"/>
              <a:sym typeface="Advent Pro"/>
            </a:endParaRPr>
          </a:p>
          <a:p>
            <a:pPr marL="0" lvl="0" indent="0" algn="ctr" rtl="0">
              <a:spcBef>
                <a:spcPts val="400"/>
              </a:spcBef>
              <a:spcAft>
                <a:spcPts val="0"/>
              </a:spcAft>
              <a:buNone/>
            </a:pPr>
            <a:endParaRPr sz="1600" b="1">
              <a:solidFill>
                <a:schemeClr val="lt2"/>
              </a:solidFill>
              <a:latin typeface="Advent Pro"/>
              <a:ea typeface="Advent Pro"/>
              <a:cs typeface="Advent Pro"/>
              <a:sym typeface="Advent Pro"/>
            </a:endParaRPr>
          </a:p>
        </p:txBody>
      </p:sp>
    </p:spTree>
    <p:extLst>
      <p:ext uri="{BB962C8B-B14F-4D97-AF65-F5344CB8AC3E}">
        <p14:creationId xmlns:p14="http://schemas.microsoft.com/office/powerpoint/2010/main" val="133810645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Title + Bullet points 1">
  <p:cSld name="Title + Bullet points 1">
    <p:bg>
      <p:bgPr>
        <a:solidFill>
          <a:schemeClr val="accent6"/>
        </a:solidFill>
        <a:effectLst/>
      </p:bgPr>
    </p:bg>
    <p:spTree>
      <p:nvGrpSpPr>
        <p:cNvPr id="1" name="Shape 201"/>
        <p:cNvGrpSpPr/>
        <p:nvPr/>
      </p:nvGrpSpPr>
      <p:grpSpPr>
        <a:xfrm>
          <a:off x="0" y="0"/>
          <a:ext cx="0" cy="0"/>
          <a:chOff x="0" y="0"/>
          <a:chExt cx="0" cy="0"/>
        </a:xfrm>
      </p:grpSpPr>
      <p:sp>
        <p:nvSpPr>
          <p:cNvPr id="202" name="Google Shape;202;p34"/>
          <p:cNvSpPr/>
          <p:nvPr/>
        </p:nvSpPr>
        <p:spPr>
          <a:xfrm rot="1083411">
            <a:off x="8535831" y="-124859"/>
            <a:ext cx="6491168" cy="7107685"/>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3" name="Google Shape;203;p34"/>
          <p:cNvSpPr/>
          <p:nvPr/>
        </p:nvSpPr>
        <p:spPr>
          <a:xfrm>
            <a:off x="-306767" y="-124834"/>
            <a:ext cx="6491115" cy="7107627"/>
          </a:xfrm>
          <a:custGeom>
            <a:avLst/>
            <a:gdLst/>
            <a:ahLst/>
            <a:cxnLst/>
            <a:rect l="l" t="t" r="r" b="b"/>
            <a:pathLst>
              <a:path w="123892" h="135659" extrusionOk="0">
                <a:moveTo>
                  <a:pt x="38691" y="0"/>
                </a:moveTo>
                <a:cubicBezTo>
                  <a:pt x="30488" y="0"/>
                  <a:pt x="23620" y="420"/>
                  <a:pt x="21418" y="920"/>
                </a:cubicBezTo>
                <a:cubicBezTo>
                  <a:pt x="20195" y="1198"/>
                  <a:pt x="18499" y="1306"/>
                  <a:pt x="16603" y="1306"/>
                </a:cubicBezTo>
                <a:cubicBezTo>
                  <a:pt x="10010" y="1306"/>
                  <a:pt x="997" y="0"/>
                  <a:pt x="997" y="0"/>
                </a:cubicBezTo>
                <a:lnTo>
                  <a:pt x="997" y="0"/>
                </a:lnTo>
                <a:cubicBezTo>
                  <a:pt x="997" y="0"/>
                  <a:pt x="1" y="19598"/>
                  <a:pt x="9714" y="23584"/>
                </a:cubicBezTo>
                <a:cubicBezTo>
                  <a:pt x="19427" y="27569"/>
                  <a:pt x="31131" y="27569"/>
                  <a:pt x="29139" y="30558"/>
                </a:cubicBezTo>
                <a:cubicBezTo>
                  <a:pt x="27146" y="33546"/>
                  <a:pt x="27395" y="36036"/>
                  <a:pt x="32625" y="37779"/>
                </a:cubicBezTo>
                <a:cubicBezTo>
                  <a:pt x="37856" y="39523"/>
                  <a:pt x="41840" y="43010"/>
                  <a:pt x="39101" y="46247"/>
                </a:cubicBezTo>
                <a:cubicBezTo>
                  <a:pt x="36360" y="49484"/>
                  <a:pt x="33870" y="55462"/>
                  <a:pt x="35365" y="59944"/>
                </a:cubicBezTo>
                <a:cubicBezTo>
                  <a:pt x="36563" y="63539"/>
                  <a:pt x="39363" y="66814"/>
                  <a:pt x="43508" y="66814"/>
                </a:cubicBezTo>
                <a:cubicBezTo>
                  <a:pt x="44532" y="66814"/>
                  <a:pt x="45637" y="66614"/>
                  <a:pt x="46821" y="66170"/>
                </a:cubicBezTo>
                <a:cubicBezTo>
                  <a:pt x="49122" y="65308"/>
                  <a:pt x="51096" y="64961"/>
                  <a:pt x="52632" y="64961"/>
                </a:cubicBezTo>
                <a:cubicBezTo>
                  <a:pt x="55086" y="64961"/>
                  <a:pt x="56421" y="65845"/>
                  <a:pt x="56179" y="66917"/>
                </a:cubicBezTo>
                <a:cubicBezTo>
                  <a:pt x="55786" y="68659"/>
                  <a:pt x="46241" y="73607"/>
                  <a:pt x="49916" y="83690"/>
                </a:cubicBezTo>
                <a:cubicBezTo>
                  <a:pt x="51571" y="88233"/>
                  <a:pt x="58816" y="89394"/>
                  <a:pt x="61057" y="92383"/>
                </a:cubicBezTo>
                <a:cubicBezTo>
                  <a:pt x="63297" y="95371"/>
                  <a:pt x="59310" y="97994"/>
                  <a:pt x="59313" y="105085"/>
                </a:cubicBezTo>
                <a:cubicBezTo>
                  <a:pt x="59317" y="110319"/>
                  <a:pt x="68779" y="108554"/>
                  <a:pt x="72515" y="112539"/>
                </a:cubicBezTo>
                <a:cubicBezTo>
                  <a:pt x="76250" y="116523"/>
                  <a:pt x="74216" y="119839"/>
                  <a:pt x="68737" y="123450"/>
                </a:cubicBezTo>
                <a:cubicBezTo>
                  <a:pt x="63333" y="127011"/>
                  <a:pt x="77706" y="135658"/>
                  <a:pt x="82447" y="135658"/>
                </a:cubicBezTo>
                <a:cubicBezTo>
                  <a:pt x="82513" y="135658"/>
                  <a:pt x="82578" y="135656"/>
                  <a:pt x="82641" y="135653"/>
                </a:cubicBezTo>
                <a:cubicBezTo>
                  <a:pt x="87166" y="135404"/>
                  <a:pt x="115503" y="126688"/>
                  <a:pt x="115503" y="126688"/>
                </a:cubicBezTo>
                <a:cubicBezTo>
                  <a:pt x="115503" y="126688"/>
                  <a:pt x="122431" y="124944"/>
                  <a:pt x="120987" y="119714"/>
                </a:cubicBezTo>
                <a:cubicBezTo>
                  <a:pt x="119543" y="114485"/>
                  <a:pt x="123892" y="109254"/>
                  <a:pt x="119725" y="107511"/>
                </a:cubicBezTo>
                <a:cubicBezTo>
                  <a:pt x="115558" y="105769"/>
                  <a:pt x="112827" y="103465"/>
                  <a:pt x="109838" y="99729"/>
                </a:cubicBezTo>
                <a:cubicBezTo>
                  <a:pt x="107648" y="96991"/>
                  <a:pt x="103801" y="95892"/>
                  <a:pt x="98929" y="95892"/>
                </a:cubicBezTo>
                <a:cubicBezTo>
                  <a:pt x="97153" y="95892"/>
                  <a:pt x="95241" y="96038"/>
                  <a:pt x="93224" y="96304"/>
                </a:cubicBezTo>
                <a:cubicBezTo>
                  <a:pt x="90203" y="96703"/>
                  <a:pt x="87938" y="97141"/>
                  <a:pt x="86295" y="97141"/>
                </a:cubicBezTo>
                <a:cubicBezTo>
                  <a:pt x="83830" y="97141"/>
                  <a:pt x="82764" y="96155"/>
                  <a:pt x="82641" y="92569"/>
                </a:cubicBezTo>
                <a:cubicBezTo>
                  <a:pt x="82434" y="86591"/>
                  <a:pt x="88194" y="87089"/>
                  <a:pt x="87555" y="83354"/>
                </a:cubicBezTo>
                <a:cubicBezTo>
                  <a:pt x="86917" y="79618"/>
                  <a:pt x="84927" y="77875"/>
                  <a:pt x="86296" y="74139"/>
                </a:cubicBezTo>
                <a:cubicBezTo>
                  <a:pt x="87664" y="70404"/>
                  <a:pt x="91834" y="70155"/>
                  <a:pt x="89126" y="65921"/>
                </a:cubicBezTo>
                <a:cubicBezTo>
                  <a:pt x="86419" y="61687"/>
                  <a:pt x="79830" y="58947"/>
                  <a:pt x="83748" y="53718"/>
                </a:cubicBezTo>
                <a:cubicBezTo>
                  <a:pt x="87664" y="48488"/>
                  <a:pt x="90655" y="45500"/>
                  <a:pt x="86296" y="42262"/>
                </a:cubicBezTo>
                <a:cubicBezTo>
                  <a:pt x="81937" y="39023"/>
                  <a:pt x="74165" y="37032"/>
                  <a:pt x="77304" y="31552"/>
                </a:cubicBezTo>
                <a:cubicBezTo>
                  <a:pt x="80442" y="26074"/>
                  <a:pt x="76575" y="20346"/>
                  <a:pt x="76575" y="20346"/>
                </a:cubicBezTo>
                <a:cubicBezTo>
                  <a:pt x="76575" y="20346"/>
                  <a:pt x="85173" y="8890"/>
                  <a:pt x="73219" y="3909"/>
                </a:cubicBezTo>
                <a:cubicBezTo>
                  <a:pt x="66069" y="930"/>
                  <a:pt x="50901" y="0"/>
                  <a:pt x="38691" y="0"/>
                </a:cubicBezTo>
                <a:close/>
              </a:path>
            </a:pathLst>
          </a:cu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4" name="Google Shape;204;p34"/>
          <p:cNvSpPr txBox="1">
            <a:spLocks noGrp="1"/>
          </p:cNvSpPr>
          <p:nvPr>
            <p:ph type="body" idx="1"/>
          </p:nvPr>
        </p:nvSpPr>
        <p:spPr>
          <a:xfrm>
            <a:off x="1037600" y="1672700"/>
            <a:ext cx="4749200" cy="4419200"/>
          </a:xfrm>
          <a:prstGeom prst="rect">
            <a:avLst/>
          </a:prstGeom>
        </p:spPr>
        <p:txBody>
          <a:bodyPr spcFirstLastPara="1" wrap="square" lIns="91425" tIns="91425" rIns="91425" bIns="91425" anchor="t" anchorCtr="0">
            <a:noAutofit/>
          </a:bodyPr>
          <a:lstStyle>
            <a:lvl1pPr marL="609570" lvl="0" indent="-423312" rtl="0">
              <a:spcBef>
                <a:spcPts val="0"/>
              </a:spcBef>
              <a:spcAft>
                <a:spcPts val="0"/>
              </a:spcAft>
              <a:buSzPts val="1400"/>
              <a:buChar char="●"/>
              <a:defRPr sz="1867"/>
            </a:lvl1pPr>
            <a:lvl2pPr marL="1219140" lvl="1" indent="-423312" rtl="0">
              <a:spcBef>
                <a:spcPts val="2133"/>
              </a:spcBef>
              <a:spcAft>
                <a:spcPts val="0"/>
              </a:spcAft>
              <a:buSzPts val="1400"/>
              <a:buChar char="○"/>
              <a:defRPr/>
            </a:lvl2pPr>
            <a:lvl3pPr marL="1828709" lvl="2" indent="-423312" rtl="0">
              <a:spcBef>
                <a:spcPts val="2133"/>
              </a:spcBef>
              <a:spcAft>
                <a:spcPts val="0"/>
              </a:spcAft>
              <a:buSzPts val="1400"/>
              <a:buChar char="■"/>
              <a:defRPr/>
            </a:lvl3pPr>
            <a:lvl4pPr marL="2438278" lvl="3" indent="-423312" rtl="0">
              <a:spcBef>
                <a:spcPts val="2133"/>
              </a:spcBef>
              <a:spcAft>
                <a:spcPts val="0"/>
              </a:spcAft>
              <a:buSzPts val="1400"/>
              <a:buChar char="●"/>
              <a:defRPr/>
            </a:lvl4pPr>
            <a:lvl5pPr marL="3047848" lvl="4" indent="-423312" rtl="0">
              <a:spcBef>
                <a:spcPts val="2133"/>
              </a:spcBef>
              <a:spcAft>
                <a:spcPts val="0"/>
              </a:spcAft>
              <a:buSzPts val="1400"/>
              <a:buChar char="○"/>
              <a:defRPr/>
            </a:lvl5pPr>
            <a:lvl6pPr marL="3657418" lvl="5" indent="-423312" rtl="0">
              <a:spcBef>
                <a:spcPts val="2133"/>
              </a:spcBef>
              <a:spcAft>
                <a:spcPts val="0"/>
              </a:spcAft>
              <a:buSzPts val="1400"/>
              <a:buChar char="■"/>
              <a:defRPr/>
            </a:lvl6pPr>
            <a:lvl7pPr marL="4266987" lvl="6" indent="-423312" rtl="0">
              <a:spcBef>
                <a:spcPts val="2133"/>
              </a:spcBef>
              <a:spcAft>
                <a:spcPts val="0"/>
              </a:spcAft>
              <a:buSzPts val="1400"/>
              <a:buChar char="●"/>
              <a:defRPr/>
            </a:lvl7pPr>
            <a:lvl8pPr marL="4876557" lvl="7" indent="-423312" rtl="0">
              <a:spcBef>
                <a:spcPts val="2133"/>
              </a:spcBef>
              <a:spcAft>
                <a:spcPts val="0"/>
              </a:spcAft>
              <a:buSzPts val="1400"/>
              <a:buChar char="○"/>
              <a:defRPr/>
            </a:lvl8pPr>
            <a:lvl9pPr marL="5486126" lvl="8" indent="-423312" rtl="0">
              <a:spcBef>
                <a:spcPts val="2133"/>
              </a:spcBef>
              <a:spcAft>
                <a:spcPts val="2133"/>
              </a:spcAft>
              <a:buSzPts val="1400"/>
              <a:buChar char="■"/>
              <a:defRPr/>
            </a:lvl9pPr>
          </a:lstStyle>
          <a:p>
            <a:endParaRPr/>
          </a:p>
        </p:txBody>
      </p:sp>
      <p:sp>
        <p:nvSpPr>
          <p:cNvPr id="205" name="Google Shape;205;p34"/>
          <p:cNvSpPr txBox="1">
            <a:spLocks noGrp="1"/>
          </p:cNvSpPr>
          <p:nvPr>
            <p:ph type="body" idx="2"/>
          </p:nvPr>
        </p:nvSpPr>
        <p:spPr>
          <a:xfrm>
            <a:off x="6405197" y="1672700"/>
            <a:ext cx="4749200" cy="4419200"/>
          </a:xfrm>
          <a:prstGeom prst="rect">
            <a:avLst/>
          </a:prstGeom>
        </p:spPr>
        <p:txBody>
          <a:bodyPr spcFirstLastPara="1" wrap="square" lIns="91425" tIns="91425" rIns="91425" bIns="91425" anchor="t" anchorCtr="0">
            <a:noAutofit/>
          </a:bodyPr>
          <a:lstStyle>
            <a:lvl1pPr marL="609570" lvl="0" indent="-423312" rtl="0">
              <a:spcBef>
                <a:spcPts val="0"/>
              </a:spcBef>
              <a:spcAft>
                <a:spcPts val="0"/>
              </a:spcAft>
              <a:buSzPts val="1400"/>
              <a:buChar char="●"/>
              <a:defRPr sz="1867"/>
            </a:lvl1pPr>
            <a:lvl2pPr marL="1219140" lvl="1" indent="-423312" rtl="0">
              <a:spcBef>
                <a:spcPts val="2133"/>
              </a:spcBef>
              <a:spcAft>
                <a:spcPts val="0"/>
              </a:spcAft>
              <a:buSzPts val="1400"/>
              <a:buChar char="○"/>
              <a:defRPr/>
            </a:lvl2pPr>
            <a:lvl3pPr marL="1828709" lvl="2" indent="-423312" rtl="0">
              <a:spcBef>
                <a:spcPts val="2133"/>
              </a:spcBef>
              <a:spcAft>
                <a:spcPts val="0"/>
              </a:spcAft>
              <a:buSzPts val="1400"/>
              <a:buChar char="■"/>
              <a:defRPr/>
            </a:lvl3pPr>
            <a:lvl4pPr marL="2438278" lvl="3" indent="-423312" rtl="0">
              <a:spcBef>
                <a:spcPts val="2133"/>
              </a:spcBef>
              <a:spcAft>
                <a:spcPts val="0"/>
              </a:spcAft>
              <a:buSzPts val="1400"/>
              <a:buChar char="●"/>
              <a:defRPr/>
            </a:lvl4pPr>
            <a:lvl5pPr marL="3047848" lvl="4" indent="-423312" rtl="0">
              <a:spcBef>
                <a:spcPts val="2133"/>
              </a:spcBef>
              <a:spcAft>
                <a:spcPts val="0"/>
              </a:spcAft>
              <a:buSzPts val="1400"/>
              <a:buChar char="○"/>
              <a:defRPr/>
            </a:lvl5pPr>
            <a:lvl6pPr marL="3657418" lvl="5" indent="-423312" rtl="0">
              <a:spcBef>
                <a:spcPts val="2133"/>
              </a:spcBef>
              <a:spcAft>
                <a:spcPts val="0"/>
              </a:spcAft>
              <a:buSzPts val="1400"/>
              <a:buChar char="■"/>
              <a:defRPr/>
            </a:lvl6pPr>
            <a:lvl7pPr marL="4266987" lvl="6" indent="-423312" rtl="0">
              <a:spcBef>
                <a:spcPts val="2133"/>
              </a:spcBef>
              <a:spcAft>
                <a:spcPts val="0"/>
              </a:spcAft>
              <a:buSzPts val="1400"/>
              <a:buChar char="●"/>
              <a:defRPr/>
            </a:lvl7pPr>
            <a:lvl8pPr marL="4876557" lvl="7" indent="-423312" rtl="0">
              <a:spcBef>
                <a:spcPts val="2133"/>
              </a:spcBef>
              <a:spcAft>
                <a:spcPts val="0"/>
              </a:spcAft>
              <a:buSzPts val="1400"/>
              <a:buChar char="○"/>
              <a:defRPr/>
            </a:lvl8pPr>
            <a:lvl9pPr marL="5486126" lvl="8" indent="-423312" rtl="0">
              <a:spcBef>
                <a:spcPts val="2133"/>
              </a:spcBef>
              <a:spcAft>
                <a:spcPts val="2133"/>
              </a:spcAft>
              <a:buSzPts val="1400"/>
              <a:buChar char="■"/>
              <a:defRPr/>
            </a:lvl9pPr>
          </a:lstStyle>
          <a:p>
            <a:endParaRPr/>
          </a:p>
        </p:txBody>
      </p:sp>
      <p:sp>
        <p:nvSpPr>
          <p:cNvPr id="206" name="Google Shape;206;p34"/>
          <p:cNvSpPr txBox="1">
            <a:spLocks noGrp="1"/>
          </p:cNvSpPr>
          <p:nvPr>
            <p:ph type="title"/>
          </p:nvPr>
        </p:nvSpPr>
        <p:spPr>
          <a:xfrm>
            <a:off x="52400" y="478300"/>
            <a:ext cx="12087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extLst>
      <p:ext uri="{BB962C8B-B14F-4D97-AF65-F5344CB8AC3E}">
        <p14:creationId xmlns:p14="http://schemas.microsoft.com/office/powerpoint/2010/main" val="158041077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10"/>
        <p:cNvGrpSpPr/>
        <p:nvPr/>
      </p:nvGrpSpPr>
      <p:grpSpPr>
        <a:xfrm>
          <a:off x="0" y="0"/>
          <a:ext cx="0" cy="0"/>
          <a:chOff x="0" y="0"/>
          <a:chExt cx="0" cy="0"/>
        </a:xfrm>
      </p:grpSpPr>
      <p:sp>
        <p:nvSpPr>
          <p:cNvPr id="11" name="Google Shape;11;p2"/>
          <p:cNvSpPr txBox="1">
            <a:spLocks noGrp="1"/>
          </p:cNvSpPr>
          <p:nvPr>
            <p:ph type="ctrTitle"/>
          </p:nvPr>
        </p:nvSpPr>
        <p:spPr>
          <a:xfrm>
            <a:off x="2927200" y="2554167"/>
            <a:ext cx="7077200" cy="1546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388387570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12"/>
        <p:cNvGrpSpPr/>
        <p:nvPr/>
      </p:nvGrpSpPr>
      <p:grpSpPr>
        <a:xfrm>
          <a:off x="0" y="0"/>
          <a:ext cx="0" cy="0"/>
          <a:chOff x="0" y="0"/>
          <a:chExt cx="0" cy="0"/>
        </a:xfrm>
      </p:grpSpPr>
      <p:sp>
        <p:nvSpPr>
          <p:cNvPr id="13" name="Google Shape;13;p3"/>
          <p:cNvSpPr txBox="1">
            <a:spLocks noGrp="1"/>
          </p:cNvSpPr>
          <p:nvPr>
            <p:ph type="ctrTitle"/>
          </p:nvPr>
        </p:nvSpPr>
        <p:spPr>
          <a:xfrm>
            <a:off x="2549367" y="2822333"/>
            <a:ext cx="7736800" cy="15464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sz="6400"/>
            </a:lvl1pPr>
            <a:lvl2pPr lvl="1" rtl="0">
              <a:spcBef>
                <a:spcPts val="0"/>
              </a:spcBef>
              <a:spcAft>
                <a:spcPts val="0"/>
              </a:spcAft>
              <a:buSzPts val="4800"/>
              <a:buNone/>
              <a:defRPr sz="6400"/>
            </a:lvl2pPr>
            <a:lvl3pPr lvl="2" rtl="0">
              <a:spcBef>
                <a:spcPts val="0"/>
              </a:spcBef>
              <a:spcAft>
                <a:spcPts val="0"/>
              </a:spcAft>
              <a:buSzPts val="4800"/>
              <a:buNone/>
              <a:defRPr sz="6400"/>
            </a:lvl3pPr>
            <a:lvl4pPr lvl="3" rtl="0">
              <a:spcBef>
                <a:spcPts val="0"/>
              </a:spcBef>
              <a:spcAft>
                <a:spcPts val="0"/>
              </a:spcAft>
              <a:buSzPts val="4800"/>
              <a:buNone/>
              <a:defRPr sz="6400"/>
            </a:lvl4pPr>
            <a:lvl5pPr lvl="4" rtl="0">
              <a:spcBef>
                <a:spcPts val="0"/>
              </a:spcBef>
              <a:spcAft>
                <a:spcPts val="0"/>
              </a:spcAft>
              <a:buSzPts val="4800"/>
              <a:buNone/>
              <a:defRPr sz="6400"/>
            </a:lvl5pPr>
            <a:lvl6pPr lvl="5" rtl="0">
              <a:spcBef>
                <a:spcPts val="0"/>
              </a:spcBef>
              <a:spcAft>
                <a:spcPts val="0"/>
              </a:spcAft>
              <a:buSzPts val="4800"/>
              <a:buNone/>
              <a:defRPr sz="6400"/>
            </a:lvl6pPr>
            <a:lvl7pPr lvl="6" rtl="0">
              <a:spcBef>
                <a:spcPts val="0"/>
              </a:spcBef>
              <a:spcAft>
                <a:spcPts val="0"/>
              </a:spcAft>
              <a:buSzPts val="4800"/>
              <a:buNone/>
              <a:defRPr sz="6400"/>
            </a:lvl7pPr>
            <a:lvl8pPr lvl="7" rtl="0">
              <a:spcBef>
                <a:spcPts val="0"/>
              </a:spcBef>
              <a:spcAft>
                <a:spcPts val="0"/>
              </a:spcAft>
              <a:buSzPts val="4800"/>
              <a:buNone/>
              <a:defRPr sz="6400"/>
            </a:lvl8pPr>
            <a:lvl9pPr lvl="8" rtl="0">
              <a:spcBef>
                <a:spcPts val="0"/>
              </a:spcBef>
              <a:spcAft>
                <a:spcPts val="0"/>
              </a:spcAft>
              <a:buSzPts val="4800"/>
              <a:buNone/>
              <a:defRPr sz="6400"/>
            </a:lvl9pPr>
          </a:lstStyle>
          <a:p>
            <a:endParaRPr/>
          </a:p>
        </p:txBody>
      </p:sp>
      <p:sp>
        <p:nvSpPr>
          <p:cNvPr id="14" name="Google Shape;14;p3"/>
          <p:cNvSpPr txBox="1">
            <a:spLocks noGrp="1"/>
          </p:cNvSpPr>
          <p:nvPr>
            <p:ph type="subTitle" idx="1"/>
          </p:nvPr>
        </p:nvSpPr>
        <p:spPr>
          <a:xfrm>
            <a:off x="2549367" y="4193135"/>
            <a:ext cx="7736800" cy="10464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666666"/>
              </a:buClr>
              <a:buSzPts val="1800"/>
              <a:buNone/>
              <a:defRPr sz="2400" i="1">
                <a:solidFill>
                  <a:srgbClr val="666666"/>
                </a:solidFill>
              </a:defRPr>
            </a:lvl1pPr>
            <a:lvl2pPr lvl="1" rtl="0">
              <a:spcBef>
                <a:spcPts val="0"/>
              </a:spcBef>
              <a:spcAft>
                <a:spcPts val="0"/>
              </a:spcAft>
              <a:buClr>
                <a:srgbClr val="666666"/>
              </a:buClr>
              <a:buSzPts val="1800"/>
              <a:buNone/>
              <a:defRPr sz="2400" i="1">
                <a:solidFill>
                  <a:srgbClr val="666666"/>
                </a:solidFill>
              </a:defRPr>
            </a:lvl2pPr>
            <a:lvl3pPr lvl="2" rtl="0">
              <a:spcBef>
                <a:spcPts val="0"/>
              </a:spcBef>
              <a:spcAft>
                <a:spcPts val="0"/>
              </a:spcAft>
              <a:buClr>
                <a:srgbClr val="666666"/>
              </a:buClr>
              <a:buSzPts val="1800"/>
              <a:buNone/>
              <a:defRPr sz="2400" i="1">
                <a:solidFill>
                  <a:srgbClr val="666666"/>
                </a:solidFill>
              </a:defRPr>
            </a:lvl3pPr>
            <a:lvl4pPr lvl="3" rtl="0">
              <a:spcBef>
                <a:spcPts val="0"/>
              </a:spcBef>
              <a:spcAft>
                <a:spcPts val="0"/>
              </a:spcAft>
              <a:buClr>
                <a:srgbClr val="666666"/>
              </a:buClr>
              <a:buSzPts val="1800"/>
              <a:buNone/>
              <a:defRPr i="1">
                <a:solidFill>
                  <a:srgbClr val="666666"/>
                </a:solidFill>
              </a:defRPr>
            </a:lvl4pPr>
            <a:lvl5pPr lvl="4" rtl="0">
              <a:spcBef>
                <a:spcPts val="0"/>
              </a:spcBef>
              <a:spcAft>
                <a:spcPts val="0"/>
              </a:spcAft>
              <a:buClr>
                <a:srgbClr val="666666"/>
              </a:buClr>
              <a:buSzPts val="1800"/>
              <a:buNone/>
              <a:defRPr i="1">
                <a:solidFill>
                  <a:srgbClr val="666666"/>
                </a:solidFill>
              </a:defRPr>
            </a:lvl5pPr>
            <a:lvl6pPr lvl="5" rtl="0">
              <a:spcBef>
                <a:spcPts val="0"/>
              </a:spcBef>
              <a:spcAft>
                <a:spcPts val="0"/>
              </a:spcAft>
              <a:buClr>
                <a:srgbClr val="666666"/>
              </a:buClr>
              <a:buSzPts val="1800"/>
              <a:buNone/>
              <a:defRPr i="1">
                <a:solidFill>
                  <a:srgbClr val="666666"/>
                </a:solidFill>
              </a:defRPr>
            </a:lvl6pPr>
            <a:lvl7pPr lvl="6" rtl="0">
              <a:spcBef>
                <a:spcPts val="0"/>
              </a:spcBef>
              <a:spcAft>
                <a:spcPts val="0"/>
              </a:spcAft>
              <a:buClr>
                <a:srgbClr val="666666"/>
              </a:buClr>
              <a:buSzPts val="1800"/>
              <a:buNone/>
              <a:defRPr i="1">
                <a:solidFill>
                  <a:srgbClr val="666666"/>
                </a:solidFill>
              </a:defRPr>
            </a:lvl7pPr>
            <a:lvl8pPr lvl="7" rtl="0">
              <a:spcBef>
                <a:spcPts val="0"/>
              </a:spcBef>
              <a:spcAft>
                <a:spcPts val="0"/>
              </a:spcAft>
              <a:buClr>
                <a:srgbClr val="666666"/>
              </a:buClr>
              <a:buSzPts val="1800"/>
              <a:buNone/>
              <a:defRPr i="1">
                <a:solidFill>
                  <a:srgbClr val="666666"/>
                </a:solidFill>
              </a:defRPr>
            </a:lvl8pPr>
            <a:lvl9pPr lvl="8" rtl="0">
              <a:spcBef>
                <a:spcPts val="0"/>
              </a:spcBef>
              <a:spcAft>
                <a:spcPts val="0"/>
              </a:spcAft>
              <a:buClr>
                <a:srgbClr val="666666"/>
              </a:buClr>
              <a:buSzPts val="1800"/>
              <a:buNone/>
              <a:defRPr i="1">
                <a:solidFill>
                  <a:srgbClr val="666666"/>
                </a:solidFill>
              </a:defRPr>
            </a:lvl9pPr>
          </a:lstStyle>
          <a:p>
            <a:endParaRPr/>
          </a:p>
        </p:txBody>
      </p:sp>
      <p:sp>
        <p:nvSpPr>
          <p:cNvPr id="15" name="Google Shape;15;p3"/>
          <p:cNvSpPr txBox="1">
            <a:spLocks noGrp="1"/>
          </p:cNvSpPr>
          <p:nvPr>
            <p:ph type="sldNum" idx="12"/>
          </p:nvPr>
        </p:nvSpPr>
        <p:spPr>
          <a:xfrm>
            <a:off x="10532467" y="5464568"/>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0406634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2"/>
        <p:cNvGrpSpPr/>
        <p:nvPr/>
      </p:nvGrpSpPr>
      <p:grpSpPr>
        <a:xfrm>
          <a:off x="0" y="0"/>
          <a:ext cx="0" cy="0"/>
          <a:chOff x="0" y="0"/>
          <a:chExt cx="0" cy="0"/>
        </a:xfrm>
      </p:grpSpPr>
      <p:sp>
        <p:nvSpPr>
          <p:cNvPr id="43" name="Google Shape;43;p9"/>
          <p:cNvSpPr txBox="1">
            <a:spLocks noGrp="1"/>
          </p:cNvSpPr>
          <p:nvPr>
            <p:ph type="body" idx="1"/>
          </p:nvPr>
        </p:nvSpPr>
        <p:spPr>
          <a:xfrm>
            <a:off x="2123133" y="4853700"/>
            <a:ext cx="8750000" cy="692800"/>
          </a:xfrm>
          <a:prstGeom prst="rect">
            <a:avLst/>
          </a:prstGeom>
        </p:spPr>
        <p:txBody>
          <a:bodyPr spcFirstLastPara="1" wrap="square" lIns="91425" tIns="91425" rIns="91425" bIns="91425" anchor="t" anchorCtr="0">
            <a:noAutofit/>
          </a:bodyPr>
          <a:lstStyle>
            <a:lvl1pPr marL="609570" lvl="0" indent="-304784">
              <a:spcBef>
                <a:spcPts val="480"/>
              </a:spcBef>
              <a:spcAft>
                <a:spcPts val="0"/>
              </a:spcAft>
              <a:buClr>
                <a:srgbClr val="666666"/>
              </a:buClr>
              <a:buSzPts val="1600"/>
              <a:buNone/>
              <a:defRPr sz="2133" i="1">
                <a:solidFill>
                  <a:srgbClr val="666666"/>
                </a:solidFill>
              </a:defRPr>
            </a:lvl1pPr>
          </a:lstStyle>
          <a:p>
            <a:endParaRPr/>
          </a:p>
        </p:txBody>
      </p:sp>
      <p:sp>
        <p:nvSpPr>
          <p:cNvPr id="44" name="Google Shape;44;p9"/>
          <p:cNvSpPr txBox="1">
            <a:spLocks noGrp="1"/>
          </p:cNvSpPr>
          <p:nvPr>
            <p:ph type="sldNum" idx="12"/>
          </p:nvPr>
        </p:nvSpPr>
        <p:spPr>
          <a:xfrm>
            <a:off x="10532467" y="5464568"/>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cxnSp>
        <p:nvCxnSpPr>
          <p:cNvPr id="45" name="Google Shape;45;p9"/>
          <p:cNvCxnSpPr/>
          <p:nvPr/>
        </p:nvCxnSpPr>
        <p:spPr>
          <a:xfrm>
            <a:off x="2275933" y="4857500"/>
            <a:ext cx="8428400" cy="0"/>
          </a:xfrm>
          <a:prstGeom prst="straightConnector1">
            <a:avLst/>
          </a:prstGeom>
          <a:noFill/>
          <a:ln w="9525" cap="flat" cmpd="sng">
            <a:solidFill>
              <a:srgbClr val="CCCCCC"/>
            </a:solidFill>
            <a:prstDash val="solid"/>
            <a:round/>
            <a:headEnd type="none" w="med" len="med"/>
            <a:tailEnd type="none" w="med" len="med"/>
          </a:ln>
        </p:spPr>
      </p:cxnSp>
    </p:spTree>
    <p:extLst>
      <p:ext uri="{BB962C8B-B14F-4D97-AF65-F5344CB8AC3E}">
        <p14:creationId xmlns:p14="http://schemas.microsoft.com/office/powerpoint/2010/main" val="314101216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1"/>
          <p:cNvSpPr txBox="1">
            <a:spLocks noGrp="1"/>
          </p:cNvSpPr>
          <p:nvPr>
            <p:ph type="sldNum" idx="12"/>
          </p:nvPr>
        </p:nvSpPr>
        <p:spPr>
          <a:xfrm>
            <a:off x="10532467" y="5464568"/>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4582403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9"/>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E1A2381-B563-4F09-922B-CF4B20ADD68C}" type="datetimeFigureOut">
              <a:rPr lang="en-US" smtClean="0"/>
              <a:t>23/10/2025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95351951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1A2381-B563-4F09-922B-CF4B20ADD68C}" type="datetimeFigureOut">
              <a:rPr lang="en-US" smtClean="0"/>
              <a:t>23/10/2025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65872928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5333"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7">
                <a:solidFill>
                  <a:schemeClr val="tx1">
                    <a:tint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1A2381-B563-4F09-922B-CF4B20ADD68C}" type="datetimeFigureOut">
              <a:rPr lang="en-US" smtClean="0"/>
              <a:t>23/10/2025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354136007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00151"/>
            <a:ext cx="5384800" cy="3394075"/>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200151"/>
            <a:ext cx="5384800" cy="3394075"/>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E1A2381-B563-4F09-922B-CF4B20ADD68C}" type="datetimeFigureOut">
              <a:rPr lang="en-US" smtClean="0"/>
              <a:t>23/10/2025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191613833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2" y="1535113"/>
            <a:ext cx="5386917"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2" y="2174875"/>
            <a:ext cx="5386917"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1A2381-B563-4F09-922B-CF4B20ADD68C}" type="datetimeFigureOut">
              <a:rPr lang="en-US" smtClean="0"/>
              <a:t>23/10/2025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379997686"/>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E1A2381-B563-4F09-922B-CF4B20ADD68C}" type="datetimeFigureOut">
              <a:rPr lang="en-US" smtClean="0"/>
              <a:t>23/10/2025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108988261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1A2381-B563-4F09-922B-CF4B20ADD68C}" type="datetimeFigureOut">
              <a:rPr lang="en-US" smtClean="0"/>
              <a:t>23/10/2025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362263441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49"/>
            <a:ext cx="4011084" cy="1162051"/>
          </a:xfrm>
        </p:spPr>
        <p:txBody>
          <a:bodyPr anchor="b"/>
          <a:lstStyle>
            <a:lvl1pPr algn="l">
              <a:defRPr sz="2667" b="1"/>
            </a:lvl1pPr>
          </a:lstStyle>
          <a:p>
            <a:r>
              <a:rPr lang="en-US"/>
              <a:t>Click to edit Master title style</a:t>
            </a:r>
          </a:p>
        </p:txBody>
      </p:sp>
      <p:sp>
        <p:nvSpPr>
          <p:cNvPr id="3" name="Content Placeholder 2"/>
          <p:cNvSpPr>
            <a:spLocks noGrp="1"/>
          </p:cNvSpPr>
          <p:nvPr>
            <p:ph idx="1"/>
          </p:nvPr>
        </p:nvSpPr>
        <p:spPr>
          <a:xfrm>
            <a:off x="4766734" y="273054"/>
            <a:ext cx="6815668" cy="5853113"/>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4"/>
            <a:ext cx="4011084" cy="46910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8E1A2381-B563-4F09-922B-CF4B20ADD68C}" type="datetimeFigureOut">
              <a:rPr lang="en-US" smtClean="0"/>
              <a:t>23/10/2025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204946101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9"/>
          </a:xfrm>
        </p:spPr>
        <p:txBody>
          <a:bodyPr anchor="b"/>
          <a:lstStyle>
            <a:lvl1pPr algn="l">
              <a:defRPr sz="2667"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p:cNvSpPr>
            <a:spLocks noGrp="1"/>
          </p:cNvSpPr>
          <p:nvPr>
            <p:ph type="body" sz="half" idx="2"/>
          </p:nvPr>
        </p:nvSpPr>
        <p:spPr>
          <a:xfrm>
            <a:off x="2389717" y="5367341"/>
            <a:ext cx="7315200" cy="8048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8E1A2381-B563-4F09-922B-CF4B20ADD68C}" type="datetimeFigureOut">
              <a:rPr lang="en-US" smtClean="0"/>
              <a:t>23/10/2025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63811747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1A2381-B563-4F09-922B-CF4B20ADD68C}" type="datetimeFigureOut">
              <a:rPr lang="en-US" smtClean="0"/>
              <a:t>23/10/2025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752890388"/>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06375"/>
            <a:ext cx="2743200" cy="438785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06375"/>
            <a:ext cx="8026400" cy="43878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1A2381-B563-4F09-922B-CF4B20ADD68C}" type="datetimeFigureOut">
              <a:rPr lang="en-US" smtClean="0"/>
              <a:t>23/10/2025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069C5E-03E4-4C4A-873D-BE45CF80516A}" type="slidenum">
              <a:rPr lang="en-US" smtClean="0"/>
              <a:t>‹#›</a:t>
            </a:fld>
            <a:endParaRPr lang="en-US"/>
          </a:p>
        </p:txBody>
      </p:sp>
    </p:spTree>
    <p:extLst>
      <p:ext uri="{BB962C8B-B14F-4D97-AF65-F5344CB8AC3E}">
        <p14:creationId xmlns:p14="http://schemas.microsoft.com/office/powerpoint/2010/main" val="153583723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5752741" y="1715233"/>
            <a:ext cx="4725200" cy="2857200"/>
          </a:xfrm>
          <a:prstGeom prst="rect">
            <a:avLst/>
          </a:prstGeom>
        </p:spPr>
        <p:txBody>
          <a:bodyPr spcFirstLastPara="1" wrap="square" lIns="91425" tIns="91425" rIns="91425" bIns="91425" anchor="t" anchorCtr="0">
            <a:normAutofit/>
          </a:bodyPr>
          <a:lstStyle>
            <a:lvl1pPr lvl="0">
              <a:spcBef>
                <a:spcPts val="0"/>
              </a:spcBef>
              <a:spcAft>
                <a:spcPts val="0"/>
              </a:spcAft>
              <a:buSzPts val="5200"/>
              <a:buNone/>
              <a:defRPr sz="6000" b="0">
                <a:latin typeface="Fira Sans Extra Condensed SemiBold"/>
                <a:ea typeface="Fira Sans Extra Condensed SemiBold"/>
                <a:cs typeface="Fira Sans Extra Condensed SemiBold"/>
                <a:sym typeface="Fira Sans Extra Condensed SemiBold"/>
              </a:defRPr>
            </a:lvl1pPr>
            <a:lvl2pPr lvl="1">
              <a:spcBef>
                <a:spcPts val="0"/>
              </a:spcBef>
              <a:spcAft>
                <a:spcPts val="0"/>
              </a:spcAft>
              <a:buSzPts val="5200"/>
              <a:buNone/>
              <a:defRPr sz="6933"/>
            </a:lvl2pPr>
            <a:lvl3pPr lvl="2">
              <a:spcBef>
                <a:spcPts val="0"/>
              </a:spcBef>
              <a:spcAft>
                <a:spcPts val="0"/>
              </a:spcAft>
              <a:buSzPts val="5200"/>
              <a:buNone/>
              <a:defRPr sz="6933"/>
            </a:lvl3pPr>
            <a:lvl4pPr lvl="3">
              <a:spcBef>
                <a:spcPts val="0"/>
              </a:spcBef>
              <a:spcAft>
                <a:spcPts val="0"/>
              </a:spcAft>
              <a:buSzPts val="5200"/>
              <a:buNone/>
              <a:defRPr sz="6933"/>
            </a:lvl4pPr>
            <a:lvl5pPr lvl="4">
              <a:spcBef>
                <a:spcPts val="0"/>
              </a:spcBef>
              <a:spcAft>
                <a:spcPts val="0"/>
              </a:spcAft>
              <a:buSzPts val="5200"/>
              <a:buNone/>
              <a:defRPr sz="6933"/>
            </a:lvl5pPr>
            <a:lvl6pPr lvl="5">
              <a:spcBef>
                <a:spcPts val="0"/>
              </a:spcBef>
              <a:spcAft>
                <a:spcPts val="0"/>
              </a:spcAft>
              <a:buSzPts val="5200"/>
              <a:buNone/>
              <a:defRPr sz="6933"/>
            </a:lvl6pPr>
            <a:lvl7pPr lvl="6">
              <a:spcBef>
                <a:spcPts val="0"/>
              </a:spcBef>
              <a:spcAft>
                <a:spcPts val="0"/>
              </a:spcAft>
              <a:buSzPts val="5200"/>
              <a:buNone/>
              <a:defRPr sz="6933"/>
            </a:lvl7pPr>
            <a:lvl8pPr lvl="7">
              <a:spcBef>
                <a:spcPts val="0"/>
              </a:spcBef>
              <a:spcAft>
                <a:spcPts val="0"/>
              </a:spcAft>
              <a:buSzPts val="5200"/>
              <a:buNone/>
              <a:defRPr sz="6933"/>
            </a:lvl8pPr>
            <a:lvl9pPr lvl="8">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5752584" y="4572367"/>
            <a:ext cx="4725200" cy="570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2800"/>
              <a:buNone/>
              <a:defRPr sz="2133"/>
            </a:lvl1pPr>
            <a:lvl2pPr lvl="1">
              <a:lnSpc>
                <a:spcPct val="100000"/>
              </a:lnSpc>
              <a:spcBef>
                <a:spcPts val="0"/>
              </a:spcBef>
              <a:spcAft>
                <a:spcPts val="0"/>
              </a:spcAft>
              <a:buSzPts val="2800"/>
              <a:buNone/>
              <a:defRPr sz="3733"/>
            </a:lvl2pPr>
            <a:lvl3pPr lvl="2">
              <a:lnSpc>
                <a:spcPct val="100000"/>
              </a:lnSpc>
              <a:spcBef>
                <a:spcPts val="0"/>
              </a:spcBef>
              <a:spcAft>
                <a:spcPts val="0"/>
              </a:spcAft>
              <a:buSzPts val="2800"/>
              <a:buNone/>
              <a:defRPr sz="3733"/>
            </a:lvl3pPr>
            <a:lvl4pPr lvl="3">
              <a:lnSpc>
                <a:spcPct val="100000"/>
              </a:lnSpc>
              <a:spcBef>
                <a:spcPts val="0"/>
              </a:spcBef>
              <a:spcAft>
                <a:spcPts val="0"/>
              </a:spcAft>
              <a:buSzPts val="2800"/>
              <a:buNone/>
              <a:defRPr sz="3733"/>
            </a:lvl4pPr>
            <a:lvl5pPr lvl="4">
              <a:lnSpc>
                <a:spcPct val="100000"/>
              </a:lnSpc>
              <a:spcBef>
                <a:spcPts val="0"/>
              </a:spcBef>
              <a:spcAft>
                <a:spcPts val="0"/>
              </a:spcAft>
              <a:buSzPts val="2800"/>
              <a:buNone/>
              <a:defRPr sz="3733"/>
            </a:lvl5pPr>
            <a:lvl6pPr lvl="5">
              <a:lnSpc>
                <a:spcPct val="100000"/>
              </a:lnSpc>
              <a:spcBef>
                <a:spcPts val="0"/>
              </a:spcBef>
              <a:spcAft>
                <a:spcPts val="0"/>
              </a:spcAft>
              <a:buSzPts val="2800"/>
              <a:buNone/>
              <a:defRPr sz="3733"/>
            </a:lvl6pPr>
            <a:lvl7pPr lvl="6">
              <a:lnSpc>
                <a:spcPct val="100000"/>
              </a:lnSpc>
              <a:spcBef>
                <a:spcPts val="0"/>
              </a:spcBef>
              <a:spcAft>
                <a:spcPts val="0"/>
              </a:spcAft>
              <a:buSzPts val="2800"/>
              <a:buNone/>
              <a:defRPr sz="3733"/>
            </a:lvl7pPr>
            <a:lvl8pPr lvl="7">
              <a:lnSpc>
                <a:spcPct val="100000"/>
              </a:lnSpc>
              <a:spcBef>
                <a:spcPts val="0"/>
              </a:spcBef>
              <a:spcAft>
                <a:spcPts val="0"/>
              </a:spcAft>
              <a:buSzPts val="2800"/>
              <a:buNone/>
              <a:defRPr sz="3733"/>
            </a:lvl8pPr>
            <a:lvl9pPr lvl="8">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1013649365"/>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Tree>
    <p:extLst>
      <p:ext uri="{BB962C8B-B14F-4D97-AF65-F5344CB8AC3E}">
        <p14:creationId xmlns:p14="http://schemas.microsoft.com/office/powerpoint/2010/main" val="398644259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4"/>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2800"/>
              <a:buNone/>
              <a:defRPr b="1"/>
            </a:lvl1pPr>
            <a:lvl2pPr lvl="1">
              <a:spcBef>
                <a:spcPts val="0"/>
              </a:spcBef>
              <a:spcAft>
                <a:spcPts val="0"/>
              </a:spcAft>
              <a:buSzPts val="2800"/>
              <a:buNone/>
              <a:defRPr b="1"/>
            </a:lvl2pPr>
            <a:lvl3pPr lvl="2">
              <a:spcBef>
                <a:spcPts val="0"/>
              </a:spcBef>
              <a:spcAft>
                <a:spcPts val="0"/>
              </a:spcAft>
              <a:buSzPts val="2800"/>
              <a:buNone/>
              <a:defRPr b="1"/>
            </a:lvl3pPr>
            <a:lvl4pPr lvl="3">
              <a:spcBef>
                <a:spcPts val="0"/>
              </a:spcBef>
              <a:spcAft>
                <a:spcPts val="0"/>
              </a:spcAft>
              <a:buSzPts val="2800"/>
              <a:buNone/>
              <a:defRPr b="1"/>
            </a:lvl4pPr>
            <a:lvl5pPr lvl="4">
              <a:spcBef>
                <a:spcPts val="0"/>
              </a:spcBef>
              <a:spcAft>
                <a:spcPts val="0"/>
              </a:spcAft>
              <a:buSzPts val="2800"/>
              <a:buNone/>
              <a:defRPr b="1"/>
            </a:lvl5pPr>
            <a:lvl6pPr lvl="5">
              <a:spcBef>
                <a:spcPts val="0"/>
              </a:spcBef>
              <a:spcAft>
                <a:spcPts val="0"/>
              </a:spcAft>
              <a:buSzPts val="2800"/>
              <a:buNone/>
              <a:defRPr b="1"/>
            </a:lvl6pPr>
            <a:lvl7pPr lvl="6">
              <a:spcBef>
                <a:spcPts val="0"/>
              </a:spcBef>
              <a:spcAft>
                <a:spcPts val="0"/>
              </a:spcAft>
              <a:buSzPts val="2800"/>
              <a:buNone/>
              <a:defRPr b="1"/>
            </a:lvl7pPr>
            <a:lvl8pPr lvl="7">
              <a:spcBef>
                <a:spcPts val="0"/>
              </a:spcBef>
              <a:spcAft>
                <a:spcPts val="0"/>
              </a:spcAft>
              <a:buSzPts val="2800"/>
              <a:buNone/>
              <a:defRPr b="1"/>
            </a:lvl8pPr>
            <a:lvl9pPr lvl="8">
              <a:spcBef>
                <a:spcPts val="0"/>
              </a:spcBef>
              <a:spcAft>
                <a:spcPts val="0"/>
              </a:spcAft>
              <a:buSzPts val="2800"/>
              <a:buNone/>
              <a:defRPr b="1"/>
            </a:lvl9pPr>
          </a:lstStyle>
          <a:p>
            <a:endParaRPr/>
          </a:p>
        </p:txBody>
      </p:sp>
      <p:sp>
        <p:nvSpPr>
          <p:cNvPr id="15" name="Google Shape;15;p4"/>
          <p:cNvSpPr txBox="1">
            <a:spLocks noGrp="1"/>
          </p:cNvSpPr>
          <p:nvPr>
            <p:ph type="body" idx="1"/>
          </p:nvPr>
        </p:nvSpPr>
        <p:spPr>
          <a:xfrm>
            <a:off x="609600" y="1663933"/>
            <a:ext cx="10972800" cy="40388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Tree>
    <p:extLst>
      <p:ext uri="{BB962C8B-B14F-4D97-AF65-F5344CB8AC3E}">
        <p14:creationId xmlns:p14="http://schemas.microsoft.com/office/powerpoint/2010/main" val="659436067"/>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6"/>
        <p:cNvGrpSpPr/>
        <p:nvPr/>
      </p:nvGrpSpPr>
      <p:grpSpPr>
        <a:xfrm>
          <a:off x="0" y="0"/>
          <a:ext cx="0" cy="0"/>
          <a:chOff x="0" y="0"/>
          <a:chExt cx="0" cy="0"/>
        </a:xfrm>
      </p:grpSpPr>
      <p:sp>
        <p:nvSpPr>
          <p:cNvPr id="17" name="Google Shape;17;p5"/>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19" name="Google Shape;19;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Tree>
    <p:extLst>
      <p:ext uri="{BB962C8B-B14F-4D97-AF65-F5344CB8AC3E}">
        <p14:creationId xmlns:p14="http://schemas.microsoft.com/office/powerpoint/2010/main" val="218992493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0"/>
        <p:cNvGrpSpPr/>
        <p:nvPr/>
      </p:nvGrpSpPr>
      <p:grpSpPr>
        <a:xfrm>
          <a:off x="0" y="0"/>
          <a:ext cx="0" cy="0"/>
          <a:chOff x="0" y="0"/>
          <a:chExt cx="0" cy="0"/>
        </a:xfrm>
      </p:grpSpPr>
      <p:sp>
        <p:nvSpPr>
          <p:cNvPr id="21" name="Google Shape;21;p6"/>
          <p:cNvSpPr txBox="1">
            <a:spLocks noGrp="1"/>
          </p:cNvSpPr>
          <p:nvPr>
            <p:ph type="title"/>
          </p:nvPr>
        </p:nvSpPr>
        <p:spPr>
          <a:xfrm>
            <a:off x="609600" y="548633"/>
            <a:ext cx="10972800" cy="495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extLst>
      <p:ext uri="{BB962C8B-B14F-4D97-AF65-F5344CB8AC3E}">
        <p14:creationId xmlns:p14="http://schemas.microsoft.com/office/powerpoint/2010/main" val="404707605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2"/>
        <p:cNvGrpSpPr/>
        <p:nvPr/>
      </p:nvGrpSpPr>
      <p:grpSpPr>
        <a:xfrm>
          <a:off x="0" y="0"/>
          <a:ext cx="0" cy="0"/>
          <a:chOff x="0" y="0"/>
          <a:chExt cx="0" cy="0"/>
        </a:xfrm>
      </p:grpSpPr>
      <p:sp>
        <p:nvSpPr>
          <p:cNvPr id="23" name="Google Shape;23;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24" name="Google Shape;24;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Tree>
    <p:extLst>
      <p:ext uri="{BB962C8B-B14F-4D97-AF65-F5344CB8AC3E}">
        <p14:creationId xmlns:p14="http://schemas.microsoft.com/office/powerpoint/2010/main" val="219774176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5"/>
        <p:cNvGrpSpPr/>
        <p:nvPr/>
      </p:nvGrpSpPr>
      <p:grpSpPr>
        <a:xfrm>
          <a:off x="0" y="0"/>
          <a:ext cx="0" cy="0"/>
          <a:chOff x="0" y="0"/>
          <a:chExt cx="0" cy="0"/>
        </a:xfrm>
      </p:grpSpPr>
      <p:sp>
        <p:nvSpPr>
          <p:cNvPr id="26" name="Google Shape;26;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254790047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7"/>
        <p:cNvGrpSpPr/>
        <p:nvPr/>
      </p:nvGrpSpPr>
      <p:grpSpPr>
        <a:xfrm>
          <a:off x="0" y="0"/>
          <a:ext cx="0" cy="0"/>
          <a:chOff x="0" y="0"/>
          <a:chExt cx="0" cy="0"/>
        </a:xfrm>
      </p:grpSpPr>
      <p:sp>
        <p:nvSpPr>
          <p:cNvPr id="28" name="Google Shape;28;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9" name="Google Shape;29;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30" name="Google Shape;30;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31" name="Google Shape;31;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rmAutofit/>
          </a:bodyPr>
          <a:lstStyle>
            <a:lvl1pPr marL="609585" lvl="0" indent="-423323">
              <a:spcBef>
                <a:spcPts val="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Tree>
    <p:extLst>
      <p:ext uri="{BB962C8B-B14F-4D97-AF65-F5344CB8AC3E}">
        <p14:creationId xmlns:p14="http://schemas.microsoft.com/office/powerpoint/2010/main" val="196579002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2"/>
        <p:cNvGrpSpPr/>
        <p:nvPr/>
      </p:nvGrpSpPr>
      <p:grpSpPr>
        <a:xfrm>
          <a:off x="0" y="0"/>
          <a:ext cx="0" cy="0"/>
          <a:chOff x="0" y="0"/>
          <a:chExt cx="0" cy="0"/>
        </a:xfrm>
      </p:grpSpPr>
      <p:sp>
        <p:nvSpPr>
          <p:cNvPr id="33" name="Google Shape;33;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SzPts val="1400"/>
              <a:buNone/>
              <a:defRPr/>
            </a:lvl1pPr>
          </a:lstStyle>
          <a:p>
            <a:endParaRPr/>
          </a:p>
        </p:txBody>
      </p:sp>
    </p:spTree>
    <p:extLst>
      <p:ext uri="{BB962C8B-B14F-4D97-AF65-F5344CB8AC3E}">
        <p14:creationId xmlns:p14="http://schemas.microsoft.com/office/powerpoint/2010/main" val="351520499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4"/>
        <p:cNvGrpSpPr/>
        <p:nvPr/>
      </p:nvGrpSpPr>
      <p:grpSpPr>
        <a:xfrm>
          <a:off x="0" y="0"/>
          <a:ext cx="0" cy="0"/>
          <a:chOff x="0" y="0"/>
          <a:chExt cx="0" cy="0"/>
        </a:xfrm>
      </p:grpSpPr>
      <p:sp>
        <p:nvSpPr>
          <p:cNvPr id="35" name="Google Shape;35;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36" name="Google Shape;36;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rmAutofit/>
          </a:bodyPr>
          <a:lstStyle>
            <a:lvl1pPr marL="609585" lvl="0" indent="-423323" algn="ctr">
              <a:spcBef>
                <a:spcPts val="0"/>
              </a:spcBef>
              <a:spcAft>
                <a:spcPts val="0"/>
              </a:spcAft>
              <a:buSzPts val="1400"/>
              <a:buChar char="●"/>
              <a:defRPr/>
            </a:lvl1pPr>
            <a:lvl2pPr marL="1219170" lvl="1" indent="-423323" algn="ctr">
              <a:spcBef>
                <a:spcPts val="0"/>
              </a:spcBef>
              <a:spcAft>
                <a:spcPts val="0"/>
              </a:spcAft>
              <a:buSzPts val="1400"/>
              <a:buChar char="○"/>
              <a:defRPr/>
            </a:lvl2pPr>
            <a:lvl3pPr marL="1828754" lvl="2" indent="-423323" algn="ctr">
              <a:spcBef>
                <a:spcPts val="0"/>
              </a:spcBef>
              <a:spcAft>
                <a:spcPts val="0"/>
              </a:spcAft>
              <a:buSzPts val="1400"/>
              <a:buChar char="■"/>
              <a:defRPr/>
            </a:lvl3pPr>
            <a:lvl4pPr marL="2438339" lvl="3" indent="-423323" algn="ctr">
              <a:spcBef>
                <a:spcPts val="0"/>
              </a:spcBef>
              <a:spcAft>
                <a:spcPts val="0"/>
              </a:spcAft>
              <a:buSzPts val="1400"/>
              <a:buChar char="●"/>
              <a:defRPr/>
            </a:lvl4pPr>
            <a:lvl5pPr marL="3047924" lvl="4" indent="-423323" algn="ctr">
              <a:spcBef>
                <a:spcPts val="0"/>
              </a:spcBef>
              <a:spcAft>
                <a:spcPts val="0"/>
              </a:spcAft>
              <a:buSzPts val="1400"/>
              <a:buChar char="○"/>
              <a:defRPr/>
            </a:lvl5pPr>
            <a:lvl6pPr marL="3657509" lvl="5" indent="-423323" algn="ctr">
              <a:spcBef>
                <a:spcPts val="0"/>
              </a:spcBef>
              <a:spcAft>
                <a:spcPts val="0"/>
              </a:spcAft>
              <a:buSzPts val="1400"/>
              <a:buChar char="■"/>
              <a:defRPr/>
            </a:lvl6pPr>
            <a:lvl7pPr marL="4267093" lvl="6" indent="-423323" algn="ctr">
              <a:spcBef>
                <a:spcPts val="0"/>
              </a:spcBef>
              <a:spcAft>
                <a:spcPts val="0"/>
              </a:spcAft>
              <a:buSzPts val="1400"/>
              <a:buChar char="●"/>
              <a:defRPr/>
            </a:lvl7pPr>
            <a:lvl8pPr marL="4876678" lvl="7" indent="-423323" algn="ctr">
              <a:spcBef>
                <a:spcPts val="0"/>
              </a:spcBef>
              <a:spcAft>
                <a:spcPts val="0"/>
              </a:spcAft>
              <a:buSzPts val="1400"/>
              <a:buChar char="○"/>
              <a:defRPr/>
            </a:lvl8pPr>
            <a:lvl9pPr marL="5486263" lvl="8" indent="-423323" algn="ctr">
              <a:spcBef>
                <a:spcPts val="0"/>
              </a:spcBef>
              <a:spcAft>
                <a:spcPts val="0"/>
              </a:spcAft>
              <a:buSzPts val="1400"/>
              <a:buChar char="■"/>
              <a:defRPr/>
            </a:lvl9pPr>
          </a:lstStyle>
          <a:p>
            <a:endParaRPr/>
          </a:p>
        </p:txBody>
      </p:sp>
    </p:spTree>
    <p:extLst>
      <p:ext uri="{BB962C8B-B14F-4D97-AF65-F5344CB8AC3E}">
        <p14:creationId xmlns:p14="http://schemas.microsoft.com/office/powerpoint/2010/main" val="3110459791"/>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2123200" y="-543800"/>
            <a:ext cx="7945600" cy="7945600"/>
          </a:xfrm>
          <a:prstGeom prst="ellipse">
            <a:avLst/>
          </a:prstGeom>
          <a:solidFill>
            <a:srgbClr val="000000">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1" name="Google Shape;11;p2"/>
          <p:cNvGrpSpPr/>
          <p:nvPr/>
        </p:nvGrpSpPr>
        <p:grpSpPr>
          <a:xfrm>
            <a:off x="668281" y="234498"/>
            <a:ext cx="3268468" cy="3268468"/>
            <a:chOff x="6680825" y="2549350"/>
            <a:chExt cx="1539600" cy="1539600"/>
          </a:xfrm>
        </p:grpSpPr>
        <p:sp>
          <p:nvSpPr>
            <p:cNvPr id="12" name="Google Shape;12;p2"/>
            <p:cNvSpPr/>
            <p:nvPr/>
          </p:nvSpPr>
          <p:spPr>
            <a:xfrm>
              <a:off x="6825669" y="2694194"/>
              <a:ext cx="1249800" cy="1249800"/>
            </a:xfrm>
            <a:prstGeom prst="ellipse">
              <a:avLst/>
            </a:prstGeom>
            <a:solidFill>
              <a:srgbClr val="000000">
                <a:alpha val="18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 name="Google Shape;13;p2"/>
            <p:cNvSpPr/>
            <p:nvPr/>
          </p:nvSpPr>
          <p:spPr>
            <a:xfrm>
              <a:off x="6894850" y="2763375"/>
              <a:ext cx="1111200" cy="11112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 name="Google Shape;14;p2"/>
            <p:cNvSpPr/>
            <p:nvPr/>
          </p:nvSpPr>
          <p:spPr>
            <a:xfrm>
              <a:off x="6680825" y="2549350"/>
              <a:ext cx="1539600" cy="1539600"/>
            </a:xfrm>
            <a:prstGeom prst="donut">
              <a:avLst>
                <a:gd name="adj" fmla="val 495"/>
              </a:avLst>
            </a:prstGeom>
            <a:solidFill>
              <a:srgbClr val="000000">
                <a:alpha val="65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 name="Google Shape;15;p2"/>
          <p:cNvGrpSpPr/>
          <p:nvPr/>
        </p:nvGrpSpPr>
        <p:grpSpPr>
          <a:xfrm>
            <a:off x="8570225" y="3336844"/>
            <a:ext cx="3099600" cy="3099600"/>
            <a:chOff x="-474900" y="321200"/>
            <a:chExt cx="2324700" cy="2324700"/>
          </a:xfrm>
        </p:grpSpPr>
        <p:sp>
          <p:nvSpPr>
            <p:cNvPr id="16" name="Google Shape;16;p2"/>
            <p:cNvSpPr/>
            <p:nvPr/>
          </p:nvSpPr>
          <p:spPr>
            <a:xfrm>
              <a:off x="-474900" y="321200"/>
              <a:ext cx="2324700" cy="23247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 name="Google Shape;17;p2"/>
            <p:cNvSpPr/>
            <p:nvPr/>
          </p:nvSpPr>
          <p:spPr>
            <a:xfrm>
              <a:off x="120725" y="916825"/>
              <a:ext cx="1133400" cy="11334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 name="Google Shape;18;p2"/>
            <p:cNvSpPr/>
            <p:nvPr/>
          </p:nvSpPr>
          <p:spPr>
            <a:xfrm>
              <a:off x="-137125" y="658975"/>
              <a:ext cx="1649100" cy="16491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313650" y="1109750"/>
              <a:ext cx="747600" cy="7476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 name="Google Shape;20;p2"/>
          <p:cNvSpPr txBox="1">
            <a:spLocks noGrp="1"/>
          </p:cNvSpPr>
          <p:nvPr>
            <p:ph type="ctrTitle"/>
          </p:nvPr>
        </p:nvSpPr>
        <p:spPr>
          <a:xfrm>
            <a:off x="2948800" y="2655800"/>
            <a:ext cx="6294400" cy="1546400"/>
          </a:xfrm>
          <a:prstGeom prst="rect">
            <a:avLst/>
          </a:prstGeom>
          <a:effectLst>
            <a:outerShdw blurRad="85725" dist="19050" dir="5400000" algn="bl" rotWithShape="0">
              <a:srgbClr val="000000">
                <a:alpha val="10000"/>
              </a:srgbClr>
            </a:outerShdw>
          </a:effectLst>
        </p:spPr>
        <p:txBody>
          <a:bodyPr spcFirstLastPara="1" wrap="square" lIns="91425" tIns="91425" rIns="91425" bIns="91425" anchor="ctr" anchorCtr="0">
            <a:noAutofit/>
          </a:bodyPr>
          <a:lstStyle>
            <a:lvl1pPr lvl="0" algn="ctr">
              <a:spcBef>
                <a:spcPts val="0"/>
              </a:spcBef>
              <a:spcAft>
                <a:spcPts val="0"/>
              </a:spcAft>
              <a:buClr>
                <a:srgbClr val="FFFFFF"/>
              </a:buClr>
              <a:buSzPts val="5200"/>
              <a:buNone/>
              <a:defRPr sz="6933">
                <a:solidFill>
                  <a:srgbClr val="FFFFFF"/>
                </a:solidFill>
              </a:defRPr>
            </a:lvl1pPr>
            <a:lvl2pPr lvl="1" algn="ctr">
              <a:spcBef>
                <a:spcPts val="0"/>
              </a:spcBef>
              <a:spcAft>
                <a:spcPts val="0"/>
              </a:spcAft>
              <a:buClr>
                <a:srgbClr val="FFFFFF"/>
              </a:buClr>
              <a:buSzPts val="5200"/>
              <a:buNone/>
              <a:defRPr sz="6933">
                <a:solidFill>
                  <a:srgbClr val="FFFFFF"/>
                </a:solidFill>
              </a:defRPr>
            </a:lvl2pPr>
            <a:lvl3pPr lvl="2" algn="ctr">
              <a:spcBef>
                <a:spcPts val="0"/>
              </a:spcBef>
              <a:spcAft>
                <a:spcPts val="0"/>
              </a:spcAft>
              <a:buClr>
                <a:srgbClr val="FFFFFF"/>
              </a:buClr>
              <a:buSzPts val="5200"/>
              <a:buNone/>
              <a:defRPr sz="6933">
                <a:solidFill>
                  <a:srgbClr val="FFFFFF"/>
                </a:solidFill>
              </a:defRPr>
            </a:lvl3pPr>
            <a:lvl4pPr lvl="3" algn="ctr">
              <a:spcBef>
                <a:spcPts val="0"/>
              </a:spcBef>
              <a:spcAft>
                <a:spcPts val="0"/>
              </a:spcAft>
              <a:buClr>
                <a:srgbClr val="FFFFFF"/>
              </a:buClr>
              <a:buSzPts val="5200"/>
              <a:buNone/>
              <a:defRPr sz="6933">
                <a:solidFill>
                  <a:srgbClr val="FFFFFF"/>
                </a:solidFill>
              </a:defRPr>
            </a:lvl4pPr>
            <a:lvl5pPr lvl="4" algn="ctr">
              <a:spcBef>
                <a:spcPts val="0"/>
              </a:spcBef>
              <a:spcAft>
                <a:spcPts val="0"/>
              </a:spcAft>
              <a:buClr>
                <a:srgbClr val="FFFFFF"/>
              </a:buClr>
              <a:buSzPts val="5200"/>
              <a:buNone/>
              <a:defRPr sz="6933">
                <a:solidFill>
                  <a:srgbClr val="FFFFFF"/>
                </a:solidFill>
              </a:defRPr>
            </a:lvl5pPr>
            <a:lvl6pPr lvl="5" algn="ctr">
              <a:spcBef>
                <a:spcPts val="0"/>
              </a:spcBef>
              <a:spcAft>
                <a:spcPts val="0"/>
              </a:spcAft>
              <a:buClr>
                <a:srgbClr val="FFFFFF"/>
              </a:buClr>
              <a:buSzPts val="5200"/>
              <a:buNone/>
              <a:defRPr sz="6933">
                <a:solidFill>
                  <a:srgbClr val="FFFFFF"/>
                </a:solidFill>
              </a:defRPr>
            </a:lvl6pPr>
            <a:lvl7pPr lvl="6" algn="ctr">
              <a:spcBef>
                <a:spcPts val="0"/>
              </a:spcBef>
              <a:spcAft>
                <a:spcPts val="0"/>
              </a:spcAft>
              <a:buClr>
                <a:srgbClr val="FFFFFF"/>
              </a:buClr>
              <a:buSzPts val="5200"/>
              <a:buNone/>
              <a:defRPr sz="6933">
                <a:solidFill>
                  <a:srgbClr val="FFFFFF"/>
                </a:solidFill>
              </a:defRPr>
            </a:lvl7pPr>
            <a:lvl8pPr lvl="7" algn="ctr">
              <a:spcBef>
                <a:spcPts val="0"/>
              </a:spcBef>
              <a:spcAft>
                <a:spcPts val="0"/>
              </a:spcAft>
              <a:buClr>
                <a:srgbClr val="FFFFFF"/>
              </a:buClr>
              <a:buSzPts val="5200"/>
              <a:buNone/>
              <a:defRPr sz="6933">
                <a:solidFill>
                  <a:srgbClr val="FFFFFF"/>
                </a:solidFill>
              </a:defRPr>
            </a:lvl8pPr>
            <a:lvl9pPr lvl="8" algn="ctr">
              <a:spcBef>
                <a:spcPts val="0"/>
              </a:spcBef>
              <a:spcAft>
                <a:spcPts val="0"/>
              </a:spcAft>
              <a:buClr>
                <a:srgbClr val="FFFFFF"/>
              </a:buClr>
              <a:buSzPts val="5200"/>
              <a:buNone/>
              <a:defRPr sz="6933">
                <a:solidFill>
                  <a:srgbClr val="FFFFFF"/>
                </a:solidFill>
              </a:defRPr>
            </a:lvl9pPr>
          </a:lstStyle>
          <a:p>
            <a:endParaRPr/>
          </a:p>
        </p:txBody>
      </p:sp>
    </p:spTree>
    <p:extLst>
      <p:ext uri="{BB962C8B-B14F-4D97-AF65-F5344CB8AC3E}">
        <p14:creationId xmlns:p14="http://schemas.microsoft.com/office/powerpoint/2010/main" val="248950962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Subtitle">
  <p:cSld name="Subtitle">
    <p:bg>
      <p:bgPr>
        <a:solidFill>
          <a:srgbClr val="000000"/>
        </a:solidFill>
        <a:effectLst/>
      </p:bgPr>
    </p:bg>
    <p:spTree>
      <p:nvGrpSpPr>
        <p:cNvPr id="1" name="Shape 21"/>
        <p:cNvGrpSpPr/>
        <p:nvPr/>
      </p:nvGrpSpPr>
      <p:grpSpPr>
        <a:xfrm>
          <a:off x="0" y="0"/>
          <a:ext cx="0" cy="0"/>
          <a:chOff x="0" y="0"/>
          <a:chExt cx="0" cy="0"/>
        </a:xfrm>
      </p:grpSpPr>
      <p:sp>
        <p:nvSpPr>
          <p:cNvPr id="22" name="Google Shape;22;p3"/>
          <p:cNvSpPr/>
          <p:nvPr/>
        </p:nvSpPr>
        <p:spPr>
          <a:xfrm>
            <a:off x="2123200" y="-543800"/>
            <a:ext cx="7945600" cy="7945600"/>
          </a:xfrm>
          <a:prstGeom prst="ellipse">
            <a:avLst/>
          </a:pr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3" name="Google Shape;23;p3"/>
          <p:cNvGrpSpPr/>
          <p:nvPr/>
        </p:nvGrpSpPr>
        <p:grpSpPr>
          <a:xfrm>
            <a:off x="8570225" y="3336844"/>
            <a:ext cx="3099600" cy="3099600"/>
            <a:chOff x="-474900" y="321200"/>
            <a:chExt cx="2324700" cy="2324700"/>
          </a:xfrm>
        </p:grpSpPr>
        <p:sp>
          <p:nvSpPr>
            <p:cNvPr id="24" name="Google Shape;24;p3"/>
            <p:cNvSpPr/>
            <p:nvPr/>
          </p:nvSpPr>
          <p:spPr>
            <a:xfrm>
              <a:off x="-474900" y="321200"/>
              <a:ext cx="2324700" cy="2324700"/>
            </a:xfrm>
            <a:prstGeom prst="ellipse">
              <a:avLst/>
            </a:prstGeom>
            <a:noFill/>
            <a:ln w="9525"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3"/>
            <p:cNvSpPr/>
            <p:nvPr/>
          </p:nvSpPr>
          <p:spPr>
            <a:xfrm>
              <a:off x="120725" y="916825"/>
              <a:ext cx="1133400" cy="1133400"/>
            </a:xfrm>
            <a:prstGeom prst="ellipse">
              <a:avLst/>
            </a:prstGeom>
            <a:noFill/>
            <a:ln w="9525"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3"/>
            <p:cNvSpPr/>
            <p:nvPr/>
          </p:nvSpPr>
          <p:spPr>
            <a:xfrm>
              <a:off x="-137125" y="658975"/>
              <a:ext cx="1649100" cy="1649100"/>
            </a:xfrm>
            <a:prstGeom prst="ellipse">
              <a:avLst/>
            </a:prstGeom>
            <a:noFill/>
            <a:ln w="9525"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 name="Google Shape;27;p3"/>
            <p:cNvSpPr/>
            <p:nvPr/>
          </p:nvSpPr>
          <p:spPr>
            <a:xfrm>
              <a:off x="313650" y="1109750"/>
              <a:ext cx="747600" cy="747600"/>
            </a:xfrm>
            <a:prstGeom prst="ellipse">
              <a:avLst/>
            </a:prstGeom>
            <a:noFill/>
            <a:ln w="9525"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8" name="Google Shape;28;p3"/>
          <p:cNvSpPr txBox="1">
            <a:spLocks noGrp="1"/>
          </p:cNvSpPr>
          <p:nvPr>
            <p:ph type="ctrTitle"/>
          </p:nvPr>
        </p:nvSpPr>
        <p:spPr>
          <a:xfrm>
            <a:off x="3426400" y="2982400"/>
            <a:ext cx="5339200" cy="12756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000000"/>
              </a:buClr>
              <a:buSzPts val="5200"/>
              <a:buNone/>
              <a:defRPr sz="6933">
                <a:solidFill>
                  <a:srgbClr val="000000"/>
                </a:solidFill>
              </a:defRPr>
            </a:lvl1pPr>
            <a:lvl2pPr lvl="1" algn="ctr" rtl="0">
              <a:spcBef>
                <a:spcPts val="0"/>
              </a:spcBef>
              <a:spcAft>
                <a:spcPts val="0"/>
              </a:spcAft>
              <a:buClr>
                <a:srgbClr val="000000"/>
              </a:buClr>
              <a:buSzPts val="5200"/>
              <a:buNone/>
              <a:defRPr sz="6933">
                <a:solidFill>
                  <a:srgbClr val="000000"/>
                </a:solidFill>
              </a:defRPr>
            </a:lvl2pPr>
            <a:lvl3pPr lvl="2" algn="ctr" rtl="0">
              <a:spcBef>
                <a:spcPts val="0"/>
              </a:spcBef>
              <a:spcAft>
                <a:spcPts val="0"/>
              </a:spcAft>
              <a:buClr>
                <a:srgbClr val="000000"/>
              </a:buClr>
              <a:buSzPts val="5200"/>
              <a:buNone/>
              <a:defRPr sz="6933">
                <a:solidFill>
                  <a:srgbClr val="000000"/>
                </a:solidFill>
              </a:defRPr>
            </a:lvl3pPr>
            <a:lvl4pPr lvl="3" algn="ctr" rtl="0">
              <a:spcBef>
                <a:spcPts val="0"/>
              </a:spcBef>
              <a:spcAft>
                <a:spcPts val="0"/>
              </a:spcAft>
              <a:buClr>
                <a:srgbClr val="000000"/>
              </a:buClr>
              <a:buSzPts val="5200"/>
              <a:buNone/>
              <a:defRPr sz="6933">
                <a:solidFill>
                  <a:srgbClr val="000000"/>
                </a:solidFill>
              </a:defRPr>
            </a:lvl4pPr>
            <a:lvl5pPr lvl="4" algn="ctr" rtl="0">
              <a:spcBef>
                <a:spcPts val="0"/>
              </a:spcBef>
              <a:spcAft>
                <a:spcPts val="0"/>
              </a:spcAft>
              <a:buClr>
                <a:srgbClr val="000000"/>
              </a:buClr>
              <a:buSzPts val="5200"/>
              <a:buNone/>
              <a:defRPr sz="6933">
                <a:solidFill>
                  <a:srgbClr val="000000"/>
                </a:solidFill>
              </a:defRPr>
            </a:lvl5pPr>
            <a:lvl6pPr lvl="5" algn="ctr" rtl="0">
              <a:spcBef>
                <a:spcPts val="0"/>
              </a:spcBef>
              <a:spcAft>
                <a:spcPts val="0"/>
              </a:spcAft>
              <a:buClr>
                <a:srgbClr val="000000"/>
              </a:buClr>
              <a:buSzPts val="5200"/>
              <a:buNone/>
              <a:defRPr sz="6933">
                <a:solidFill>
                  <a:srgbClr val="000000"/>
                </a:solidFill>
              </a:defRPr>
            </a:lvl6pPr>
            <a:lvl7pPr lvl="6" algn="ctr" rtl="0">
              <a:spcBef>
                <a:spcPts val="0"/>
              </a:spcBef>
              <a:spcAft>
                <a:spcPts val="0"/>
              </a:spcAft>
              <a:buClr>
                <a:srgbClr val="000000"/>
              </a:buClr>
              <a:buSzPts val="5200"/>
              <a:buNone/>
              <a:defRPr sz="6933">
                <a:solidFill>
                  <a:srgbClr val="000000"/>
                </a:solidFill>
              </a:defRPr>
            </a:lvl7pPr>
            <a:lvl8pPr lvl="7" algn="ctr" rtl="0">
              <a:spcBef>
                <a:spcPts val="0"/>
              </a:spcBef>
              <a:spcAft>
                <a:spcPts val="0"/>
              </a:spcAft>
              <a:buClr>
                <a:srgbClr val="000000"/>
              </a:buClr>
              <a:buSzPts val="5200"/>
              <a:buNone/>
              <a:defRPr sz="6933">
                <a:solidFill>
                  <a:srgbClr val="000000"/>
                </a:solidFill>
              </a:defRPr>
            </a:lvl8pPr>
            <a:lvl9pPr lvl="8" algn="ctr" rtl="0">
              <a:spcBef>
                <a:spcPts val="0"/>
              </a:spcBef>
              <a:spcAft>
                <a:spcPts val="0"/>
              </a:spcAft>
              <a:buClr>
                <a:srgbClr val="000000"/>
              </a:buClr>
              <a:buSzPts val="5200"/>
              <a:buNone/>
              <a:defRPr sz="6933">
                <a:solidFill>
                  <a:srgbClr val="000000"/>
                </a:solidFill>
              </a:defRPr>
            </a:lvl9pPr>
          </a:lstStyle>
          <a:p>
            <a:endParaRPr/>
          </a:p>
        </p:txBody>
      </p:sp>
      <p:sp>
        <p:nvSpPr>
          <p:cNvPr id="29" name="Google Shape;29;p3"/>
          <p:cNvSpPr txBox="1">
            <a:spLocks noGrp="1"/>
          </p:cNvSpPr>
          <p:nvPr>
            <p:ph type="subTitle" idx="1"/>
          </p:nvPr>
        </p:nvSpPr>
        <p:spPr>
          <a:xfrm>
            <a:off x="3426400" y="4251601"/>
            <a:ext cx="5339200" cy="10464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000000"/>
              </a:buClr>
              <a:buSzPts val="1400"/>
              <a:buNone/>
              <a:defRPr sz="1867">
                <a:solidFill>
                  <a:srgbClr val="000000"/>
                </a:solidFill>
              </a:defRPr>
            </a:lvl1pPr>
            <a:lvl2pPr lvl="1" algn="ctr" rtl="0">
              <a:spcBef>
                <a:spcPts val="0"/>
              </a:spcBef>
              <a:spcAft>
                <a:spcPts val="0"/>
              </a:spcAft>
              <a:buClr>
                <a:srgbClr val="000000"/>
              </a:buClr>
              <a:buSzPts val="1400"/>
              <a:buNone/>
              <a:defRPr sz="1867">
                <a:solidFill>
                  <a:srgbClr val="000000"/>
                </a:solidFill>
              </a:defRPr>
            </a:lvl2pPr>
            <a:lvl3pPr lvl="2" algn="ctr" rtl="0">
              <a:spcBef>
                <a:spcPts val="0"/>
              </a:spcBef>
              <a:spcAft>
                <a:spcPts val="0"/>
              </a:spcAft>
              <a:buClr>
                <a:srgbClr val="000000"/>
              </a:buClr>
              <a:buSzPts val="1400"/>
              <a:buNone/>
              <a:defRPr sz="1867">
                <a:solidFill>
                  <a:srgbClr val="000000"/>
                </a:solidFill>
              </a:defRPr>
            </a:lvl3pPr>
            <a:lvl4pPr lvl="3" algn="ctr" rtl="0">
              <a:spcBef>
                <a:spcPts val="0"/>
              </a:spcBef>
              <a:spcAft>
                <a:spcPts val="0"/>
              </a:spcAft>
              <a:buClr>
                <a:srgbClr val="000000"/>
              </a:buClr>
              <a:buSzPts val="1400"/>
              <a:buNone/>
              <a:defRPr sz="1867">
                <a:solidFill>
                  <a:srgbClr val="000000"/>
                </a:solidFill>
              </a:defRPr>
            </a:lvl4pPr>
            <a:lvl5pPr lvl="4" algn="ctr" rtl="0">
              <a:spcBef>
                <a:spcPts val="0"/>
              </a:spcBef>
              <a:spcAft>
                <a:spcPts val="0"/>
              </a:spcAft>
              <a:buClr>
                <a:srgbClr val="000000"/>
              </a:buClr>
              <a:buSzPts val="1400"/>
              <a:buNone/>
              <a:defRPr sz="1867">
                <a:solidFill>
                  <a:srgbClr val="000000"/>
                </a:solidFill>
              </a:defRPr>
            </a:lvl5pPr>
            <a:lvl6pPr lvl="5" algn="ctr" rtl="0">
              <a:spcBef>
                <a:spcPts val="0"/>
              </a:spcBef>
              <a:spcAft>
                <a:spcPts val="0"/>
              </a:spcAft>
              <a:buClr>
                <a:srgbClr val="000000"/>
              </a:buClr>
              <a:buSzPts val="1400"/>
              <a:buNone/>
              <a:defRPr sz="1867">
                <a:solidFill>
                  <a:srgbClr val="000000"/>
                </a:solidFill>
              </a:defRPr>
            </a:lvl6pPr>
            <a:lvl7pPr lvl="6" algn="ctr" rtl="0">
              <a:spcBef>
                <a:spcPts val="0"/>
              </a:spcBef>
              <a:spcAft>
                <a:spcPts val="0"/>
              </a:spcAft>
              <a:buClr>
                <a:srgbClr val="000000"/>
              </a:buClr>
              <a:buSzPts val="1400"/>
              <a:buNone/>
              <a:defRPr sz="1867">
                <a:solidFill>
                  <a:srgbClr val="000000"/>
                </a:solidFill>
              </a:defRPr>
            </a:lvl7pPr>
            <a:lvl8pPr lvl="7" algn="ctr" rtl="0">
              <a:spcBef>
                <a:spcPts val="0"/>
              </a:spcBef>
              <a:spcAft>
                <a:spcPts val="0"/>
              </a:spcAft>
              <a:buClr>
                <a:srgbClr val="000000"/>
              </a:buClr>
              <a:buSzPts val="1400"/>
              <a:buNone/>
              <a:defRPr sz="1867">
                <a:solidFill>
                  <a:srgbClr val="000000"/>
                </a:solidFill>
              </a:defRPr>
            </a:lvl8pPr>
            <a:lvl9pPr lvl="8" algn="ctr" rtl="0">
              <a:spcBef>
                <a:spcPts val="0"/>
              </a:spcBef>
              <a:spcAft>
                <a:spcPts val="0"/>
              </a:spcAft>
              <a:buClr>
                <a:srgbClr val="000000"/>
              </a:buClr>
              <a:buSzPts val="1400"/>
              <a:buNone/>
              <a:defRPr sz="1867">
                <a:solidFill>
                  <a:srgbClr val="000000"/>
                </a:solidFill>
              </a:defRPr>
            </a:lvl9pPr>
          </a:lstStyle>
          <a:p>
            <a:endParaRPr/>
          </a:p>
        </p:txBody>
      </p:sp>
      <p:grpSp>
        <p:nvGrpSpPr>
          <p:cNvPr id="30" name="Google Shape;30;p3"/>
          <p:cNvGrpSpPr/>
          <p:nvPr/>
        </p:nvGrpSpPr>
        <p:grpSpPr>
          <a:xfrm>
            <a:off x="1019767" y="585833"/>
            <a:ext cx="2566000" cy="2566000"/>
            <a:chOff x="6680825" y="2549350"/>
            <a:chExt cx="1539600" cy="1539600"/>
          </a:xfrm>
        </p:grpSpPr>
        <p:sp>
          <p:nvSpPr>
            <p:cNvPr id="31" name="Google Shape;31;p3"/>
            <p:cNvSpPr/>
            <p:nvPr/>
          </p:nvSpPr>
          <p:spPr>
            <a:xfrm>
              <a:off x="6825669" y="2694194"/>
              <a:ext cx="1249800" cy="1249800"/>
            </a:xfrm>
            <a:prstGeom prst="ellipse">
              <a:avLst/>
            </a:prstGeom>
            <a:solidFill>
              <a:srgbClr val="666666">
                <a:alpha val="52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3"/>
            <p:cNvSpPr/>
            <p:nvPr/>
          </p:nvSpPr>
          <p:spPr>
            <a:xfrm>
              <a:off x="6894850" y="2763375"/>
              <a:ext cx="1111200" cy="1111200"/>
            </a:xfrm>
            <a:prstGeom prst="ellipse">
              <a:avLst/>
            </a:prstGeom>
            <a:solidFill>
              <a:srgbClr val="666666">
                <a:alpha val="52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3"/>
            <p:cNvSpPr/>
            <p:nvPr/>
          </p:nvSpPr>
          <p:spPr>
            <a:xfrm>
              <a:off x="6680825" y="2549350"/>
              <a:ext cx="1539600" cy="1539600"/>
            </a:xfrm>
            <a:prstGeom prst="donut">
              <a:avLst>
                <a:gd name="adj" fmla="val 495"/>
              </a:avLst>
            </a:prstGeom>
            <a:solidFill>
              <a:srgbClr val="666666">
                <a:alpha val="52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12882574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45"/>
        <p:cNvGrpSpPr/>
        <p:nvPr/>
      </p:nvGrpSpPr>
      <p:grpSpPr>
        <a:xfrm>
          <a:off x="0" y="0"/>
          <a:ext cx="0" cy="0"/>
          <a:chOff x="0" y="0"/>
          <a:chExt cx="0" cy="0"/>
        </a:xfrm>
      </p:grpSpPr>
      <p:sp>
        <p:nvSpPr>
          <p:cNvPr id="46" name="Google Shape;46;p5"/>
          <p:cNvSpPr/>
          <p:nvPr/>
        </p:nvSpPr>
        <p:spPr>
          <a:xfrm>
            <a:off x="8108933" y="1018667"/>
            <a:ext cx="4820800" cy="4820800"/>
          </a:xfrm>
          <a:prstGeom prst="ellipse">
            <a:avLst/>
          </a:prstGeom>
          <a:noFill/>
          <a:ln w="9525" cap="flat" cmpd="sng">
            <a:solidFill>
              <a:srgbClr val="E8E8E8"/>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7" name="Google Shape;47;p5"/>
          <p:cNvGrpSpPr/>
          <p:nvPr/>
        </p:nvGrpSpPr>
        <p:grpSpPr>
          <a:xfrm>
            <a:off x="-590308" y="449712"/>
            <a:ext cx="3099600" cy="3099600"/>
            <a:chOff x="-474900" y="321200"/>
            <a:chExt cx="2324700" cy="2324700"/>
          </a:xfrm>
        </p:grpSpPr>
        <p:sp>
          <p:nvSpPr>
            <p:cNvPr id="48" name="Google Shape;48;p5"/>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 name="Google Shape;49;p5"/>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 name="Google Shape;50;p5"/>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 name="Google Shape;51;p5"/>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2" name="Google Shape;52;p5"/>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3" name="Google Shape;53;p5"/>
          <p:cNvSpPr txBox="1">
            <a:spLocks noGrp="1"/>
          </p:cNvSpPr>
          <p:nvPr>
            <p:ph type="title"/>
          </p:nvPr>
        </p:nvSpPr>
        <p:spPr>
          <a:xfrm>
            <a:off x="609600" y="1554833"/>
            <a:ext cx="6960400" cy="910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54" name="Google Shape;54;p5"/>
          <p:cNvSpPr txBox="1">
            <a:spLocks noGrp="1"/>
          </p:cNvSpPr>
          <p:nvPr>
            <p:ph type="body" idx="1"/>
          </p:nvPr>
        </p:nvSpPr>
        <p:spPr>
          <a:xfrm>
            <a:off x="1426167" y="2610733"/>
            <a:ext cx="6144000" cy="3491200"/>
          </a:xfrm>
          <a:prstGeom prst="rect">
            <a:avLst/>
          </a:prstGeom>
        </p:spPr>
        <p:txBody>
          <a:bodyPr spcFirstLastPara="1" wrap="square" lIns="91425" tIns="91425" rIns="91425" bIns="91425" anchor="t" anchorCtr="0">
            <a:noAutofit/>
          </a:bodyPr>
          <a:lstStyle>
            <a:lvl1pPr marL="609585" lvl="0" indent="-440256">
              <a:spcBef>
                <a:spcPts val="800"/>
              </a:spcBef>
              <a:spcAft>
                <a:spcPts val="0"/>
              </a:spcAft>
              <a:buSzPts val="1600"/>
              <a:buChar char="￮"/>
              <a:defRPr/>
            </a:lvl1pPr>
            <a:lvl2pPr marL="1219170" lvl="1" indent="-440256">
              <a:spcBef>
                <a:spcPts val="0"/>
              </a:spcBef>
              <a:spcAft>
                <a:spcPts val="0"/>
              </a:spcAft>
              <a:buSzPts val="1600"/>
              <a:buChar char="￮"/>
              <a:defRPr/>
            </a:lvl2pPr>
            <a:lvl3pPr marL="1828754" lvl="2" indent="-440256">
              <a:spcBef>
                <a:spcPts val="0"/>
              </a:spcBef>
              <a:spcAft>
                <a:spcPts val="0"/>
              </a:spcAft>
              <a:buSzPts val="1600"/>
              <a:buChar char="￮"/>
              <a:defRPr/>
            </a:lvl3pPr>
            <a:lvl4pPr marL="2438339" lvl="3" indent="-440256">
              <a:spcBef>
                <a:spcPts val="0"/>
              </a:spcBef>
              <a:spcAft>
                <a:spcPts val="0"/>
              </a:spcAft>
              <a:buSzPts val="1600"/>
              <a:buChar char="●"/>
              <a:defRPr/>
            </a:lvl4pPr>
            <a:lvl5pPr marL="3047924" lvl="4" indent="-440256">
              <a:spcBef>
                <a:spcPts val="0"/>
              </a:spcBef>
              <a:spcAft>
                <a:spcPts val="0"/>
              </a:spcAft>
              <a:buSzPts val="1600"/>
              <a:buChar char="○"/>
              <a:defRPr/>
            </a:lvl5pPr>
            <a:lvl6pPr marL="3657509" lvl="5" indent="-440256">
              <a:spcBef>
                <a:spcPts val="0"/>
              </a:spcBef>
              <a:spcAft>
                <a:spcPts val="0"/>
              </a:spcAft>
              <a:buSzPts val="1600"/>
              <a:buChar char="■"/>
              <a:defRPr/>
            </a:lvl6pPr>
            <a:lvl7pPr marL="4267093" lvl="6" indent="-440256">
              <a:spcBef>
                <a:spcPts val="0"/>
              </a:spcBef>
              <a:spcAft>
                <a:spcPts val="0"/>
              </a:spcAft>
              <a:buSzPts val="1600"/>
              <a:buChar char="●"/>
              <a:defRPr/>
            </a:lvl7pPr>
            <a:lvl8pPr marL="4876678" lvl="7" indent="-440256">
              <a:spcBef>
                <a:spcPts val="0"/>
              </a:spcBef>
              <a:spcAft>
                <a:spcPts val="0"/>
              </a:spcAft>
              <a:buSzPts val="1600"/>
              <a:buChar char="○"/>
              <a:defRPr/>
            </a:lvl8pPr>
            <a:lvl9pPr marL="5486263" lvl="8" indent="-440256">
              <a:spcBef>
                <a:spcPts val="0"/>
              </a:spcBef>
              <a:spcAft>
                <a:spcPts val="0"/>
              </a:spcAft>
              <a:buSzPts val="1600"/>
              <a:buChar char="■"/>
              <a:defRPr/>
            </a:lvl9pPr>
          </a:lstStyle>
          <a:p>
            <a:endParaRPr/>
          </a:p>
        </p:txBody>
      </p:sp>
      <p:sp>
        <p:nvSpPr>
          <p:cNvPr id="55" name="Google Shape;55;p5"/>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56" name="Google Shape;56;p5"/>
          <p:cNvSpPr/>
          <p:nvPr/>
        </p:nvSpPr>
        <p:spPr>
          <a:xfrm>
            <a:off x="8363867" y="1273600"/>
            <a:ext cx="4310800" cy="4310800"/>
          </a:xfrm>
          <a:prstGeom prst="ellipse">
            <a:avLst/>
          </a:prstGeom>
          <a:solidFill>
            <a:srgbClr val="000000">
              <a:alpha val="6539"/>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605847604"/>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Title + 1 column + big image">
  <p:cSld name="Title + 1 column + big image">
    <p:spTree>
      <p:nvGrpSpPr>
        <p:cNvPr id="1" name="Shape 57"/>
        <p:cNvGrpSpPr/>
        <p:nvPr/>
      </p:nvGrpSpPr>
      <p:grpSpPr>
        <a:xfrm>
          <a:off x="0" y="0"/>
          <a:ext cx="0" cy="0"/>
          <a:chOff x="0" y="0"/>
          <a:chExt cx="0" cy="0"/>
        </a:xfrm>
      </p:grpSpPr>
      <p:sp>
        <p:nvSpPr>
          <p:cNvPr id="58" name="Google Shape;58;p6"/>
          <p:cNvSpPr/>
          <p:nvPr/>
        </p:nvSpPr>
        <p:spPr>
          <a:xfrm>
            <a:off x="6856900" y="477833"/>
            <a:ext cx="5902400" cy="5902400"/>
          </a:xfrm>
          <a:prstGeom prst="ellipse">
            <a:avLst/>
          </a:prstGeom>
          <a:noFill/>
          <a:ln w="9525" cap="flat" cmpd="sng">
            <a:solidFill>
              <a:srgbClr val="E8E8E8"/>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 name="Google Shape;59;p6"/>
          <p:cNvSpPr/>
          <p:nvPr/>
        </p:nvSpPr>
        <p:spPr>
          <a:xfrm>
            <a:off x="7169033" y="789967"/>
            <a:ext cx="5278000" cy="5278000"/>
          </a:xfrm>
          <a:prstGeom prst="ellipse">
            <a:avLst/>
          </a:prstGeom>
          <a:solidFill>
            <a:srgbClr val="000000">
              <a:alpha val="6539"/>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0" name="Google Shape;60;p6"/>
          <p:cNvGrpSpPr/>
          <p:nvPr/>
        </p:nvGrpSpPr>
        <p:grpSpPr>
          <a:xfrm>
            <a:off x="-590308" y="449712"/>
            <a:ext cx="3099600" cy="3099600"/>
            <a:chOff x="-474900" y="321200"/>
            <a:chExt cx="2324700" cy="2324700"/>
          </a:xfrm>
        </p:grpSpPr>
        <p:sp>
          <p:nvSpPr>
            <p:cNvPr id="61" name="Google Shape;61;p6"/>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 name="Google Shape;62;p6"/>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6"/>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6"/>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5" name="Google Shape;65;p6"/>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6" name="Google Shape;66;p6"/>
          <p:cNvSpPr txBox="1">
            <a:spLocks noGrp="1"/>
          </p:cNvSpPr>
          <p:nvPr>
            <p:ph type="title"/>
          </p:nvPr>
        </p:nvSpPr>
        <p:spPr>
          <a:xfrm>
            <a:off x="609600" y="1554833"/>
            <a:ext cx="6006400" cy="9108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7" name="Google Shape;67;p6"/>
          <p:cNvSpPr txBox="1">
            <a:spLocks noGrp="1"/>
          </p:cNvSpPr>
          <p:nvPr>
            <p:ph type="body" idx="1"/>
          </p:nvPr>
        </p:nvSpPr>
        <p:spPr>
          <a:xfrm>
            <a:off x="1314239" y="2610733"/>
            <a:ext cx="5302000" cy="3491200"/>
          </a:xfrm>
          <a:prstGeom prst="rect">
            <a:avLst/>
          </a:prstGeom>
        </p:spPr>
        <p:txBody>
          <a:bodyPr spcFirstLastPara="1" wrap="square" lIns="91425" tIns="91425" rIns="91425" bIns="91425" anchor="t" anchorCtr="0">
            <a:noAutofit/>
          </a:bodyPr>
          <a:lstStyle>
            <a:lvl1pPr marL="609585" lvl="0" indent="-440256" rtl="0">
              <a:spcBef>
                <a:spcPts val="800"/>
              </a:spcBef>
              <a:spcAft>
                <a:spcPts val="0"/>
              </a:spcAft>
              <a:buSzPts val="1600"/>
              <a:buChar char="￮"/>
              <a:defRPr/>
            </a:lvl1pPr>
            <a:lvl2pPr marL="1219170" lvl="1" indent="-440256" rtl="0">
              <a:spcBef>
                <a:spcPts val="0"/>
              </a:spcBef>
              <a:spcAft>
                <a:spcPts val="0"/>
              </a:spcAft>
              <a:buSzPts val="1600"/>
              <a:buChar char="￮"/>
              <a:defRPr/>
            </a:lvl2pPr>
            <a:lvl3pPr marL="1828754" lvl="2" indent="-440256" rtl="0">
              <a:spcBef>
                <a:spcPts val="0"/>
              </a:spcBef>
              <a:spcAft>
                <a:spcPts val="0"/>
              </a:spcAft>
              <a:buSzPts val="1600"/>
              <a:buChar char="￮"/>
              <a:defRPr/>
            </a:lvl3pPr>
            <a:lvl4pPr marL="2438339" lvl="3" indent="-440256" rtl="0">
              <a:spcBef>
                <a:spcPts val="0"/>
              </a:spcBef>
              <a:spcAft>
                <a:spcPts val="0"/>
              </a:spcAft>
              <a:buSzPts val="1600"/>
              <a:buChar char="●"/>
              <a:defRPr/>
            </a:lvl4pPr>
            <a:lvl5pPr marL="3047924" lvl="4" indent="-440256" rtl="0">
              <a:spcBef>
                <a:spcPts val="0"/>
              </a:spcBef>
              <a:spcAft>
                <a:spcPts val="0"/>
              </a:spcAft>
              <a:buSzPts val="1600"/>
              <a:buChar char="○"/>
              <a:defRPr/>
            </a:lvl5pPr>
            <a:lvl6pPr marL="3657509" lvl="5" indent="-440256" rtl="0">
              <a:spcBef>
                <a:spcPts val="0"/>
              </a:spcBef>
              <a:spcAft>
                <a:spcPts val="0"/>
              </a:spcAft>
              <a:buSzPts val="1600"/>
              <a:buChar char="■"/>
              <a:defRPr/>
            </a:lvl6pPr>
            <a:lvl7pPr marL="4267093" lvl="6" indent="-440256" rtl="0">
              <a:spcBef>
                <a:spcPts val="0"/>
              </a:spcBef>
              <a:spcAft>
                <a:spcPts val="0"/>
              </a:spcAft>
              <a:buSzPts val="1600"/>
              <a:buChar char="●"/>
              <a:defRPr/>
            </a:lvl7pPr>
            <a:lvl8pPr marL="4876678" lvl="7" indent="-440256" rtl="0">
              <a:spcBef>
                <a:spcPts val="0"/>
              </a:spcBef>
              <a:spcAft>
                <a:spcPts val="0"/>
              </a:spcAft>
              <a:buSzPts val="1600"/>
              <a:buChar char="○"/>
              <a:defRPr/>
            </a:lvl8pPr>
            <a:lvl9pPr marL="5486263" lvl="8" indent="-440256" rtl="0">
              <a:spcBef>
                <a:spcPts val="0"/>
              </a:spcBef>
              <a:spcAft>
                <a:spcPts val="0"/>
              </a:spcAft>
              <a:buSzPts val="1600"/>
              <a:buChar char="■"/>
              <a:defRPr/>
            </a:lvl9pPr>
          </a:lstStyle>
          <a:p>
            <a:endParaRPr/>
          </a:p>
        </p:txBody>
      </p:sp>
      <p:sp>
        <p:nvSpPr>
          <p:cNvPr id="68" name="Google Shape;68;p6"/>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0523572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69"/>
        <p:cNvGrpSpPr/>
        <p:nvPr/>
      </p:nvGrpSpPr>
      <p:grpSpPr>
        <a:xfrm>
          <a:off x="0" y="0"/>
          <a:ext cx="0" cy="0"/>
          <a:chOff x="0" y="0"/>
          <a:chExt cx="0" cy="0"/>
        </a:xfrm>
      </p:grpSpPr>
      <p:grpSp>
        <p:nvGrpSpPr>
          <p:cNvPr id="70" name="Google Shape;70;p7"/>
          <p:cNvGrpSpPr/>
          <p:nvPr/>
        </p:nvGrpSpPr>
        <p:grpSpPr>
          <a:xfrm>
            <a:off x="-590308" y="449712"/>
            <a:ext cx="3099600" cy="3099600"/>
            <a:chOff x="-474900" y="321200"/>
            <a:chExt cx="2324700" cy="2324700"/>
          </a:xfrm>
        </p:grpSpPr>
        <p:sp>
          <p:nvSpPr>
            <p:cNvPr id="71" name="Google Shape;71;p7"/>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7"/>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7"/>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7"/>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5" name="Google Shape;75;p7"/>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7"/>
          <p:cNvSpPr txBox="1">
            <a:spLocks noGrp="1"/>
          </p:cNvSpPr>
          <p:nvPr>
            <p:ph type="title"/>
          </p:nvPr>
        </p:nvSpPr>
        <p:spPr>
          <a:xfrm>
            <a:off x="609600" y="1554833"/>
            <a:ext cx="6960400" cy="910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77" name="Google Shape;77;p7"/>
          <p:cNvSpPr txBox="1">
            <a:spLocks noGrp="1"/>
          </p:cNvSpPr>
          <p:nvPr>
            <p:ph type="body" idx="1"/>
          </p:nvPr>
        </p:nvSpPr>
        <p:spPr>
          <a:xfrm>
            <a:off x="1426167" y="2610733"/>
            <a:ext cx="2982400" cy="34912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Char char="￮"/>
              <a:defRPr sz="1867"/>
            </a:lvl1pPr>
            <a:lvl2pPr marL="1219170" lvl="1" indent="-423323">
              <a:spcBef>
                <a:spcPts val="0"/>
              </a:spcBef>
              <a:spcAft>
                <a:spcPts val="0"/>
              </a:spcAft>
              <a:buSzPts val="1400"/>
              <a:buChar char="￮"/>
              <a:defRPr sz="1867"/>
            </a:lvl2pPr>
            <a:lvl3pPr marL="1828754" lvl="2" indent="-423323">
              <a:spcBef>
                <a:spcPts val="0"/>
              </a:spcBef>
              <a:spcAft>
                <a:spcPts val="0"/>
              </a:spcAft>
              <a:buSzPts val="1400"/>
              <a:buChar char="￮"/>
              <a:defRPr sz="1867"/>
            </a:lvl3pPr>
            <a:lvl4pPr marL="2438339" lvl="3" indent="-423323">
              <a:spcBef>
                <a:spcPts val="0"/>
              </a:spcBef>
              <a:spcAft>
                <a:spcPts val="0"/>
              </a:spcAft>
              <a:buSzPts val="1400"/>
              <a:buChar char="●"/>
              <a:defRPr sz="1867"/>
            </a:lvl4pPr>
            <a:lvl5pPr marL="3047924" lvl="4" indent="-423323">
              <a:spcBef>
                <a:spcPts val="0"/>
              </a:spcBef>
              <a:spcAft>
                <a:spcPts val="0"/>
              </a:spcAft>
              <a:buSzPts val="1400"/>
              <a:buChar char="○"/>
              <a:defRPr sz="1867"/>
            </a:lvl5pPr>
            <a:lvl6pPr marL="3657509" lvl="5" indent="-423323">
              <a:spcBef>
                <a:spcPts val="0"/>
              </a:spcBef>
              <a:spcAft>
                <a:spcPts val="0"/>
              </a:spcAft>
              <a:buSzPts val="1400"/>
              <a:buChar char="■"/>
              <a:defRPr sz="1867"/>
            </a:lvl6pPr>
            <a:lvl7pPr marL="4267093" lvl="6" indent="-423323">
              <a:spcBef>
                <a:spcPts val="0"/>
              </a:spcBef>
              <a:spcAft>
                <a:spcPts val="0"/>
              </a:spcAft>
              <a:buSzPts val="1400"/>
              <a:buChar char="●"/>
              <a:defRPr sz="1867"/>
            </a:lvl7pPr>
            <a:lvl8pPr marL="4876678" lvl="7" indent="-423323">
              <a:spcBef>
                <a:spcPts val="0"/>
              </a:spcBef>
              <a:spcAft>
                <a:spcPts val="0"/>
              </a:spcAft>
              <a:buSzPts val="1400"/>
              <a:buChar char="○"/>
              <a:defRPr sz="1867"/>
            </a:lvl8pPr>
            <a:lvl9pPr marL="5486263" lvl="8" indent="-423323">
              <a:spcBef>
                <a:spcPts val="0"/>
              </a:spcBef>
              <a:spcAft>
                <a:spcPts val="0"/>
              </a:spcAft>
              <a:buSzPts val="1400"/>
              <a:buChar char="■"/>
              <a:defRPr sz="1867"/>
            </a:lvl9pPr>
          </a:lstStyle>
          <a:p>
            <a:endParaRPr/>
          </a:p>
        </p:txBody>
      </p:sp>
      <p:sp>
        <p:nvSpPr>
          <p:cNvPr id="78" name="Google Shape;78;p7"/>
          <p:cNvSpPr txBox="1">
            <a:spLocks noGrp="1"/>
          </p:cNvSpPr>
          <p:nvPr>
            <p:ph type="body" idx="2"/>
          </p:nvPr>
        </p:nvSpPr>
        <p:spPr>
          <a:xfrm>
            <a:off x="4587809" y="2610733"/>
            <a:ext cx="2982400" cy="34912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Char char="￮"/>
              <a:defRPr sz="1867"/>
            </a:lvl1pPr>
            <a:lvl2pPr marL="1219170" lvl="1" indent="-423323">
              <a:spcBef>
                <a:spcPts val="0"/>
              </a:spcBef>
              <a:spcAft>
                <a:spcPts val="0"/>
              </a:spcAft>
              <a:buSzPts val="1400"/>
              <a:buChar char="￮"/>
              <a:defRPr sz="1867"/>
            </a:lvl2pPr>
            <a:lvl3pPr marL="1828754" lvl="2" indent="-423323">
              <a:spcBef>
                <a:spcPts val="0"/>
              </a:spcBef>
              <a:spcAft>
                <a:spcPts val="0"/>
              </a:spcAft>
              <a:buSzPts val="1400"/>
              <a:buChar char="￮"/>
              <a:defRPr sz="1867"/>
            </a:lvl3pPr>
            <a:lvl4pPr marL="2438339" lvl="3" indent="-423323">
              <a:spcBef>
                <a:spcPts val="0"/>
              </a:spcBef>
              <a:spcAft>
                <a:spcPts val="0"/>
              </a:spcAft>
              <a:buSzPts val="1400"/>
              <a:buChar char="●"/>
              <a:defRPr sz="1867"/>
            </a:lvl4pPr>
            <a:lvl5pPr marL="3047924" lvl="4" indent="-423323">
              <a:spcBef>
                <a:spcPts val="0"/>
              </a:spcBef>
              <a:spcAft>
                <a:spcPts val="0"/>
              </a:spcAft>
              <a:buSzPts val="1400"/>
              <a:buChar char="○"/>
              <a:defRPr sz="1867"/>
            </a:lvl5pPr>
            <a:lvl6pPr marL="3657509" lvl="5" indent="-423323">
              <a:spcBef>
                <a:spcPts val="0"/>
              </a:spcBef>
              <a:spcAft>
                <a:spcPts val="0"/>
              </a:spcAft>
              <a:buSzPts val="1400"/>
              <a:buChar char="■"/>
              <a:defRPr sz="1867"/>
            </a:lvl6pPr>
            <a:lvl7pPr marL="4267093" lvl="6" indent="-423323">
              <a:spcBef>
                <a:spcPts val="0"/>
              </a:spcBef>
              <a:spcAft>
                <a:spcPts val="0"/>
              </a:spcAft>
              <a:buSzPts val="1400"/>
              <a:buChar char="●"/>
              <a:defRPr sz="1867"/>
            </a:lvl7pPr>
            <a:lvl8pPr marL="4876678" lvl="7" indent="-423323">
              <a:spcBef>
                <a:spcPts val="0"/>
              </a:spcBef>
              <a:spcAft>
                <a:spcPts val="0"/>
              </a:spcAft>
              <a:buSzPts val="1400"/>
              <a:buChar char="○"/>
              <a:defRPr sz="1867"/>
            </a:lvl8pPr>
            <a:lvl9pPr marL="5486263" lvl="8" indent="-423323">
              <a:spcBef>
                <a:spcPts val="0"/>
              </a:spcBef>
              <a:spcAft>
                <a:spcPts val="0"/>
              </a:spcAft>
              <a:buSzPts val="1400"/>
              <a:buChar char="■"/>
              <a:defRPr sz="1867"/>
            </a:lvl9pPr>
          </a:lstStyle>
          <a:p>
            <a:endParaRPr/>
          </a:p>
        </p:txBody>
      </p:sp>
      <p:sp>
        <p:nvSpPr>
          <p:cNvPr id="79" name="Google Shape;79;p7"/>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80" name="Google Shape;80;p7"/>
          <p:cNvSpPr/>
          <p:nvPr/>
        </p:nvSpPr>
        <p:spPr>
          <a:xfrm>
            <a:off x="8108933" y="1018667"/>
            <a:ext cx="4820800" cy="4820800"/>
          </a:xfrm>
          <a:prstGeom prst="ellipse">
            <a:avLst/>
          </a:prstGeom>
          <a:noFill/>
          <a:ln w="9525" cap="flat" cmpd="sng">
            <a:solidFill>
              <a:srgbClr val="E8E8E8"/>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1" name="Google Shape;81;p7"/>
          <p:cNvSpPr/>
          <p:nvPr/>
        </p:nvSpPr>
        <p:spPr>
          <a:xfrm>
            <a:off x="8363867" y="1273600"/>
            <a:ext cx="4310800" cy="4310800"/>
          </a:xfrm>
          <a:prstGeom prst="ellipse">
            <a:avLst/>
          </a:prstGeom>
          <a:solidFill>
            <a:srgbClr val="000000">
              <a:alpha val="6539"/>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171083962"/>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6"/>
        <p:cNvGrpSpPr/>
        <p:nvPr/>
      </p:nvGrpSpPr>
      <p:grpSpPr>
        <a:xfrm>
          <a:off x="0" y="0"/>
          <a:ext cx="0" cy="0"/>
          <a:chOff x="0" y="0"/>
          <a:chExt cx="0" cy="0"/>
        </a:xfrm>
      </p:grpSpPr>
      <p:grpSp>
        <p:nvGrpSpPr>
          <p:cNvPr id="97" name="Google Shape;97;p9"/>
          <p:cNvGrpSpPr/>
          <p:nvPr/>
        </p:nvGrpSpPr>
        <p:grpSpPr>
          <a:xfrm>
            <a:off x="-590308" y="449712"/>
            <a:ext cx="3099600" cy="3099600"/>
            <a:chOff x="-474900" y="321200"/>
            <a:chExt cx="2324700" cy="2324700"/>
          </a:xfrm>
        </p:grpSpPr>
        <p:sp>
          <p:nvSpPr>
            <p:cNvPr id="98" name="Google Shape;98;p9"/>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9"/>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9"/>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9"/>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2" name="Google Shape;102;p9"/>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 name="Google Shape;103;p9"/>
          <p:cNvSpPr txBox="1">
            <a:spLocks noGrp="1"/>
          </p:cNvSpPr>
          <p:nvPr>
            <p:ph type="title"/>
          </p:nvPr>
        </p:nvSpPr>
        <p:spPr>
          <a:xfrm>
            <a:off x="609600" y="1554833"/>
            <a:ext cx="6960400" cy="910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104" name="Google Shape;104;p9"/>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91941905"/>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05"/>
        <p:cNvGrpSpPr/>
        <p:nvPr/>
      </p:nvGrpSpPr>
      <p:grpSpPr>
        <a:xfrm>
          <a:off x="0" y="0"/>
          <a:ext cx="0" cy="0"/>
          <a:chOff x="0" y="0"/>
          <a:chExt cx="0" cy="0"/>
        </a:xfrm>
      </p:grpSpPr>
      <p:grpSp>
        <p:nvGrpSpPr>
          <p:cNvPr id="106" name="Google Shape;106;p10"/>
          <p:cNvGrpSpPr/>
          <p:nvPr/>
        </p:nvGrpSpPr>
        <p:grpSpPr>
          <a:xfrm>
            <a:off x="411172" y="5082661"/>
            <a:ext cx="2458913" cy="2458913"/>
            <a:chOff x="-474900" y="321200"/>
            <a:chExt cx="2324700" cy="2324700"/>
          </a:xfrm>
        </p:grpSpPr>
        <p:sp>
          <p:nvSpPr>
            <p:cNvPr id="107" name="Google Shape;107;p10"/>
            <p:cNvSpPr/>
            <p:nvPr/>
          </p:nvSpPr>
          <p:spPr>
            <a:xfrm>
              <a:off x="-474900" y="321200"/>
              <a:ext cx="2324700" cy="23247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 name="Google Shape;108;p10"/>
            <p:cNvSpPr/>
            <p:nvPr/>
          </p:nvSpPr>
          <p:spPr>
            <a:xfrm>
              <a:off x="120725" y="916825"/>
              <a:ext cx="1133400" cy="11334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 name="Google Shape;109;p10"/>
            <p:cNvSpPr/>
            <p:nvPr/>
          </p:nvSpPr>
          <p:spPr>
            <a:xfrm>
              <a:off x="-137125" y="658975"/>
              <a:ext cx="1649100" cy="16491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10"/>
            <p:cNvSpPr/>
            <p:nvPr/>
          </p:nvSpPr>
          <p:spPr>
            <a:xfrm>
              <a:off x="313650" y="1109750"/>
              <a:ext cx="747600" cy="747600"/>
            </a:xfrm>
            <a:prstGeom prst="ellipse">
              <a:avLst/>
            </a:prstGeom>
            <a:noFill/>
            <a:ln w="9525" cap="flat" cmpd="sng">
              <a:solidFill>
                <a:srgbClr val="E8E8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1" name="Google Shape;111;p10"/>
          <p:cNvSpPr/>
          <p:nvPr/>
        </p:nvSpPr>
        <p:spPr>
          <a:xfrm>
            <a:off x="11408000" y="6101933"/>
            <a:ext cx="580800" cy="580800"/>
          </a:xfrm>
          <a:prstGeom prst="ellipse">
            <a:avLst/>
          </a:prstGeom>
          <a:solidFill>
            <a:srgbClr val="00000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2" name="Google Shape;112;p10"/>
          <p:cNvSpPr txBox="1">
            <a:spLocks noGrp="1"/>
          </p:cNvSpPr>
          <p:nvPr>
            <p:ph type="body" idx="1"/>
          </p:nvPr>
        </p:nvSpPr>
        <p:spPr>
          <a:xfrm>
            <a:off x="1426167" y="5875067"/>
            <a:ext cx="6144000" cy="692800"/>
          </a:xfrm>
          <a:prstGeom prst="rect">
            <a:avLst/>
          </a:prstGeom>
        </p:spPr>
        <p:txBody>
          <a:bodyPr spcFirstLastPara="1" wrap="square" lIns="91425" tIns="91425" rIns="91425" bIns="91425" anchor="b" anchorCtr="0">
            <a:noAutofit/>
          </a:bodyPr>
          <a:lstStyle>
            <a:lvl1pPr marL="609585" lvl="0" indent="-304792">
              <a:spcBef>
                <a:spcPts val="480"/>
              </a:spcBef>
              <a:spcAft>
                <a:spcPts val="0"/>
              </a:spcAft>
              <a:buSzPts val="1400"/>
              <a:buNone/>
              <a:defRPr sz="1867"/>
            </a:lvl1pPr>
          </a:lstStyle>
          <a:p>
            <a:endParaRPr/>
          </a:p>
        </p:txBody>
      </p:sp>
      <p:sp>
        <p:nvSpPr>
          <p:cNvPr id="113" name="Google Shape;113;p10"/>
          <p:cNvSpPr txBox="1">
            <a:spLocks noGrp="1"/>
          </p:cNvSpPr>
          <p:nvPr>
            <p:ph type="sldNum" idx="12"/>
          </p:nvPr>
        </p:nvSpPr>
        <p:spPr>
          <a:xfrm>
            <a:off x="11407833" y="6101933"/>
            <a:ext cx="580800" cy="58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46249184"/>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8AE1B78-90E7-0C4E-8D90-0628126B5B85}"/>
              </a:ext>
            </a:extLst>
          </p:cNvPr>
          <p:cNvSpPr>
            <a:spLocks noGrp="1"/>
          </p:cNvSpPr>
          <p:nvPr>
            <p:ph type="dt" sz="half" idx="10"/>
          </p:nvPr>
        </p:nvSpPr>
        <p:spPr/>
        <p:txBody>
          <a:bodyPr/>
          <a:lstStyle>
            <a:lvl1pPr>
              <a:defRPr/>
            </a:lvl1pPr>
          </a:lstStyle>
          <a:p>
            <a:pPr>
              <a:defRPr/>
            </a:pPr>
            <a:fld id="{F2FC0082-BD3A-8940-BC4D-399A00DB114C}" type="datetimeFigureOut">
              <a:rPr lang="en-US"/>
              <a:pPr>
                <a:defRPr/>
              </a:pPr>
              <a:t>23/10/2025</a:t>
            </a:fld>
            <a:endParaRPr lang="en-US"/>
          </a:p>
        </p:txBody>
      </p:sp>
      <p:sp>
        <p:nvSpPr>
          <p:cNvPr id="3" name="Footer Placeholder 4">
            <a:extLst>
              <a:ext uri="{FF2B5EF4-FFF2-40B4-BE49-F238E27FC236}">
                <a16:creationId xmlns:a16="http://schemas.microsoft.com/office/drawing/2014/main" id="{F5BD9A03-BEF3-EA4B-8D13-F86CF1CDE3BB}"/>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032803B7-2340-BF41-94D3-BE56E10E23D9}"/>
              </a:ext>
            </a:extLst>
          </p:cNvPr>
          <p:cNvSpPr>
            <a:spLocks noGrp="1"/>
          </p:cNvSpPr>
          <p:nvPr>
            <p:ph type="sldNum" sz="quarter" idx="12"/>
          </p:nvPr>
        </p:nvSpPr>
        <p:spPr/>
        <p:txBody>
          <a:bodyPr/>
          <a:lstStyle>
            <a:lvl1pPr>
              <a:defRPr/>
            </a:lvl1pPr>
          </a:lstStyle>
          <a:p>
            <a:fld id="{90D46CB0-7E42-404D-B51B-DABF1D5C97FD}" type="slidenum">
              <a:rPr lang="en-US" altLang="en-VN"/>
              <a:pPr/>
              <a:t>‹#›</a:t>
            </a:fld>
            <a:endParaRPr lang="en-US" altLang="en-VN"/>
          </a:p>
        </p:txBody>
      </p:sp>
    </p:spTree>
    <p:extLst>
      <p:ext uri="{BB962C8B-B14F-4D97-AF65-F5344CB8AC3E}">
        <p14:creationId xmlns:p14="http://schemas.microsoft.com/office/powerpoint/2010/main" val="107538193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noProof="1"/>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1"/>
              <a:t>Click to edit Master subtitle style</a:t>
            </a:r>
          </a:p>
        </p:txBody>
      </p:sp>
      <p:sp>
        <p:nvSpPr>
          <p:cNvPr id="4" name="Date Placeholder 3">
            <a:extLst>
              <a:ext uri="{FF2B5EF4-FFF2-40B4-BE49-F238E27FC236}">
                <a16:creationId xmlns:a16="http://schemas.microsoft.com/office/drawing/2014/main" id="{F419370B-2754-D642-93BB-27AD29A3AD60}"/>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B055F209-DBF7-A64B-A893-85EE66CBB6D1}"/>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147104DE-048E-794E-B7AE-4300C526B6FD}"/>
              </a:ext>
            </a:extLst>
          </p:cNvPr>
          <p:cNvSpPr>
            <a:spLocks noGrp="1"/>
          </p:cNvSpPr>
          <p:nvPr>
            <p:ph type="sldNum" sz="quarter" idx="12"/>
          </p:nvPr>
        </p:nvSpPr>
        <p:spPr/>
        <p:txBody>
          <a:bodyPr/>
          <a:lstStyle>
            <a:lvl1pPr>
              <a:defRPr/>
            </a:lvl1pPr>
          </a:lstStyle>
          <a:p>
            <a:fld id="{C8296D04-B6CB-9041-A326-6ACC0E429063}" type="slidenum">
              <a:rPr lang="en-US" altLang="zh-CN"/>
              <a:pPr/>
              <a:t>‹#›</a:t>
            </a:fld>
            <a:endParaRPr lang="en-US" altLang="zh-CN"/>
          </a:p>
        </p:txBody>
      </p:sp>
    </p:spTree>
    <p:extLst>
      <p:ext uri="{BB962C8B-B14F-4D97-AF65-F5344CB8AC3E}">
        <p14:creationId xmlns:p14="http://schemas.microsoft.com/office/powerpoint/2010/main" val="3174831615"/>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3">
            <a:extLst>
              <a:ext uri="{FF2B5EF4-FFF2-40B4-BE49-F238E27FC236}">
                <a16:creationId xmlns:a16="http://schemas.microsoft.com/office/drawing/2014/main" id="{9519E01E-0473-194B-B9C7-EC185CD1B9A6}"/>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C7FA1664-73C3-384A-8F27-DC270F26A500}"/>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AD1070C9-FA67-2443-A309-D8E0A6002E72}"/>
              </a:ext>
            </a:extLst>
          </p:cNvPr>
          <p:cNvSpPr>
            <a:spLocks noGrp="1"/>
          </p:cNvSpPr>
          <p:nvPr>
            <p:ph type="sldNum" sz="quarter" idx="12"/>
          </p:nvPr>
        </p:nvSpPr>
        <p:spPr/>
        <p:txBody>
          <a:bodyPr/>
          <a:lstStyle>
            <a:lvl1pPr>
              <a:defRPr/>
            </a:lvl1pPr>
          </a:lstStyle>
          <a:p>
            <a:fld id="{FC1A8034-29A9-FC43-9CCA-BA4E5B4E31F5}" type="slidenum">
              <a:rPr lang="en-US" altLang="zh-CN"/>
              <a:pPr/>
              <a:t>‹#›</a:t>
            </a:fld>
            <a:endParaRPr lang="en-US" altLang="zh-CN"/>
          </a:p>
        </p:txBody>
      </p:sp>
    </p:spTree>
    <p:extLst>
      <p:ext uri="{BB962C8B-B14F-4D97-AF65-F5344CB8AC3E}">
        <p14:creationId xmlns:p14="http://schemas.microsoft.com/office/powerpoint/2010/main" val="426030937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noProof="1"/>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1"/>
              <a:t>Click to edit Master text styles</a:t>
            </a:r>
          </a:p>
        </p:txBody>
      </p:sp>
      <p:sp>
        <p:nvSpPr>
          <p:cNvPr id="4" name="Date Placeholder 3">
            <a:extLst>
              <a:ext uri="{FF2B5EF4-FFF2-40B4-BE49-F238E27FC236}">
                <a16:creationId xmlns:a16="http://schemas.microsoft.com/office/drawing/2014/main" id="{FA6ABBEC-AF88-6D49-A55B-EA342952B11B}"/>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AA01D06C-69C7-C847-B9CD-4E5FEF20131A}"/>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258C9BD7-DDD1-0F47-BF06-8F84F05F090E}"/>
              </a:ext>
            </a:extLst>
          </p:cNvPr>
          <p:cNvSpPr>
            <a:spLocks noGrp="1"/>
          </p:cNvSpPr>
          <p:nvPr>
            <p:ph type="sldNum" sz="quarter" idx="12"/>
          </p:nvPr>
        </p:nvSpPr>
        <p:spPr/>
        <p:txBody>
          <a:bodyPr/>
          <a:lstStyle>
            <a:lvl1pPr>
              <a:defRPr/>
            </a:lvl1pPr>
          </a:lstStyle>
          <a:p>
            <a:fld id="{A6AEBDE6-64A4-F646-AE1F-7919FCA4A8FD}" type="slidenum">
              <a:rPr lang="en-US" altLang="zh-CN"/>
              <a:pPr/>
              <a:t>‹#›</a:t>
            </a:fld>
            <a:endParaRPr lang="en-US" altLang="zh-CN"/>
          </a:p>
        </p:txBody>
      </p:sp>
    </p:spTree>
    <p:extLst>
      <p:ext uri="{BB962C8B-B14F-4D97-AF65-F5344CB8AC3E}">
        <p14:creationId xmlns:p14="http://schemas.microsoft.com/office/powerpoint/2010/main" val="374448023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Date Placeholder 3">
            <a:extLst>
              <a:ext uri="{FF2B5EF4-FFF2-40B4-BE49-F238E27FC236}">
                <a16:creationId xmlns:a16="http://schemas.microsoft.com/office/drawing/2014/main" id="{451D7A8E-1BD5-2C46-AF4E-9BD3D6A70AE1}"/>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3A931BBD-BB8D-564F-833A-28FA0B2EF391}"/>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5600F19A-EF91-FD48-B86D-B249B96B76B1}"/>
              </a:ext>
            </a:extLst>
          </p:cNvPr>
          <p:cNvSpPr>
            <a:spLocks noGrp="1"/>
          </p:cNvSpPr>
          <p:nvPr>
            <p:ph type="sldNum" sz="quarter" idx="12"/>
          </p:nvPr>
        </p:nvSpPr>
        <p:spPr/>
        <p:txBody>
          <a:bodyPr/>
          <a:lstStyle>
            <a:lvl1pPr>
              <a:defRPr/>
            </a:lvl1pPr>
          </a:lstStyle>
          <a:p>
            <a:fld id="{9C1CED3A-8C2E-3747-8300-C49FCD18BEB2}" type="slidenum">
              <a:rPr lang="en-US" altLang="zh-CN"/>
              <a:pPr/>
              <a:t>‹#›</a:t>
            </a:fld>
            <a:endParaRPr lang="en-US" altLang="zh-CN"/>
          </a:p>
        </p:txBody>
      </p:sp>
    </p:spTree>
    <p:extLst>
      <p:ext uri="{BB962C8B-B14F-4D97-AF65-F5344CB8AC3E}">
        <p14:creationId xmlns:p14="http://schemas.microsoft.com/office/powerpoint/2010/main" val="420569171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noProof="1"/>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7" name="Date Placeholder 3">
            <a:extLst>
              <a:ext uri="{FF2B5EF4-FFF2-40B4-BE49-F238E27FC236}">
                <a16:creationId xmlns:a16="http://schemas.microsoft.com/office/drawing/2014/main" id="{82A36ECA-FF05-B946-9EFB-1C49309583EE}"/>
              </a:ext>
            </a:extLst>
          </p:cNvPr>
          <p:cNvSpPr>
            <a:spLocks noGrp="1"/>
          </p:cNvSpPr>
          <p:nvPr>
            <p:ph type="dt" sz="half" idx="10"/>
          </p:nvPr>
        </p:nvSpPr>
        <p:spPr/>
        <p:txBody>
          <a:bodyPr/>
          <a:lstStyle>
            <a:lvl1pPr>
              <a:defRPr/>
            </a:lvl1pPr>
          </a:lstStyle>
          <a:p>
            <a:pPr>
              <a:defRPr/>
            </a:pPr>
            <a:endParaRPr lang="en-US" altLang="zh-CN"/>
          </a:p>
        </p:txBody>
      </p:sp>
      <p:sp>
        <p:nvSpPr>
          <p:cNvPr id="8" name="Footer Placeholder 4">
            <a:extLst>
              <a:ext uri="{FF2B5EF4-FFF2-40B4-BE49-F238E27FC236}">
                <a16:creationId xmlns:a16="http://schemas.microsoft.com/office/drawing/2014/main" id="{803E29F2-CC11-614D-85A1-5563E39E3C17}"/>
              </a:ext>
            </a:extLst>
          </p:cNvPr>
          <p:cNvSpPr>
            <a:spLocks noGrp="1"/>
          </p:cNvSpPr>
          <p:nvPr>
            <p:ph type="ftr" sz="quarter" idx="11"/>
          </p:nvPr>
        </p:nvSpPr>
        <p:spPr/>
        <p:txBody>
          <a:bodyPr/>
          <a:lstStyle>
            <a:lvl1pPr>
              <a:defRPr/>
            </a:lvl1pPr>
          </a:lstStyle>
          <a:p>
            <a:pPr>
              <a:defRPr/>
            </a:pPr>
            <a:endParaRPr lang="en-US" altLang="zh-CN"/>
          </a:p>
        </p:txBody>
      </p:sp>
      <p:sp>
        <p:nvSpPr>
          <p:cNvPr id="9" name="Slide Number Placeholder 5">
            <a:extLst>
              <a:ext uri="{FF2B5EF4-FFF2-40B4-BE49-F238E27FC236}">
                <a16:creationId xmlns:a16="http://schemas.microsoft.com/office/drawing/2014/main" id="{2E1A6016-D802-C545-AE64-C6BCD5AC2FE7}"/>
              </a:ext>
            </a:extLst>
          </p:cNvPr>
          <p:cNvSpPr>
            <a:spLocks noGrp="1"/>
          </p:cNvSpPr>
          <p:nvPr>
            <p:ph type="sldNum" sz="quarter" idx="12"/>
          </p:nvPr>
        </p:nvSpPr>
        <p:spPr/>
        <p:txBody>
          <a:bodyPr/>
          <a:lstStyle>
            <a:lvl1pPr>
              <a:defRPr/>
            </a:lvl1pPr>
          </a:lstStyle>
          <a:p>
            <a:fld id="{527CFB64-1440-2B4B-A5D7-5AB3ECACC884}" type="slidenum">
              <a:rPr lang="en-US" altLang="zh-CN"/>
              <a:pPr/>
              <a:t>‹#›</a:t>
            </a:fld>
            <a:endParaRPr lang="en-US" altLang="zh-CN"/>
          </a:p>
        </p:txBody>
      </p:sp>
    </p:spTree>
    <p:extLst>
      <p:ext uri="{BB962C8B-B14F-4D97-AF65-F5344CB8AC3E}">
        <p14:creationId xmlns:p14="http://schemas.microsoft.com/office/powerpoint/2010/main" val="295263328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Date Placeholder 3">
            <a:extLst>
              <a:ext uri="{FF2B5EF4-FFF2-40B4-BE49-F238E27FC236}">
                <a16:creationId xmlns:a16="http://schemas.microsoft.com/office/drawing/2014/main" id="{4C56FCC1-A528-FE49-8999-3A4FF19BF16A}"/>
              </a:ext>
            </a:extLst>
          </p:cNvPr>
          <p:cNvSpPr>
            <a:spLocks noGrp="1"/>
          </p:cNvSpPr>
          <p:nvPr>
            <p:ph type="dt" sz="half" idx="10"/>
          </p:nvPr>
        </p:nvSpPr>
        <p:spPr/>
        <p:txBody>
          <a:bodyPr/>
          <a:lstStyle>
            <a:lvl1pPr>
              <a:defRPr/>
            </a:lvl1pPr>
          </a:lstStyle>
          <a:p>
            <a:pPr>
              <a:defRPr/>
            </a:pPr>
            <a:endParaRPr lang="en-US" altLang="zh-CN"/>
          </a:p>
        </p:txBody>
      </p:sp>
      <p:sp>
        <p:nvSpPr>
          <p:cNvPr id="4" name="Footer Placeholder 4">
            <a:extLst>
              <a:ext uri="{FF2B5EF4-FFF2-40B4-BE49-F238E27FC236}">
                <a16:creationId xmlns:a16="http://schemas.microsoft.com/office/drawing/2014/main" id="{9D0B333E-A4E6-CE43-972F-42F3D5ED9BB4}"/>
              </a:ext>
            </a:extLst>
          </p:cNvPr>
          <p:cNvSpPr>
            <a:spLocks noGrp="1"/>
          </p:cNvSpPr>
          <p:nvPr>
            <p:ph type="ftr" sz="quarter" idx="11"/>
          </p:nvPr>
        </p:nvSpPr>
        <p:spPr/>
        <p:txBody>
          <a:bodyPr/>
          <a:lstStyle>
            <a:lvl1pPr>
              <a:defRPr/>
            </a:lvl1pPr>
          </a:lstStyle>
          <a:p>
            <a:pPr>
              <a:defRPr/>
            </a:pPr>
            <a:endParaRPr lang="en-US" altLang="zh-CN"/>
          </a:p>
        </p:txBody>
      </p:sp>
      <p:sp>
        <p:nvSpPr>
          <p:cNvPr id="5" name="Slide Number Placeholder 5">
            <a:extLst>
              <a:ext uri="{FF2B5EF4-FFF2-40B4-BE49-F238E27FC236}">
                <a16:creationId xmlns:a16="http://schemas.microsoft.com/office/drawing/2014/main" id="{D2A09795-847B-064F-8B25-067358FB2F1F}"/>
              </a:ext>
            </a:extLst>
          </p:cNvPr>
          <p:cNvSpPr>
            <a:spLocks noGrp="1"/>
          </p:cNvSpPr>
          <p:nvPr>
            <p:ph type="sldNum" sz="quarter" idx="12"/>
          </p:nvPr>
        </p:nvSpPr>
        <p:spPr/>
        <p:txBody>
          <a:bodyPr/>
          <a:lstStyle>
            <a:lvl1pPr>
              <a:defRPr/>
            </a:lvl1pPr>
          </a:lstStyle>
          <a:p>
            <a:fld id="{7125CD22-67AB-424C-8DD2-DF911C0FAB44}" type="slidenum">
              <a:rPr lang="en-US" altLang="zh-CN"/>
              <a:pPr/>
              <a:t>‹#›</a:t>
            </a:fld>
            <a:endParaRPr lang="en-US" altLang="zh-CN"/>
          </a:p>
        </p:txBody>
      </p:sp>
    </p:spTree>
    <p:extLst>
      <p:ext uri="{BB962C8B-B14F-4D97-AF65-F5344CB8AC3E}">
        <p14:creationId xmlns:p14="http://schemas.microsoft.com/office/powerpoint/2010/main" val="2732693933"/>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44EB76A-D0E1-324C-AC85-462B79E58ECC}"/>
              </a:ext>
            </a:extLst>
          </p:cNvPr>
          <p:cNvSpPr>
            <a:spLocks noGrp="1"/>
          </p:cNvSpPr>
          <p:nvPr>
            <p:ph type="dt" sz="half" idx="10"/>
          </p:nvPr>
        </p:nvSpPr>
        <p:spPr/>
        <p:txBody>
          <a:bodyPr/>
          <a:lstStyle>
            <a:lvl1pPr>
              <a:defRPr/>
            </a:lvl1pPr>
          </a:lstStyle>
          <a:p>
            <a:pPr>
              <a:defRPr/>
            </a:pPr>
            <a:endParaRPr lang="en-US" altLang="zh-CN"/>
          </a:p>
        </p:txBody>
      </p:sp>
      <p:sp>
        <p:nvSpPr>
          <p:cNvPr id="3" name="Footer Placeholder 4">
            <a:extLst>
              <a:ext uri="{FF2B5EF4-FFF2-40B4-BE49-F238E27FC236}">
                <a16:creationId xmlns:a16="http://schemas.microsoft.com/office/drawing/2014/main" id="{F930B110-2456-7D43-B8C4-900D709A45D3}"/>
              </a:ext>
            </a:extLst>
          </p:cNvPr>
          <p:cNvSpPr>
            <a:spLocks noGrp="1"/>
          </p:cNvSpPr>
          <p:nvPr>
            <p:ph type="ftr" sz="quarter" idx="11"/>
          </p:nvPr>
        </p:nvSpPr>
        <p:spPr/>
        <p:txBody>
          <a:bodyPr/>
          <a:lstStyle>
            <a:lvl1pPr>
              <a:defRPr/>
            </a:lvl1pPr>
          </a:lstStyle>
          <a:p>
            <a:pPr>
              <a:defRPr/>
            </a:pPr>
            <a:endParaRPr lang="en-US" altLang="zh-CN"/>
          </a:p>
        </p:txBody>
      </p:sp>
      <p:sp>
        <p:nvSpPr>
          <p:cNvPr id="4" name="Slide Number Placeholder 5">
            <a:extLst>
              <a:ext uri="{FF2B5EF4-FFF2-40B4-BE49-F238E27FC236}">
                <a16:creationId xmlns:a16="http://schemas.microsoft.com/office/drawing/2014/main" id="{7A87BDC6-56B5-8947-A94C-2E1066913C55}"/>
              </a:ext>
            </a:extLst>
          </p:cNvPr>
          <p:cNvSpPr>
            <a:spLocks noGrp="1"/>
          </p:cNvSpPr>
          <p:nvPr>
            <p:ph type="sldNum" sz="quarter" idx="12"/>
          </p:nvPr>
        </p:nvSpPr>
        <p:spPr/>
        <p:txBody>
          <a:bodyPr/>
          <a:lstStyle>
            <a:lvl1pPr>
              <a:defRPr/>
            </a:lvl1pPr>
          </a:lstStyle>
          <a:p>
            <a:fld id="{22C3A1BC-8D11-0643-9127-5BFEDFB4436D}" type="slidenum">
              <a:rPr lang="en-US" altLang="zh-CN"/>
              <a:pPr/>
              <a:t>‹#›</a:t>
            </a:fld>
            <a:endParaRPr lang="en-US" altLang="zh-CN"/>
          </a:p>
        </p:txBody>
      </p:sp>
    </p:spTree>
    <p:extLst>
      <p:ext uri="{BB962C8B-B14F-4D97-AF65-F5344CB8AC3E}">
        <p14:creationId xmlns:p14="http://schemas.microsoft.com/office/powerpoint/2010/main" val="65210615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noProof="1"/>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3">
            <a:extLst>
              <a:ext uri="{FF2B5EF4-FFF2-40B4-BE49-F238E27FC236}">
                <a16:creationId xmlns:a16="http://schemas.microsoft.com/office/drawing/2014/main" id="{C9E60ABA-2485-A540-AFBC-20A204AFEA6F}"/>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43F45763-1531-5D4E-B699-FA3EB79BE978}"/>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01ACF383-995E-2542-85AB-4301AFF3A291}"/>
              </a:ext>
            </a:extLst>
          </p:cNvPr>
          <p:cNvSpPr>
            <a:spLocks noGrp="1"/>
          </p:cNvSpPr>
          <p:nvPr>
            <p:ph type="sldNum" sz="quarter" idx="12"/>
          </p:nvPr>
        </p:nvSpPr>
        <p:spPr/>
        <p:txBody>
          <a:bodyPr/>
          <a:lstStyle>
            <a:lvl1pPr>
              <a:defRPr/>
            </a:lvl1pPr>
          </a:lstStyle>
          <a:p>
            <a:fld id="{A5BE7777-87CB-7446-A2E4-AB14787F7D73}" type="slidenum">
              <a:rPr lang="en-US" altLang="zh-CN"/>
              <a:pPr/>
              <a:t>‹#›</a:t>
            </a:fld>
            <a:endParaRPr lang="en-US" altLang="zh-CN"/>
          </a:p>
        </p:txBody>
      </p:sp>
    </p:spTree>
    <p:extLst>
      <p:ext uri="{BB962C8B-B14F-4D97-AF65-F5344CB8AC3E}">
        <p14:creationId xmlns:p14="http://schemas.microsoft.com/office/powerpoint/2010/main" val="3982268676"/>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noProof="1"/>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3">
            <a:extLst>
              <a:ext uri="{FF2B5EF4-FFF2-40B4-BE49-F238E27FC236}">
                <a16:creationId xmlns:a16="http://schemas.microsoft.com/office/drawing/2014/main" id="{F01480EF-3AAE-FF45-9DC5-53639B2BA9F8}"/>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BB2C4906-C0F9-A04E-B72B-6B8B8EB2A5DE}"/>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5FA8B807-4C24-7B43-B985-8BBAB262A581}"/>
              </a:ext>
            </a:extLst>
          </p:cNvPr>
          <p:cNvSpPr>
            <a:spLocks noGrp="1"/>
          </p:cNvSpPr>
          <p:nvPr>
            <p:ph type="sldNum" sz="quarter" idx="12"/>
          </p:nvPr>
        </p:nvSpPr>
        <p:spPr/>
        <p:txBody>
          <a:bodyPr/>
          <a:lstStyle>
            <a:lvl1pPr>
              <a:defRPr/>
            </a:lvl1pPr>
          </a:lstStyle>
          <a:p>
            <a:fld id="{7AF86C67-6768-7448-A9D6-33ED35F62566}" type="slidenum">
              <a:rPr lang="en-US" altLang="zh-CN"/>
              <a:pPr/>
              <a:t>‹#›</a:t>
            </a:fld>
            <a:endParaRPr lang="en-US" altLang="zh-CN"/>
          </a:p>
        </p:txBody>
      </p:sp>
    </p:spTree>
    <p:extLst>
      <p:ext uri="{BB962C8B-B14F-4D97-AF65-F5344CB8AC3E}">
        <p14:creationId xmlns:p14="http://schemas.microsoft.com/office/powerpoint/2010/main" val="403879780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3">
            <a:extLst>
              <a:ext uri="{FF2B5EF4-FFF2-40B4-BE49-F238E27FC236}">
                <a16:creationId xmlns:a16="http://schemas.microsoft.com/office/drawing/2014/main" id="{97DA85A5-C8EC-524D-A1A4-27EA31F9E64F}"/>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87267D20-5783-4C41-AC6F-3CAB01C3B9F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B1CF975B-685C-2840-A681-EFECFB7B9D02}"/>
              </a:ext>
            </a:extLst>
          </p:cNvPr>
          <p:cNvSpPr>
            <a:spLocks noGrp="1"/>
          </p:cNvSpPr>
          <p:nvPr>
            <p:ph type="sldNum" sz="quarter" idx="12"/>
          </p:nvPr>
        </p:nvSpPr>
        <p:spPr/>
        <p:txBody>
          <a:bodyPr/>
          <a:lstStyle>
            <a:lvl1pPr>
              <a:defRPr/>
            </a:lvl1pPr>
          </a:lstStyle>
          <a:p>
            <a:fld id="{7A8CDD8A-E598-1447-9DA8-CA88C74CC344}" type="slidenum">
              <a:rPr lang="en-US" altLang="zh-CN"/>
              <a:pPr/>
              <a:t>‹#›</a:t>
            </a:fld>
            <a:endParaRPr lang="en-US" altLang="zh-CN"/>
          </a:p>
        </p:txBody>
      </p:sp>
    </p:spTree>
    <p:extLst>
      <p:ext uri="{BB962C8B-B14F-4D97-AF65-F5344CB8AC3E}">
        <p14:creationId xmlns:p14="http://schemas.microsoft.com/office/powerpoint/2010/main" val="2106547458"/>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noProof="1"/>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3">
            <a:extLst>
              <a:ext uri="{FF2B5EF4-FFF2-40B4-BE49-F238E27FC236}">
                <a16:creationId xmlns:a16="http://schemas.microsoft.com/office/drawing/2014/main" id="{EF01E1B2-9447-1943-BDEF-55CA2BA5278D}"/>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EB3C1622-0FA4-8C45-8CCF-E8DAAEE249C7}"/>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5C225DF8-1626-E447-AF30-725FA5B0097A}"/>
              </a:ext>
            </a:extLst>
          </p:cNvPr>
          <p:cNvSpPr>
            <a:spLocks noGrp="1"/>
          </p:cNvSpPr>
          <p:nvPr>
            <p:ph type="sldNum" sz="quarter" idx="12"/>
          </p:nvPr>
        </p:nvSpPr>
        <p:spPr/>
        <p:txBody>
          <a:bodyPr/>
          <a:lstStyle>
            <a:lvl1pPr>
              <a:defRPr/>
            </a:lvl1pPr>
          </a:lstStyle>
          <a:p>
            <a:fld id="{2A99D0FD-8B24-BB43-B51C-9D739A673419}" type="slidenum">
              <a:rPr lang="en-US" altLang="zh-CN"/>
              <a:pPr/>
              <a:t>‹#›</a:t>
            </a:fld>
            <a:endParaRPr lang="en-US" altLang="zh-CN"/>
          </a:p>
        </p:txBody>
      </p:sp>
    </p:spTree>
    <p:extLst>
      <p:ext uri="{BB962C8B-B14F-4D97-AF65-F5344CB8AC3E}">
        <p14:creationId xmlns:p14="http://schemas.microsoft.com/office/powerpoint/2010/main" val="2765765644"/>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noProof="1"/>
              <a:t>Click to edit Master title style</a:t>
            </a:r>
          </a:p>
        </p:txBody>
      </p:sp>
      <p:sp>
        <p:nvSpPr>
          <p:cNvPr id="3" name="Content Placeholder 2"/>
          <p:cNvSpPr>
            <a:spLocks noGrp="1"/>
          </p:cNvSpPr>
          <p:nvPr>
            <p:ph sz="half" idx="1"/>
          </p:nvPr>
        </p:nvSpPr>
        <p:spPr>
          <a:xfrm>
            <a:off x="609600" y="1600200"/>
            <a:ext cx="10972800" cy="21859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609600" y="3938589"/>
            <a:ext cx="10972800" cy="2187575"/>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Date Placeholder 3">
            <a:extLst>
              <a:ext uri="{FF2B5EF4-FFF2-40B4-BE49-F238E27FC236}">
                <a16:creationId xmlns:a16="http://schemas.microsoft.com/office/drawing/2014/main" id="{C71BC070-5130-144B-8F22-E3D06B92E581}"/>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46959FB3-3A8E-6B40-A7CF-80690478AAF7}"/>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212D4983-D046-7143-A5DF-8A55FAEC79D0}"/>
              </a:ext>
            </a:extLst>
          </p:cNvPr>
          <p:cNvSpPr>
            <a:spLocks noGrp="1"/>
          </p:cNvSpPr>
          <p:nvPr>
            <p:ph type="sldNum" sz="quarter" idx="12"/>
          </p:nvPr>
        </p:nvSpPr>
        <p:spPr/>
        <p:txBody>
          <a:bodyPr/>
          <a:lstStyle>
            <a:lvl1pPr>
              <a:defRPr/>
            </a:lvl1pPr>
          </a:lstStyle>
          <a:p>
            <a:fld id="{98DE9920-795A-E84D-8EB5-1D35861378B9}" type="slidenum">
              <a:rPr lang="en-US" altLang="zh-CN"/>
              <a:pPr/>
              <a:t>‹#›</a:t>
            </a:fld>
            <a:endParaRPr lang="en-US" altLang="zh-CN"/>
          </a:p>
        </p:txBody>
      </p:sp>
    </p:spTree>
    <p:extLst>
      <p:ext uri="{BB962C8B-B14F-4D97-AF65-F5344CB8AC3E}">
        <p14:creationId xmlns:p14="http://schemas.microsoft.com/office/powerpoint/2010/main" val="268344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18" Type="http://schemas.openxmlformats.org/officeDocument/2006/relationships/slideLayout" Target="../slideLayouts/slideLayout39.xml"/><Relationship Id="rId26" Type="http://schemas.openxmlformats.org/officeDocument/2006/relationships/slideLayout" Target="../slideLayouts/slideLayout47.xml"/><Relationship Id="rId3" Type="http://schemas.openxmlformats.org/officeDocument/2006/relationships/slideLayout" Target="../slideLayouts/slideLayout24.xml"/><Relationship Id="rId21" Type="http://schemas.openxmlformats.org/officeDocument/2006/relationships/slideLayout" Target="../slideLayouts/slideLayout42.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slideLayout" Target="../slideLayouts/slideLayout38.xml"/><Relationship Id="rId25" Type="http://schemas.openxmlformats.org/officeDocument/2006/relationships/slideLayout" Target="../slideLayouts/slideLayout46.xml"/><Relationship Id="rId2" Type="http://schemas.openxmlformats.org/officeDocument/2006/relationships/slideLayout" Target="../slideLayouts/slideLayout23.xml"/><Relationship Id="rId16" Type="http://schemas.openxmlformats.org/officeDocument/2006/relationships/slideLayout" Target="../slideLayouts/slideLayout37.xml"/><Relationship Id="rId20" Type="http://schemas.openxmlformats.org/officeDocument/2006/relationships/slideLayout" Target="../slideLayouts/slideLayout41.xml"/><Relationship Id="rId29" Type="http://schemas.openxmlformats.org/officeDocument/2006/relationships/slideLayout" Target="../slideLayouts/slideLayout50.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24" Type="http://schemas.openxmlformats.org/officeDocument/2006/relationships/slideLayout" Target="../slideLayouts/slideLayout45.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23" Type="http://schemas.openxmlformats.org/officeDocument/2006/relationships/slideLayout" Target="../slideLayouts/slideLayout44.xml"/><Relationship Id="rId28" Type="http://schemas.openxmlformats.org/officeDocument/2006/relationships/slideLayout" Target="../slideLayouts/slideLayout49.xml"/><Relationship Id="rId10" Type="http://schemas.openxmlformats.org/officeDocument/2006/relationships/slideLayout" Target="../slideLayouts/slideLayout31.xml"/><Relationship Id="rId19" Type="http://schemas.openxmlformats.org/officeDocument/2006/relationships/slideLayout" Target="../slideLayouts/slideLayout40.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 Id="rId22" Type="http://schemas.openxmlformats.org/officeDocument/2006/relationships/slideLayout" Target="../slideLayouts/slideLayout43.xml"/><Relationship Id="rId27" Type="http://schemas.openxmlformats.org/officeDocument/2006/relationships/slideLayout" Target="../slideLayouts/slideLayout48.xml"/><Relationship Id="rId30"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5" Type="http://schemas.openxmlformats.org/officeDocument/2006/relationships/slideLayout" Target="../slideLayouts/slideLayout55.xml"/><Relationship Id="rId4" Type="http://schemas.openxmlformats.org/officeDocument/2006/relationships/slideLayout" Target="../slideLayouts/slideLayout54.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slideLayout" Target="../slideLayouts/slideLayout71.xml"/><Relationship Id="rId18" Type="http://schemas.openxmlformats.org/officeDocument/2006/relationships/slideLayout" Target="../slideLayouts/slideLayout76.xml"/><Relationship Id="rId26" Type="http://schemas.openxmlformats.org/officeDocument/2006/relationships/slideLayout" Target="../slideLayouts/slideLayout84.xml"/><Relationship Id="rId3" Type="http://schemas.openxmlformats.org/officeDocument/2006/relationships/slideLayout" Target="../slideLayouts/slideLayout61.xml"/><Relationship Id="rId21" Type="http://schemas.openxmlformats.org/officeDocument/2006/relationships/slideLayout" Target="../slideLayouts/slideLayout79.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17" Type="http://schemas.openxmlformats.org/officeDocument/2006/relationships/slideLayout" Target="../slideLayouts/slideLayout75.xml"/><Relationship Id="rId25" Type="http://schemas.openxmlformats.org/officeDocument/2006/relationships/slideLayout" Target="../slideLayouts/slideLayout83.xml"/><Relationship Id="rId2" Type="http://schemas.openxmlformats.org/officeDocument/2006/relationships/slideLayout" Target="../slideLayouts/slideLayout60.xml"/><Relationship Id="rId16" Type="http://schemas.openxmlformats.org/officeDocument/2006/relationships/slideLayout" Target="../slideLayouts/slideLayout74.xml"/><Relationship Id="rId20" Type="http://schemas.openxmlformats.org/officeDocument/2006/relationships/slideLayout" Target="../slideLayouts/slideLayout78.xml"/><Relationship Id="rId29" Type="http://schemas.openxmlformats.org/officeDocument/2006/relationships/slideLayout" Target="../slideLayouts/slideLayout87.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24" Type="http://schemas.openxmlformats.org/officeDocument/2006/relationships/slideLayout" Target="../slideLayouts/slideLayout82.xml"/><Relationship Id="rId5" Type="http://schemas.openxmlformats.org/officeDocument/2006/relationships/slideLayout" Target="../slideLayouts/slideLayout63.xml"/><Relationship Id="rId15" Type="http://schemas.openxmlformats.org/officeDocument/2006/relationships/slideLayout" Target="../slideLayouts/slideLayout73.xml"/><Relationship Id="rId23" Type="http://schemas.openxmlformats.org/officeDocument/2006/relationships/slideLayout" Target="../slideLayouts/slideLayout81.xml"/><Relationship Id="rId28" Type="http://schemas.openxmlformats.org/officeDocument/2006/relationships/slideLayout" Target="../slideLayouts/slideLayout86.xml"/><Relationship Id="rId10" Type="http://schemas.openxmlformats.org/officeDocument/2006/relationships/slideLayout" Target="../slideLayouts/slideLayout68.xml"/><Relationship Id="rId19" Type="http://schemas.openxmlformats.org/officeDocument/2006/relationships/slideLayout" Target="../slideLayouts/slideLayout77.xml"/><Relationship Id="rId31" Type="http://schemas.openxmlformats.org/officeDocument/2006/relationships/theme" Target="../theme/theme4.xml"/><Relationship Id="rId4" Type="http://schemas.openxmlformats.org/officeDocument/2006/relationships/slideLayout" Target="../slideLayouts/slideLayout62.xml"/><Relationship Id="rId9" Type="http://schemas.openxmlformats.org/officeDocument/2006/relationships/slideLayout" Target="../slideLayouts/slideLayout67.xml"/><Relationship Id="rId14" Type="http://schemas.openxmlformats.org/officeDocument/2006/relationships/slideLayout" Target="../slideLayouts/slideLayout72.xml"/><Relationship Id="rId22" Type="http://schemas.openxmlformats.org/officeDocument/2006/relationships/slideLayout" Target="../slideLayouts/slideLayout80.xml"/><Relationship Id="rId27" Type="http://schemas.openxmlformats.org/officeDocument/2006/relationships/slideLayout" Target="../slideLayouts/slideLayout85.xml"/><Relationship Id="rId30" Type="http://schemas.openxmlformats.org/officeDocument/2006/relationships/slideLayout" Target="../slideLayouts/slideLayout8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91.xml"/><Relationship Id="rId7" Type="http://schemas.openxmlformats.org/officeDocument/2006/relationships/image" Target="../media/image2.png"/><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image" Target="../media/image1.jpg"/><Relationship Id="rId5" Type="http://schemas.openxmlformats.org/officeDocument/2006/relationships/theme" Target="../theme/theme5.xml"/><Relationship Id="rId4" Type="http://schemas.openxmlformats.org/officeDocument/2006/relationships/slideLayout" Target="../slideLayouts/slideLayout9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00.xml"/><Relationship Id="rId3" Type="http://schemas.openxmlformats.org/officeDocument/2006/relationships/slideLayout" Target="../slideLayouts/slideLayout95.xml"/><Relationship Id="rId7" Type="http://schemas.openxmlformats.org/officeDocument/2006/relationships/slideLayout" Target="../slideLayouts/slideLayout99.xml"/><Relationship Id="rId12" Type="http://schemas.openxmlformats.org/officeDocument/2006/relationships/theme" Target="../theme/theme6.xml"/><Relationship Id="rId2" Type="http://schemas.openxmlformats.org/officeDocument/2006/relationships/slideLayout" Target="../slideLayouts/slideLayout94.xml"/><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slideLayout" Target="../slideLayouts/slideLayout103.xml"/><Relationship Id="rId5" Type="http://schemas.openxmlformats.org/officeDocument/2006/relationships/slideLayout" Target="../slideLayouts/slideLayout97.xml"/><Relationship Id="rId10" Type="http://schemas.openxmlformats.org/officeDocument/2006/relationships/slideLayout" Target="../slideLayouts/slideLayout102.xml"/><Relationship Id="rId4" Type="http://schemas.openxmlformats.org/officeDocument/2006/relationships/slideLayout" Target="../slideLayouts/slideLayout96.xml"/><Relationship Id="rId9" Type="http://schemas.openxmlformats.org/officeDocument/2006/relationships/slideLayout" Target="../slideLayouts/slideLayout10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11.xml"/><Relationship Id="rId3" Type="http://schemas.openxmlformats.org/officeDocument/2006/relationships/slideLayout" Target="../slideLayouts/slideLayout106.xml"/><Relationship Id="rId7" Type="http://schemas.openxmlformats.org/officeDocument/2006/relationships/slideLayout" Target="../slideLayouts/slideLayout110.xml"/><Relationship Id="rId2" Type="http://schemas.openxmlformats.org/officeDocument/2006/relationships/slideLayout" Target="../slideLayouts/slideLayout105.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theme" Target="../theme/theme7.xml"/><Relationship Id="rId5" Type="http://schemas.openxmlformats.org/officeDocument/2006/relationships/slideLayout" Target="../slideLayouts/slideLayout10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21.xml"/><Relationship Id="rId3" Type="http://schemas.openxmlformats.org/officeDocument/2006/relationships/slideLayout" Target="../slideLayouts/slideLayout116.xml"/><Relationship Id="rId7" Type="http://schemas.openxmlformats.org/officeDocument/2006/relationships/slideLayout" Target="../slideLayouts/slideLayout120.xml"/><Relationship Id="rId2" Type="http://schemas.openxmlformats.org/officeDocument/2006/relationships/slideLayout" Target="../slideLayouts/slideLayout115.xml"/><Relationship Id="rId1" Type="http://schemas.openxmlformats.org/officeDocument/2006/relationships/slideLayout" Target="../slideLayouts/slideLayout114.xml"/><Relationship Id="rId6" Type="http://schemas.openxmlformats.org/officeDocument/2006/relationships/slideLayout" Target="../slideLayouts/slideLayout119.xml"/><Relationship Id="rId5" Type="http://schemas.openxmlformats.org/officeDocument/2006/relationships/slideLayout" Target="../slideLayouts/slideLayout118.xml"/><Relationship Id="rId4" Type="http://schemas.openxmlformats.org/officeDocument/2006/relationships/slideLayout" Target="../slideLayouts/slideLayout117.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29.xml"/><Relationship Id="rId13" Type="http://schemas.openxmlformats.org/officeDocument/2006/relationships/theme" Target="../theme/theme9.xml"/><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slideLayout" Target="../slideLayouts/slideLayout133.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800" y="593367"/>
            <a:ext cx="102904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1pPr>
            <a:lvl2pPr lvl="1">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2pPr>
            <a:lvl3pPr lvl="2">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3pPr>
            <a:lvl4pPr lvl="3">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4pPr>
            <a:lvl5pPr lvl="4">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5pPr>
            <a:lvl6pPr lvl="5">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6pPr>
            <a:lvl7pPr lvl="6">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7pPr>
            <a:lvl8pPr lvl="7">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8pPr>
            <a:lvl9pPr lvl="8">
              <a:spcBef>
                <a:spcPts val="0"/>
              </a:spcBef>
              <a:spcAft>
                <a:spcPts val="0"/>
              </a:spcAft>
              <a:buClr>
                <a:schemeClr val="dk1"/>
              </a:buClr>
              <a:buSzPts val="2800"/>
              <a:buFont typeface="Pangolin"/>
              <a:buNone/>
              <a:defRPr sz="2800" b="1">
                <a:solidFill>
                  <a:schemeClr val="dk1"/>
                </a:solidFill>
                <a:latin typeface="Pangolin"/>
                <a:ea typeface="Pangolin"/>
                <a:cs typeface="Pangolin"/>
                <a:sym typeface="Pangolin"/>
              </a:defRPr>
            </a:lvl9pPr>
          </a:lstStyle>
          <a:p>
            <a:endParaRPr/>
          </a:p>
        </p:txBody>
      </p:sp>
      <p:sp>
        <p:nvSpPr>
          <p:cNvPr id="7" name="Google Shape;7;p1"/>
          <p:cNvSpPr txBox="1">
            <a:spLocks noGrp="1"/>
          </p:cNvSpPr>
          <p:nvPr>
            <p:ph type="body" idx="1"/>
          </p:nvPr>
        </p:nvSpPr>
        <p:spPr>
          <a:xfrm>
            <a:off x="950800" y="1536633"/>
            <a:ext cx="10290400" cy="45552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1pPr>
            <a:lvl2pPr marL="914400" lvl="1"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2pPr>
            <a:lvl3pPr marL="1371600" lvl="2"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3pPr>
            <a:lvl4pPr marL="1828800" lvl="3"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4pPr>
            <a:lvl5pPr marL="2286000" lvl="4"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5pPr>
            <a:lvl6pPr marL="2743200" lvl="5"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6pPr>
            <a:lvl7pPr marL="3200400" lvl="6"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7pPr>
            <a:lvl8pPr marL="3657600" lvl="7"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8pPr>
            <a:lvl9pPr marL="4114800" lvl="8" indent="-330200">
              <a:lnSpc>
                <a:spcPct val="100000"/>
              </a:lnSpc>
              <a:spcBef>
                <a:spcPts val="0"/>
              </a:spcBef>
              <a:spcAft>
                <a:spcPts val="0"/>
              </a:spcAft>
              <a:buClr>
                <a:schemeClr val="dk1"/>
              </a:buClr>
              <a:buSzPts val="1600"/>
              <a:buFont typeface="Baloo 2"/>
              <a:buChar char="■"/>
              <a:defRPr sz="1600">
                <a:solidFill>
                  <a:schemeClr val="dk1"/>
                </a:solidFill>
                <a:latin typeface="Baloo 2"/>
                <a:ea typeface="Baloo 2"/>
                <a:cs typeface="Baloo 2"/>
                <a:sym typeface="Baloo 2"/>
              </a:defRPr>
            </a:lvl9pPr>
          </a:lstStyle>
          <a:p>
            <a:endParaRPr/>
          </a:p>
        </p:txBody>
      </p:sp>
    </p:spTree>
    <p:extLst>
      <p:ext uri="{BB962C8B-B14F-4D97-AF65-F5344CB8AC3E}">
        <p14:creationId xmlns:p14="http://schemas.microsoft.com/office/powerpoint/2010/main" val="508262245"/>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60000" y="593367"/>
            <a:ext cx="10272000" cy="763600"/>
          </a:xfrm>
          <a:prstGeom prst="rect">
            <a:avLst/>
          </a:prstGeom>
          <a:noFill/>
          <a:ln>
            <a:noFill/>
          </a:ln>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1pPr>
            <a:lvl2pPr lvl="1">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2pPr>
            <a:lvl3pPr lvl="2">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3pPr>
            <a:lvl4pPr lvl="3">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4pPr>
            <a:lvl5pPr lvl="4">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5pPr>
            <a:lvl6pPr lvl="5">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6pPr>
            <a:lvl7pPr lvl="6">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7pPr>
            <a:lvl8pPr lvl="7">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8pPr>
            <a:lvl9pPr lvl="8">
              <a:lnSpc>
                <a:spcPct val="100000"/>
              </a:lnSpc>
              <a:spcBef>
                <a:spcPts val="0"/>
              </a:spcBef>
              <a:spcAft>
                <a:spcPts val="0"/>
              </a:spcAft>
              <a:buClr>
                <a:schemeClr val="dk1"/>
              </a:buClr>
              <a:buSzPts val="3500"/>
              <a:buFont typeface="Patrick Hand SC"/>
              <a:buNone/>
              <a:defRPr sz="3500" b="1">
                <a:solidFill>
                  <a:schemeClr val="dk1"/>
                </a:solidFill>
                <a:latin typeface="Patrick Hand SC"/>
                <a:ea typeface="Patrick Hand SC"/>
                <a:cs typeface="Patrick Hand SC"/>
                <a:sym typeface="Patrick Hand SC"/>
              </a:defRPr>
            </a:lvl9pPr>
          </a:lstStyle>
          <a:p>
            <a:endParaRPr/>
          </a:p>
        </p:txBody>
      </p:sp>
      <p:sp>
        <p:nvSpPr>
          <p:cNvPr id="7" name="Google Shape;7;p1"/>
          <p:cNvSpPr txBox="1">
            <a:spLocks noGrp="1"/>
          </p:cNvSpPr>
          <p:nvPr>
            <p:ph type="body" idx="1"/>
          </p:nvPr>
        </p:nvSpPr>
        <p:spPr>
          <a:xfrm>
            <a:off x="960000" y="1536633"/>
            <a:ext cx="102720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1pPr>
            <a:lvl2pPr marL="914400" lvl="1"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2pPr>
            <a:lvl3pPr marL="1371600" lvl="2"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3pPr>
            <a:lvl4pPr marL="1828800" lvl="3"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4pPr>
            <a:lvl5pPr marL="2286000" lvl="4"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5pPr>
            <a:lvl6pPr marL="2743200" lvl="5"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6pPr>
            <a:lvl7pPr marL="3200400" lvl="6"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7pPr>
            <a:lvl8pPr marL="3657600" lvl="7" indent="-317500">
              <a:lnSpc>
                <a:spcPct val="100000"/>
              </a:lnSpc>
              <a:spcBef>
                <a:spcPts val="1600"/>
              </a:spcBef>
              <a:spcAft>
                <a:spcPts val="0"/>
              </a:spcAft>
              <a:buClr>
                <a:schemeClr val="dk2"/>
              </a:buClr>
              <a:buSzPts val="1400"/>
              <a:buFont typeface="Patrick Hand"/>
              <a:buChar char="○"/>
              <a:defRPr>
                <a:solidFill>
                  <a:schemeClr val="dk2"/>
                </a:solidFill>
                <a:latin typeface="Patrick Hand"/>
                <a:ea typeface="Patrick Hand"/>
                <a:cs typeface="Patrick Hand"/>
                <a:sym typeface="Patrick Hand"/>
              </a:defRPr>
            </a:lvl8pPr>
            <a:lvl9pPr marL="4114800" lvl="8" indent="-317500">
              <a:lnSpc>
                <a:spcPct val="100000"/>
              </a:lnSpc>
              <a:spcBef>
                <a:spcPts val="1600"/>
              </a:spcBef>
              <a:spcAft>
                <a:spcPts val="1600"/>
              </a:spcAft>
              <a:buClr>
                <a:schemeClr val="dk2"/>
              </a:buClr>
              <a:buSzPts val="1400"/>
              <a:buFont typeface="Patrick Hand"/>
              <a:buChar char="■"/>
              <a:defRPr>
                <a:solidFill>
                  <a:schemeClr val="dk2"/>
                </a:solidFill>
                <a:latin typeface="Patrick Hand"/>
                <a:ea typeface="Patrick Hand"/>
                <a:cs typeface="Patrick Hand"/>
                <a:sym typeface="Patrick Hand"/>
              </a:defRPr>
            </a:lvl9pPr>
          </a:lstStyle>
          <a:p>
            <a:endParaRPr/>
          </a:p>
        </p:txBody>
      </p:sp>
      <p:sp>
        <p:nvSpPr>
          <p:cNvPr id="8" name="Google Shape;8;p1"/>
          <p:cNvSpPr/>
          <p:nvPr/>
        </p:nvSpPr>
        <p:spPr>
          <a:xfrm rot="-10664892">
            <a:off x="-256113" y="-219003"/>
            <a:ext cx="12740319" cy="7148876"/>
          </a:xfrm>
          <a:custGeom>
            <a:avLst/>
            <a:gdLst/>
            <a:ahLst/>
            <a:cxnLst/>
            <a:rect l="l" t="t" r="r" b="b"/>
            <a:pathLst>
              <a:path w="44882" h="36450" extrusionOk="0">
                <a:moveTo>
                  <a:pt x="42957" y="712"/>
                </a:moveTo>
                <a:cubicBezTo>
                  <a:pt x="42999" y="816"/>
                  <a:pt x="43041" y="858"/>
                  <a:pt x="43062" y="942"/>
                </a:cubicBezTo>
                <a:cubicBezTo>
                  <a:pt x="43271" y="2323"/>
                  <a:pt x="43522" y="3704"/>
                  <a:pt x="43689" y="5106"/>
                </a:cubicBezTo>
                <a:cubicBezTo>
                  <a:pt x="43794" y="6047"/>
                  <a:pt x="43752" y="6989"/>
                  <a:pt x="43794" y="7951"/>
                </a:cubicBezTo>
                <a:cubicBezTo>
                  <a:pt x="43815" y="8265"/>
                  <a:pt x="43815" y="8600"/>
                  <a:pt x="43919" y="8914"/>
                </a:cubicBezTo>
                <a:cubicBezTo>
                  <a:pt x="44170" y="9646"/>
                  <a:pt x="44233" y="10378"/>
                  <a:pt x="44212" y="11132"/>
                </a:cubicBezTo>
                <a:cubicBezTo>
                  <a:pt x="44170" y="12052"/>
                  <a:pt x="44233" y="12973"/>
                  <a:pt x="44526" y="13852"/>
                </a:cubicBezTo>
                <a:cubicBezTo>
                  <a:pt x="44589" y="14124"/>
                  <a:pt x="44631" y="14438"/>
                  <a:pt x="44631" y="14730"/>
                </a:cubicBezTo>
                <a:lnTo>
                  <a:pt x="44777" y="24837"/>
                </a:lnTo>
                <a:cubicBezTo>
                  <a:pt x="44798" y="27285"/>
                  <a:pt x="44861" y="29691"/>
                  <a:pt x="44882" y="32118"/>
                </a:cubicBezTo>
                <a:cubicBezTo>
                  <a:pt x="44882" y="32432"/>
                  <a:pt x="44840" y="32767"/>
                  <a:pt x="44798" y="33080"/>
                </a:cubicBezTo>
                <a:cubicBezTo>
                  <a:pt x="44756" y="33624"/>
                  <a:pt x="44694" y="34189"/>
                  <a:pt x="44652" y="34859"/>
                </a:cubicBezTo>
                <a:cubicBezTo>
                  <a:pt x="44694" y="34775"/>
                  <a:pt x="44652" y="34838"/>
                  <a:pt x="44631" y="34880"/>
                </a:cubicBezTo>
                <a:cubicBezTo>
                  <a:pt x="44380" y="35382"/>
                  <a:pt x="43940" y="35508"/>
                  <a:pt x="43501" y="35340"/>
                </a:cubicBezTo>
                <a:cubicBezTo>
                  <a:pt x="43020" y="35152"/>
                  <a:pt x="42559" y="35131"/>
                  <a:pt x="42078" y="35173"/>
                </a:cubicBezTo>
                <a:cubicBezTo>
                  <a:pt x="40760" y="35257"/>
                  <a:pt x="39463" y="35047"/>
                  <a:pt x="38207" y="34733"/>
                </a:cubicBezTo>
                <a:cubicBezTo>
                  <a:pt x="37161" y="34817"/>
                  <a:pt x="36157" y="34461"/>
                  <a:pt x="35111" y="34461"/>
                </a:cubicBezTo>
                <a:cubicBezTo>
                  <a:pt x="34190" y="34461"/>
                  <a:pt x="33248" y="34524"/>
                  <a:pt x="32328" y="34420"/>
                </a:cubicBezTo>
                <a:cubicBezTo>
                  <a:pt x="31700" y="34336"/>
                  <a:pt x="31072" y="34294"/>
                  <a:pt x="30424" y="34294"/>
                </a:cubicBezTo>
                <a:cubicBezTo>
                  <a:pt x="29398" y="34315"/>
                  <a:pt x="28373" y="34357"/>
                  <a:pt x="27369" y="34608"/>
                </a:cubicBezTo>
                <a:cubicBezTo>
                  <a:pt x="26888" y="34713"/>
                  <a:pt x="26385" y="34671"/>
                  <a:pt x="25925" y="34713"/>
                </a:cubicBezTo>
                <a:cubicBezTo>
                  <a:pt x="25109" y="34733"/>
                  <a:pt x="24335" y="34733"/>
                  <a:pt x="23519" y="34754"/>
                </a:cubicBezTo>
                <a:cubicBezTo>
                  <a:pt x="23289" y="34754"/>
                  <a:pt x="23079" y="34754"/>
                  <a:pt x="22828" y="34775"/>
                </a:cubicBezTo>
                <a:cubicBezTo>
                  <a:pt x="21615" y="34964"/>
                  <a:pt x="20359" y="35152"/>
                  <a:pt x="19125" y="35340"/>
                </a:cubicBezTo>
                <a:cubicBezTo>
                  <a:pt x="18790" y="35382"/>
                  <a:pt x="18414" y="35445"/>
                  <a:pt x="18079" y="35466"/>
                </a:cubicBezTo>
                <a:cubicBezTo>
                  <a:pt x="17765" y="35508"/>
                  <a:pt x="17430" y="35508"/>
                  <a:pt x="17137" y="35591"/>
                </a:cubicBezTo>
                <a:cubicBezTo>
                  <a:pt x="16237" y="35863"/>
                  <a:pt x="15359" y="35821"/>
                  <a:pt x="14459" y="35863"/>
                </a:cubicBezTo>
                <a:cubicBezTo>
                  <a:pt x="13141" y="35884"/>
                  <a:pt x="11781" y="35905"/>
                  <a:pt x="10442" y="35968"/>
                </a:cubicBezTo>
                <a:cubicBezTo>
                  <a:pt x="10253" y="35968"/>
                  <a:pt x="10044" y="35968"/>
                  <a:pt x="9856" y="36031"/>
                </a:cubicBezTo>
                <a:cubicBezTo>
                  <a:pt x="9270" y="36324"/>
                  <a:pt x="8600" y="36303"/>
                  <a:pt x="7973" y="36324"/>
                </a:cubicBezTo>
                <a:cubicBezTo>
                  <a:pt x="6278" y="36345"/>
                  <a:pt x="4583" y="36407"/>
                  <a:pt x="2888" y="36449"/>
                </a:cubicBezTo>
                <a:lnTo>
                  <a:pt x="2784" y="36449"/>
                </a:lnTo>
                <a:cubicBezTo>
                  <a:pt x="2072" y="36449"/>
                  <a:pt x="1884" y="36324"/>
                  <a:pt x="1863" y="35654"/>
                </a:cubicBezTo>
                <a:cubicBezTo>
                  <a:pt x="1800" y="34713"/>
                  <a:pt x="1800" y="33729"/>
                  <a:pt x="1800" y="32788"/>
                </a:cubicBezTo>
                <a:cubicBezTo>
                  <a:pt x="1800" y="31930"/>
                  <a:pt x="1800" y="31093"/>
                  <a:pt x="1570" y="30256"/>
                </a:cubicBezTo>
                <a:cubicBezTo>
                  <a:pt x="1486" y="29942"/>
                  <a:pt x="1486" y="29607"/>
                  <a:pt x="1486" y="29293"/>
                </a:cubicBezTo>
                <a:cubicBezTo>
                  <a:pt x="1465" y="28645"/>
                  <a:pt x="1465" y="27975"/>
                  <a:pt x="1256" y="27347"/>
                </a:cubicBezTo>
                <a:cubicBezTo>
                  <a:pt x="1152" y="27034"/>
                  <a:pt x="1152" y="26657"/>
                  <a:pt x="1152" y="26280"/>
                </a:cubicBezTo>
                <a:cubicBezTo>
                  <a:pt x="1131" y="23937"/>
                  <a:pt x="1131" y="21572"/>
                  <a:pt x="1110" y="19229"/>
                </a:cubicBezTo>
                <a:cubicBezTo>
                  <a:pt x="1110" y="18915"/>
                  <a:pt x="1089" y="18559"/>
                  <a:pt x="1005" y="18246"/>
                </a:cubicBezTo>
                <a:cubicBezTo>
                  <a:pt x="838" y="17702"/>
                  <a:pt x="817" y="17158"/>
                  <a:pt x="817" y="16614"/>
                </a:cubicBezTo>
                <a:cubicBezTo>
                  <a:pt x="817" y="15484"/>
                  <a:pt x="796" y="14375"/>
                  <a:pt x="775" y="13266"/>
                </a:cubicBezTo>
                <a:cubicBezTo>
                  <a:pt x="775" y="13015"/>
                  <a:pt x="733" y="12805"/>
                  <a:pt x="691" y="12575"/>
                </a:cubicBezTo>
                <a:cubicBezTo>
                  <a:pt x="524" y="11822"/>
                  <a:pt x="398" y="11027"/>
                  <a:pt x="461" y="10253"/>
                </a:cubicBezTo>
                <a:cubicBezTo>
                  <a:pt x="482" y="10064"/>
                  <a:pt x="461" y="9855"/>
                  <a:pt x="398" y="9667"/>
                </a:cubicBezTo>
                <a:cubicBezTo>
                  <a:pt x="1" y="8265"/>
                  <a:pt x="147" y="6821"/>
                  <a:pt x="105" y="5378"/>
                </a:cubicBezTo>
                <a:cubicBezTo>
                  <a:pt x="84" y="4373"/>
                  <a:pt x="84" y="3348"/>
                  <a:pt x="84" y="2344"/>
                </a:cubicBezTo>
                <a:cubicBezTo>
                  <a:pt x="84" y="1549"/>
                  <a:pt x="356" y="1193"/>
                  <a:pt x="1152" y="1151"/>
                </a:cubicBezTo>
                <a:cubicBezTo>
                  <a:pt x="1947" y="1088"/>
                  <a:pt x="2721" y="963"/>
                  <a:pt x="3537" y="1256"/>
                </a:cubicBezTo>
                <a:cubicBezTo>
                  <a:pt x="3934" y="1381"/>
                  <a:pt x="4437" y="1277"/>
                  <a:pt x="4876" y="1277"/>
                </a:cubicBezTo>
                <a:cubicBezTo>
                  <a:pt x="7052" y="1235"/>
                  <a:pt x="9249" y="1151"/>
                  <a:pt x="11404" y="1088"/>
                </a:cubicBezTo>
                <a:cubicBezTo>
                  <a:pt x="13580" y="1025"/>
                  <a:pt x="15777" y="963"/>
                  <a:pt x="17953" y="879"/>
                </a:cubicBezTo>
                <a:cubicBezTo>
                  <a:pt x="18204" y="879"/>
                  <a:pt x="18455" y="816"/>
                  <a:pt x="18706" y="774"/>
                </a:cubicBezTo>
                <a:cubicBezTo>
                  <a:pt x="19209" y="712"/>
                  <a:pt x="19732" y="628"/>
                  <a:pt x="20234" y="544"/>
                </a:cubicBezTo>
                <a:cubicBezTo>
                  <a:pt x="20380" y="523"/>
                  <a:pt x="20548" y="544"/>
                  <a:pt x="20694" y="502"/>
                </a:cubicBezTo>
                <a:cubicBezTo>
                  <a:pt x="22138" y="84"/>
                  <a:pt x="23623" y="189"/>
                  <a:pt x="25088" y="126"/>
                </a:cubicBezTo>
                <a:cubicBezTo>
                  <a:pt x="26406" y="84"/>
                  <a:pt x="27704" y="42"/>
                  <a:pt x="29043" y="21"/>
                </a:cubicBezTo>
                <a:cubicBezTo>
                  <a:pt x="29231" y="21"/>
                  <a:pt x="29440" y="0"/>
                  <a:pt x="29608" y="21"/>
                </a:cubicBezTo>
                <a:cubicBezTo>
                  <a:pt x="31554" y="419"/>
                  <a:pt x="33520" y="105"/>
                  <a:pt x="35445" y="126"/>
                </a:cubicBezTo>
                <a:cubicBezTo>
                  <a:pt x="35927" y="126"/>
                  <a:pt x="36408" y="105"/>
                  <a:pt x="36889" y="105"/>
                </a:cubicBezTo>
                <a:cubicBezTo>
                  <a:pt x="37015" y="105"/>
                  <a:pt x="37182" y="84"/>
                  <a:pt x="37245" y="126"/>
                </a:cubicBezTo>
                <a:cubicBezTo>
                  <a:pt x="37726" y="440"/>
                  <a:pt x="38249" y="314"/>
                  <a:pt x="38751" y="314"/>
                </a:cubicBezTo>
                <a:cubicBezTo>
                  <a:pt x="39191" y="335"/>
                  <a:pt x="39651" y="251"/>
                  <a:pt x="40049" y="523"/>
                </a:cubicBezTo>
                <a:cubicBezTo>
                  <a:pt x="40885" y="523"/>
                  <a:pt x="41701" y="565"/>
                  <a:pt x="42518" y="816"/>
                </a:cubicBezTo>
                <a:cubicBezTo>
                  <a:pt x="42664" y="837"/>
                  <a:pt x="42831" y="753"/>
                  <a:pt x="42957" y="712"/>
                </a:cubicBezTo>
                <a:close/>
                <a:moveTo>
                  <a:pt x="42476" y="1821"/>
                </a:moveTo>
                <a:cubicBezTo>
                  <a:pt x="41618" y="2009"/>
                  <a:pt x="40844" y="1402"/>
                  <a:pt x="39965" y="1590"/>
                </a:cubicBezTo>
                <a:cubicBezTo>
                  <a:pt x="39881" y="1611"/>
                  <a:pt x="39756" y="1590"/>
                  <a:pt x="39672" y="1549"/>
                </a:cubicBezTo>
                <a:cubicBezTo>
                  <a:pt x="39128" y="1256"/>
                  <a:pt x="38563" y="1360"/>
                  <a:pt x="37977" y="1339"/>
                </a:cubicBezTo>
                <a:cubicBezTo>
                  <a:pt x="37726" y="1339"/>
                  <a:pt x="37454" y="1360"/>
                  <a:pt x="37224" y="1256"/>
                </a:cubicBezTo>
                <a:cubicBezTo>
                  <a:pt x="36889" y="1088"/>
                  <a:pt x="36533" y="1088"/>
                  <a:pt x="36199" y="1088"/>
                </a:cubicBezTo>
                <a:cubicBezTo>
                  <a:pt x="35341" y="1130"/>
                  <a:pt x="34483" y="1130"/>
                  <a:pt x="33625" y="1151"/>
                </a:cubicBezTo>
                <a:cubicBezTo>
                  <a:pt x="32286" y="1193"/>
                  <a:pt x="30926" y="1297"/>
                  <a:pt x="29587" y="1005"/>
                </a:cubicBezTo>
                <a:cubicBezTo>
                  <a:pt x="29377" y="963"/>
                  <a:pt x="29147" y="984"/>
                  <a:pt x="28917" y="984"/>
                </a:cubicBezTo>
                <a:cubicBezTo>
                  <a:pt x="27473" y="1005"/>
                  <a:pt x="26030" y="1005"/>
                  <a:pt x="24586" y="1088"/>
                </a:cubicBezTo>
                <a:cubicBezTo>
                  <a:pt x="23310" y="1151"/>
                  <a:pt x="22033" y="1046"/>
                  <a:pt x="20778" y="1444"/>
                </a:cubicBezTo>
                <a:cubicBezTo>
                  <a:pt x="20569" y="1507"/>
                  <a:pt x="20338" y="1465"/>
                  <a:pt x="20087" y="1486"/>
                </a:cubicBezTo>
                <a:cubicBezTo>
                  <a:pt x="19794" y="1507"/>
                  <a:pt x="19522" y="1507"/>
                  <a:pt x="19230" y="1611"/>
                </a:cubicBezTo>
                <a:cubicBezTo>
                  <a:pt x="18434" y="1883"/>
                  <a:pt x="17660" y="1862"/>
                  <a:pt x="16844" y="1883"/>
                </a:cubicBezTo>
                <a:cubicBezTo>
                  <a:pt x="16007" y="1904"/>
                  <a:pt x="15170" y="1904"/>
                  <a:pt x="14354" y="1925"/>
                </a:cubicBezTo>
                <a:cubicBezTo>
                  <a:pt x="10881" y="2009"/>
                  <a:pt x="7387" y="2114"/>
                  <a:pt x="3893" y="2176"/>
                </a:cubicBezTo>
                <a:cubicBezTo>
                  <a:pt x="3579" y="2176"/>
                  <a:pt x="3265" y="2114"/>
                  <a:pt x="2951" y="2009"/>
                </a:cubicBezTo>
                <a:cubicBezTo>
                  <a:pt x="2302" y="1800"/>
                  <a:pt x="1654" y="1862"/>
                  <a:pt x="1005" y="1988"/>
                </a:cubicBezTo>
                <a:cubicBezTo>
                  <a:pt x="963" y="2176"/>
                  <a:pt x="942" y="2302"/>
                  <a:pt x="942" y="2427"/>
                </a:cubicBezTo>
                <a:cubicBezTo>
                  <a:pt x="963" y="4290"/>
                  <a:pt x="1026" y="6173"/>
                  <a:pt x="1047" y="8035"/>
                </a:cubicBezTo>
                <a:cubicBezTo>
                  <a:pt x="1340" y="9207"/>
                  <a:pt x="1319" y="10420"/>
                  <a:pt x="1465" y="11613"/>
                </a:cubicBezTo>
                <a:cubicBezTo>
                  <a:pt x="1570" y="12450"/>
                  <a:pt x="1737" y="13287"/>
                  <a:pt x="1696" y="14145"/>
                </a:cubicBezTo>
                <a:cubicBezTo>
                  <a:pt x="1696" y="14563"/>
                  <a:pt x="1696" y="15002"/>
                  <a:pt x="1737" y="15421"/>
                </a:cubicBezTo>
                <a:cubicBezTo>
                  <a:pt x="1779" y="16363"/>
                  <a:pt x="1675" y="17346"/>
                  <a:pt x="1988" y="18246"/>
                </a:cubicBezTo>
                <a:cubicBezTo>
                  <a:pt x="2072" y="18497"/>
                  <a:pt x="2072" y="18769"/>
                  <a:pt x="2072" y="19041"/>
                </a:cubicBezTo>
                <a:cubicBezTo>
                  <a:pt x="2093" y="21070"/>
                  <a:pt x="2114" y="23079"/>
                  <a:pt x="2177" y="25129"/>
                </a:cubicBezTo>
                <a:cubicBezTo>
                  <a:pt x="2177" y="25820"/>
                  <a:pt x="2156" y="26510"/>
                  <a:pt x="2302" y="27159"/>
                </a:cubicBezTo>
                <a:cubicBezTo>
                  <a:pt x="2470" y="27912"/>
                  <a:pt x="2532" y="28666"/>
                  <a:pt x="2532" y="29398"/>
                </a:cubicBezTo>
                <a:cubicBezTo>
                  <a:pt x="2532" y="29691"/>
                  <a:pt x="2574" y="30005"/>
                  <a:pt x="2679" y="30256"/>
                </a:cubicBezTo>
                <a:cubicBezTo>
                  <a:pt x="2825" y="30737"/>
                  <a:pt x="2888" y="31218"/>
                  <a:pt x="2888" y="31700"/>
                </a:cubicBezTo>
                <a:cubicBezTo>
                  <a:pt x="2888" y="32516"/>
                  <a:pt x="2888" y="33352"/>
                  <a:pt x="2909" y="34148"/>
                </a:cubicBezTo>
                <a:cubicBezTo>
                  <a:pt x="2909" y="34545"/>
                  <a:pt x="2888" y="34943"/>
                  <a:pt x="3035" y="35319"/>
                </a:cubicBezTo>
                <a:cubicBezTo>
                  <a:pt x="3160" y="35319"/>
                  <a:pt x="3307" y="35361"/>
                  <a:pt x="3432" y="35361"/>
                </a:cubicBezTo>
                <a:cubicBezTo>
                  <a:pt x="5001" y="35319"/>
                  <a:pt x="6571" y="35298"/>
                  <a:pt x="8140" y="35236"/>
                </a:cubicBezTo>
                <a:cubicBezTo>
                  <a:pt x="8579" y="35194"/>
                  <a:pt x="9019" y="35089"/>
                  <a:pt x="9479" y="35005"/>
                </a:cubicBezTo>
                <a:cubicBezTo>
                  <a:pt x="9730" y="34964"/>
                  <a:pt x="9960" y="34880"/>
                  <a:pt x="10232" y="34880"/>
                </a:cubicBezTo>
                <a:cubicBezTo>
                  <a:pt x="12053" y="34838"/>
                  <a:pt x="13894" y="34796"/>
                  <a:pt x="15693" y="34754"/>
                </a:cubicBezTo>
                <a:cubicBezTo>
                  <a:pt x="15924" y="34754"/>
                  <a:pt x="16175" y="34754"/>
                  <a:pt x="16342" y="34671"/>
                </a:cubicBezTo>
                <a:cubicBezTo>
                  <a:pt x="17012" y="34441"/>
                  <a:pt x="17681" y="34461"/>
                  <a:pt x="18330" y="34357"/>
                </a:cubicBezTo>
                <a:cubicBezTo>
                  <a:pt x="19355" y="34210"/>
                  <a:pt x="20380" y="34106"/>
                  <a:pt x="21364" y="33938"/>
                </a:cubicBezTo>
                <a:cubicBezTo>
                  <a:pt x="22138" y="33813"/>
                  <a:pt x="22891" y="33645"/>
                  <a:pt x="23644" y="33687"/>
                </a:cubicBezTo>
                <a:cubicBezTo>
                  <a:pt x="24084" y="33687"/>
                  <a:pt x="24544" y="33687"/>
                  <a:pt x="24984" y="33645"/>
                </a:cubicBezTo>
                <a:cubicBezTo>
                  <a:pt x="26113" y="33604"/>
                  <a:pt x="27243" y="33708"/>
                  <a:pt x="28331" y="33311"/>
                </a:cubicBezTo>
                <a:cubicBezTo>
                  <a:pt x="28499" y="33269"/>
                  <a:pt x="28645" y="33269"/>
                  <a:pt x="28813" y="33269"/>
                </a:cubicBezTo>
                <a:cubicBezTo>
                  <a:pt x="29712" y="33227"/>
                  <a:pt x="30654" y="33185"/>
                  <a:pt x="31595" y="33185"/>
                </a:cubicBezTo>
                <a:cubicBezTo>
                  <a:pt x="31909" y="33185"/>
                  <a:pt x="32223" y="33227"/>
                  <a:pt x="32537" y="33332"/>
                </a:cubicBezTo>
                <a:cubicBezTo>
                  <a:pt x="32997" y="33499"/>
                  <a:pt x="33416" y="33499"/>
                  <a:pt x="33876" y="33478"/>
                </a:cubicBezTo>
                <a:cubicBezTo>
                  <a:pt x="34587" y="33415"/>
                  <a:pt x="35299" y="33394"/>
                  <a:pt x="35989" y="33373"/>
                </a:cubicBezTo>
                <a:cubicBezTo>
                  <a:pt x="36157" y="33373"/>
                  <a:pt x="36345" y="33373"/>
                  <a:pt x="36471" y="33436"/>
                </a:cubicBezTo>
                <a:cubicBezTo>
                  <a:pt x="36889" y="33666"/>
                  <a:pt x="37328" y="33624"/>
                  <a:pt x="37768" y="33624"/>
                </a:cubicBezTo>
                <a:cubicBezTo>
                  <a:pt x="38019" y="33624"/>
                  <a:pt x="38249" y="33583"/>
                  <a:pt x="38437" y="33666"/>
                </a:cubicBezTo>
                <a:cubicBezTo>
                  <a:pt x="39086" y="33938"/>
                  <a:pt x="39818" y="33834"/>
                  <a:pt x="40488" y="34043"/>
                </a:cubicBezTo>
                <a:cubicBezTo>
                  <a:pt x="40739" y="34127"/>
                  <a:pt x="40990" y="34127"/>
                  <a:pt x="41262" y="34127"/>
                </a:cubicBezTo>
                <a:cubicBezTo>
                  <a:pt x="42099" y="34127"/>
                  <a:pt x="42957" y="34106"/>
                  <a:pt x="43794" y="34085"/>
                </a:cubicBezTo>
                <a:cubicBezTo>
                  <a:pt x="43731" y="33729"/>
                  <a:pt x="43689" y="33415"/>
                  <a:pt x="43689" y="33101"/>
                </a:cubicBezTo>
                <a:cubicBezTo>
                  <a:pt x="43668" y="32306"/>
                  <a:pt x="43689" y="31469"/>
                  <a:pt x="43689" y="30653"/>
                </a:cubicBezTo>
                <a:lnTo>
                  <a:pt x="43606" y="22891"/>
                </a:lnTo>
                <a:cubicBezTo>
                  <a:pt x="43585" y="20317"/>
                  <a:pt x="43564" y="17785"/>
                  <a:pt x="43564" y="15212"/>
                </a:cubicBezTo>
                <a:cubicBezTo>
                  <a:pt x="43564" y="14626"/>
                  <a:pt x="43501" y="14040"/>
                  <a:pt x="43375" y="13475"/>
                </a:cubicBezTo>
                <a:cubicBezTo>
                  <a:pt x="43292" y="13119"/>
                  <a:pt x="43208" y="12764"/>
                  <a:pt x="43208" y="12429"/>
                </a:cubicBezTo>
                <a:cubicBezTo>
                  <a:pt x="43187" y="11801"/>
                  <a:pt x="43250" y="11173"/>
                  <a:pt x="43208" y="10567"/>
                </a:cubicBezTo>
                <a:cubicBezTo>
                  <a:pt x="43208" y="10253"/>
                  <a:pt x="43208" y="9876"/>
                  <a:pt x="43103" y="9604"/>
                </a:cubicBezTo>
                <a:cubicBezTo>
                  <a:pt x="42894" y="8976"/>
                  <a:pt x="42831" y="8349"/>
                  <a:pt x="42873" y="7658"/>
                </a:cubicBezTo>
                <a:cubicBezTo>
                  <a:pt x="42894" y="7240"/>
                  <a:pt x="42894" y="6800"/>
                  <a:pt x="42894" y="6382"/>
                </a:cubicBezTo>
                <a:cubicBezTo>
                  <a:pt x="42894" y="5733"/>
                  <a:pt x="42894" y="5064"/>
                  <a:pt x="42852" y="4415"/>
                </a:cubicBezTo>
                <a:cubicBezTo>
                  <a:pt x="42748" y="3599"/>
                  <a:pt x="42622" y="2825"/>
                  <a:pt x="42476" y="1821"/>
                </a:cubicBezTo>
                <a:close/>
              </a:path>
            </a:pathLst>
          </a:cu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143015086"/>
      </p:ext>
    </p:extLst>
  </p:cSld>
  <p:clrMap bg1="lt1" tx1="dk1" bg2="dk2" tx2="lt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 id="2147483696" r:id="rId14"/>
    <p:sldLayoutId id="2147483697" r:id="rId15"/>
    <p:sldLayoutId id="2147483698" r:id="rId16"/>
    <p:sldLayoutId id="2147483699" r:id="rId17"/>
    <p:sldLayoutId id="2147483700" r:id="rId18"/>
    <p:sldLayoutId id="2147483701" r:id="rId19"/>
    <p:sldLayoutId id="2147483702" r:id="rId20"/>
    <p:sldLayoutId id="2147483703" r:id="rId21"/>
    <p:sldLayoutId id="2147483704" r:id="rId22"/>
    <p:sldLayoutId id="2147483705" r:id="rId23"/>
    <p:sldLayoutId id="2147483706" r:id="rId24"/>
    <p:sldLayoutId id="2147483707" r:id="rId25"/>
    <p:sldLayoutId id="2147483708" r:id="rId26"/>
    <p:sldLayoutId id="2147483709" r:id="rId27"/>
    <p:sldLayoutId id="2147483710" r:id="rId28"/>
    <p:sldLayoutId id="2147483711"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09600" y="548633"/>
            <a:ext cx="10972800" cy="495200"/>
          </a:xfrm>
          <a:prstGeom prst="rect">
            <a:avLst/>
          </a:prstGeom>
          <a:noFill/>
          <a:ln>
            <a:noFill/>
          </a:ln>
        </p:spPr>
        <p:txBody>
          <a:bodyPr spcFirstLastPara="1" wrap="square" lIns="91425" tIns="91425" rIns="91425" bIns="91425" anchor="ctr" anchorCtr="0">
            <a:normAutofit/>
          </a:bodyPr>
          <a:lstStyle>
            <a:lvl1pPr lvl="0"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1pPr>
            <a:lvl2pPr lvl="1"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2pPr>
            <a:lvl3pPr lvl="2"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3pPr>
            <a:lvl4pPr lvl="3"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4pPr>
            <a:lvl5pPr lvl="4"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5pPr>
            <a:lvl6pPr lvl="5"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6pPr>
            <a:lvl7pPr lvl="6"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7pPr>
            <a:lvl8pPr lvl="7"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8pPr>
            <a:lvl9pPr lvl="8"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9pPr>
          </a:lstStyle>
          <a:p>
            <a:endParaRPr/>
          </a:p>
        </p:txBody>
      </p:sp>
      <p:sp>
        <p:nvSpPr>
          <p:cNvPr id="7" name="Google Shape;7;p1"/>
          <p:cNvSpPr txBox="1">
            <a:spLocks noGrp="1"/>
          </p:cNvSpPr>
          <p:nvPr>
            <p:ph type="body" idx="1"/>
          </p:nvPr>
        </p:nvSpPr>
        <p:spPr>
          <a:xfrm>
            <a:off x="609600" y="1536633"/>
            <a:ext cx="10972800" cy="4772800"/>
          </a:xfrm>
          <a:prstGeom prst="rect">
            <a:avLst/>
          </a:prstGeom>
          <a:noFill/>
          <a:ln>
            <a:noFill/>
          </a:ln>
        </p:spPr>
        <p:txBody>
          <a:bodyPr spcFirstLastPara="1" wrap="square" lIns="91425" tIns="91425" rIns="91425" bIns="91425" anchor="t" anchorCtr="0">
            <a:normAutofit/>
          </a:bodyPr>
          <a:lstStyle>
            <a:lvl1pPr marL="457200" lvl="0"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1pPr>
            <a:lvl2pPr marL="914400" lvl="1"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Tree>
    <p:extLst>
      <p:ext uri="{BB962C8B-B14F-4D97-AF65-F5344CB8AC3E}">
        <p14:creationId xmlns:p14="http://schemas.microsoft.com/office/powerpoint/2010/main" val="3261348454"/>
      </p:ext>
    </p:extLst>
  </p:cSld>
  <p:clrMap bg1="lt1" tx1="dk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2"/>
              </a:buClr>
              <a:buSzPts val="2800"/>
              <a:buFont typeface="Advent Pro"/>
              <a:buNone/>
              <a:defRPr sz="2800" b="1">
                <a:solidFill>
                  <a:schemeClr val="lt2"/>
                </a:solidFill>
                <a:latin typeface="Advent Pro"/>
                <a:ea typeface="Advent Pro"/>
                <a:cs typeface="Advent Pro"/>
                <a:sym typeface="Advent Pro"/>
              </a:defRPr>
            </a:lvl1pPr>
            <a:lvl2pPr lvl="1">
              <a:spcBef>
                <a:spcPts val="0"/>
              </a:spcBef>
              <a:spcAft>
                <a:spcPts val="0"/>
              </a:spcAft>
              <a:buClr>
                <a:schemeClr val="lt2"/>
              </a:buClr>
              <a:buSzPts val="2800"/>
              <a:buNone/>
              <a:defRPr sz="2800">
                <a:solidFill>
                  <a:schemeClr val="lt2"/>
                </a:solidFill>
              </a:defRPr>
            </a:lvl2pPr>
            <a:lvl3pPr lvl="2">
              <a:spcBef>
                <a:spcPts val="0"/>
              </a:spcBef>
              <a:spcAft>
                <a:spcPts val="0"/>
              </a:spcAft>
              <a:buClr>
                <a:schemeClr val="lt2"/>
              </a:buClr>
              <a:buSzPts val="2800"/>
              <a:buNone/>
              <a:defRPr sz="2800">
                <a:solidFill>
                  <a:schemeClr val="lt2"/>
                </a:solidFill>
              </a:defRPr>
            </a:lvl3pPr>
            <a:lvl4pPr lvl="3">
              <a:spcBef>
                <a:spcPts val="0"/>
              </a:spcBef>
              <a:spcAft>
                <a:spcPts val="0"/>
              </a:spcAft>
              <a:buClr>
                <a:schemeClr val="lt2"/>
              </a:buClr>
              <a:buSzPts val="2800"/>
              <a:buNone/>
              <a:defRPr sz="2800">
                <a:solidFill>
                  <a:schemeClr val="lt2"/>
                </a:solidFill>
              </a:defRPr>
            </a:lvl4pPr>
            <a:lvl5pPr lvl="4">
              <a:spcBef>
                <a:spcPts val="0"/>
              </a:spcBef>
              <a:spcAft>
                <a:spcPts val="0"/>
              </a:spcAft>
              <a:buClr>
                <a:schemeClr val="lt2"/>
              </a:buClr>
              <a:buSzPts val="2800"/>
              <a:buNone/>
              <a:defRPr sz="2800">
                <a:solidFill>
                  <a:schemeClr val="lt2"/>
                </a:solidFill>
              </a:defRPr>
            </a:lvl5pPr>
            <a:lvl6pPr lvl="5">
              <a:spcBef>
                <a:spcPts val="0"/>
              </a:spcBef>
              <a:spcAft>
                <a:spcPts val="0"/>
              </a:spcAft>
              <a:buClr>
                <a:schemeClr val="lt2"/>
              </a:buClr>
              <a:buSzPts val="2800"/>
              <a:buNone/>
              <a:defRPr sz="2800">
                <a:solidFill>
                  <a:schemeClr val="lt2"/>
                </a:solidFill>
              </a:defRPr>
            </a:lvl6pPr>
            <a:lvl7pPr lvl="6">
              <a:spcBef>
                <a:spcPts val="0"/>
              </a:spcBef>
              <a:spcAft>
                <a:spcPts val="0"/>
              </a:spcAft>
              <a:buClr>
                <a:schemeClr val="lt2"/>
              </a:buClr>
              <a:buSzPts val="2800"/>
              <a:buNone/>
              <a:defRPr sz="2800">
                <a:solidFill>
                  <a:schemeClr val="lt2"/>
                </a:solidFill>
              </a:defRPr>
            </a:lvl7pPr>
            <a:lvl8pPr lvl="7">
              <a:spcBef>
                <a:spcPts val="0"/>
              </a:spcBef>
              <a:spcAft>
                <a:spcPts val="0"/>
              </a:spcAft>
              <a:buClr>
                <a:schemeClr val="lt2"/>
              </a:buClr>
              <a:buSzPts val="2800"/>
              <a:buNone/>
              <a:defRPr sz="2800">
                <a:solidFill>
                  <a:schemeClr val="lt2"/>
                </a:solidFill>
              </a:defRPr>
            </a:lvl8pPr>
            <a:lvl9pPr lvl="8">
              <a:spcBef>
                <a:spcPts val="0"/>
              </a:spcBef>
              <a:spcAft>
                <a:spcPts val="0"/>
              </a:spcAft>
              <a:buClr>
                <a:schemeClr val="lt2"/>
              </a:buClr>
              <a:buSzPts val="2800"/>
              <a:buNone/>
              <a:defRPr sz="2800">
                <a:solidFill>
                  <a:schemeClr val="lt2"/>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lt2"/>
              </a:buClr>
              <a:buSzPts val="1800"/>
              <a:buFont typeface="Advent Pro"/>
              <a:buChar char="●"/>
              <a:defRPr sz="1800">
                <a:solidFill>
                  <a:schemeClr val="lt2"/>
                </a:solidFill>
                <a:latin typeface="Advent Pro"/>
                <a:ea typeface="Advent Pro"/>
                <a:cs typeface="Advent Pro"/>
                <a:sym typeface="Advent Pro"/>
              </a:defRPr>
            </a:lvl1pPr>
            <a:lvl2pPr marL="914400" lvl="1"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2pPr>
            <a:lvl3pPr marL="1371600" lvl="2"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3pPr>
            <a:lvl4pPr marL="1828800" lvl="3"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4pPr>
            <a:lvl5pPr marL="2286000" lvl="4"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5pPr>
            <a:lvl6pPr marL="2743200" lvl="5"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6pPr>
            <a:lvl7pPr marL="3200400" lvl="6"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7pPr>
            <a:lvl8pPr marL="3657600" lvl="7" indent="-317500">
              <a:lnSpc>
                <a:spcPct val="100000"/>
              </a:lnSpc>
              <a:spcBef>
                <a:spcPts val="1600"/>
              </a:spcBef>
              <a:spcAft>
                <a:spcPts val="0"/>
              </a:spcAft>
              <a:buClr>
                <a:schemeClr val="lt2"/>
              </a:buClr>
              <a:buSzPts val="1400"/>
              <a:buFont typeface="Advent Pro"/>
              <a:buChar char="○"/>
              <a:defRPr>
                <a:solidFill>
                  <a:schemeClr val="lt2"/>
                </a:solidFill>
                <a:latin typeface="Advent Pro"/>
                <a:ea typeface="Advent Pro"/>
                <a:cs typeface="Advent Pro"/>
                <a:sym typeface="Advent Pro"/>
              </a:defRPr>
            </a:lvl8pPr>
            <a:lvl9pPr marL="4114800" lvl="8" indent="-317500">
              <a:lnSpc>
                <a:spcPct val="100000"/>
              </a:lnSpc>
              <a:spcBef>
                <a:spcPts val="1600"/>
              </a:spcBef>
              <a:spcAft>
                <a:spcPts val="1600"/>
              </a:spcAft>
              <a:buClr>
                <a:schemeClr val="lt2"/>
              </a:buClr>
              <a:buSzPts val="1400"/>
              <a:buFont typeface="Advent Pro"/>
              <a:buChar char="■"/>
              <a:defRPr>
                <a:solidFill>
                  <a:schemeClr val="lt2"/>
                </a:solidFill>
                <a:latin typeface="Advent Pro"/>
                <a:ea typeface="Advent Pro"/>
                <a:cs typeface="Advent Pro"/>
                <a:sym typeface="Advent Pro"/>
              </a:defRPr>
            </a:lvl9pPr>
          </a:lstStyle>
          <a:p>
            <a:endParaRPr/>
          </a:p>
        </p:txBody>
      </p:sp>
    </p:spTree>
    <p:extLst>
      <p:ext uri="{BB962C8B-B14F-4D97-AF65-F5344CB8AC3E}">
        <p14:creationId xmlns:p14="http://schemas.microsoft.com/office/powerpoint/2010/main" val="2420138547"/>
      </p:ext>
    </p:extLst>
  </p:cSld>
  <p:clrMap bg1="lt1" tx1="dk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 id="2147483740" r:id="rId19"/>
    <p:sldLayoutId id="2147483741" r:id="rId20"/>
    <p:sldLayoutId id="2147483742" r:id="rId21"/>
    <p:sldLayoutId id="2147483743" r:id="rId22"/>
    <p:sldLayoutId id="2147483744" r:id="rId23"/>
    <p:sldLayoutId id="2147483745" r:id="rId24"/>
    <p:sldLayoutId id="2147483746" r:id="rId25"/>
    <p:sldLayoutId id="2147483747" r:id="rId26"/>
    <p:sldLayoutId id="2147483748" r:id="rId27"/>
    <p:sldLayoutId id="2147483749" r:id="rId28"/>
    <p:sldLayoutId id="2147483750" r:id="rId29"/>
    <p:sldLayoutId id="2147483751" r:id="rId3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a:blip r:embed="rId6">
            <a:alphaModFix/>
          </a:blip>
          <a:stretch>
            <a:fillRect/>
          </a:stretch>
        </a:blipFill>
        <a:effectLst/>
      </p:bgPr>
    </p:bg>
    <p:spTree>
      <p:nvGrpSpPr>
        <p:cNvPr id="1" name="Shape 5"/>
        <p:cNvGrpSpPr/>
        <p:nvPr/>
      </p:nvGrpSpPr>
      <p:grpSpPr>
        <a:xfrm>
          <a:off x="0" y="0"/>
          <a:ext cx="0" cy="0"/>
          <a:chOff x="0" y="0"/>
          <a:chExt cx="0" cy="0"/>
        </a:xfrm>
      </p:grpSpPr>
      <p:pic>
        <p:nvPicPr>
          <p:cNvPr id="6" name="Google Shape;6;p1" descr="libro.png"/>
          <p:cNvPicPr preferRelativeResize="0"/>
          <p:nvPr/>
        </p:nvPicPr>
        <p:blipFill>
          <a:blip r:embed="rId7">
            <a:alphaModFix/>
          </a:blip>
          <a:stretch>
            <a:fillRect/>
          </a:stretch>
        </p:blipFill>
        <p:spPr>
          <a:xfrm>
            <a:off x="0" y="0"/>
            <a:ext cx="12192000" cy="6858000"/>
          </a:xfrm>
          <a:prstGeom prst="rect">
            <a:avLst/>
          </a:prstGeom>
          <a:noFill/>
          <a:ln>
            <a:noFill/>
          </a:ln>
        </p:spPr>
      </p:pic>
      <p:sp>
        <p:nvSpPr>
          <p:cNvPr id="7" name="Google Shape;7;p1"/>
          <p:cNvSpPr txBox="1">
            <a:spLocks noGrp="1"/>
          </p:cNvSpPr>
          <p:nvPr>
            <p:ph type="title"/>
          </p:nvPr>
        </p:nvSpPr>
        <p:spPr>
          <a:xfrm>
            <a:off x="2074900" y="959167"/>
            <a:ext cx="8822400" cy="9332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1pPr>
            <a:lvl2pPr lvl="1">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2pPr>
            <a:lvl3pPr lvl="2">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3pPr>
            <a:lvl4pPr lvl="3">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4pPr>
            <a:lvl5pPr lvl="4">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5pPr>
            <a:lvl6pPr lvl="5">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6pPr>
            <a:lvl7pPr lvl="6">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7pPr>
            <a:lvl8pPr lvl="7">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8pPr>
            <a:lvl9pPr lvl="8">
              <a:spcBef>
                <a:spcPts val="0"/>
              </a:spcBef>
              <a:spcAft>
                <a:spcPts val="0"/>
              </a:spcAft>
              <a:buClr>
                <a:srgbClr val="25212A"/>
              </a:buClr>
              <a:buSzPts val="2400"/>
              <a:buFont typeface="Oswald"/>
              <a:buNone/>
              <a:defRPr sz="2400" b="1">
                <a:solidFill>
                  <a:srgbClr val="25212A"/>
                </a:solidFill>
                <a:latin typeface="Oswald"/>
                <a:ea typeface="Oswald"/>
                <a:cs typeface="Oswald"/>
                <a:sym typeface="Oswald"/>
              </a:defRPr>
            </a:lvl9pPr>
          </a:lstStyle>
          <a:p>
            <a:endParaRPr/>
          </a:p>
        </p:txBody>
      </p:sp>
      <p:sp>
        <p:nvSpPr>
          <p:cNvPr id="8" name="Google Shape;8;p1"/>
          <p:cNvSpPr txBox="1">
            <a:spLocks noGrp="1"/>
          </p:cNvSpPr>
          <p:nvPr>
            <p:ph type="body" idx="1"/>
          </p:nvPr>
        </p:nvSpPr>
        <p:spPr>
          <a:xfrm>
            <a:off x="2074900" y="1838428"/>
            <a:ext cx="8822400" cy="4056400"/>
          </a:xfrm>
          <a:prstGeom prst="rect">
            <a:avLst/>
          </a:prstGeom>
          <a:noFill/>
          <a:ln>
            <a:noFill/>
          </a:ln>
        </p:spPr>
        <p:txBody>
          <a:bodyPr spcFirstLastPara="1" wrap="square" lIns="91425" tIns="91425" rIns="91425" bIns="91425" anchor="t" anchorCtr="0">
            <a:noAutofit/>
          </a:bodyPr>
          <a:lstStyle>
            <a:lvl1pPr marL="457200" lvl="0" indent="-419100">
              <a:spcBef>
                <a:spcPts val="600"/>
              </a:spcBef>
              <a:spcAft>
                <a:spcPts val="0"/>
              </a:spcAft>
              <a:buClr>
                <a:srgbClr val="25212A"/>
              </a:buClr>
              <a:buSzPts val="3000"/>
              <a:buFont typeface="Tinos"/>
              <a:buChar char="◈"/>
              <a:defRPr sz="3000">
                <a:solidFill>
                  <a:srgbClr val="25212A"/>
                </a:solidFill>
                <a:latin typeface="Tinos"/>
                <a:ea typeface="Tinos"/>
                <a:cs typeface="Tinos"/>
                <a:sym typeface="Tinos"/>
              </a:defRPr>
            </a:lvl1pPr>
            <a:lvl2pPr marL="914400" lvl="1" indent="-381000">
              <a:spcBef>
                <a:spcPts val="0"/>
              </a:spcBef>
              <a:spcAft>
                <a:spcPts val="0"/>
              </a:spcAft>
              <a:buClr>
                <a:srgbClr val="25212A"/>
              </a:buClr>
              <a:buSzPts val="2400"/>
              <a:buFont typeface="Tinos"/>
              <a:buChar char="◆"/>
              <a:defRPr sz="2400">
                <a:solidFill>
                  <a:srgbClr val="25212A"/>
                </a:solidFill>
                <a:latin typeface="Tinos"/>
                <a:ea typeface="Tinos"/>
                <a:cs typeface="Tinos"/>
                <a:sym typeface="Tinos"/>
              </a:defRPr>
            </a:lvl2pPr>
            <a:lvl3pPr marL="1371600" lvl="2" indent="-381000">
              <a:spcBef>
                <a:spcPts val="0"/>
              </a:spcBef>
              <a:spcAft>
                <a:spcPts val="0"/>
              </a:spcAft>
              <a:buClr>
                <a:srgbClr val="25212A"/>
              </a:buClr>
              <a:buSzPts val="2400"/>
              <a:buFont typeface="Tinos"/>
              <a:buChar char="◇"/>
              <a:defRPr sz="2400">
                <a:solidFill>
                  <a:srgbClr val="25212A"/>
                </a:solidFill>
                <a:latin typeface="Tinos"/>
                <a:ea typeface="Tinos"/>
                <a:cs typeface="Tinos"/>
                <a:sym typeface="Tinos"/>
              </a:defRPr>
            </a:lvl3pPr>
            <a:lvl4pPr marL="1828800" lvl="3"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4pPr>
            <a:lvl5pPr marL="2286000" lvl="4"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5pPr>
            <a:lvl6pPr marL="2743200" lvl="5"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6pPr>
            <a:lvl7pPr marL="3200400" lvl="6"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7pPr>
            <a:lvl8pPr marL="3657600" lvl="7"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8pPr>
            <a:lvl9pPr marL="4114800" lvl="8" indent="-342900">
              <a:spcBef>
                <a:spcPts val="0"/>
              </a:spcBef>
              <a:spcAft>
                <a:spcPts val="0"/>
              </a:spcAft>
              <a:buClr>
                <a:srgbClr val="25212A"/>
              </a:buClr>
              <a:buSzPts val="1800"/>
              <a:buFont typeface="Tinos"/>
              <a:buChar char="⬦"/>
              <a:defRPr sz="1800">
                <a:solidFill>
                  <a:srgbClr val="25212A"/>
                </a:solidFill>
                <a:latin typeface="Tinos"/>
                <a:ea typeface="Tinos"/>
                <a:cs typeface="Tinos"/>
                <a:sym typeface="Tinos"/>
              </a:defRPr>
            </a:lvl9pPr>
          </a:lstStyle>
          <a:p>
            <a:endParaRPr/>
          </a:p>
        </p:txBody>
      </p:sp>
      <p:sp>
        <p:nvSpPr>
          <p:cNvPr id="9" name="Google Shape;9;p1"/>
          <p:cNvSpPr txBox="1">
            <a:spLocks noGrp="1"/>
          </p:cNvSpPr>
          <p:nvPr>
            <p:ph type="sldNum" idx="12"/>
          </p:nvPr>
        </p:nvSpPr>
        <p:spPr>
          <a:xfrm>
            <a:off x="10532467" y="5464568"/>
            <a:ext cx="731600" cy="524800"/>
          </a:xfrm>
          <a:prstGeom prst="rect">
            <a:avLst/>
          </a:prstGeom>
          <a:noFill/>
          <a:ln>
            <a:noFill/>
          </a:ln>
        </p:spPr>
        <p:txBody>
          <a:bodyPr spcFirstLastPara="1" wrap="square" lIns="91425" tIns="91425" rIns="91425" bIns="91425" anchor="ctr" anchorCtr="0">
            <a:noAutofit/>
          </a:bodyPr>
          <a:lstStyle>
            <a:lvl1pPr lvl="0" algn="r">
              <a:buNone/>
              <a:defRPr sz="1600">
                <a:solidFill>
                  <a:srgbClr val="666666"/>
                </a:solidFill>
                <a:latin typeface="Tinos"/>
                <a:ea typeface="Tinos"/>
                <a:cs typeface="Tinos"/>
                <a:sym typeface="Tinos"/>
              </a:defRPr>
            </a:lvl1pPr>
            <a:lvl2pPr lvl="1" algn="r">
              <a:buNone/>
              <a:defRPr sz="1600">
                <a:solidFill>
                  <a:srgbClr val="666666"/>
                </a:solidFill>
                <a:latin typeface="Tinos"/>
                <a:ea typeface="Tinos"/>
                <a:cs typeface="Tinos"/>
                <a:sym typeface="Tinos"/>
              </a:defRPr>
            </a:lvl2pPr>
            <a:lvl3pPr lvl="2" algn="r">
              <a:buNone/>
              <a:defRPr sz="1600">
                <a:solidFill>
                  <a:srgbClr val="666666"/>
                </a:solidFill>
                <a:latin typeface="Tinos"/>
                <a:ea typeface="Tinos"/>
                <a:cs typeface="Tinos"/>
                <a:sym typeface="Tinos"/>
              </a:defRPr>
            </a:lvl3pPr>
            <a:lvl4pPr lvl="3" algn="r">
              <a:buNone/>
              <a:defRPr sz="1600">
                <a:solidFill>
                  <a:srgbClr val="666666"/>
                </a:solidFill>
                <a:latin typeface="Tinos"/>
                <a:ea typeface="Tinos"/>
                <a:cs typeface="Tinos"/>
                <a:sym typeface="Tinos"/>
              </a:defRPr>
            </a:lvl4pPr>
            <a:lvl5pPr lvl="4" algn="r">
              <a:buNone/>
              <a:defRPr sz="1600">
                <a:solidFill>
                  <a:srgbClr val="666666"/>
                </a:solidFill>
                <a:latin typeface="Tinos"/>
                <a:ea typeface="Tinos"/>
                <a:cs typeface="Tinos"/>
                <a:sym typeface="Tinos"/>
              </a:defRPr>
            </a:lvl5pPr>
            <a:lvl6pPr lvl="5" algn="r">
              <a:buNone/>
              <a:defRPr sz="1600">
                <a:solidFill>
                  <a:srgbClr val="666666"/>
                </a:solidFill>
                <a:latin typeface="Tinos"/>
                <a:ea typeface="Tinos"/>
                <a:cs typeface="Tinos"/>
                <a:sym typeface="Tinos"/>
              </a:defRPr>
            </a:lvl6pPr>
            <a:lvl7pPr lvl="6" algn="r">
              <a:buNone/>
              <a:defRPr sz="1600">
                <a:solidFill>
                  <a:srgbClr val="666666"/>
                </a:solidFill>
                <a:latin typeface="Tinos"/>
                <a:ea typeface="Tinos"/>
                <a:cs typeface="Tinos"/>
                <a:sym typeface="Tinos"/>
              </a:defRPr>
            </a:lvl7pPr>
            <a:lvl8pPr lvl="7" algn="r">
              <a:buNone/>
              <a:defRPr sz="1600">
                <a:solidFill>
                  <a:srgbClr val="666666"/>
                </a:solidFill>
                <a:latin typeface="Tinos"/>
                <a:ea typeface="Tinos"/>
                <a:cs typeface="Tinos"/>
                <a:sym typeface="Tinos"/>
              </a:defRPr>
            </a:lvl8pPr>
            <a:lvl9pPr lvl="8" algn="r">
              <a:buNone/>
              <a:defRPr sz="1600">
                <a:solidFill>
                  <a:srgbClr val="666666"/>
                </a:solidFill>
                <a:latin typeface="Tinos"/>
                <a:ea typeface="Tinos"/>
                <a:cs typeface="Tinos"/>
                <a:sym typeface="Tino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59460695"/>
      </p:ext>
    </p:extLst>
  </p:cSld>
  <p:clrMap bg1="lt1" tx1="dk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8E1A2381-B563-4F09-922B-CF4B20ADD68C}" type="datetimeFigureOut">
              <a:rPr lang="en-US" smtClean="0"/>
              <a:t>23/10/2025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6E069C5E-03E4-4C4A-873D-BE45CF80516A}" type="slidenum">
              <a:rPr lang="en-US" smtClean="0"/>
              <a:t>‹#›</a:t>
            </a:fld>
            <a:endParaRPr lang="en-US"/>
          </a:p>
        </p:txBody>
      </p:sp>
    </p:spTree>
    <p:extLst>
      <p:ext uri="{BB962C8B-B14F-4D97-AF65-F5344CB8AC3E}">
        <p14:creationId xmlns:p14="http://schemas.microsoft.com/office/powerpoint/2010/main" val="223968892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09600" y="548633"/>
            <a:ext cx="10972800" cy="495200"/>
          </a:xfrm>
          <a:prstGeom prst="rect">
            <a:avLst/>
          </a:prstGeom>
          <a:noFill/>
          <a:ln>
            <a:noFill/>
          </a:ln>
        </p:spPr>
        <p:txBody>
          <a:bodyPr spcFirstLastPara="1" wrap="square" lIns="91425" tIns="91425" rIns="91425" bIns="91425" anchor="ctr" anchorCtr="0">
            <a:normAutofit/>
          </a:bodyPr>
          <a:lstStyle>
            <a:lvl1pPr lvl="0"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1pPr>
            <a:lvl2pPr lvl="1"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2pPr>
            <a:lvl3pPr lvl="2"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3pPr>
            <a:lvl4pPr lvl="3"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4pPr>
            <a:lvl5pPr lvl="4"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5pPr>
            <a:lvl6pPr lvl="5"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6pPr>
            <a:lvl7pPr lvl="6"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7pPr>
            <a:lvl8pPr lvl="7"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8pPr>
            <a:lvl9pPr lvl="8" rtl="0">
              <a:spcBef>
                <a:spcPts val="0"/>
              </a:spcBef>
              <a:spcAft>
                <a:spcPts val="0"/>
              </a:spcAft>
              <a:buClr>
                <a:schemeClr val="dk1"/>
              </a:buClr>
              <a:buSzPts val="2800"/>
              <a:buFont typeface="Fira Sans Extra Condensed"/>
              <a:buNone/>
              <a:defRPr sz="2800" b="1">
                <a:solidFill>
                  <a:schemeClr val="dk1"/>
                </a:solidFill>
                <a:latin typeface="Fira Sans Extra Condensed"/>
                <a:ea typeface="Fira Sans Extra Condensed"/>
                <a:cs typeface="Fira Sans Extra Condensed"/>
                <a:sym typeface="Fira Sans Extra Condensed"/>
              </a:defRPr>
            </a:lvl9pPr>
          </a:lstStyle>
          <a:p>
            <a:endParaRPr/>
          </a:p>
        </p:txBody>
      </p:sp>
      <p:sp>
        <p:nvSpPr>
          <p:cNvPr id="7" name="Google Shape;7;p1"/>
          <p:cNvSpPr txBox="1">
            <a:spLocks noGrp="1"/>
          </p:cNvSpPr>
          <p:nvPr>
            <p:ph type="body" idx="1"/>
          </p:nvPr>
        </p:nvSpPr>
        <p:spPr>
          <a:xfrm>
            <a:off x="609600" y="1536633"/>
            <a:ext cx="10972800" cy="4772800"/>
          </a:xfrm>
          <a:prstGeom prst="rect">
            <a:avLst/>
          </a:prstGeom>
          <a:noFill/>
          <a:ln>
            <a:noFill/>
          </a:ln>
        </p:spPr>
        <p:txBody>
          <a:bodyPr spcFirstLastPara="1" wrap="square" lIns="91425" tIns="91425" rIns="91425" bIns="91425" anchor="t" anchorCtr="0">
            <a:normAutofit/>
          </a:bodyPr>
          <a:lstStyle>
            <a:lvl1pPr marL="457200" lvl="0"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1pPr>
            <a:lvl2pPr marL="914400" lvl="1"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00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Tree>
    <p:extLst>
      <p:ext uri="{BB962C8B-B14F-4D97-AF65-F5344CB8AC3E}">
        <p14:creationId xmlns:p14="http://schemas.microsoft.com/office/powerpoint/2010/main" val="254636681"/>
      </p:ext>
    </p:extLst>
  </p:cSld>
  <p:clrMap bg1="lt1" tx1="dk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sldNum" idx="12"/>
          </p:nvPr>
        </p:nvSpPr>
        <p:spPr>
          <a:xfrm>
            <a:off x="11407833" y="6101933"/>
            <a:ext cx="580800" cy="580800"/>
          </a:xfrm>
          <a:prstGeom prst="rect">
            <a:avLst/>
          </a:prstGeom>
          <a:noFill/>
          <a:ln>
            <a:noFill/>
          </a:ln>
        </p:spPr>
        <p:txBody>
          <a:bodyPr spcFirstLastPara="1" wrap="square" lIns="91425" tIns="91425" rIns="91425" bIns="91425" anchor="ctr" anchorCtr="0">
            <a:noAutofit/>
          </a:bodyPr>
          <a:lstStyle>
            <a:lvl1pPr lvl="0" algn="ctr">
              <a:buNone/>
              <a:defRPr sz="1333" b="1">
                <a:solidFill>
                  <a:srgbClr val="FFFFFF"/>
                </a:solidFill>
                <a:latin typeface="Poppins"/>
                <a:ea typeface="Poppins"/>
                <a:cs typeface="Poppins"/>
                <a:sym typeface="Poppins"/>
              </a:defRPr>
            </a:lvl1pPr>
            <a:lvl2pPr lvl="1" algn="ctr">
              <a:buNone/>
              <a:defRPr sz="1333" b="1">
                <a:solidFill>
                  <a:srgbClr val="FFFFFF"/>
                </a:solidFill>
                <a:latin typeface="Poppins"/>
                <a:ea typeface="Poppins"/>
                <a:cs typeface="Poppins"/>
                <a:sym typeface="Poppins"/>
              </a:defRPr>
            </a:lvl2pPr>
            <a:lvl3pPr lvl="2" algn="ctr">
              <a:buNone/>
              <a:defRPr sz="1333" b="1">
                <a:solidFill>
                  <a:srgbClr val="FFFFFF"/>
                </a:solidFill>
                <a:latin typeface="Poppins"/>
                <a:ea typeface="Poppins"/>
                <a:cs typeface="Poppins"/>
                <a:sym typeface="Poppins"/>
              </a:defRPr>
            </a:lvl3pPr>
            <a:lvl4pPr lvl="3" algn="ctr">
              <a:buNone/>
              <a:defRPr sz="1333" b="1">
                <a:solidFill>
                  <a:srgbClr val="FFFFFF"/>
                </a:solidFill>
                <a:latin typeface="Poppins"/>
                <a:ea typeface="Poppins"/>
                <a:cs typeface="Poppins"/>
                <a:sym typeface="Poppins"/>
              </a:defRPr>
            </a:lvl4pPr>
            <a:lvl5pPr lvl="4" algn="ctr">
              <a:buNone/>
              <a:defRPr sz="1333" b="1">
                <a:solidFill>
                  <a:srgbClr val="FFFFFF"/>
                </a:solidFill>
                <a:latin typeface="Poppins"/>
                <a:ea typeface="Poppins"/>
                <a:cs typeface="Poppins"/>
                <a:sym typeface="Poppins"/>
              </a:defRPr>
            </a:lvl5pPr>
            <a:lvl6pPr lvl="5" algn="ctr">
              <a:buNone/>
              <a:defRPr sz="1333" b="1">
                <a:solidFill>
                  <a:srgbClr val="FFFFFF"/>
                </a:solidFill>
                <a:latin typeface="Poppins"/>
                <a:ea typeface="Poppins"/>
                <a:cs typeface="Poppins"/>
                <a:sym typeface="Poppins"/>
              </a:defRPr>
            </a:lvl6pPr>
            <a:lvl7pPr lvl="6" algn="ctr">
              <a:buNone/>
              <a:defRPr sz="1333" b="1">
                <a:solidFill>
                  <a:srgbClr val="FFFFFF"/>
                </a:solidFill>
                <a:latin typeface="Poppins"/>
                <a:ea typeface="Poppins"/>
                <a:cs typeface="Poppins"/>
                <a:sym typeface="Poppins"/>
              </a:defRPr>
            </a:lvl7pPr>
            <a:lvl8pPr lvl="7" algn="ctr">
              <a:buNone/>
              <a:defRPr sz="1333" b="1">
                <a:solidFill>
                  <a:srgbClr val="FFFFFF"/>
                </a:solidFill>
                <a:latin typeface="Poppins"/>
                <a:ea typeface="Poppins"/>
                <a:cs typeface="Poppins"/>
                <a:sym typeface="Poppins"/>
              </a:defRPr>
            </a:lvl8pPr>
            <a:lvl9pPr lvl="8" algn="ctr">
              <a:buNone/>
              <a:defRPr sz="1333" b="1">
                <a:solidFill>
                  <a:srgbClr val="FFFFFF"/>
                </a:solidFill>
                <a:latin typeface="Poppins"/>
                <a:ea typeface="Poppins"/>
                <a:cs typeface="Poppins"/>
                <a:sym typeface="Poppins"/>
              </a:defRPr>
            </a:lvl9pPr>
          </a:lstStyle>
          <a:p>
            <a:fld id="{00000000-1234-1234-1234-123412341234}" type="slidenum">
              <a:rPr lang="en" smtClean="0"/>
              <a:pPr/>
              <a:t>‹#›</a:t>
            </a:fld>
            <a:endParaRPr lang="en"/>
          </a:p>
        </p:txBody>
      </p:sp>
      <p:sp>
        <p:nvSpPr>
          <p:cNvPr id="7" name="Google Shape;7;p1"/>
          <p:cNvSpPr txBox="1">
            <a:spLocks noGrp="1"/>
          </p:cNvSpPr>
          <p:nvPr>
            <p:ph type="title"/>
          </p:nvPr>
        </p:nvSpPr>
        <p:spPr>
          <a:xfrm>
            <a:off x="609600" y="1554833"/>
            <a:ext cx="6960400" cy="9108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1pPr>
            <a:lvl2pPr lvl="1">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2pPr>
            <a:lvl3pPr lvl="2">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3pPr>
            <a:lvl4pPr lvl="3">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4pPr>
            <a:lvl5pPr lvl="4">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5pPr>
            <a:lvl6pPr lvl="5">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6pPr>
            <a:lvl7pPr lvl="6">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7pPr>
            <a:lvl8pPr lvl="7">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8pPr>
            <a:lvl9pPr lvl="8">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9pPr>
          </a:lstStyle>
          <a:p>
            <a:endParaRPr/>
          </a:p>
        </p:txBody>
      </p:sp>
      <p:sp>
        <p:nvSpPr>
          <p:cNvPr id="8" name="Google Shape;8;p1"/>
          <p:cNvSpPr txBox="1">
            <a:spLocks noGrp="1"/>
          </p:cNvSpPr>
          <p:nvPr>
            <p:ph type="body" idx="1"/>
          </p:nvPr>
        </p:nvSpPr>
        <p:spPr>
          <a:xfrm>
            <a:off x="1426167" y="2610733"/>
            <a:ext cx="6144400" cy="3491200"/>
          </a:xfrm>
          <a:prstGeom prst="rect">
            <a:avLst/>
          </a:prstGeom>
          <a:noFill/>
          <a:ln>
            <a:noFill/>
          </a:ln>
        </p:spPr>
        <p:txBody>
          <a:bodyPr spcFirstLastPara="1" wrap="square" lIns="91425" tIns="91425" rIns="91425" bIns="91425" anchor="t" anchorCtr="0">
            <a:noAutofit/>
          </a:bodyPr>
          <a:lstStyle>
            <a:lvl1pPr marL="457200" lvl="0" indent="-330200">
              <a:spcBef>
                <a:spcPts val="600"/>
              </a:spcBef>
              <a:spcAft>
                <a:spcPts val="0"/>
              </a:spcAft>
              <a:buClr>
                <a:schemeClr val="lt2"/>
              </a:buClr>
              <a:buSzPts val="1600"/>
              <a:buFont typeface="Poppins Light"/>
              <a:buChar char="￮"/>
              <a:defRPr sz="1600">
                <a:solidFill>
                  <a:schemeClr val="dk1"/>
                </a:solidFill>
                <a:latin typeface="Poppins Light"/>
                <a:ea typeface="Poppins Light"/>
                <a:cs typeface="Poppins Light"/>
                <a:sym typeface="Poppins Light"/>
              </a:defRPr>
            </a:lvl1pPr>
            <a:lvl2pPr marL="914400" lvl="1" indent="-330200">
              <a:spcBef>
                <a:spcPts val="0"/>
              </a:spcBef>
              <a:spcAft>
                <a:spcPts val="0"/>
              </a:spcAft>
              <a:buClr>
                <a:schemeClr val="lt2"/>
              </a:buClr>
              <a:buSzPts val="1600"/>
              <a:buFont typeface="Poppins Light"/>
              <a:buChar char="￮"/>
              <a:defRPr sz="1600">
                <a:solidFill>
                  <a:schemeClr val="dk1"/>
                </a:solidFill>
                <a:latin typeface="Poppins Light"/>
                <a:ea typeface="Poppins Light"/>
                <a:cs typeface="Poppins Light"/>
                <a:sym typeface="Poppins Light"/>
              </a:defRPr>
            </a:lvl2pPr>
            <a:lvl3pPr marL="1371600" lvl="2" indent="-330200">
              <a:spcBef>
                <a:spcPts val="0"/>
              </a:spcBef>
              <a:spcAft>
                <a:spcPts val="0"/>
              </a:spcAft>
              <a:buClr>
                <a:schemeClr val="lt2"/>
              </a:buClr>
              <a:buSzPts val="1600"/>
              <a:buFont typeface="Poppins Light"/>
              <a:buChar char="￮"/>
              <a:defRPr sz="1600">
                <a:solidFill>
                  <a:schemeClr val="dk1"/>
                </a:solidFill>
                <a:latin typeface="Poppins Light"/>
                <a:ea typeface="Poppins Light"/>
                <a:cs typeface="Poppins Light"/>
                <a:sym typeface="Poppins Light"/>
              </a:defRPr>
            </a:lvl3pPr>
            <a:lvl4pPr marL="1828800" lvl="3"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4pPr>
            <a:lvl5pPr marL="2286000" lvl="4"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5pPr>
            <a:lvl6pPr marL="2743200" lvl="5"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6pPr>
            <a:lvl7pPr marL="3200400" lvl="6"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7pPr>
            <a:lvl8pPr marL="3657600" lvl="7"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8pPr>
            <a:lvl9pPr marL="4114800" lvl="8" indent="-330200">
              <a:spcBef>
                <a:spcPts val="0"/>
              </a:spcBef>
              <a:spcAft>
                <a:spcPts val="0"/>
              </a:spcAft>
              <a:buClr>
                <a:srgbClr val="CCCCCC"/>
              </a:buClr>
              <a:buSzPts val="1600"/>
              <a:buFont typeface="Poppins Light"/>
              <a:buChar char="■"/>
              <a:defRPr sz="1600">
                <a:solidFill>
                  <a:schemeClr val="dk1"/>
                </a:solidFill>
                <a:latin typeface="Poppins Light"/>
                <a:ea typeface="Poppins Light"/>
                <a:cs typeface="Poppins Light"/>
                <a:sym typeface="Poppins Light"/>
              </a:defRPr>
            </a:lvl9pPr>
          </a:lstStyle>
          <a:p>
            <a:endParaRPr/>
          </a:p>
        </p:txBody>
      </p:sp>
    </p:spTree>
    <p:extLst>
      <p:ext uri="{BB962C8B-B14F-4D97-AF65-F5344CB8AC3E}">
        <p14:creationId xmlns:p14="http://schemas.microsoft.com/office/powerpoint/2010/main" val="516029886"/>
      </p:ext>
    </p:extLst>
  </p:cSld>
  <p:clrMap bg1="lt1" tx1="dk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FABAEBE-EF3A-2949-A310-5B9723F603A3}"/>
              </a:ext>
            </a:extLst>
          </p:cNvPr>
          <p:cNvSpPr>
            <a:spLocks noGrp="1" noChangeArrowheads="1"/>
          </p:cNvSpPr>
          <p:nvPr>
            <p:ph type="title" idx="4294967295"/>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zh-CN"/>
              <a:t>Click to edit Master title style</a:t>
            </a:r>
          </a:p>
        </p:txBody>
      </p:sp>
      <p:sp>
        <p:nvSpPr>
          <p:cNvPr id="1027" name="Text Placeholder 2">
            <a:extLst>
              <a:ext uri="{FF2B5EF4-FFF2-40B4-BE49-F238E27FC236}">
                <a16:creationId xmlns:a16="http://schemas.microsoft.com/office/drawing/2014/main" id="{E509A329-8F3C-EA42-8458-0968EE524928}"/>
              </a:ext>
            </a:extLst>
          </p:cNvPr>
          <p:cNvSpPr>
            <a:spLocks noGrp="1" noChangeArrowheads="1"/>
          </p:cNvSpPr>
          <p:nvPr>
            <p:ph type="body" idx="4294967295"/>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p>
        </p:txBody>
      </p:sp>
      <p:sp>
        <p:nvSpPr>
          <p:cNvPr id="4" name="Date Placeholder 3">
            <a:extLst>
              <a:ext uri="{FF2B5EF4-FFF2-40B4-BE49-F238E27FC236}">
                <a16:creationId xmlns:a16="http://schemas.microsoft.com/office/drawing/2014/main" id="{E634248F-EE96-B743-ADDC-77FC27194A13}"/>
              </a:ext>
            </a:extLst>
          </p:cNvPr>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a:buFont typeface="Arial" pitchFamily="34" charset="0"/>
              <a:buNone/>
              <a:defRPr sz="1200">
                <a:solidFill>
                  <a:srgbClr val="898989"/>
                </a:solidFill>
                <a:latin typeface="Arial" pitchFamily="34" charset="0"/>
              </a:defRPr>
            </a:lvl1pPr>
          </a:lstStyle>
          <a:p>
            <a:pPr>
              <a:defRPr/>
            </a:pPr>
            <a:endParaRPr lang="en-US" altLang="zh-CN"/>
          </a:p>
        </p:txBody>
      </p:sp>
      <p:sp>
        <p:nvSpPr>
          <p:cNvPr id="5" name="Footer Placeholder 4">
            <a:extLst>
              <a:ext uri="{FF2B5EF4-FFF2-40B4-BE49-F238E27FC236}">
                <a16:creationId xmlns:a16="http://schemas.microsoft.com/office/drawing/2014/main" id="{2A150956-7BC2-024B-B6A8-5B916BCCD89F}"/>
              </a:ext>
            </a:extLst>
          </p:cNvPr>
          <p:cNvSpPr>
            <a:spLocks noGrp="1"/>
          </p:cNvSpPr>
          <p:nvPr>
            <p:ph type="ftr" sz="quarter" idx="3"/>
          </p:nvPr>
        </p:nvSpPr>
        <p:spPr>
          <a:xfrm>
            <a:off x="4165600" y="6356351"/>
            <a:ext cx="3860800" cy="365125"/>
          </a:xfrm>
          <a:prstGeom prst="rect">
            <a:avLst/>
          </a:prstGeom>
        </p:spPr>
        <p:txBody>
          <a:bodyPr vert="horz" wrap="square" lIns="91440" tIns="45720" rIns="91440" bIns="45720" numCol="1" anchor="ctr" anchorCtr="0" compatLnSpc="1">
            <a:prstTxWarp prst="textNoShape">
              <a:avLst/>
            </a:prstTxWarp>
          </a:bodyPr>
          <a:lstStyle>
            <a:lvl1pPr algn="ctr">
              <a:buFont typeface="Arial" pitchFamily="34" charset="0"/>
              <a:buNone/>
              <a:defRPr sz="1200">
                <a:solidFill>
                  <a:srgbClr val="898989"/>
                </a:solidFill>
                <a:latin typeface="Arial" pitchFamily="34" charset="0"/>
              </a:defRPr>
            </a:lvl1pPr>
          </a:lstStyle>
          <a:p>
            <a:pPr>
              <a:defRPr/>
            </a:pPr>
            <a:endParaRPr lang="en-US" altLang="zh-CN"/>
          </a:p>
        </p:txBody>
      </p:sp>
      <p:sp>
        <p:nvSpPr>
          <p:cNvPr id="6" name="Slide Number Placeholder 5">
            <a:extLst>
              <a:ext uri="{FF2B5EF4-FFF2-40B4-BE49-F238E27FC236}">
                <a16:creationId xmlns:a16="http://schemas.microsoft.com/office/drawing/2014/main" id="{A7989469-9FA1-9541-9E10-20A0EA6BF5EB}"/>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45B72664-5915-CC43-A679-A169A63656CC}" type="slidenum">
              <a:rPr lang="en-US" altLang="zh-CN"/>
              <a:pPr/>
              <a:t>‹#›</a:t>
            </a:fld>
            <a:endParaRPr lang="en-US" altLang="zh-CN"/>
          </a:p>
        </p:txBody>
      </p:sp>
    </p:spTree>
    <p:extLst>
      <p:ext uri="{BB962C8B-B14F-4D97-AF65-F5344CB8AC3E}">
        <p14:creationId xmlns:p14="http://schemas.microsoft.com/office/powerpoint/2010/main" val="506986409"/>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audio" Target="../media/audio1.wav"/><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5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8.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hyperlink" Target="http://upload.wikimedia.org/wikipedia/commons/8/87/Georgy_Lvov_LOC_3c35383u.jpg" TargetMode="External"/><Relationship Id="rId2" Type="http://schemas.openxmlformats.org/officeDocument/2006/relationships/image" Target="../media/image11.jpeg"/><Relationship Id="rId1" Type="http://schemas.openxmlformats.org/officeDocument/2006/relationships/slideLayout" Target="../slideLayouts/slideLayout123.xm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8.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68.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51.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51.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9.gif"/><Relationship Id="rId1" Type="http://schemas.openxmlformats.org/officeDocument/2006/relationships/slideLayout" Target="../slideLayouts/slideLayout68.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11.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89.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68.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08.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3.png"/><Relationship Id="rId1" Type="http://schemas.openxmlformats.org/officeDocument/2006/relationships/slideLayout" Target="../slideLayouts/slideLayout50.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0.xml"/><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9.png"/><Relationship Id="rId1" Type="http://schemas.openxmlformats.org/officeDocument/2006/relationships/slideLayout" Target="../slideLayouts/slideLayout50.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0.gif"/><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1.png"/><Relationship Id="rId1" Type="http://schemas.openxmlformats.org/officeDocument/2006/relationships/slideLayout" Target="../slideLayouts/slideLayout50.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4.png"/><Relationship Id="rId1" Type="http://schemas.openxmlformats.org/officeDocument/2006/relationships/slideLayout" Target="../slideLayouts/slideLayout5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51.xml"/><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51.xml"/><Relationship Id="rId4" Type="http://schemas.openxmlformats.org/officeDocument/2006/relationships/image" Target="../media/image8.png"/></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08.xml"/><Relationship Id="rId5" Type="http://schemas.openxmlformats.org/officeDocument/2006/relationships/image" Target="../media/image8.png"/><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0.gif"/><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51.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notesSlide" Target="../notesSlides/notesSlide14.xml"/><Relationship Id="rId1" Type="http://schemas.openxmlformats.org/officeDocument/2006/relationships/slideLayout" Target="../slideLayouts/slideLayout92.xml"/><Relationship Id="rId5" Type="http://schemas.openxmlformats.org/officeDocument/2006/relationships/image" Target="../media/image8.png"/><Relationship Id="rId4" Type="http://schemas.openxmlformats.org/officeDocument/2006/relationships/image" Target="../media/image39.gif"/></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9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3" Type="http://schemas.openxmlformats.org/officeDocument/2006/relationships/image" Target="../media/image39.gif"/><Relationship Id="rId2" Type="http://schemas.openxmlformats.org/officeDocument/2006/relationships/image" Target="../media/image38.gif"/><Relationship Id="rId1" Type="http://schemas.openxmlformats.org/officeDocument/2006/relationships/slideLayout" Target="../slideLayouts/slideLayout92.xml"/><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jpeg"/><Relationship Id="rId2" Type="http://schemas.openxmlformats.org/officeDocument/2006/relationships/image" Target="../media/image41.jpeg"/><Relationship Id="rId1" Type="http://schemas.openxmlformats.org/officeDocument/2006/relationships/slideLayout" Target="../slideLayouts/slideLayout68.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7.jpeg"/><Relationship Id="rId1" Type="http://schemas.openxmlformats.org/officeDocument/2006/relationships/slideLayout" Target="../slideLayouts/slideLayout68.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6.mov"/><Relationship Id="rId1" Type="http://schemas.microsoft.com/office/2007/relationships/media" Target="../media/media6.mov"/><Relationship Id="rId4" Type="http://schemas.openxmlformats.org/officeDocument/2006/relationships/image" Target="../media/image48.png"/></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7.jpeg"/><Relationship Id="rId1" Type="http://schemas.openxmlformats.org/officeDocument/2006/relationships/slideLayout" Target="../slideLayouts/slideLayout68.xml"/></Relationships>
</file>

<file path=ppt/slides/_rels/slide43.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slide" Target="slide46.xml"/><Relationship Id="rId18" Type="http://schemas.openxmlformats.org/officeDocument/2006/relationships/image" Target="../media/image60.png"/><Relationship Id="rId3" Type="http://schemas.openxmlformats.org/officeDocument/2006/relationships/audio" Target="../media/audio1.wav"/><Relationship Id="rId7" Type="http://schemas.openxmlformats.org/officeDocument/2006/relationships/image" Target="../media/image52.gif"/><Relationship Id="rId12" Type="http://schemas.openxmlformats.org/officeDocument/2006/relationships/image" Target="../media/image57.png"/><Relationship Id="rId17" Type="http://schemas.openxmlformats.org/officeDocument/2006/relationships/slide" Target="slide48.xml"/><Relationship Id="rId2" Type="http://schemas.openxmlformats.org/officeDocument/2006/relationships/notesSlide" Target="../notesSlides/notesSlide15.xml"/><Relationship Id="rId16" Type="http://schemas.openxmlformats.org/officeDocument/2006/relationships/image" Target="../media/image59.png"/><Relationship Id="rId20" Type="http://schemas.openxmlformats.org/officeDocument/2006/relationships/image" Target="../media/image61.png"/><Relationship Id="rId1" Type="http://schemas.openxmlformats.org/officeDocument/2006/relationships/slideLayout" Target="../slideLayouts/slideLayout93.xml"/><Relationship Id="rId6" Type="http://schemas.openxmlformats.org/officeDocument/2006/relationships/image" Target="../media/image51.gif"/><Relationship Id="rId11" Type="http://schemas.openxmlformats.org/officeDocument/2006/relationships/image" Target="../media/image56.png"/><Relationship Id="rId5" Type="http://schemas.openxmlformats.org/officeDocument/2006/relationships/image" Target="../media/image50.png"/><Relationship Id="rId15" Type="http://schemas.openxmlformats.org/officeDocument/2006/relationships/slide" Target="slide47.xml"/><Relationship Id="rId10" Type="http://schemas.openxmlformats.org/officeDocument/2006/relationships/image" Target="../media/image55.gif"/><Relationship Id="rId19" Type="http://schemas.openxmlformats.org/officeDocument/2006/relationships/slide" Target="slide49.xml"/><Relationship Id="rId4" Type="http://schemas.openxmlformats.org/officeDocument/2006/relationships/image" Target="../media/image49.gif"/><Relationship Id="rId9" Type="http://schemas.openxmlformats.org/officeDocument/2006/relationships/image" Target="../media/image54.png"/><Relationship Id="rId14" Type="http://schemas.openxmlformats.org/officeDocument/2006/relationships/image" Target="../media/image58.png"/></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15.xml"/></Relationships>
</file>

<file path=ppt/slides/_rels/slide45.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99.xml"/></Relationships>
</file>

<file path=ppt/slides/_rels/slide46.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66.png"/><Relationship Id="rId3" Type="http://schemas.openxmlformats.org/officeDocument/2006/relationships/audio" Target="../media/audio2.wav"/><Relationship Id="rId7" Type="http://schemas.openxmlformats.org/officeDocument/2006/relationships/image" Target="../media/image53.png"/><Relationship Id="rId12" Type="http://schemas.openxmlformats.org/officeDocument/2006/relationships/image" Target="../media/image65.png"/><Relationship Id="rId2" Type="http://schemas.openxmlformats.org/officeDocument/2006/relationships/notesSlide" Target="../notesSlides/notesSlide16.xml"/><Relationship Id="rId1" Type="http://schemas.openxmlformats.org/officeDocument/2006/relationships/slideLayout" Target="../slideLayouts/slideLayout93.xml"/><Relationship Id="rId6" Type="http://schemas.openxmlformats.org/officeDocument/2006/relationships/image" Target="../media/image50.png"/><Relationship Id="rId11" Type="http://schemas.openxmlformats.org/officeDocument/2006/relationships/image" Target="../media/image64.png"/><Relationship Id="rId5" Type="http://schemas.openxmlformats.org/officeDocument/2006/relationships/audio" Target="../media/audio4.wav"/><Relationship Id="rId15" Type="http://schemas.openxmlformats.org/officeDocument/2006/relationships/image" Target="../media/image67.jpeg"/><Relationship Id="rId10" Type="http://schemas.microsoft.com/office/2007/relationships/hdphoto" Target="../media/hdphoto1.wdp"/><Relationship Id="rId4" Type="http://schemas.openxmlformats.org/officeDocument/2006/relationships/audio" Target="../media/audio3.wav"/><Relationship Id="rId9" Type="http://schemas.openxmlformats.org/officeDocument/2006/relationships/image" Target="../media/image63.png"/><Relationship Id="rId14" Type="http://schemas.openxmlformats.org/officeDocument/2006/relationships/slide" Target="slide43.xml"/></Relationships>
</file>

<file path=ppt/slides/_rels/slide47.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66.png"/><Relationship Id="rId3" Type="http://schemas.openxmlformats.org/officeDocument/2006/relationships/audio" Target="../media/audio2.wav"/><Relationship Id="rId7" Type="http://schemas.openxmlformats.org/officeDocument/2006/relationships/image" Target="../media/image53.png"/><Relationship Id="rId12" Type="http://schemas.openxmlformats.org/officeDocument/2006/relationships/image" Target="../media/image65.png"/><Relationship Id="rId2" Type="http://schemas.openxmlformats.org/officeDocument/2006/relationships/notesSlide" Target="../notesSlides/notesSlide17.xml"/><Relationship Id="rId1" Type="http://schemas.openxmlformats.org/officeDocument/2006/relationships/slideLayout" Target="../slideLayouts/slideLayout93.xml"/><Relationship Id="rId6" Type="http://schemas.openxmlformats.org/officeDocument/2006/relationships/image" Target="../media/image50.png"/><Relationship Id="rId11" Type="http://schemas.openxmlformats.org/officeDocument/2006/relationships/image" Target="../media/image64.png"/><Relationship Id="rId5" Type="http://schemas.openxmlformats.org/officeDocument/2006/relationships/audio" Target="../media/audio4.wav"/><Relationship Id="rId15" Type="http://schemas.openxmlformats.org/officeDocument/2006/relationships/image" Target="../media/image67.jpeg"/><Relationship Id="rId10" Type="http://schemas.microsoft.com/office/2007/relationships/hdphoto" Target="../media/hdphoto1.wdp"/><Relationship Id="rId4" Type="http://schemas.openxmlformats.org/officeDocument/2006/relationships/audio" Target="../media/audio3.wav"/><Relationship Id="rId9" Type="http://schemas.openxmlformats.org/officeDocument/2006/relationships/image" Target="../media/image63.png"/><Relationship Id="rId14" Type="http://schemas.openxmlformats.org/officeDocument/2006/relationships/slide" Target="slide43.xml"/></Relationships>
</file>

<file path=ppt/slides/_rels/slide48.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66.png"/><Relationship Id="rId3" Type="http://schemas.openxmlformats.org/officeDocument/2006/relationships/audio" Target="../media/audio2.wav"/><Relationship Id="rId7" Type="http://schemas.openxmlformats.org/officeDocument/2006/relationships/image" Target="../media/image53.png"/><Relationship Id="rId12" Type="http://schemas.openxmlformats.org/officeDocument/2006/relationships/image" Target="../media/image65.png"/><Relationship Id="rId2" Type="http://schemas.openxmlformats.org/officeDocument/2006/relationships/notesSlide" Target="../notesSlides/notesSlide18.xml"/><Relationship Id="rId1" Type="http://schemas.openxmlformats.org/officeDocument/2006/relationships/slideLayout" Target="../slideLayouts/slideLayout93.xml"/><Relationship Id="rId6" Type="http://schemas.openxmlformats.org/officeDocument/2006/relationships/image" Target="../media/image50.png"/><Relationship Id="rId11" Type="http://schemas.openxmlformats.org/officeDocument/2006/relationships/image" Target="../media/image64.png"/><Relationship Id="rId5" Type="http://schemas.openxmlformats.org/officeDocument/2006/relationships/audio" Target="../media/audio4.wav"/><Relationship Id="rId15" Type="http://schemas.openxmlformats.org/officeDocument/2006/relationships/image" Target="../media/image67.jpeg"/><Relationship Id="rId10" Type="http://schemas.microsoft.com/office/2007/relationships/hdphoto" Target="../media/hdphoto1.wdp"/><Relationship Id="rId4" Type="http://schemas.openxmlformats.org/officeDocument/2006/relationships/audio" Target="../media/audio3.wav"/><Relationship Id="rId9" Type="http://schemas.openxmlformats.org/officeDocument/2006/relationships/image" Target="../media/image63.png"/><Relationship Id="rId14" Type="http://schemas.openxmlformats.org/officeDocument/2006/relationships/slide" Target="slide43.xml"/></Relationships>
</file>

<file path=ppt/slides/_rels/slide49.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66.png"/><Relationship Id="rId3" Type="http://schemas.openxmlformats.org/officeDocument/2006/relationships/audio" Target="../media/audio2.wav"/><Relationship Id="rId7" Type="http://schemas.openxmlformats.org/officeDocument/2006/relationships/image" Target="../media/image53.png"/><Relationship Id="rId12" Type="http://schemas.openxmlformats.org/officeDocument/2006/relationships/image" Target="../media/image65.png"/><Relationship Id="rId2" Type="http://schemas.openxmlformats.org/officeDocument/2006/relationships/notesSlide" Target="../notesSlides/notesSlide19.xml"/><Relationship Id="rId1" Type="http://schemas.openxmlformats.org/officeDocument/2006/relationships/slideLayout" Target="../slideLayouts/slideLayout93.xml"/><Relationship Id="rId6" Type="http://schemas.openxmlformats.org/officeDocument/2006/relationships/image" Target="../media/image50.png"/><Relationship Id="rId11" Type="http://schemas.openxmlformats.org/officeDocument/2006/relationships/image" Target="../media/image64.png"/><Relationship Id="rId5" Type="http://schemas.openxmlformats.org/officeDocument/2006/relationships/audio" Target="../media/audio4.wav"/><Relationship Id="rId15" Type="http://schemas.openxmlformats.org/officeDocument/2006/relationships/image" Target="../media/image67.jpeg"/><Relationship Id="rId10" Type="http://schemas.microsoft.com/office/2007/relationships/hdphoto" Target="../media/hdphoto1.wdp"/><Relationship Id="rId4" Type="http://schemas.openxmlformats.org/officeDocument/2006/relationships/audio" Target="../media/audio3.wav"/><Relationship Id="rId9" Type="http://schemas.openxmlformats.org/officeDocument/2006/relationships/image" Target="../media/image63.png"/><Relationship Id="rId14" Type="http://schemas.openxmlformats.org/officeDocument/2006/relationships/slide" Target="slide4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8">
          <a:extLst>
            <a:ext uri="{FF2B5EF4-FFF2-40B4-BE49-F238E27FC236}">
              <a16:creationId xmlns:a16="http://schemas.microsoft.com/office/drawing/2014/main" id="{AA695742-1BDD-B867-F599-6B02D6B3CCA2}"/>
            </a:ext>
          </a:extLst>
        </p:cNvPr>
        <p:cNvGrpSpPr/>
        <p:nvPr/>
      </p:nvGrpSpPr>
      <p:grpSpPr>
        <a:xfrm>
          <a:off x="0" y="0"/>
          <a:ext cx="0" cy="0"/>
          <a:chOff x="0" y="0"/>
          <a:chExt cx="0" cy="0"/>
        </a:xfrm>
      </p:grpSpPr>
      <p:sp>
        <p:nvSpPr>
          <p:cNvPr id="149" name="Google Shape;149;p33">
            <a:extLst>
              <a:ext uri="{FF2B5EF4-FFF2-40B4-BE49-F238E27FC236}">
                <a16:creationId xmlns:a16="http://schemas.microsoft.com/office/drawing/2014/main" id="{F712EA3D-922D-D720-DAE5-87C3DE1E72FA}"/>
              </a:ext>
            </a:extLst>
          </p:cNvPr>
          <p:cNvSpPr txBox="1">
            <a:spLocks noGrp="1"/>
          </p:cNvSpPr>
          <p:nvPr>
            <p:ph type="ctrTitle"/>
          </p:nvPr>
        </p:nvSpPr>
        <p:spPr>
          <a:xfrm>
            <a:off x="1369750" y="2603088"/>
            <a:ext cx="8890000" cy="2354497"/>
          </a:xfrm>
          <a:prstGeom prst="rect">
            <a:avLst/>
          </a:prstGeom>
        </p:spPr>
        <p:txBody>
          <a:bodyPr spcFirstLastPara="1" wrap="square" lIns="121900" tIns="121900" rIns="121900" bIns="121900" anchor="b" anchorCtr="0">
            <a:noAutofit/>
          </a:bodyPr>
          <a:lstStyle/>
          <a:p>
            <a:pPr lvl="0">
              <a:lnSpc>
                <a:spcPct val="100000"/>
              </a:lnSpc>
            </a:pPr>
            <a:r>
              <a:rPr lang="en-US" sz="4800" dirty="0" err="1">
                <a:solidFill>
                  <a:srgbClr val="0070C0"/>
                </a:solidFill>
                <a:latin typeface="Times New Roman" panose="02020603050405020304" pitchFamily="18" charset="0"/>
                <a:cs typeface="Times New Roman" panose="02020603050405020304" pitchFamily="18" charset="0"/>
              </a:rPr>
              <a:t>Ngày</a:t>
            </a:r>
            <a:r>
              <a:rPr lang="en-US" sz="4800" dirty="0">
                <a:solidFill>
                  <a:srgbClr val="0070C0"/>
                </a:solidFill>
                <a:latin typeface="Times New Roman" panose="02020603050405020304" pitchFamily="18" charset="0"/>
                <a:cs typeface="Times New Roman" panose="02020603050405020304" pitchFamily="18" charset="0"/>
              </a:rPr>
              <a:t> </a:t>
            </a:r>
            <a:r>
              <a:rPr lang="en-US" sz="4800" dirty="0" err="1">
                <a:solidFill>
                  <a:srgbClr val="0070C0"/>
                </a:solidFill>
                <a:latin typeface="Times New Roman" panose="02020603050405020304" pitchFamily="18" charset="0"/>
                <a:cs typeface="Times New Roman" panose="02020603050405020304" pitchFamily="18" charset="0"/>
              </a:rPr>
              <a:t>soạn</a:t>
            </a:r>
            <a:r>
              <a:rPr lang="en-US" sz="4800" dirty="0">
                <a:solidFill>
                  <a:srgbClr val="0070C0"/>
                </a:solidFill>
                <a:latin typeface="Times New Roman" panose="02020603050405020304" pitchFamily="18" charset="0"/>
                <a:cs typeface="Times New Roman" panose="02020603050405020304" pitchFamily="18" charset="0"/>
              </a:rPr>
              <a:t>: 24/10/2025</a:t>
            </a:r>
            <a:br>
              <a:rPr lang="en-US" sz="4800" dirty="0">
                <a:solidFill>
                  <a:srgbClr val="0070C0"/>
                </a:solidFill>
                <a:latin typeface="Times New Roman" panose="02020603050405020304" pitchFamily="18" charset="0"/>
                <a:cs typeface="Times New Roman" panose="02020603050405020304" pitchFamily="18" charset="0"/>
              </a:rPr>
            </a:br>
            <a:r>
              <a:rPr lang="en-US" sz="4800" dirty="0" err="1">
                <a:solidFill>
                  <a:srgbClr val="0070C0"/>
                </a:solidFill>
                <a:latin typeface="Times New Roman" panose="02020603050405020304" pitchFamily="18" charset="0"/>
                <a:cs typeface="Times New Roman" panose="02020603050405020304" pitchFamily="18" charset="0"/>
              </a:rPr>
              <a:t>Lớp</a:t>
            </a:r>
            <a:r>
              <a:rPr lang="en-US" sz="4800" dirty="0">
                <a:solidFill>
                  <a:srgbClr val="0070C0"/>
                </a:solidFill>
                <a:latin typeface="Times New Roman" panose="02020603050405020304" pitchFamily="18" charset="0"/>
                <a:cs typeface="Times New Roman" panose="02020603050405020304" pitchFamily="18" charset="0"/>
              </a:rPr>
              <a:t> </a:t>
            </a:r>
            <a:r>
              <a:rPr lang="en-US" sz="4800" dirty="0" err="1">
                <a:solidFill>
                  <a:srgbClr val="0070C0"/>
                </a:solidFill>
                <a:latin typeface="Times New Roman" panose="02020603050405020304" pitchFamily="18" charset="0"/>
                <a:cs typeface="Times New Roman" panose="02020603050405020304" pitchFamily="18" charset="0"/>
              </a:rPr>
              <a:t>dạy</a:t>
            </a:r>
            <a:r>
              <a:rPr lang="en-US" sz="4800" dirty="0">
                <a:solidFill>
                  <a:srgbClr val="0070C0"/>
                </a:solidFill>
                <a:latin typeface="Times New Roman" panose="02020603050405020304" pitchFamily="18" charset="0"/>
                <a:cs typeface="Times New Roman" panose="02020603050405020304" pitchFamily="18" charset="0"/>
              </a:rPr>
              <a:t>: 12/6, 12/11</a:t>
            </a:r>
            <a:br>
              <a:rPr lang="en-US" sz="4800" dirty="0">
                <a:solidFill>
                  <a:srgbClr val="0070C0"/>
                </a:solidFill>
                <a:latin typeface="Times New Roman" panose="02020603050405020304" pitchFamily="18" charset="0"/>
                <a:cs typeface="Times New Roman" panose="02020603050405020304" pitchFamily="18" charset="0"/>
              </a:rPr>
            </a:br>
            <a:endParaRPr lang="vi-VN" sz="4800" dirty="0">
              <a:solidFill>
                <a:srgbClr val="0070C0"/>
              </a:solidFill>
              <a:latin typeface="Times New Roman" panose="02020603050405020304" pitchFamily="18" charset="0"/>
              <a:cs typeface="Times New Roman" panose="02020603050405020304" pitchFamily="18" charset="0"/>
            </a:endParaRPr>
          </a:p>
        </p:txBody>
      </p:sp>
      <p:sp>
        <p:nvSpPr>
          <p:cNvPr id="151" name="Google Shape;151;p33">
            <a:extLst>
              <a:ext uri="{FF2B5EF4-FFF2-40B4-BE49-F238E27FC236}">
                <a16:creationId xmlns:a16="http://schemas.microsoft.com/office/drawing/2014/main" id="{FDA51359-5B87-AE72-EFF9-130C9FDE4C54}"/>
              </a:ext>
            </a:extLst>
          </p:cNvPr>
          <p:cNvSpPr/>
          <p:nvPr/>
        </p:nvSpPr>
        <p:spPr>
          <a:xfrm>
            <a:off x="1735217" y="4890583"/>
            <a:ext cx="418500" cy="433167"/>
          </a:xfrm>
          <a:custGeom>
            <a:avLst/>
            <a:gdLst/>
            <a:ahLst/>
            <a:cxnLst/>
            <a:rect l="l" t="t" r="r" b="b"/>
            <a:pathLst>
              <a:path w="12555" h="12995" extrusionOk="0">
                <a:moveTo>
                  <a:pt x="2742" y="11634"/>
                </a:moveTo>
                <a:cubicBezTo>
                  <a:pt x="2909" y="11321"/>
                  <a:pt x="3160" y="11467"/>
                  <a:pt x="3369" y="11509"/>
                </a:cubicBezTo>
                <a:cubicBezTo>
                  <a:pt x="3872" y="11676"/>
                  <a:pt x="4374" y="11739"/>
                  <a:pt x="4897" y="11593"/>
                </a:cubicBezTo>
                <a:cubicBezTo>
                  <a:pt x="5002" y="11572"/>
                  <a:pt x="5085" y="11509"/>
                  <a:pt x="5148" y="11467"/>
                </a:cubicBezTo>
                <a:cubicBezTo>
                  <a:pt x="4562" y="10253"/>
                  <a:pt x="3976" y="9061"/>
                  <a:pt x="3369" y="7826"/>
                </a:cubicBezTo>
                <a:lnTo>
                  <a:pt x="2784" y="7826"/>
                </a:lnTo>
                <a:cubicBezTo>
                  <a:pt x="2512" y="7826"/>
                  <a:pt x="2323" y="7701"/>
                  <a:pt x="2261" y="7429"/>
                </a:cubicBezTo>
                <a:cubicBezTo>
                  <a:pt x="2177" y="7178"/>
                  <a:pt x="2261" y="6968"/>
                  <a:pt x="2470" y="6801"/>
                </a:cubicBezTo>
                <a:cubicBezTo>
                  <a:pt x="2595" y="6696"/>
                  <a:pt x="2742" y="6613"/>
                  <a:pt x="2888" y="6508"/>
                </a:cubicBezTo>
                <a:cubicBezTo>
                  <a:pt x="2805" y="4918"/>
                  <a:pt x="2637" y="4395"/>
                  <a:pt x="1968" y="3328"/>
                </a:cubicBezTo>
                <a:cubicBezTo>
                  <a:pt x="1842" y="3411"/>
                  <a:pt x="1675" y="3453"/>
                  <a:pt x="1570" y="3558"/>
                </a:cubicBezTo>
                <a:cubicBezTo>
                  <a:pt x="1340" y="3788"/>
                  <a:pt x="1131" y="4081"/>
                  <a:pt x="900" y="4311"/>
                </a:cubicBezTo>
                <a:cubicBezTo>
                  <a:pt x="796" y="4416"/>
                  <a:pt x="587" y="4479"/>
                  <a:pt x="419" y="4499"/>
                </a:cubicBezTo>
                <a:cubicBezTo>
                  <a:pt x="315" y="4499"/>
                  <a:pt x="189" y="4395"/>
                  <a:pt x="1" y="4311"/>
                </a:cubicBezTo>
                <a:cubicBezTo>
                  <a:pt x="294" y="3935"/>
                  <a:pt x="545" y="3558"/>
                  <a:pt x="817" y="3223"/>
                </a:cubicBezTo>
                <a:cubicBezTo>
                  <a:pt x="1068" y="2909"/>
                  <a:pt x="1340" y="2595"/>
                  <a:pt x="1633" y="2282"/>
                </a:cubicBezTo>
                <a:cubicBezTo>
                  <a:pt x="1591" y="2051"/>
                  <a:pt x="1549" y="1779"/>
                  <a:pt x="1570" y="1486"/>
                </a:cubicBezTo>
                <a:cubicBezTo>
                  <a:pt x="1591" y="1340"/>
                  <a:pt x="1696" y="1173"/>
                  <a:pt x="1842" y="1068"/>
                </a:cubicBezTo>
                <a:cubicBezTo>
                  <a:pt x="2009" y="942"/>
                  <a:pt x="2219" y="1026"/>
                  <a:pt x="2386" y="1173"/>
                </a:cubicBezTo>
                <a:lnTo>
                  <a:pt x="2616" y="1486"/>
                </a:lnTo>
                <a:cubicBezTo>
                  <a:pt x="2721" y="1486"/>
                  <a:pt x="2805" y="1507"/>
                  <a:pt x="2846" y="1466"/>
                </a:cubicBezTo>
                <a:cubicBezTo>
                  <a:pt x="3453" y="942"/>
                  <a:pt x="4165" y="754"/>
                  <a:pt x="4918" y="649"/>
                </a:cubicBezTo>
                <a:cubicBezTo>
                  <a:pt x="5838" y="524"/>
                  <a:pt x="6759" y="336"/>
                  <a:pt x="7659" y="189"/>
                </a:cubicBezTo>
                <a:cubicBezTo>
                  <a:pt x="8538" y="1"/>
                  <a:pt x="9207" y="419"/>
                  <a:pt x="9835" y="922"/>
                </a:cubicBezTo>
                <a:cubicBezTo>
                  <a:pt x="10253" y="1256"/>
                  <a:pt x="10358" y="2282"/>
                  <a:pt x="10065" y="2742"/>
                </a:cubicBezTo>
                <a:cubicBezTo>
                  <a:pt x="9709" y="3286"/>
                  <a:pt x="9312" y="3809"/>
                  <a:pt x="8914" y="4332"/>
                </a:cubicBezTo>
                <a:cubicBezTo>
                  <a:pt x="8789" y="4499"/>
                  <a:pt x="8663" y="4646"/>
                  <a:pt x="8475" y="4897"/>
                </a:cubicBezTo>
                <a:cubicBezTo>
                  <a:pt x="8705" y="4939"/>
                  <a:pt x="8872" y="5002"/>
                  <a:pt x="9019" y="5023"/>
                </a:cubicBezTo>
                <a:cubicBezTo>
                  <a:pt x="9709" y="5127"/>
                  <a:pt x="10379" y="5211"/>
                  <a:pt x="11069" y="5357"/>
                </a:cubicBezTo>
                <a:cubicBezTo>
                  <a:pt x="12011" y="5587"/>
                  <a:pt x="12555" y="6466"/>
                  <a:pt x="12408" y="7408"/>
                </a:cubicBezTo>
                <a:cubicBezTo>
                  <a:pt x="12262" y="8287"/>
                  <a:pt x="11927" y="9124"/>
                  <a:pt x="11279" y="9793"/>
                </a:cubicBezTo>
                <a:cubicBezTo>
                  <a:pt x="10484" y="10567"/>
                  <a:pt x="9647" y="11279"/>
                  <a:pt x="8642" y="11718"/>
                </a:cubicBezTo>
                <a:cubicBezTo>
                  <a:pt x="8600" y="11739"/>
                  <a:pt x="8579" y="11739"/>
                  <a:pt x="8559" y="11760"/>
                </a:cubicBezTo>
                <a:cubicBezTo>
                  <a:pt x="7408" y="12471"/>
                  <a:pt x="6131" y="12681"/>
                  <a:pt x="4813" y="12869"/>
                </a:cubicBezTo>
                <a:cubicBezTo>
                  <a:pt x="3767" y="12994"/>
                  <a:pt x="3223" y="12681"/>
                  <a:pt x="2742" y="11634"/>
                </a:cubicBezTo>
                <a:close/>
                <a:moveTo>
                  <a:pt x="6759" y="11258"/>
                </a:moveTo>
                <a:cubicBezTo>
                  <a:pt x="7178" y="11049"/>
                  <a:pt x="7596" y="10839"/>
                  <a:pt x="8035" y="10651"/>
                </a:cubicBezTo>
                <a:cubicBezTo>
                  <a:pt x="8956" y="10274"/>
                  <a:pt x="9688" y="9647"/>
                  <a:pt x="10358" y="8998"/>
                </a:cubicBezTo>
                <a:cubicBezTo>
                  <a:pt x="10860" y="8538"/>
                  <a:pt x="11069" y="7931"/>
                  <a:pt x="11195" y="7261"/>
                </a:cubicBezTo>
                <a:cubicBezTo>
                  <a:pt x="11279" y="6927"/>
                  <a:pt x="11111" y="6675"/>
                  <a:pt x="10776" y="6529"/>
                </a:cubicBezTo>
                <a:cubicBezTo>
                  <a:pt x="10672" y="6508"/>
                  <a:pt x="10588" y="6466"/>
                  <a:pt x="10484" y="6466"/>
                </a:cubicBezTo>
                <a:cubicBezTo>
                  <a:pt x="9521" y="6278"/>
                  <a:pt x="8517" y="6090"/>
                  <a:pt x="7533" y="6383"/>
                </a:cubicBezTo>
                <a:cubicBezTo>
                  <a:pt x="7240" y="6466"/>
                  <a:pt x="6926" y="6508"/>
                  <a:pt x="6613" y="6529"/>
                </a:cubicBezTo>
                <a:cubicBezTo>
                  <a:pt x="5880" y="6613"/>
                  <a:pt x="5274" y="7010"/>
                  <a:pt x="4646" y="7345"/>
                </a:cubicBezTo>
                <a:cubicBezTo>
                  <a:pt x="5106" y="8831"/>
                  <a:pt x="5922" y="10379"/>
                  <a:pt x="6759" y="11258"/>
                </a:cubicBezTo>
                <a:close/>
                <a:moveTo>
                  <a:pt x="4144" y="6090"/>
                </a:moveTo>
                <a:cubicBezTo>
                  <a:pt x="4604" y="5859"/>
                  <a:pt x="4939" y="5650"/>
                  <a:pt x="5294" y="5525"/>
                </a:cubicBezTo>
                <a:cubicBezTo>
                  <a:pt x="6801" y="4939"/>
                  <a:pt x="7847" y="3872"/>
                  <a:pt x="8747" y="2595"/>
                </a:cubicBezTo>
                <a:cubicBezTo>
                  <a:pt x="9228" y="1863"/>
                  <a:pt x="9123" y="1507"/>
                  <a:pt x="8266" y="1277"/>
                </a:cubicBezTo>
                <a:cubicBezTo>
                  <a:pt x="8056" y="1235"/>
                  <a:pt x="7805" y="1256"/>
                  <a:pt x="7554" y="1277"/>
                </a:cubicBezTo>
                <a:cubicBezTo>
                  <a:pt x="6675" y="1424"/>
                  <a:pt x="5818" y="1633"/>
                  <a:pt x="4918" y="1738"/>
                </a:cubicBezTo>
                <a:cubicBezTo>
                  <a:pt x="4206" y="1800"/>
                  <a:pt x="3641" y="2114"/>
                  <a:pt x="3097" y="2700"/>
                </a:cubicBezTo>
                <a:cubicBezTo>
                  <a:pt x="3307" y="3223"/>
                  <a:pt x="3537" y="3746"/>
                  <a:pt x="3704" y="4290"/>
                </a:cubicBezTo>
                <a:cubicBezTo>
                  <a:pt x="3934" y="4834"/>
                  <a:pt x="3997" y="5420"/>
                  <a:pt x="4144" y="60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2" name="Google Shape;152;p33">
            <a:extLst>
              <a:ext uri="{FF2B5EF4-FFF2-40B4-BE49-F238E27FC236}">
                <a16:creationId xmlns:a16="http://schemas.microsoft.com/office/drawing/2014/main" id="{BEE093A6-8B08-476E-7765-CC5A6B1DDBAB}"/>
              </a:ext>
            </a:extLst>
          </p:cNvPr>
          <p:cNvSpPr/>
          <p:nvPr/>
        </p:nvSpPr>
        <p:spPr>
          <a:xfrm>
            <a:off x="743733" y="5427885"/>
            <a:ext cx="378067" cy="575433"/>
          </a:xfrm>
          <a:custGeom>
            <a:avLst/>
            <a:gdLst/>
            <a:ahLst/>
            <a:cxnLst/>
            <a:rect l="l" t="t" r="r" b="b"/>
            <a:pathLst>
              <a:path w="11342" h="17263" extrusionOk="0">
                <a:moveTo>
                  <a:pt x="7826" y="9709"/>
                </a:moveTo>
                <a:cubicBezTo>
                  <a:pt x="7324" y="10316"/>
                  <a:pt x="6738" y="10420"/>
                  <a:pt x="6110" y="10399"/>
                </a:cubicBezTo>
                <a:cubicBezTo>
                  <a:pt x="5797" y="10399"/>
                  <a:pt x="5483" y="10504"/>
                  <a:pt x="5169" y="10630"/>
                </a:cubicBezTo>
                <a:cubicBezTo>
                  <a:pt x="4750" y="10776"/>
                  <a:pt x="4353" y="10985"/>
                  <a:pt x="3976" y="11195"/>
                </a:cubicBezTo>
                <a:cubicBezTo>
                  <a:pt x="3411" y="11487"/>
                  <a:pt x="2867" y="11739"/>
                  <a:pt x="2261" y="11822"/>
                </a:cubicBezTo>
                <a:cubicBezTo>
                  <a:pt x="2030" y="11843"/>
                  <a:pt x="1821" y="12011"/>
                  <a:pt x="1549" y="12136"/>
                </a:cubicBezTo>
                <a:cubicBezTo>
                  <a:pt x="1486" y="12868"/>
                  <a:pt x="1403" y="13580"/>
                  <a:pt x="1382" y="14312"/>
                </a:cubicBezTo>
                <a:cubicBezTo>
                  <a:pt x="1361" y="14919"/>
                  <a:pt x="1361" y="15547"/>
                  <a:pt x="1319" y="16153"/>
                </a:cubicBezTo>
                <a:cubicBezTo>
                  <a:pt x="1319" y="16384"/>
                  <a:pt x="1298" y="16635"/>
                  <a:pt x="1193" y="16844"/>
                </a:cubicBezTo>
                <a:cubicBezTo>
                  <a:pt x="1131" y="17011"/>
                  <a:pt x="942" y="17158"/>
                  <a:pt x="775" y="17221"/>
                </a:cubicBezTo>
                <a:cubicBezTo>
                  <a:pt x="566" y="17262"/>
                  <a:pt x="377" y="17116"/>
                  <a:pt x="336" y="16907"/>
                </a:cubicBezTo>
                <a:cubicBezTo>
                  <a:pt x="252" y="16551"/>
                  <a:pt x="168" y="16195"/>
                  <a:pt x="147" y="15840"/>
                </a:cubicBezTo>
                <a:cubicBezTo>
                  <a:pt x="1" y="13454"/>
                  <a:pt x="231" y="11132"/>
                  <a:pt x="629" y="8788"/>
                </a:cubicBezTo>
                <a:cubicBezTo>
                  <a:pt x="942" y="7073"/>
                  <a:pt x="1382" y="5399"/>
                  <a:pt x="1737" y="3662"/>
                </a:cubicBezTo>
                <a:cubicBezTo>
                  <a:pt x="1905" y="2888"/>
                  <a:pt x="2302" y="2156"/>
                  <a:pt x="2365" y="1319"/>
                </a:cubicBezTo>
                <a:cubicBezTo>
                  <a:pt x="2407" y="1026"/>
                  <a:pt x="2616" y="712"/>
                  <a:pt x="2825" y="461"/>
                </a:cubicBezTo>
                <a:cubicBezTo>
                  <a:pt x="3160" y="42"/>
                  <a:pt x="3830" y="0"/>
                  <a:pt x="4227" y="419"/>
                </a:cubicBezTo>
                <a:cubicBezTo>
                  <a:pt x="4395" y="607"/>
                  <a:pt x="4520" y="816"/>
                  <a:pt x="4646" y="1005"/>
                </a:cubicBezTo>
                <a:cubicBezTo>
                  <a:pt x="6215" y="3432"/>
                  <a:pt x="7701" y="5901"/>
                  <a:pt x="8935" y="8516"/>
                </a:cubicBezTo>
                <a:cubicBezTo>
                  <a:pt x="9312" y="9290"/>
                  <a:pt x="9772" y="10002"/>
                  <a:pt x="10170" y="10755"/>
                </a:cubicBezTo>
                <a:cubicBezTo>
                  <a:pt x="10504" y="11404"/>
                  <a:pt x="10818" y="12073"/>
                  <a:pt x="11132" y="12722"/>
                </a:cubicBezTo>
                <a:cubicBezTo>
                  <a:pt x="11216" y="12848"/>
                  <a:pt x="11258" y="13036"/>
                  <a:pt x="11300" y="13182"/>
                </a:cubicBezTo>
                <a:cubicBezTo>
                  <a:pt x="11341" y="13705"/>
                  <a:pt x="10797" y="14103"/>
                  <a:pt x="10295" y="13894"/>
                </a:cubicBezTo>
                <a:cubicBezTo>
                  <a:pt x="9940" y="13747"/>
                  <a:pt x="9668" y="13496"/>
                  <a:pt x="9563" y="13140"/>
                </a:cubicBezTo>
                <a:cubicBezTo>
                  <a:pt x="9228" y="11906"/>
                  <a:pt x="8370" y="10964"/>
                  <a:pt x="7826" y="9709"/>
                </a:cubicBezTo>
                <a:close/>
                <a:moveTo>
                  <a:pt x="3600" y="2386"/>
                </a:moveTo>
                <a:cubicBezTo>
                  <a:pt x="2637" y="4813"/>
                  <a:pt x="2323" y="7156"/>
                  <a:pt x="1821" y="9416"/>
                </a:cubicBezTo>
                <a:cubicBezTo>
                  <a:pt x="1779" y="9709"/>
                  <a:pt x="1821" y="10044"/>
                  <a:pt x="1821" y="10420"/>
                </a:cubicBezTo>
                <a:cubicBezTo>
                  <a:pt x="2114" y="10399"/>
                  <a:pt x="2344" y="10399"/>
                  <a:pt x="2553" y="10316"/>
                </a:cubicBezTo>
                <a:cubicBezTo>
                  <a:pt x="2930" y="10148"/>
                  <a:pt x="3286" y="9981"/>
                  <a:pt x="3662" y="9772"/>
                </a:cubicBezTo>
                <a:cubicBezTo>
                  <a:pt x="4709" y="9165"/>
                  <a:pt x="5776" y="8746"/>
                  <a:pt x="7010" y="8935"/>
                </a:cubicBezTo>
                <a:cubicBezTo>
                  <a:pt x="7094" y="8935"/>
                  <a:pt x="7136" y="8872"/>
                  <a:pt x="7324" y="8830"/>
                </a:cubicBezTo>
                <a:cubicBezTo>
                  <a:pt x="6320" y="6633"/>
                  <a:pt x="5169" y="4541"/>
                  <a:pt x="3600" y="238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3" name="Google Shape;153;p33">
            <a:extLst>
              <a:ext uri="{FF2B5EF4-FFF2-40B4-BE49-F238E27FC236}">
                <a16:creationId xmlns:a16="http://schemas.microsoft.com/office/drawing/2014/main" id="{4FF3C173-CCA1-64DC-5748-CAFCC8AA84D3}"/>
              </a:ext>
            </a:extLst>
          </p:cNvPr>
          <p:cNvSpPr/>
          <p:nvPr/>
        </p:nvSpPr>
        <p:spPr>
          <a:xfrm>
            <a:off x="3011651" y="5298834"/>
            <a:ext cx="396200" cy="435933"/>
          </a:xfrm>
          <a:custGeom>
            <a:avLst/>
            <a:gdLst/>
            <a:ahLst/>
            <a:cxnLst/>
            <a:rect l="l" t="t" r="r" b="b"/>
            <a:pathLst>
              <a:path w="11886" h="13078" extrusionOk="0">
                <a:moveTo>
                  <a:pt x="11195" y="8181"/>
                </a:moveTo>
                <a:cubicBezTo>
                  <a:pt x="11864" y="8997"/>
                  <a:pt x="11885" y="9102"/>
                  <a:pt x="11509" y="9772"/>
                </a:cubicBezTo>
                <a:cubicBezTo>
                  <a:pt x="11027" y="10650"/>
                  <a:pt x="10483" y="11425"/>
                  <a:pt x="9521" y="11843"/>
                </a:cubicBezTo>
                <a:cubicBezTo>
                  <a:pt x="8956" y="12073"/>
                  <a:pt x="8496" y="12450"/>
                  <a:pt x="7952" y="12680"/>
                </a:cubicBezTo>
                <a:cubicBezTo>
                  <a:pt x="7052" y="13057"/>
                  <a:pt x="6131" y="13078"/>
                  <a:pt x="5190" y="12806"/>
                </a:cubicBezTo>
                <a:cubicBezTo>
                  <a:pt x="4813" y="12701"/>
                  <a:pt x="4353" y="12638"/>
                  <a:pt x="3934" y="12596"/>
                </a:cubicBezTo>
                <a:cubicBezTo>
                  <a:pt x="3349" y="12575"/>
                  <a:pt x="2888" y="12345"/>
                  <a:pt x="2512" y="11906"/>
                </a:cubicBezTo>
                <a:cubicBezTo>
                  <a:pt x="2030" y="11404"/>
                  <a:pt x="1570" y="10922"/>
                  <a:pt x="1068" y="10462"/>
                </a:cubicBezTo>
                <a:cubicBezTo>
                  <a:pt x="419" y="9834"/>
                  <a:pt x="147" y="9039"/>
                  <a:pt x="105" y="8181"/>
                </a:cubicBezTo>
                <a:cubicBezTo>
                  <a:pt x="43" y="7428"/>
                  <a:pt x="1" y="6633"/>
                  <a:pt x="126" y="5880"/>
                </a:cubicBezTo>
                <a:cubicBezTo>
                  <a:pt x="377" y="4185"/>
                  <a:pt x="984" y="2616"/>
                  <a:pt x="2240" y="1360"/>
                </a:cubicBezTo>
                <a:cubicBezTo>
                  <a:pt x="2574" y="1026"/>
                  <a:pt x="2993" y="858"/>
                  <a:pt x="3411" y="649"/>
                </a:cubicBezTo>
                <a:cubicBezTo>
                  <a:pt x="4750" y="0"/>
                  <a:pt x="6131" y="42"/>
                  <a:pt x="7533" y="210"/>
                </a:cubicBezTo>
                <a:cubicBezTo>
                  <a:pt x="8203" y="293"/>
                  <a:pt x="8642" y="1067"/>
                  <a:pt x="8391" y="1716"/>
                </a:cubicBezTo>
                <a:cubicBezTo>
                  <a:pt x="8370" y="1821"/>
                  <a:pt x="8203" y="1883"/>
                  <a:pt x="8077" y="1967"/>
                </a:cubicBezTo>
                <a:cubicBezTo>
                  <a:pt x="7805" y="1716"/>
                  <a:pt x="7575" y="1486"/>
                  <a:pt x="7324" y="1256"/>
                </a:cubicBezTo>
                <a:cubicBezTo>
                  <a:pt x="6299" y="1256"/>
                  <a:pt x="5336" y="1298"/>
                  <a:pt x="4332" y="1695"/>
                </a:cubicBezTo>
                <a:cubicBezTo>
                  <a:pt x="3244" y="2135"/>
                  <a:pt x="2658" y="2951"/>
                  <a:pt x="2219" y="3913"/>
                </a:cubicBezTo>
                <a:cubicBezTo>
                  <a:pt x="1612" y="5231"/>
                  <a:pt x="1528" y="6612"/>
                  <a:pt x="1675" y="8035"/>
                </a:cubicBezTo>
                <a:cubicBezTo>
                  <a:pt x="1696" y="8391"/>
                  <a:pt x="1821" y="8809"/>
                  <a:pt x="2051" y="9081"/>
                </a:cubicBezTo>
                <a:cubicBezTo>
                  <a:pt x="2553" y="9646"/>
                  <a:pt x="3097" y="10169"/>
                  <a:pt x="3683" y="10692"/>
                </a:cubicBezTo>
                <a:cubicBezTo>
                  <a:pt x="3809" y="10818"/>
                  <a:pt x="4039" y="10860"/>
                  <a:pt x="4248" y="10902"/>
                </a:cubicBezTo>
                <a:cubicBezTo>
                  <a:pt x="4667" y="11006"/>
                  <a:pt x="5085" y="11006"/>
                  <a:pt x="5483" y="11174"/>
                </a:cubicBezTo>
                <a:cubicBezTo>
                  <a:pt x="6403" y="11508"/>
                  <a:pt x="7240" y="11278"/>
                  <a:pt x="8056" y="10818"/>
                </a:cubicBezTo>
                <a:cubicBezTo>
                  <a:pt x="9123" y="10232"/>
                  <a:pt x="10149" y="9521"/>
                  <a:pt x="10818" y="8453"/>
                </a:cubicBezTo>
                <a:cubicBezTo>
                  <a:pt x="10902" y="8412"/>
                  <a:pt x="11027" y="8349"/>
                  <a:pt x="11195" y="818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nvGrpSpPr>
          <p:cNvPr id="154" name="Google Shape;154;p33">
            <a:extLst>
              <a:ext uri="{FF2B5EF4-FFF2-40B4-BE49-F238E27FC236}">
                <a16:creationId xmlns:a16="http://schemas.microsoft.com/office/drawing/2014/main" id="{18C8A7A2-2C91-B290-6F86-06C650630CC4}"/>
              </a:ext>
            </a:extLst>
          </p:cNvPr>
          <p:cNvGrpSpPr/>
          <p:nvPr/>
        </p:nvGrpSpPr>
        <p:grpSpPr>
          <a:xfrm>
            <a:off x="10453634" y="433767"/>
            <a:ext cx="988333" cy="1056000"/>
            <a:chOff x="-3118700" y="2365900"/>
            <a:chExt cx="741250" cy="792000"/>
          </a:xfrm>
        </p:grpSpPr>
        <p:sp>
          <p:nvSpPr>
            <p:cNvPr id="155" name="Google Shape;155;p33">
              <a:extLst>
                <a:ext uri="{FF2B5EF4-FFF2-40B4-BE49-F238E27FC236}">
                  <a16:creationId xmlns:a16="http://schemas.microsoft.com/office/drawing/2014/main" id="{71E42304-5679-25F9-C060-CC5E60BE26EF}"/>
                </a:ext>
              </a:extLst>
            </p:cNvPr>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6" name="Google Shape;156;p33">
              <a:extLst>
                <a:ext uri="{FF2B5EF4-FFF2-40B4-BE49-F238E27FC236}">
                  <a16:creationId xmlns:a16="http://schemas.microsoft.com/office/drawing/2014/main" id="{8AC37909-C49E-85BE-885F-E6D0E46BEF09}"/>
                </a:ext>
              </a:extLst>
            </p:cNvPr>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7" name="Google Shape;157;p33">
              <a:extLst>
                <a:ext uri="{FF2B5EF4-FFF2-40B4-BE49-F238E27FC236}">
                  <a16:creationId xmlns:a16="http://schemas.microsoft.com/office/drawing/2014/main" id="{47EE87ED-CF31-2FDE-9D31-56B77DCE8E00}"/>
                </a:ext>
              </a:extLst>
            </p:cNvPr>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8" name="Google Shape;158;p33">
              <a:extLst>
                <a:ext uri="{FF2B5EF4-FFF2-40B4-BE49-F238E27FC236}">
                  <a16:creationId xmlns:a16="http://schemas.microsoft.com/office/drawing/2014/main" id="{B82021DE-2087-381C-32DD-C80F466C38B4}"/>
                </a:ext>
              </a:extLst>
            </p:cNvPr>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9" name="Google Shape;159;p33">
              <a:extLst>
                <a:ext uri="{FF2B5EF4-FFF2-40B4-BE49-F238E27FC236}">
                  <a16:creationId xmlns:a16="http://schemas.microsoft.com/office/drawing/2014/main" id="{053F55AB-13E6-0C45-B7D2-B6F275D69BE0}"/>
                </a:ext>
              </a:extLst>
            </p:cNvPr>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0" name="Google Shape;160;p33">
              <a:extLst>
                <a:ext uri="{FF2B5EF4-FFF2-40B4-BE49-F238E27FC236}">
                  <a16:creationId xmlns:a16="http://schemas.microsoft.com/office/drawing/2014/main" id="{2C980AB2-026D-D978-79FA-73C66F1F830F}"/>
                </a:ext>
              </a:extLst>
            </p:cNvPr>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1" name="Google Shape;161;p33">
              <a:extLst>
                <a:ext uri="{FF2B5EF4-FFF2-40B4-BE49-F238E27FC236}">
                  <a16:creationId xmlns:a16="http://schemas.microsoft.com/office/drawing/2014/main" id="{47FFD383-6972-79A4-8955-0BF0CD01823E}"/>
                </a:ext>
              </a:extLst>
            </p:cNvPr>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2" name="Google Shape;162;p33">
              <a:extLst>
                <a:ext uri="{FF2B5EF4-FFF2-40B4-BE49-F238E27FC236}">
                  <a16:creationId xmlns:a16="http://schemas.microsoft.com/office/drawing/2014/main" id="{3D32ABBE-54B6-1FA1-BF5B-20C1EEBFBB38}"/>
                </a:ext>
              </a:extLst>
            </p:cNvPr>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3" name="Google Shape;163;p33">
              <a:extLst>
                <a:ext uri="{FF2B5EF4-FFF2-40B4-BE49-F238E27FC236}">
                  <a16:creationId xmlns:a16="http://schemas.microsoft.com/office/drawing/2014/main" id="{BAB68C81-9C88-B7AC-F408-6C81D6763C67}"/>
                </a:ext>
              </a:extLst>
            </p:cNvPr>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4" name="Google Shape;164;p33">
              <a:extLst>
                <a:ext uri="{FF2B5EF4-FFF2-40B4-BE49-F238E27FC236}">
                  <a16:creationId xmlns:a16="http://schemas.microsoft.com/office/drawing/2014/main" id="{4B391C53-E8A5-0C86-B5BA-D6C9729D4544}"/>
                </a:ext>
              </a:extLst>
            </p:cNvPr>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65" name="Google Shape;165;p33">
            <a:extLst>
              <a:ext uri="{FF2B5EF4-FFF2-40B4-BE49-F238E27FC236}">
                <a16:creationId xmlns:a16="http://schemas.microsoft.com/office/drawing/2014/main" id="{12A74B40-045E-B57F-6157-D4A169B2BC6C}"/>
              </a:ext>
            </a:extLst>
          </p:cNvPr>
          <p:cNvGrpSpPr/>
          <p:nvPr/>
        </p:nvGrpSpPr>
        <p:grpSpPr>
          <a:xfrm>
            <a:off x="1704867" y="5734768"/>
            <a:ext cx="1275667" cy="738633"/>
            <a:chOff x="-1199475" y="2658325"/>
            <a:chExt cx="956750" cy="553975"/>
          </a:xfrm>
        </p:grpSpPr>
        <p:sp>
          <p:nvSpPr>
            <p:cNvPr id="166" name="Google Shape;166;p33">
              <a:extLst>
                <a:ext uri="{FF2B5EF4-FFF2-40B4-BE49-F238E27FC236}">
                  <a16:creationId xmlns:a16="http://schemas.microsoft.com/office/drawing/2014/main" id="{F9E4BE2B-C26C-494D-BF8C-27D58E4DF435}"/>
                </a:ext>
              </a:extLst>
            </p:cNvPr>
            <p:cNvSpPr/>
            <p:nvPr/>
          </p:nvSpPr>
          <p:spPr>
            <a:xfrm>
              <a:off x="-1137750" y="2679225"/>
              <a:ext cx="873050" cy="389225"/>
            </a:xfrm>
            <a:custGeom>
              <a:avLst/>
              <a:gdLst/>
              <a:ahLst/>
              <a:cxnLst/>
              <a:rect l="l" t="t" r="r" b="b"/>
              <a:pathLst>
                <a:path w="34922" h="15569" extrusionOk="0">
                  <a:moveTo>
                    <a:pt x="20631" y="1"/>
                  </a:moveTo>
                  <a:cubicBezTo>
                    <a:pt x="21426" y="587"/>
                    <a:pt x="22158" y="1068"/>
                    <a:pt x="22472" y="1989"/>
                  </a:cubicBezTo>
                  <a:cubicBezTo>
                    <a:pt x="22556" y="2261"/>
                    <a:pt x="22723" y="2428"/>
                    <a:pt x="22912" y="2637"/>
                  </a:cubicBezTo>
                  <a:cubicBezTo>
                    <a:pt x="23456" y="3202"/>
                    <a:pt x="24021" y="3725"/>
                    <a:pt x="24460" y="4374"/>
                  </a:cubicBezTo>
                  <a:cubicBezTo>
                    <a:pt x="24586" y="4583"/>
                    <a:pt x="24816" y="4772"/>
                    <a:pt x="25025" y="4918"/>
                  </a:cubicBezTo>
                  <a:cubicBezTo>
                    <a:pt x="25694" y="5357"/>
                    <a:pt x="26343" y="5776"/>
                    <a:pt x="26992" y="6194"/>
                  </a:cubicBezTo>
                  <a:cubicBezTo>
                    <a:pt x="28205" y="6969"/>
                    <a:pt x="29314" y="7805"/>
                    <a:pt x="30340" y="8768"/>
                  </a:cubicBezTo>
                  <a:cubicBezTo>
                    <a:pt x="30946" y="9312"/>
                    <a:pt x="31595" y="9751"/>
                    <a:pt x="32223" y="10254"/>
                  </a:cubicBezTo>
                  <a:cubicBezTo>
                    <a:pt x="32516" y="10484"/>
                    <a:pt x="32767" y="10735"/>
                    <a:pt x="33039" y="10965"/>
                  </a:cubicBezTo>
                  <a:cubicBezTo>
                    <a:pt x="33122" y="11049"/>
                    <a:pt x="33185" y="11174"/>
                    <a:pt x="33290" y="11216"/>
                  </a:cubicBezTo>
                  <a:cubicBezTo>
                    <a:pt x="34022" y="11530"/>
                    <a:pt x="34294" y="12241"/>
                    <a:pt x="34713" y="12827"/>
                  </a:cubicBezTo>
                  <a:cubicBezTo>
                    <a:pt x="34922" y="13078"/>
                    <a:pt x="34901" y="13371"/>
                    <a:pt x="34733" y="13664"/>
                  </a:cubicBezTo>
                  <a:cubicBezTo>
                    <a:pt x="34608" y="13894"/>
                    <a:pt x="34441" y="14145"/>
                    <a:pt x="34273" y="14438"/>
                  </a:cubicBezTo>
                  <a:cubicBezTo>
                    <a:pt x="34210" y="14292"/>
                    <a:pt x="34169" y="14187"/>
                    <a:pt x="34127" y="14083"/>
                  </a:cubicBezTo>
                  <a:cubicBezTo>
                    <a:pt x="34106" y="13831"/>
                    <a:pt x="33980" y="13685"/>
                    <a:pt x="33771" y="13601"/>
                  </a:cubicBezTo>
                  <a:cubicBezTo>
                    <a:pt x="33373" y="13392"/>
                    <a:pt x="32976" y="13183"/>
                    <a:pt x="32557" y="12995"/>
                  </a:cubicBezTo>
                  <a:cubicBezTo>
                    <a:pt x="32411" y="12932"/>
                    <a:pt x="32223" y="12890"/>
                    <a:pt x="32034" y="12869"/>
                  </a:cubicBezTo>
                  <a:cubicBezTo>
                    <a:pt x="31344" y="12785"/>
                    <a:pt x="30612" y="12639"/>
                    <a:pt x="29900" y="12869"/>
                  </a:cubicBezTo>
                  <a:cubicBezTo>
                    <a:pt x="29210" y="12743"/>
                    <a:pt x="28540" y="12953"/>
                    <a:pt x="27829" y="12953"/>
                  </a:cubicBezTo>
                  <a:cubicBezTo>
                    <a:pt x="27264" y="12953"/>
                    <a:pt x="26699" y="13057"/>
                    <a:pt x="26134" y="13141"/>
                  </a:cubicBezTo>
                  <a:cubicBezTo>
                    <a:pt x="25548" y="13204"/>
                    <a:pt x="25004" y="13350"/>
                    <a:pt x="24460" y="13413"/>
                  </a:cubicBezTo>
                  <a:cubicBezTo>
                    <a:pt x="23749" y="13497"/>
                    <a:pt x="23037" y="13685"/>
                    <a:pt x="22347" y="13831"/>
                  </a:cubicBezTo>
                  <a:cubicBezTo>
                    <a:pt x="21217" y="14124"/>
                    <a:pt x="20066" y="14334"/>
                    <a:pt x="18915" y="14606"/>
                  </a:cubicBezTo>
                  <a:cubicBezTo>
                    <a:pt x="18497" y="14668"/>
                    <a:pt x="18099" y="14773"/>
                    <a:pt x="17702" y="14920"/>
                  </a:cubicBezTo>
                  <a:cubicBezTo>
                    <a:pt x="17116" y="15129"/>
                    <a:pt x="16509" y="15275"/>
                    <a:pt x="15881" y="15296"/>
                  </a:cubicBezTo>
                  <a:cubicBezTo>
                    <a:pt x="15358" y="15338"/>
                    <a:pt x="14814" y="15401"/>
                    <a:pt x="14291" y="15484"/>
                  </a:cubicBezTo>
                  <a:cubicBezTo>
                    <a:pt x="13810" y="15568"/>
                    <a:pt x="13266" y="15464"/>
                    <a:pt x="12764" y="15380"/>
                  </a:cubicBezTo>
                  <a:cubicBezTo>
                    <a:pt x="12638" y="15359"/>
                    <a:pt x="12513" y="15233"/>
                    <a:pt x="12408" y="15129"/>
                  </a:cubicBezTo>
                  <a:cubicBezTo>
                    <a:pt x="11508" y="14229"/>
                    <a:pt x="10650" y="13287"/>
                    <a:pt x="9897" y="12304"/>
                  </a:cubicBezTo>
                  <a:cubicBezTo>
                    <a:pt x="9583" y="11907"/>
                    <a:pt x="9207" y="11530"/>
                    <a:pt x="8851" y="11195"/>
                  </a:cubicBezTo>
                  <a:cubicBezTo>
                    <a:pt x="7972" y="10421"/>
                    <a:pt x="7198" y="9542"/>
                    <a:pt x="6466" y="8601"/>
                  </a:cubicBezTo>
                  <a:cubicBezTo>
                    <a:pt x="6131" y="8161"/>
                    <a:pt x="5712" y="7743"/>
                    <a:pt x="5315" y="7345"/>
                  </a:cubicBezTo>
                  <a:cubicBezTo>
                    <a:pt x="4290" y="6341"/>
                    <a:pt x="3160" y="5420"/>
                    <a:pt x="2218" y="4311"/>
                  </a:cubicBezTo>
                  <a:cubicBezTo>
                    <a:pt x="1883" y="3935"/>
                    <a:pt x="1381" y="3642"/>
                    <a:pt x="942" y="3328"/>
                  </a:cubicBezTo>
                  <a:cubicBezTo>
                    <a:pt x="649" y="3119"/>
                    <a:pt x="335" y="2930"/>
                    <a:pt x="0" y="2721"/>
                  </a:cubicBezTo>
                  <a:cubicBezTo>
                    <a:pt x="21" y="2575"/>
                    <a:pt x="84" y="2428"/>
                    <a:pt x="105" y="2324"/>
                  </a:cubicBezTo>
                  <a:cubicBezTo>
                    <a:pt x="210" y="2282"/>
                    <a:pt x="272" y="2261"/>
                    <a:pt x="314" y="2261"/>
                  </a:cubicBezTo>
                  <a:cubicBezTo>
                    <a:pt x="963" y="2365"/>
                    <a:pt x="1632" y="2282"/>
                    <a:pt x="2281" y="2156"/>
                  </a:cubicBezTo>
                  <a:cubicBezTo>
                    <a:pt x="2804" y="2052"/>
                    <a:pt x="3348" y="1989"/>
                    <a:pt x="3871" y="1863"/>
                  </a:cubicBezTo>
                  <a:cubicBezTo>
                    <a:pt x="5043" y="1570"/>
                    <a:pt x="6236" y="1466"/>
                    <a:pt x="7428" y="1424"/>
                  </a:cubicBezTo>
                  <a:cubicBezTo>
                    <a:pt x="9918" y="1277"/>
                    <a:pt x="12408" y="1131"/>
                    <a:pt x="14877" y="963"/>
                  </a:cubicBezTo>
                  <a:cubicBezTo>
                    <a:pt x="15379" y="943"/>
                    <a:pt x="15902" y="922"/>
                    <a:pt x="16425" y="943"/>
                  </a:cubicBezTo>
                  <a:cubicBezTo>
                    <a:pt x="17137" y="963"/>
                    <a:pt x="17806" y="922"/>
                    <a:pt x="18497" y="817"/>
                  </a:cubicBezTo>
                  <a:cubicBezTo>
                    <a:pt x="18832" y="754"/>
                    <a:pt x="19208" y="817"/>
                    <a:pt x="19564" y="838"/>
                  </a:cubicBezTo>
                  <a:cubicBezTo>
                    <a:pt x="19982" y="901"/>
                    <a:pt x="20275" y="796"/>
                    <a:pt x="20401" y="336"/>
                  </a:cubicBezTo>
                  <a:cubicBezTo>
                    <a:pt x="20464" y="273"/>
                    <a:pt x="20505" y="189"/>
                    <a:pt x="20631" y="1"/>
                  </a:cubicBezTo>
                  <a:close/>
                  <a:moveTo>
                    <a:pt x="7240" y="4500"/>
                  </a:moveTo>
                  <a:cubicBezTo>
                    <a:pt x="7303" y="4604"/>
                    <a:pt x="7303" y="4688"/>
                    <a:pt x="7324" y="4709"/>
                  </a:cubicBezTo>
                  <a:cubicBezTo>
                    <a:pt x="7616" y="4813"/>
                    <a:pt x="7721" y="5002"/>
                    <a:pt x="7763" y="5295"/>
                  </a:cubicBezTo>
                  <a:cubicBezTo>
                    <a:pt x="7847" y="5713"/>
                    <a:pt x="8056" y="6048"/>
                    <a:pt x="8286" y="6404"/>
                  </a:cubicBezTo>
                  <a:cubicBezTo>
                    <a:pt x="8600" y="6906"/>
                    <a:pt x="9060" y="7324"/>
                    <a:pt x="9416" y="7764"/>
                  </a:cubicBezTo>
                  <a:cubicBezTo>
                    <a:pt x="9834" y="8287"/>
                    <a:pt x="10378" y="8329"/>
                    <a:pt x="10964" y="8161"/>
                  </a:cubicBezTo>
                  <a:cubicBezTo>
                    <a:pt x="11299" y="8057"/>
                    <a:pt x="11613" y="7910"/>
                    <a:pt x="11927" y="7722"/>
                  </a:cubicBezTo>
                  <a:cubicBezTo>
                    <a:pt x="12345" y="7492"/>
                    <a:pt x="12785" y="7220"/>
                    <a:pt x="13266" y="7241"/>
                  </a:cubicBezTo>
                  <a:cubicBezTo>
                    <a:pt x="13789" y="7282"/>
                    <a:pt x="14249" y="7115"/>
                    <a:pt x="14751" y="6989"/>
                  </a:cubicBezTo>
                  <a:cubicBezTo>
                    <a:pt x="15379" y="6822"/>
                    <a:pt x="16007" y="6571"/>
                    <a:pt x="16697" y="6697"/>
                  </a:cubicBezTo>
                  <a:cubicBezTo>
                    <a:pt x="16802" y="6717"/>
                    <a:pt x="16927" y="6697"/>
                    <a:pt x="17053" y="6655"/>
                  </a:cubicBezTo>
                  <a:cubicBezTo>
                    <a:pt x="17660" y="6466"/>
                    <a:pt x="18288" y="6362"/>
                    <a:pt x="18915" y="6299"/>
                  </a:cubicBezTo>
                  <a:cubicBezTo>
                    <a:pt x="19124" y="6278"/>
                    <a:pt x="19334" y="6278"/>
                    <a:pt x="19543" y="6215"/>
                  </a:cubicBezTo>
                  <a:cubicBezTo>
                    <a:pt x="19773" y="6173"/>
                    <a:pt x="20003" y="6153"/>
                    <a:pt x="20254" y="6069"/>
                  </a:cubicBezTo>
                  <a:cubicBezTo>
                    <a:pt x="20694" y="5881"/>
                    <a:pt x="20798" y="5525"/>
                    <a:pt x="20589" y="5127"/>
                  </a:cubicBezTo>
                  <a:cubicBezTo>
                    <a:pt x="20526" y="5023"/>
                    <a:pt x="20422" y="4939"/>
                    <a:pt x="20380" y="4834"/>
                  </a:cubicBezTo>
                  <a:cubicBezTo>
                    <a:pt x="20275" y="4625"/>
                    <a:pt x="20108" y="4416"/>
                    <a:pt x="20066" y="4207"/>
                  </a:cubicBezTo>
                  <a:cubicBezTo>
                    <a:pt x="19878" y="3391"/>
                    <a:pt x="19271" y="3035"/>
                    <a:pt x="18518" y="2930"/>
                  </a:cubicBezTo>
                  <a:cubicBezTo>
                    <a:pt x="17702" y="2805"/>
                    <a:pt x="16865" y="2637"/>
                    <a:pt x="16028" y="2909"/>
                  </a:cubicBezTo>
                  <a:cubicBezTo>
                    <a:pt x="15965" y="2930"/>
                    <a:pt x="15860" y="2909"/>
                    <a:pt x="15777" y="2909"/>
                  </a:cubicBezTo>
                  <a:cubicBezTo>
                    <a:pt x="15254" y="2909"/>
                    <a:pt x="14772" y="3056"/>
                    <a:pt x="14312" y="3265"/>
                  </a:cubicBezTo>
                  <a:cubicBezTo>
                    <a:pt x="13977" y="3432"/>
                    <a:pt x="13580" y="3558"/>
                    <a:pt x="13203" y="3642"/>
                  </a:cubicBezTo>
                  <a:cubicBezTo>
                    <a:pt x="12429" y="3809"/>
                    <a:pt x="11613" y="3893"/>
                    <a:pt x="10839" y="4081"/>
                  </a:cubicBezTo>
                  <a:cubicBezTo>
                    <a:pt x="9939" y="4311"/>
                    <a:pt x="9081" y="4416"/>
                    <a:pt x="8161" y="4311"/>
                  </a:cubicBezTo>
                  <a:cubicBezTo>
                    <a:pt x="7868" y="4311"/>
                    <a:pt x="7554" y="4290"/>
                    <a:pt x="7240" y="4500"/>
                  </a:cubicBezTo>
                  <a:close/>
                  <a:moveTo>
                    <a:pt x="31867" y="11781"/>
                  </a:moveTo>
                  <a:cubicBezTo>
                    <a:pt x="31532" y="11404"/>
                    <a:pt x="31197" y="11091"/>
                    <a:pt x="30779" y="10881"/>
                  </a:cubicBezTo>
                  <a:cubicBezTo>
                    <a:pt x="30319" y="10651"/>
                    <a:pt x="29921" y="10337"/>
                    <a:pt x="29544" y="10002"/>
                  </a:cubicBezTo>
                  <a:cubicBezTo>
                    <a:pt x="28979" y="9479"/>
                    <a:pt x="28435" y="8914"/>
                    <a:pt x="27745" y="8538"/>
                  </a:cubicBezTo>
                  <a:cubicBezTo>
                    <a:pt x="27536" y="8391"/>
                    <a:pt x="27389" y="8224"/>
                    <a:pt x="27222" y="8057"/>
                  </a:cubicBezTo>
                  <a:lnTo>
                    <a:pt x="25255" y="6090"/>
                  </a:lnTo>
                  <a:cubicBezTo>
                    <a:pt x="25130" y="5964"/>
                    <a:pt x="25004" y="5839"/>
                    <a:pt x="24899" y="5713"/>
                  </a:cubicBezTo>
                  <a:cubicBezTo>
                    <a:pt x="24125" y="4562"/>
                    <a:pt x="22995" y="3725"/>
                    <a:pt x="22117" y="2637"/>
                  </a:cubicBezTo>
                  <a:cubicBezTo>
                    <a:pt x="21970" y="2470"/>
                    <a:pt x="21803" y="2282"/>
                    <a:pt x="21552" y="2324"/>
                  </a:cubicBezTo>
                  <a:cubicBezTo>
                    <a:pt x="21384" y="2512"/>
                    <a:pt x="21447" y="2700"/>
                    <a:pt x="21552" y="2826"/>
                  </a:cubicBezTo>
                  <a:cubicBezTo>
                    <a:pt x="21886" y="3307"/>
                    <a:pt x="22179" y="3788"/>
                    <a:pt x="22598" y="4165"/>
                  </a:cubicBezTo>
                  <a:cubicBezTo>
                    <a:pt x="23205" y="4709"/>
                    <a:pt x="23686" y="5337"/>
                    <a:pt x="24209" y="5964"/>
                  </a:cubicBezTo>
                  <a:cubicBezTo>
                    <a:pt x="24397" y="6173"/>
                    <a:pt x="24565" y="6383"/>
                    <a:pt x="24732" y="6571"/>
                  </a:cubicBezTo>
                  <a:lnTo>
                    <a:pt x="26783" y="8601"/>
                  </a:lnTo>
                  <a:cubicBezTo>
                    <a:pt x="26929" y="8768"/>
                    <a:pt x="27075" y="8914"/>
                    <a:pt x="27243" y="9019"/>
                  </a:cubicBezTo>
                  <a:cubicBezTo>
                    <a:pt x="28059" y="9500"/>
                    <a:pt x="28707" y="10149"/>
                    <a:pt x="29419" y="10756"/>
                  </a:cubicBezTo>
                  <a:cubicBezTo>
                    <a:pt x="30109" y="11321"/>
                    <a:pt x="30904" y="11614"/>
                    <a:pt x="31720" y="11886"/>
                  </a:cubicBezTo>
                  <a:cubicBezTo>
                    <a:pt x="31720" y="11844"/>
                    <a:pt x="31762" y="11823"/>
                    <a:pt x="31867" y="1178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7" name="Google Shape;167;p33">
              <a:extLst>
                <a:ext uri="{FF2B5EF4-FFF2-40B4-BE49-F238E27FC236}">
                  <a16:creationId xmlns:a16="http://schemas.microsoft.com/office/drawing/2014/main" id="{C8779754-1BEB-7A5A-D498-1550EF0848C9}"/>
                </a:ext>
              </a:extLst>
            </p:cNvPr>
            <p:cNvSpPr/>
            <p:nvPr/>
          </p:nvSpPr>
          <p:spPr>
            <a:xfrm>
              <a:off x="-1173850" y="2814725"/>
              <a:ext cx="870975" cy="335325"/>
            </a:xfrm>
            <a:custGeom>
              <a:avLst/>
              <a:gdLst/>
              <a:ahLst/>
              <a:cxnLst/>
              <a:rect l="l" t="t" r="r" b="b"/>
              <a:pathLst>
                <a:path w="34839" h="13413" extrusionOk="0">
                  <a:moveTo>
                    <a:pt x="13601" y="11236"/>
                  </a:moveTo>
                  <a:cubicBezTo>
                    <a:pt x="13643" y="11090"/>
                    <a:pt x="13664" y="10901"/>
                    <a:pt x="13706" y="10713"/>
                  </a:cubicBezTo>
                  <a:cubicBezTo>
                    <a:pt x="14019" y="10755"/>
                    <a:pt x="14312" y="10776"/>
                    <a:pt x="14626" y="10818"/>
                  </a:cubicBezTo>
                  <a:cubicBezTo>
                    <a:pt x="15233" y="10901"/>
                    <a:pt x="15798" y="10964"/>
                    <a:pt x="16405" y="10776"/>
                  </a:cubicBezTo>
                  <a:cubicBezTo>
                    <a:pt x="16698" y="10671"/>
                    <a:pt x="17011" y="10692"/>
                    <a:pt x="17283" y="10692"/>
                  </a:cubicBezTo>
                  <a:cubicBezTo>
                    <a:pt x="18016" y="10671"/>
                    <a:pt x="18727" y="10525"/>
                    <a:pt x="19418" y="10274"/>
                  </a:cubicBezTo>
                  <a:cubicBezTo>
                    <a:pt x="19836" y="10106"/>
                    <a:pt x="20276" y="10064"/>
                    <a:pt x="20715" y="9960"/>
                  </a:cubicBezTo>
                  <a:cubicBezTo>
                    <a:pt x="20799" y="9939"/>
                    <a:pt x="20903" y="9939"/>
                    <a:pt x="20987" y="9918"/>
                  </a:cubicBezTo>
                  <a:cubicBezTo>
                    <a:pt x="22180" y="9646"/>
                    <a:pt x="23393" y="9353"/>
                    <a:pt x="24586" y="9102"/>
                  </a:cubicBezTo>
                  <a:cubicBezTo>
                    <a:pt x="24774" y="9039"/>
                    <a:pt x="24921" y="8997"/>
                    <a:pt x="25109" y="8956"/>
                  </a:cubicBezTo>
                  <a:cubicBezTo>
                    <a:pt x="26322" y="8788"/>
                    <a:pt x="27536" y="8579"/>
                    <a:pt x="28771" y="8391"/>
                  </a:cubicBezTo>
                  <a:cubicBezTo>
                    <a:pt x="28980" y="8370"/>
                    <a:pt x="29189" y="8349"/>
                    <a:pt x="29398" y="8370"/>
                  </a:cubicBezTo>
                  <a:cubicBezTo>
                    <a:pt x="29733" y="8391"/>
                    <a:pt x="30047" y="8286"/>
                    <a:pt x="30361" y="8307"/>
                  </a:cubicBezTo>
                  <a:cubicBezTo>
                    <a:pt x="31867" y="8370"/>
                    <a:pt x="33353" y="8014"/>
                    <a:pt x="34838" y="8474"/>
                  </a:cubicBezTo>
                  <a:cubicBezTo>
                    <a:pt x="34817" y="8684"/>
                    <a:pt x="34797" y="8893"/>
                    <a:pt x="34797" y="9039"/>
                  </a:cubicBezTo>
                  <a:cubicBezTo>
                    <a:pt x="34713" y="9102"/>
                    <a:pt x="34713" y="9123"/>
                    <a:pt x="34692" y="9123"/>
                  </a:cubicBezTo>
                  <a:cubicBezTo>
                    <a:pt x="33248" y="9290"/>
                    <a:pt x="31846" y="9458"/>
                    <a:pt x="30403" y="9562"/>
                  </a:cubicBezTo>
                  <a:cubicBezTo>
                    <a:pt x="28331" y="9730"/>
                    <a:pt x="26260" y="9981"/>
                    <a:pt x="24251" y="10378"/>
                  </a:cubicBezTo>
                  <a:cubicBezTo>
                    <a:pt x="22368" y="10734"/>
                    <a:pt x="20464" y="10964"/>
                    <a:pt x="18560" y="11132"/>
                  </a:cubicBezTo>
                  <a:cubicBezTo>
                    <a:pt x="17576" y="11215"/>
                    <a:pt x="16635" y="11320"/>
                    <a:pt x="15672" y="11404"/>
                  </a:cubicBezTo>
                  <a:cubicBezTo>
                    <a:pt x="15589" y="11404"/>
                    <a:pt x="15526" y="11487"/>
                    <a:pt x="15442" y="11508"/>
                  </a:cubicBezTo>
                  <a:cubicBezTo>
                    <a:pt x="15798" y="11843"/>
                    <a:pt x="16216" y="12031"/>
                    <a:pt x="16802" y="11989"/>
                  </a:cubicBezTo>
                  <a:cubicBezTo>
                    <a:pt x="17304" y="11969"/>
                    <a:pt x="17827" y="11885"/>
                    <a:pt x="18309" y="11864"/>
                  </a:cubicBezTo>
                  <a:cubicBezTo>
                    <a:pt x="18309" y="12094"/>
                    <a:pt x="18141" y="12073"/>
                    <a:pt x="18037" y="12094"/>
                  </a:cubicBezTo>
                  <a:cubicBezTo>
                    <a:pt x="16844" y="12303"/>
                    <a:pt x="15672" y="12513"/>
                    <a:pt x="14438" y="12722"/>
                  </a:cubicBezTo>
                  <a:cubicBezTo>
                    <a:pt x="14145" y="12513"/>
                    <a:pt x="13852" y="12303"/>
                    <a:pt x="13538" y="12073"/>
                  </a:cubicBezTo>
                  <a:cubicBezTo>
                    <a:pt x="13454" y="12031"/>
                    <a:pt x="13350" y="11969"/>
                    <a:pt x="13329" y="11927"/>
                  </a:cubicBezTo>
                  <a:cubicBezTo>
                    <a:pt x="13120" y="11299"/>
                    <a:pt x="12659" y="11445"/>
                    <a:pt x="12178" y="11571"/>
                  </a:cubicBezTo>
                  <a:cubicBezTo>
                    <a:pt x="10546" y="10044"/>
                    <a:pt x="8893" y="8516"/>
                    <a:pt x="7261" y="6968"/>
                  </a:cubicBezTo>
                  <a:lnTo>
                    <a:pt x="7115" y="6842"/>
                  </a:lnTo>
                  <a:cubicBezTo>
                    <a:pt x="6027" y="6110"/>
                    <a:pt x="5127" y="5126"/>
                    <a:pt x="4143" y="4227"/>
                  </a:cubicBezTo>
                  <a:cubicBezTo>
                    <a:pt x="3620" y="3766"/>
                    <a:pt x="3034" y="3285"/>
                    <a:pt x="2490" y="2825"/>
                  </a:cubicBezTo>
                  <a:cubicBezTo>
                    <a:pt x="2239" y="2574"/>
                    <a:pt x="1967" y="2532"/>
                    <a:pt x="1612" y="2678"/>
                  </a:cubicBezTo>
                  <a:cubicBezTo>
                    <a:pt x="1842" y="2888"/>
                    <a:pt x="2051" y="3076"/>
                    <a:pt x="2239" y="3285"/>
                  </a:cubicBezTo>
                  <a:cubicBezTo>
                    <a:pt x="2449" y="3494"/>
                    <a:pt x="2616" y="3725"/>
                    <a:pt x="2825" y="3934"/>
                  </a:cubicBezTo>
                  <a:cubicBezTo>
                    <a:pt x="3348" y="4436"/>
                    <a:pt x="3871" y="4938"/>
                    <a:pt x="4374" y="5461"/>
                  </a:cubicBezTo>
                  <a:cubicBezTo>
                    <a:pt x="4980" y="6068"/>
                    <a:pt x="5587" y="6633"/>
                    <a:pt x="6257" y="7135"/>
                  </a:cubicBezTo>
                  <a:cubicBezTo>
                    <a:pt x="6571" y="7365"/>
                    <a:pt x="6843" y="7658"/>
                    <a:pt x="7115" y="7909"/>
                  </a:cubicBezTo>
                  <a:cubicBezTo>
                    <a:pt x="8349" y="9060"/>
                    <a:pt x="9605" y="10190"/>
                    <a:pt x="10839" y="11341"/>
                  </a:cubicBezTo>
                  <a:cubicBezTo>
                    <a:pt x="11090" y="11571"/>
                    <a:pt x="11362" y="11843"/>
                    <a:pt x="11592" y="12094"/>
                  </a:cubicBezTo>
                  <a:cubicBezTo>
                    <a:pt x="11822" y="12387"/>
                    <a:pt x="12073" y="12617"/>
                    <a:pt x="12492" y="12659"/>
                  </a:cubicBezTo>
                  <a:cubicBezTo>
                    <a:pt x="12722" y="12680"/>
                    <a:pt x="12931" y="12785"/>
                    <a:pt x="13141" y="12868"/>
                  </a:cubicBezTo>
                  <a:cubicBezTo>
                    <a:pt x="13162" y="13182"/>
                    <a:pt x="12952" y="13245"/>
                    <a:pt x="12743" y="13412"/>
                  </a:cubicBezTo>
                  <a:cubicBezTo>
                    <a:pt x="12241" y="13182"/>
                    <a:pt x="11781" y="12889"/>
                    <a:pt x="11362" y="12492"/>
                  </a:cubicBezTo>
                  <a:cubicBezTo>
                    <a:pt x="10860" y="11989"/>
                    <a:pt x="10316" y="11613"/>
                    <a:pt x="9688" y="11299"/>
                  </a:cubicBezTo>
                  <a:cubicBezTo>
                    <a:pt x="9458" y="11152"/>
                    <a:pt x="9207" y="11006"/>
                    <a:pt x="8998" y="10839"/>
                  </a:cubicBezTo>
                  <a:cubicBezTo>
                    <a:pt x="7596" y="9730"/>
                    <a:pt x="6215" y="8600"/>
                    <a:pt x="4813" y="7428"/>
                  </a:cubicBezTo>
                  <a:cubicBezTo>
                    <a:pt x="4081" y="6800"/>
                    <a:pt x="3390" y="6131"/>
                    <a:pt x="2679" y="5482"/>
                  </a:cubicBezTo>
                  <a:cubicBezTo>
                    <a:pt x="2386" y="5231"/>
                    <a:pt x="2093" y="4959"/>
                    <a:pt x="1779" y="4729"/>
                  </a:cubicBezTo>
                  <a:cubicBezTo>
                    <a:pt x="1151" y="4248"/>
                    <a:pt x="586" y="3725"/>
                    <a:pt x="63" y="3097"/>
                  </a:cubicBezTo>
                  <a:cubicBezTo>
                    <a:pt x="1" y="2720"/>
                    <a:pt x="1" y="2344"/>
                    <a:pt x="293" y="2009"/>
                  </a:cubicBezTo>
                  <a:cubicBezTo>
                    <a:pt x="733" y="1507"/>
                    <a:pt x="817" y="963"/>
                    <a:pt x="691" y="335"/>
                  </a:cubicBezTo>
                  <a:cubicBezTo>
                    <a:pt x="670" y="251"/>
                    <a:pt x="712" y="168"/>
                    <a:pt x="733" y="0"/>
                  </a:cubicBezTo>
                  <a:cubicBezTo>
                    <a:pt x="1361" y="879"/>
                    <a:pt x="2281" y="1297"/>
                    <a:pt x="3034" y="1946"/>
                  </a:cubicBezTo>
                  <a:cubicBezTo>
                    <a:pt x="3725" y="2532"/>
                    <a:pt x="4457" y="3076"/>
                    <a:pt x="5169" y="3620"/>
                  </a:cubicBezTo>
                  <a:cubicBezTo>
                    <a:pt x="5315" y="3766"/>
                    <a:pt x="5503" y="3892"/>
                    <a:pt x="5650" y="4018"/>
                  </a:cubicBezTo>
                  <a:cubicBezTo>
                    <a:pt x="7303" y="5503"/>
                    <a:pt x="8956" y="7010"/>
                    <a:pt x="10567" y="8516"/>
                  </a:cubicBezTo>
                  <a:cubicBezTo>
                    <a:pt x="11048" y="8935"/>
                    <a:pt x="11446" y="9437"/>
                    <a:pt x="11885" y="9897"/>
                  </a:cubicBezTo>
                  <a:cubicBezTo>
                    <a:pt x="12283" y="10316"/>
                    <a:pt x="12638" y="10776"/>
                    <a:pt x="13015" y="11194"/>
                  </a:cubicBezTo>
                  <a:cubicBezTo>
                    <a:pt x="13182" y="11383"/>
                    <a:pt x="13371" y="11383"/>
                    <a:pt x="13601" y="11236"/>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8" name="Google Shape;168;p33">
              <a:extLst>
                <a:ext uri="{FF2B5EF4-FFF2-40B4-BE49-F238E27FC236}">
                  <a16:creationId xmlns:a16="http://schemas.microsoft.com/office/drawing/2014/main" id="{026EF72B-B208-9CA7-D149-3A87CECBF039}"/>
                </a:ext>
              </a:extLst>
            </p:cNvPr>
            <p:cNvSpPr/>
            <p:nvPr/>
          </p:nvSpPr>
          <p:spPr>
            <a:xfrm>
              <a:off x="-831225" y="3061100"/>
              <a:ext cx="516325" cy="128175"/>
            </a:xfrm>
            <a:custGeom>
              <a:avLst/>
              <a:gdLst/>
              <a:ahLst/>
              <a:cxnLst/>
              <a:rect l="l" t="t" r="r" b="b"/>
              <a:pathLst>
                <a:path w="20653" h="5127" extrusionOk="0">
                  <a:moveTo>
                    <a:pt x="879" y="4310"/>
                  </a:moveTo>
                  <a:cubicBezTo>
                    <a:pt x="1256" y="4896"/>
                    <a:pt x="1884" y="4708"/>
                    <a:pt x="2449" y="4938"/>
                  </a:cubicBezTo>
                  <a:cubicBezTo>
                    <a:pt x="2239" y="5022"/>
                    <a:pt x="2093" y="5127"/>
                    <a:pt x="1946" y="5127"/>
                  </a:cubicBezTo>
                  <a:cubicBezTo>
                    <a:pt x="1528" y="5106"/>
                    <a:pt x="1109" y="5043"/>
                    <a:pt x="691" y="5001"/>
                  </a:cubicBezTo>
                  <a:cubicBezTo>
                    <a:pt x="482" y="4708"/>
                    <a:pt x="252" y="4415"/>
                    <a:pt x="1" y="4080"/>
                  </a:cubicBezTo>
                  <a:cubicBezTo>
                    <a:pt x="84" y="3913"/>
                    <a:pt x="168" y="3746"/>
                    <a:pt x="273" y="3536"/>
                  </a:cubicBezTo>
                  <a:cubicBezTo>
                    <a:pt x="1402" y="3348"/>
                    <a:pt x="2511" y="3160"/>
                    <a:pt x="3641" y="3013"/>
                  </a:cubicBezTo>
                  <a:cubicBezTo>
                    <a:pt x="3767" y="2971"/>
                    <a:pt x="3871" y="3013"/>
                    <a:pt x="4018" y="2971"/>
                  </a:cubicBezTo>
                  <a:cubicBezTo>
                    <a:pt x="6006" y="2448"/>
                    <a:pt x="8056" y="2448"/>
                    <a:pt x="10023" y="1904"/>
                  </a:cubicBezTo>
                  <a:cubicBezTo>
                    <a:pt x="11048" y="1611"/>
                    <a:pt x="12115" y="1611"/>
                    <a:pt x="13141" y="1507"/>
                  </a:cubicBezTo>
                  <a:cubicBezTo>
                    <a:pt x="14187" y="1381"/>
                    <a:pt x="15233" y="1277"/>
                    <a:pt x="16279" y="1151"/>
                  </a:cubicBezTo>
                  <a:cubicBezTo>
                    <a:pt x="16781" y="1088"/>
                    <a:pt x="17263" y="984"/>
                    <a:pt x="17786" y="1067"/>
                  </a:cubicBezTo>
                  <a:cubicBezTo>
                    <a:pt x="18037" y="1088"/>
                    <a:pt x="18267" y="1025"/>
                    <a:pt x="18497" y="984"/>
                  </a:cubicBezTo>
                  <a:cubicBezTo>
                    <a:pt x="18915" y="942"/>
                    <a:pt x="19313" y="858"/>
                    <a:pt x="19857" y="774"/>
                  </a:cubicBezTo>
                  <a:cubicBezTo>
                    <a:pt x="19606" y="565"/>
                    <a:pt x="19459" y="440"/>
                    <a:pt x="19313" y="335"/>
                  </a:cubicBezTo>
                  <a:cubicBezTo>
                    <a:pt x="19334" y="314"/>
                    <a:pt x="19334" y="230"/>
                    <a:pt x="19397" y="230"/>
                  </a:cubicBezTo>
                  <a:cubicBezTo>
                    <a:pt x="19773" y="126"/>
                    <a:pt x="20192" y="0"/>
                    <a:pt x="20652" y="230"/>
                  </a:cubicBezTo>
                  <a:cubicBezTo>
                    <a:pt x="20610" y="565"/>
                    <a:pt x="20589" y="942"/>
                    <a:pt x="20506" y="1277"/>
                  </a:cubicBezTo>
                  <a:cubicBezTo>
                    <a:pt x="20464" y="1590"/>
                    <a:pt x="20296" y="1758"/>
                    <a:pt x="20024" y="1674"/>
                  </a:cubicBezTo>
                  <a:cubicBezTo>
                    <a:pt x="19418" y="1549"/>
                    <a:pt x="18832" y="1779"/>
                    <a:pt x="18246" y="1821"/>
                  </a:cubicBezTo>
                  <a:cubicBezTo>
                    <a:pt x="17681" y="1862"/>
                    <a:pt x="17158" y="1967"/>
                    <a:pt x="16614" y="1883"/>
                  </a:cubicBezTo>
                  <a:cubicBezTo>
                    <a:pt x="16363" y="1862"/>
                    <a:pt x="16091" y="1925"/>
                    <a:pt x="15798" y="1988"/>
                  </a:cubicBezTo>
                  <a:cubicBezTo>
                    <a:pt x="13915" y="2386"/>
                    <a:pt x="12032" y="2804"/>
                    <a:pt x="10128" y="3034"/>
                  </a:cubicBezTo>
                  <a:cubicBezTo>
                    <a:pt x="9709" y="3076"/>
                    <a:pt x="9312" y="3222"/>
                    <a:pt x="8893" y="3264"/>
                  </a:cubicBezTo>
                  <a:cubicBezTo>
                    <a:pt x="7512" y="3453"/>
                    <a:pt x="6089" y="3641"/>
                    <a:pt x="4729" y="3955"/>
                  </a:cubicBezTo>
                  <a:cubicBezTo>
                    <a:pt x="4248" y="4059"/>
                    <a:pt x="3725" y="4101"/>
                    <a:pt x="3223" y="4122"/>
                  </a:cubicBezTo>
                  <a:cubicBezTo>
                    <a:pt x="2825" y="4164"/>
                    <a:pt x="2449" y="4122"/>
                    <a:pt x="2051" y="4101"/>
                  </a:cubicBezTo>
                  <a:cubicBezTo>
                    <a:pt x="1716" y="4080"/>
                    <a:pt x="1319" y="4038"/>
                    <a:pt x="879" y="431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9" name="Google Shape;169;p33">
              <a:extLst>
                <a:ext uri="{FF2B5EF4-FFF2-40B4-BE49-F238E27FC236}">
                  <a16:creationId xmlns:a16="http://schemas.microsoft.com/office/drawing/2014/main" id="{B8164A9A-5001-1572-70D9-4DDC292D722A}"/>
                </a:ext>
              </a:extLst>
            </p:cNvPr>
            <p:cNvSpPr/>
            <p:nvPr/>
          </p:nvSpPr>
          <p:spPr>
            <a:xfrm>
              <a:off x="-1156575" y="2763450"/>
              <a:ext cx="254225" cy="244825"/>
            </a:xfrm>
            <a:custGeom>
              <a:avLst/>
              <a:gdLst/>
              <a:ahLst/>
              <a:cxnLst/>
              <a:rect l="l" t="t" r="r" b="b"/>
              <a:pathLst>
                <a:path w="10169" h="9793" extrusionOk="0">
                  <a:moveTo>
                    <a:pt x="126" y="1256"/>
                  </a:moveTo>
                  <a:cubicBezTo>
                    <a:pt x="126" y="984"/>
                    <a:pt x="126" y="733"/>
                    <a:pt x="105" y="503"/>
                  </a:cubicBezTo>
                  <a:cubicBezTo>
                    <a:pt x="84" y="315"/>
                    <a:pt x="0" y="105"/>
                    <a:pt x="209" y="43"/>
                  </a:cubicBezTo>
                  <a:cubicBezTo>
                    <a:pt x="335" y="1"/>
                    <a:pt x="544" y="105"/>
                    <a:pt x="670" y="189"/>
                  </a:cubicBezTo>
                  <a:cubicBezTo>
                    <a:pt x="1507" y="712"/>
                    <a:pt x="2302" y="1319"/>
                    <a:pt x="2888" y="2135"/>
                  </a:cubicBezTo>
                  <a:cubicBezTo>
                    <a:pt x="3285" y="2658"/>
                    <a:pt x="3808" y="3076"/>
                    <a:pt x="4310" y="3516"/>
                  </a:cubicBezTo>
                  <a:cubicBezTo>
                    <a:pt x="5440" y="4499"/>
                    <a:pt x="6445" y="5608"/>
                    <a:pt x="7386" y="6780"/>
                  </a:cubicBezTo>
                  <a:cubicBezTo>
                    <a:pt x="7909" y="7429"/>
                    <a:pt x="8579" y="7952"/>
                    <a:pt x="9165" y="8558"/>
                  </a:cubicBezTo>
                  <a:cubicBezTo>
                    <a:pt x="9520" y="8893"/>
                    <a:pt x="9834" y="9249"/>
                    <a:pt x="10169" y="9605"/>
                  </a:cubicBezTo>
                  <a:cubicBezTo>
                    <a:pt x="9939" y="9793"/>
                    <a:pt x="9855" y="9605"/>
                    <a:pt x="9771" y="9521"/>
                  </a:cubicBezTo>
                  <a:cubicBezTo>
                    <a:pt x="8369" y="8245"/>
                    <a:pt x="6947" y="6905"/>
                    <a:pt x="5503" y="5629"/>
                  </a:cubicBezTo>
                  <a:cubicBezTo>
                    <a:pt x="5043" y="5211"/>
                    <a:pt x="4520" y="4855"/>
                    <a:pt x="4017" y="4457"/>
                  </a:cubicBezTo>
                  <a:cubicBezTo>
                    <a:pt x="3097" y="3767"/>
                    <a:pt x="2239" y="3035"/>
                    <a:pt x="1276" y="2407"/>
                  </a:cubicBezTo>
                  <a:cubicBezTo>
                    <a:pt x="837" y="2156"/>
                    <a:pt x="502" y="1654"/>
                    <a:pt x="126" y="1256"/>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0" name="Google Shape;170;p33">
              <a:extLst>
                <a:ext uri="{FF2B5EF4-FFF2-40B4-BE49-F238E27FC236}">
                  <a16:creationId xmlns:a16="http://schemas.microsoft.com/office/drawing/2014/main" id="{85B989B7-85CE-C12B-EAE2-34379C43DE1F}"/>
                </a:ext>
              </a:extLst>
            </p:cNvPr>
            <p:cNvSpPr/>
            <p:nvPr/>
          </p:nvSpPr>
          <p:spPr>
            <a:xfrm>
              <a:off x="-1171750" y="2927700"/>
              <a:ext cx="148050" cy="129750"/>
            </a:xfrm>
            <a:custGeom>
              <a:avLst/>
              <a:gdLst/>
              <a:ahLst/>
              <a:cxnLst/>
              <a:rect l="l" t="t" r="r" b="b"/>
              <a:pathLst>
                <a:path w="5922" h="5190" extrusionOk="0">
                  <a:moveTo>
                    <a:pt x="5838" y="5190"/>
                  </a:moveTo>
                  <a:cubicBezTo>
                    <a:pt x="5524" y="4939"/>
                    <a:pt x="5210" y="4709"/>
                    <a:pt x="4896" y="4499"/>
                  </a:cubicBezTo>
                  <a:cubicBezTo>
                    <a:pt x="4311" y="4144"/>
                    <a:pt x="3787" y="3683"/>
                    <a:pt x="3327" y="3160"/>
                  </a:cubicBezTo>
                  <a:cubicBezTo>
                    <a:pt x="2741" y="2553"/>
                    <a:pt x="2093" y="2030"/>
                    <a:pt x="1528" y="1444"/>
                  </a:cubicBezTo>
                  <a:cubicBezTo>
                    <a:pt x="1130" y="1026"/>
                    <a:pt x="712" y="649"/>
                    <a:pt x="189" y="398"/>
                  </a:cubicBezTo>
                  <a:cubicBezTo>
                    <a:pt x="63" y="315"/>
                    <a:pt x="0" y="168"/>
                    <a:pt x="209" y="1"/>
                  </a:cubicBezTo>
                  <a:cubicBezTo>
                    <a:pt x="921" y="607"/>
                    <a:pt x="1632" y="1172"/>
                    <a:pt x="2302" y="1800"/>
                  </a:cubicBezTo>
                  <a:cubicBezTo>
                    <a:pt x="3306" y="2658"/>
                    <a:pt x="4290" y="3558"/>
                    <a:pt x="5294" y="4416"/>
                  </a:cubicBezTo>
                  <a:cubicBezTo>
                    <a:pt x="5482" y="4604"/>
                    <a:pt x="5712" y="4750"/>
                    <a:pt x="5880" y="4960"/>
                  </a:cubicBezTo>
                  <a:cubicBezTo>
                    <a:pt x="5922" y="4981"/>
                    <a:pt x="5838" y="5106"/>
                    <a:pt x="5838" y="519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1" name="Google Shape;171;p33">
              <a:extLst>
                <a:ext uri="{FF2B5EF4-FFF2-40B4-BE49-F238E27FC236}">
                  <a16:creationId xmlns:a16="http://schemas.microsoft.com/office/drawing/2014/main" id="{B99796FC-3C1E-1871-9594-417EFEA44D7A}"/>
                </a:ext>
              </a:extLst>
            </p:cNvPr>
            <p:cNvSpPr/>
            <p:nvPr/>
          </p:nvSpPr>
          <p:spPr>
            <a:xfrm>
              <a:off x="-572300" y="3140075"/>
              <a:ext cx="156950" cy="27225"/>
            </a:xfrm>
            <a:custGeom>
              <a:avLst/>
              <a:gdLst/>
              <a:ahLst/>
              <a:cxnLst/>
              <a:rect l="l" t="t" r="r" b="b"/>
              <a:pathLst>
                <a:path w="6278" h="1089" extrusionOk="0">
                  <a:moveTo>
                    <a:pt x="1" y="900"/>
                  </a:moveTo>
                  <a:cubicBezTo>
                    <a:pt x="2093" y="377"/>
                    <a:pt x="4165" y="147"/>
                    <a:pt x="6278" y="1"/>
                  </a:cubicBezTo>
                  <a:cubicBezTo>
                    <a:pt x="6006" y="210"/>
                    <a:pt x="5420" y="461"/>
                    <a:pt x="5085" y="419"/>
                  </a:cubicBezTo>
                  <a:cubicBezTo>
                    <a:pt x="4583" y="398"/>
                    <a:pt x="4144" y="461"/>
                    <a:pt x="3662" y="587"/>
                  </a:cubicBezTo>
                  <a:cubicBezTo>
                    <a:pt x="3453" y="628"/>
                    <a:pt x="3244" y="628"/>
                    <a:pt x="3035" y="628"/>
                  </a:cubicBezTo>
                  <a:cubicBezTo>
                    <a:pt x="2344" y="628"/>
                    <a:pt x="1675" y="775"/>
                    <a:pt x="1005" y="921"/>
                  </a:cubicBezTo>
                  <a:cubicBezTo>
                    <a:pt x="691" y="1005"/>
                    <a:pt x="377" y="1089"/>
                    <a:pt x="1" y="90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2" name="Google Shape;172;p33">
              <a:extLst>
                <a:ext uri="{FF2B5EF4-FFF2-40B4-BE49-F238E27FC236}">
                  <a16:creationId xmlns:a16="http://schemas.microsoft.com/office/drawing/2014/main" id="{1080BCFE-53F9-63EA-E374-ABB2FC199AA6}"/>
                </a:ext>
              </a:extLst>
            </p:cNvPr>
            <p:cNvSpPr/>
            <p:nvPr/>
          </p:nvSpPr>
          <p:spPr>
            <a:xfrm>
              <a:off x="-1012725" y="3059000"/>
              <a:ext cx="52850" cy="46575"/>
            </a:xfrm>
            <a:custGeom>
              <a:avLst/>
              <a:gdLst/>
              <a:ahLst/>
              <a:cxnLst/>
              <a:rect l="l" t="t" r="r" b="b"/>
              <a:pathLst>
                <a:path w="2114" h="1863" extrusionOk="0">
                  <a:moveTo>
                    <a:pt x="0" y="1"/>
                  </a:moveTo>
                  <a:cubicBezTo>
                    <a:pt x="732" y="586"/>
                    <a:pt x="1486" y="1130"/>
                    <a:pt x="2113" y="1863"/>
                  </a:cubicBezTo>
                  <a:cubicBezTo>
                    <a:pt x="1988" y="1821"/>
                    <a:pt x="1862" y="1779"/>
                    <a:pt x="1758" y="1737"/>
                  </a:cubicBezTo>
                  <a:cubicBezTo>
                    <a:pt x="1151" y="1340"/>
                    <a:pt x="565" y="921"/>
                    <a:pt x="126" y="314"/>
                  </a:cubicBezTo>
                  <a:cubicBezTo>
                    <a:pt x="84" y="252"/>
                    <a:pt x="42" y="105"/>
                    <a:pt x="21" y="1"/>
                  </a:cubicBezTo>
                  <a:close/>
                </a:path>
              </a:pathLst>
            </a:custGeom>
            <a:solidFill>
              <a:srgbClr val="E6E6E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3" name="Google Shape;173;p33">
              <a:extLst>
                <a:ext uri="{FF2B5EF4-FFF2-40B4-BE49-F238E27FC236}">
                  <a16:creationId xmlns:a16="http://schemas.microsoft.com/office/drawing/2014/main" id="{93D64DF0-C45F-363B-1E86-963F3D12DE02}"/>
                </a:ext>
              </a:extLst>
            </p:cNvPr>
            <p:cNvSpPr/>
            <p:nvPr/>
          </p:nvSpPr>
          <p:spPr>
            <a:xfrm>
              <a:off x="-1025825" y="3053775"/>
              <a:ext cx="13625" cy="5250"/>
            </a:xfrm>
            <a:custGeom>
              <a:avLst/>
              <a:gdLst/>
              <a:ahLst/>
              <a:cxnLst/>
              <a:rect l="l" t="t" r="r" b="b"/>
              <a:pathLst>
                <a:path w="545" h="210" extrusionOk="0">
                  <a:moveTo>
                    <a:pt x="1" y="147"/>
                  </a:moveTo>
                  <a:cubicBezTo>
                    <a:pt x="210" y="0"/>
                    <a:pt x="357" y="84"/>
                    <a:pt x="524" y="210"/>
                  </a:cubicBezTo>
                  <a:lnTo>
                    <a:pt x="545" y="189"/>
                  </a:lnTo>
                  <a:cubicBezTo>
                    <a:pt x="357" y="168"/>
                    <a:pt x="168" y="147"/>
                    <a:pt x="1" y="147"/>
                  </a:cubicBezTo>
                  <a:close/>
                </a:path>
              </a:pathLst>
            </a:custGeom>
            <a:solidFill>
              <a:srgbClr val="E6E6E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4" name="Google Shape;174;p33">
              <a:extLst>
                <a:ext uri="{FF2B5EF4-FFF2-40B4-BE49-F238E27FC236}">
                  <a16:creationId xmlns:a16="http://schemas.microsoft.com/office/drawing/2014/main" id="{4BB0E008-CD63-3111-DE9D-D35C3FED2F79}"/>
                </a:ext>
              </a:extLst>
            </p:cNvPr>
            <p:cNvSpPr/>
            <p:nvPr/>
          </p:nvSpPr>
          <p:spPr>
            <a:xfrm>
              <a:off x="-922775" y="2765025"/>
              <a:ext cx="278850" cy="100450"/>
            </a:xfrm>
            <a:custGeom>
              <a:avLst/>
              <a:gdLst/>
              <a:ahLst/>
              <a:cxnLst/>
              <a:rect l="l" t="t" r="r" b="b"/>
              <a:pathLst>
                <a:path w="11154" h="4018" extrusionOk="0">
                  <a:moveTo>
                    <a:pt x="1" y="1653"/>
                  </a:moveTo>
                  <a:cubicBezTo>
                    <a:pt x="838" y="1800"/>
                    <a:pt x="1528" y="1612"/>
                    <a:pt x="2198" y="1486"/>
                  </a:cubicBezTo>
                  <a:cubicBezTo>
                    <a:pt x="3056" y="1319"/>
                    <a:pt x="3935" y="1193"/>
                    <a:pt x="4771" y="1005"/>
                  </a:cubicBezTo>
                  <a:cubicBezTo>
                    <a:pt x="5211" y="921"/>
                    <a:pt x="5629" y="754"/>
                    <a:pt x="6027" y="565"/>
                  </a:cubicBezTo>
                  <a:cubicBezTo>
                    <a:pt x="6445" y="398"/>
                    <a:pt x="6864" y="231"/>
                    <a:pt x="7324" y="272"/>
                  </a:cubicBezTo>
                  <a:cubicBezTo>
                    <a:pt x="7450" y="272"/>
                    <a:pt x="7596" y="314"/>
                    <a:pt x="7701" y="252"/>
                  </a:cubicBezTo>
                  <a:cubicBezTo>
                    <a:pt x="8349" y="0"/>
                    <a:pt x="8998" y="210"/>
                    <a:pt x="9647" y="231"/>
                  </a:cubicBezTo>
                  <a:cubicBezTo>
                    <a:pt x="10170" y="252"/>
                    <a:pt x="10463" y="565"/>
                    <a:pt x="10693" y="963"/>
                  </a:cubicBezTo>
                  <a:cubicBezTo>
                    <a:pt x="10860" y="1277"/>
                    <a:pt x="10986" y="1612"/>
                    <a:pt x="11153" y="2009"/>
                  </a:cubicBezTo>
                  <a:cubicBezTo>
                    <a:pt x="10902" y="2030"/>
                    <a:pt x="10693" y="2030"/>
                    <a:pt x="10484" y="2093"/>
                  </a:cubicBezTo>
                  <a:cubicBezTo>
                    <a:pt x="9814" y="2239"/>
                    <a:pt x="9124" y="2239"/>
                    <a:pt x="8475" y="2469"/>
                  </a:cubicBezTo>
                  <a:cubicBezTo>
                    <a:pt x="8370" y="2532"/>
                    <a:pt x="8245" y="2553"/>
                    <a:pt x="8140" y="2532"/>
                  </a:cubicBezTo>
                  <a:cubicBezTo>
                    <a:pt x="7324" y="2344"/>
                    <a:pt x="6592" y="2721"/>
                    <a:pt x="5860" y="2867"/>
                  </a:cubicBezTo>
                  <a:cubicBezTo>
                    <a:pt x="5525" y="2951"/>
                    <a:pt x="5190" y="3055"/>
                    <a:pt x="4813" y="3055"/>
                  </a:cubicBezTo>
                  <a:cubicBezTo>
                    <a:pt x="4374" y="3055"/>
                    <a:pt x="3935" y="3160"/>
                    <a:pt x="3537" y="3390"/>
                  </a:cubicBezTo>
                  <a:cubicBezTo>
                    <a:pt x="2993" y="3704"/>
                    <a:pt x="2407" y="3913"/>
                    <a:pt x="1696" y="4018"/>
                  </a:cubicBezTo>
                  <a:cubicBezTo>
                    <a:pt x="1089" y="3369"/>
                    <a:pt x="357" y="2741"/>
                    <a:pt x="1" y="1653"/>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5" name="Google Shape;175;p33">
              <a:extLst>
                <a:ext uri="{FF2B5EF4-FFF2-40B4-BE49-F238E27FC236}">
                  <a16:creationId xmlns:a16="http://schemas.microsoft.com/office/drawing/2014/main" id="{F2DA57FB-22B8-5BBE-B826-BBF109B61613}"/>
                </a:ext>
              </a:extLst>
            </p:cNvPr>
            <p:cNvSpPr/>
            <p:nvPr/>
          </p:nvSpPr>
          <p:spPr>
            <a:xfrm>
              <a:off x="-1199475" y="2658325"/>
              <a:ext cx="956750" cy="553975"/>
            </a:xfrm>
            <a:custGeom>
              <a:avLst/>
              <a:gdLst/>
              <a:ahLst/>
              <a:cxnLst/>
              <a:rect l="l" t="t" r="r" b="b"/>
              <a:pathLst>
                <a:path w="38270" h="22159" extrusionOk="0">
                  <a:moveTo>
                    <a:pt x="36156" y="19647"/>
                  </a:moveTo>
                  <a:lnTo>
                    <a:pt x="35529" y="19333"/>
                  </a:lnTo>
                  <a:cubicBezTo>
                    <a:pt x="34482" y="19543"/>
                    <a:pt x="33499" y="19752"/>
                    <a:pt x="32495" y="19961"/>
                  </a:cubicBezTo>
                  <a:cubicBezTo>
                    <a:pt x="32244" y="20003"/>
                    <a:pt x="31972" y="20087"/>
                    <a:pt x="31741" y="20170"/>
                  </a:cubicBezTo>
                  <a:cubicBezTo>
                    <a:pt x="31114" y="20359"/>
                    <a:pt x="30486" y="20589"/>
                    <a:pt x="29796" y="20526"/>
                  </a:cubicBezTo>
                  <a:cubicBezTo>
                    <a:pt x="29754" y="20526"/>
                    <a:pt x="29670" y="20505"/>
                    <a:pt x="29628" y="20526"/>
                  </a:cubicBezTo>
                  <a:cubicBezTo>
                    <a:pt x="28519" y="20694"/>
                    <a:pt x="27431" y="20819"/>
                    <a:pt x="26322" y="21007"/>
                  </a:cubicBezTo>
                  <a:cubicBezTo>
                    <a:pt x="25862" y="21091"/>
                    <a:pt x="25381" y="21154"/>
                    <a:pt x="24878" y="21112"/>
                  </a:cubicBezTo>
                  <a:cubicBezTo>
                    <a:pt x="24648" y="21070"/>
                    <a:pt x="24418" y="21070"/>
                    <a:pt x="24167" y="21133"/>
                  </a:cubicBezTo>
                  <a:cubicBezTo>
                    <a:pt x="23163" y="21258"/>
                    <a:pt x="22158" y="21447"/>
                    <a:pt x="21133" y="21572"/>
                  </a:cubicBezTo>
                  <a:cubicBezTo>
                    <a:pt x="20652" y="21656"/>
                    <a:pt x="20129" y="21698"/>
                    <a:pt x="19627" y="21635"/>
                  </a:cubicBezTo>
                  <a:cubicBezTo>
                    <a:pt x="19355" y="21593"/>
                    <a:pt x="19104" y="21635"/>
                    <a:pt x="18811" y="21677"/>
                  </a:cubicBezTo>
                  <a:cubicBezTo>
                    <a:pt x="18580" y="21698"/>
                    <a:pt x="18350" y="21761"/>
                    <a:pt x="18099" y="21844"/>
                  </a:cubicBezTo>
                  <a:cubicBezTo>
                    <a:pt x="17137" y="22158"/>
                    <a:pt x="16153" y="22074"/>
                    <a:pt x="15170" y="21928"/>
                  </a:cubicBezTo>
                  <a:cubicBezTo>
                    <a:pt x="14710" y="21844"/>
                    <a:pt x="14710" y="21844"/>
                    <a:pt x="14333" y="21342"/>
                  </a:cubicBezTo>
                  <a:cubicBezTo>
                    <a:pt x="14291" y="21321"/>
                    <a:pt x="14228" y="21300"/>
                    <a:pt x="14187" y="21300"/>
                  </a:cubicBezTo>
                  <a:cubicBezTo>
                    <a:pt x="13036" y="21238"/>
                    <a:pt x="12199" y="20505"/>
                    <a:pt x="11341" y="19877"/>
                  </a:cubicBezTo>
                  <a:cubicBezTo>
                    <a:pt x="11194" y="19794"/>
                    <a:pt x="11132" y="19668"/>
                    <a:pt x="10985" y="19626"/>
                  </a:cubicBezTo>
                  <a:cubicBezTo>
                    <a:pt x="10295" y="19250"/>
                    <a:pt x="9562" y="18894"/>
                    <a:pt x="8851" y="18517"/>
                  </a:cubicBezTo>
                  <a:cubicBezTo>
                    <a:pt x="8244" y="18204"/>
                    <a:pt x="7784" y="17743"/>
                    <a:pt x="7303" y="17283"/>
                  </a:cubicBezTo>
                  <a:cubicBezTo>
                    <a:pt x="6989" y="17011"/>
                    <a:pt x="6675" y="16739"/>
                    <a:pt x="6340" y="16509"/>
                  </a:cubicBezTo>
                  <a:cubicBezTo>
                    <a:pt x="5754" y="16111"/>
                    <a:pt x="5168" y="15776"/>
                    <a:pt x="4645" y="15337"/>
                  </a:cubicBezTo>
                  <a:cubicBezTo>
                    <a:pt x="3955" y="14751"/>
                    <a:pt x="3348" y="14082"/>
                    <a:pt x="2699" y="13454"/>
                  </a:cubicBezTo>
                  <a:cubicBezTo>
                    <a:pt x="2176" y="12931"/>
                    <a:pt x="1653" y="12366"/>
                    <a:pt x="1005" y="11989"/>
                  </a:cubicBezTo>
                  <a:cubicBezTo>
                    <a:pt x="565" y="11717"/>
                    <a:pt x="356" y="11382"/>
                    <a:pt x="461" y="10859"/>
                  </a:cubicBezTo>
                  <a:cubicBezTo>
                    <a:pt x="523" y="10483"/>
                    <a:pt x="419" y="10148"/>
                    <a:pt x="272" y="9813"/>
                  </a:cubicBezTo>
                  <a:cubicBezTo>
                    <a:pt x="189" y="9625"/>
                    <a:pt x="105" y="9416"/>
                    <a:pt x="0" y="9206"/>
                  </a:cubicBezTo>
                  <a:cubicBezTo>
                    <a:pt x="314" y="8767"/>
                    <a:pt x="628" y="8286"/>
                    <a:pt x="942" y="7846"/>
                  </a:cubicBezTo>
                  <a:cubicBezTo>
                    <a:pt x="1109" y="7616"/>
                    <a:pt x="1193" y="7344"/>
                    <a:pt x="1026" y="7093"/>
                  </a:cubicBezTo>
                  <a:cubicBezTo>
                    <a:pt x="816" y="6758"/>
                    <a:pt x="837" y="6403"/>
                    <a:pt x="900" y="6047"/>
                  </a:cubicBezTo>
                  <a:cubicBezTo>
                    <a:pt x="942" y="5566"/>
                    <a:pt x="1026" y="5105"/>
                    <a:pt x="837" y="4624"/>
                  </a:cubicBezTo>
                  <a:cubicBezTo>
                    <a:pt x="691" y="4185"/>
                    <a:pt x="1005" y="3829"/>
                    <a:pt x="1298" y="3536"/>
                  </a:cubicBezTo>
                  <a:cubicBezTo>
                    <a:pt x="1570" y="3243"/>
                    <a:pt x="1946" y="3013"/>
                    <a:pt x="2281" y="2783"/>
                  </a:cubicBezTo>
                  <a:cubicBezTo>
                    <a:pt x="2448" y="2678"/>
                    <a:pt x="2679" y="2595"/>
                    <a:pt x="2888" y="2595"/>
                  </a:cubicBezTo>
                  <a:cubicBezTo>
                    <a:pt x="3850" y="2595"/>
                    <a:pt x="4792" y="2385"/>
                    <a:pt x="5733" y="2155"/>
                  </a:cubicBezTo>
                  <a:cubicBezTo>
                    <a:pt x="7282" y="1737"/>
                    <a:pt x="8851" y="1569"/>
                    <a:pt x="10441" y="1486"/>
                  </a:cubicBezTo>
                  <a:lnTo>
                    <a:pt x="17262" y="1109"/>
                  </a:lnTo>
                  <a:cubicBezTo>
                    <a:pt x="18057" y="1046"/>
                    <a:pt x="18832" y="1067"/>
                    <a:pt x="19627" y="1046"/>
                  </a:cubicBezTo>
                  <a:cubicBezTo>
                    <a:pt x="20443" y="1025"/>
                    <a:pt x="21238" y="1025"/>
                    <a:pt x="22075" y="1004"/>
                  </a:cubicBezTo>
                  <a:cubicBezTo>
                    <a:pt x="22263" y="753"/>
                    <a:pt x="22472" y="481"/>
                    <a:pt x="22682" y="167"/>
                  </a:cubicBezTo>
                  <a:cubicBezTo>
                    <a:pt x="23184" y="0"/>
                    <a:pt x="23581" y="167"/>
                    <a:pt x="23895" y="523"/>
                  </a:cubicBezTo>
                  <a:cubicBezTo>
                    <a:pt x="24062" y="753"/>
                    <a:pt x="24272" y="963"/>
                    <a:pt x="24481" y="1214"/>
                  </a:cubicBezTo>
                  <a:cubicBezTo>
                    <a:pt x="24648" y="1381"/>
                    <a:pt x="24774" y="1590"/>
                    <a:pt x="24983" y="1737"/>
                  </a:cubicBezTo>
                  <a:cubicBezTo>
                    <a:pt x="25318" y="1967"/>
                    <a:pt x="25506" y="2281"/>
                    <a:pt x="25715" y="2615"/>
                  </a:cubicBezTo>
                  <a:cubicBezTo>
                    <a:pt x="26008" y="3055"/>
                    <a:pt x="26343" y="3473"/>
                    <a:pt x="26720" y="3892"/>
                  </a:cubicBezTo>
                  <a:cubicBezTo>
                    <a:pt x="26992" y="4248"/>
                    <a:pt x="27410" y="4457"/>
                    <a:pt x="27578" y="4917"/>
                  </a:cubicBezTo>
                  <a:cubicBezTo>
                    <a:pt x="27619" y="5084"/>
                    <a:pt x="27891" y="5210"/>
                    <a:pt x="28038" y="5315"/>
                  </a:cubicBezTo>
                  <a:lnTo>
                    <a:pt x="30235" y="6717"/>
                  </a:lnTo>
                  <a:cubicBezTo>
                    <a:pt x="31323" y="7407"/>
                    <a:pt x="32285" y="8181"/>
                    <a:pt x="33248" y="9018"/>
                  </a:cubicBezTo>
                  <a:cubicBezTo>
                    <a:pt x="33897" y="9583"/>
                    <a:pt x="34566" y="10169"/>
                    <a:pt x="35319" y="10587"/>
                  </a:cubicBezTo>
                  <a:cubicBezTo>
                    <a:pt x="35508" y="10692"/>
                    <a:pt x="35633" y="10859"/>
                    <a:pt x="35780" y="11006"/>
                  </a:cubicBezTo>
                  <a:cubicBezTo>
                    <a:pt x="36052" y="11278"/>
                    <a:pt x="36240" y="11571"/>
                    <a:pt x="36658" y="11634"/>
                  </a:cubicBezTo>
                  <a:cubicBezTo>
                    <a:pt x="36784" y="11675"/>
                    <a:pt x="36889" y="11822"/>
                    <a:pt x="36993" y="11927"/>
                  </a:cubicBezTo>
                  <a:cubicBezTo>
                    <a:pt x="37202" y="12136"/>
                    <a:pt x="37433" y="12345"/>
                    <a:pt x="37642" y="12554"/>
                  </a:cubicBezTo>
                  <a:cubicBezTo>
                    <a:pt x="38039" y="12931"/>
                    <a:pt x="38270" y="13349"/>
                    <a:pt x="38186" y="13893"/>
                  </a:cubicBezTo>
                  <a:cubicBezTo>
                    <a:pt x="38081" y="14709"/>
                    <a:pt x="37872" y="15463"/>
                    <a:pt x="37412" y="16174"/>
                  </a:cubicBezTo>
                  <a:cubicBezTo>
                    <a:pt x="37182" y="16530"/>
                    <a:pt x="37035" y="16906"/>
                    <a:pt x="37014" y="17346"/>
                  </a:cubicBezTo>
                  <a:cubicBezTo>
                    <a:pt x="36993" y="17764"/>
                    <a:pt x="36910" y="18183"/>
                    <a:pt x="36679" y="18538"/>
                  </a:cubicBezTo>
                  <a:cubicBezTo>
                    <a:pt x="36554" y="18748"/>
                    <a:pt x="36554" y="19020"/>
                    <a:pt x="36449" y="19229"/>
                  </a:cubicBezTo>
                  <a:cubicBezTo>
                    <a:pt x="36386" y="19271"/>
                    <a:pt x="36282" y="19438"/>
                    <a:pt x="36156" y="19647"/>
                  </a:cubicBezTo>
                  <a:close/>
                  <a:moveTo>
                    <a:pt x="7470" y="16028"/>
                  </a:moveTo>
                  <a:cubicBezTo>
                    <a:pt x="7303" y="15902"/>
                    <a:pt x="7135" y="15818"/>
                    <a:pt x="6947" y="15965"/>
                  </a:cubicBezTo>
                  <a:cubicBezTo>
                    <a:pt x="6968" y="15881"/>
                    <a:pt x="7031" y="15756"/>
                    <a:pt x="6989" y="15714"/>
                  </a:cubicBezTo>
                  <a:cubicBezTo>
                    <a:pt x="6821" y="15546"/>
                    <a:pt x="6612" y="15358"/>
                    <a:pt x="6403" y="15170"/>
                  </a:cubicBezTo>
                  <a:cubicBezTo>
                    <a:pt x="5399" y="14312"/>
                    <a:pt x="4415" y="13412"/>
                    <a:pt x="3411" y="12554"/>
                  </a:cubicBezTo>
                  <a:cubicBezTo>
                    <a:pt x="2699" y="11947"/>
                    <a:pt x="2009" y="11362"/>
                    <a:pt x="1318" y="10755"/>
                  </a:cubicBezTo>
                  <a:cubicBezTo>
                    <a:pt x="1109" y="10901"/>
                    <a:pt x="1172" y="11090"/>
                    <a:pt x="1298" y="11152"/>
                  </a:cubicBezTo>
                  <a:cubicBezTo>
                    <a:pt x="1800" y="11424"/>
                    <a:pt x="2218" y="11801"/>
                    <a:pt x="2637" y="12199"/>
                  </a:cubicBezTo>
                  <a:cubicBezTo>
                    <a:pt x="3202" y="12784"/>
                    <a:pt x="3892" y="13307"/>
                    <a:pt x="4436" y="13914"/>
                  </a:cubicBezTo>
                  <a:cubicBezTo>
                    <a:pt x="4896" y="14437"/>
                    <a:pt x="5420" y="14856"/>
                    <a:pt x="6005" y="15253"/>
                  </a:cubicBezTo>
                  <a:cubicBezTo>
                    <a:pt x="6319" y="15463"/>
                    <a:pt x="6633" y="15693"/>
                    <a:pt x="6968" y="15902"/>
                  </a:cubicBezTo>
                  <a:lnTo>
                    <a:pt x="7512" y="15986"/>
                  </a:lnTo>
                  <a:cubicBezTo>
                    <a:pt x="7554" y="16090"/>
                    <a:pt x="7554" y="16216"/>
                    <a:pt x="7617" y="16300"/>
                  </a:cubicBezTo>
                  <a:cubicBezTo>
                    <a:pt x="8035" y="16906"/>
                    <a:pt x="8642" y="17325"/>
                    <a:pt x="9249" y="17701"/>
                  </a:cubicBezTo>
                  <a:cubicBezTo>
                    <a:pt x="9353" y="17785"/>
                    <a:pt x="9479" y="17806"/>
                    <a:pt x="9604" y="17848"/>
                  </a:cubicBezTo>
                  <a:cubicBezTo>
                    <a:pt x="8956" y="17157"/>
                    <a:pt x="8202" y="16613"/>
                    <a:pt x="7470" y="16028"/>
                  </a:cubicBezTo>
                  <a:close/>
                  <a:moveTo>
                    <a:pt x="23100" y="837"/>
                  </a:moveTo>
                  <a:cubicBezTo>
                    <a:pt x="22974" y="1025"/>
                    <a:pt x="22891" y="1109"/>
                    <a:pt x="22891" y="1172"/>
                  </a:cubicBezTo>
                  <a:cubicBezTo>
                    <a:pt x="22786" y="1632"/>
                    <a:pt x="22472" y="1695"/>
                    <a:pt x="22054" y="1674"/>
                  </a:cubicBezTo>
                  <a:cubicBezTo>
                    <a:pt x="21698" y="1653"/>
                    <a:pt x="21321" y="1590"/>
                    <a:pt x="20987" y="1653"/>
                  </a:cubicBezTo>
                  <a:cubicBezTo>
                    <a:pt x="20317" y="1758"/>
                    <a:pt x="19627" y="1799"/>
                    <a:pt x="18915" y="1779"/>
                  </a:cubicBezTo>
                  <a:cubicBezTo>
                    <a:pt x="18392" y="1758"/>
                    <a:pt x="17911" y="1779"/>
                    <a:pt x="17388" y="1799"/>
                  </a:cubicBezTo>
                  <a:cubicBezTo>
                    <a:pt x="14898" y="1946"/>
                    <a:pt x="12408" y="2113"/>
                    <a:pt x="9918" y="2260"/>
                  </a:cubicBezTo>
                  <a:cubicBezTo>
                    <a:pt x="8725" y="2323"/>
                    <a:pt x="7512" y="2427"/>
                    <a:pt x="6361" y="2699"/>
                  </a:cubicBezTo>
                  <a:cubicBezTo>
                    <a:pt x="5838" y="2825"/>
                    <a:pt x="5294" y="2867"/>
                    <a:pt x="4771" y="2992"/>
                  </a:cubicBezTo>
                  <a:cubicBezTo>
                    <a:pt x="4122" y="3118"/>
                    <a:pt x="3453" y="3201"/>
                    <a:pt x="2804" y="3097"/>
                  </a:cubicBezTo>
                  <a:cubicBezTo>
                    <a:pt x="2762" y="3097"/>
                    <a:pt x="2699" y="3139"/>
                    <a:pt x="2595" y="3160"/>
                  </a:cubicBezTo>
                  <a:cubicBezTo>
                    <a:pt x="2574" y="3264"/>
                    <a:pt x="2553" y="3390"/>
                    <a:pt x="2490" y="3557"/>
                  </a:cubicBezTo>
                  <a:cubicBezTo>
                    <a:pt x="2846" y="3766"/>
                    <a:pt x="3160" y="3955"/>
                    <a:pt x="3432" y="4164"/>
                  </a:cubicBezTo>
                  <a:cubicBezTo>
                    <a:pt x="3892" y="4478"/>
                    <a:pt x="4352" y="4771"/>
                    <a:pt x="4729" y="5147"/>
                  </a:cubicBezTo>
                  <a:cubicBezTo>
                    <a:pt x="5671" y="6256"/>
                    <a:pt x="6780" y="7177"/>
                    <a:pt x="7805" y="8181"/>
                  </a:cubicBezTo>
                  <a:cubicBezTo>
                    <a:pt x="8202" y="8579"/>
                    <a:pt x="8621" y="8997"/>
                    <a:pt x="8956" y="9437"/>
                  </a:cubicBezTo>
                  <a:cubicBezTo>
                    <a:pt x="9688" y="10357"/>
                    <a:pt x="10462" y="11215"/>
                    <a:pt x="11341" y="12031"/>
                  </a:cubicBezTo>
                  <a:cubicBezTo>
                    <a:pt x="11697" y="12366"/>
                    <a:pt x="12094" y="12743"/>
                    <a:pt x="12387" y="13140"/>
                  </a:cubicBezTo>
                  <a:cubicBezTo>
                    <a:pt x="13140" y="14123"/>
                    <a:pt x="13998" y="15065"/>
                    <a:pt x="14898" y="15965"/>
                  </a:cubicBezTo>
                  <a:cubicBezTo>
                    <a:pt x="15003" y="16069"/>
                    <a:pt x="15128" y="16195"/>
                    <a:pt x="15254" y="16216"/>
                  </a:cubicBezTo>
                  <a:cubicBezTo>
                    <a:pt x="15756" y="16300"/>
                    <a:pt x="16279" y="16404"/>
                    <a:pt x="16781" y="16320"/>
                  </a:cubicBezTo>
                  <a:cubicBezTo>
                    <a:pt x="17304" y="16216"/>
                    <a:pt x="17848" y="16174"/>
                    <a:pt x="18371" y="16132"/>
                  </a:cubicBezTo>
                  <a:cubicBezTo>
                    <a:pt x="18999" y="16111"/>
                    <a:pt x="19606" y="15965"/>
                    <a:pt x="20213" y="15756"/>
                  </a:cubicBezTo>
                  <a:cubicBezTo>
                    <a:pt x="20589" y="15609"/>
                    <a:pt x="21008" y="15546"/>
                    <a:pt x="21405" y="15442"/>
                  </a:cubicBezTo>
                  <a:cubicBezTo>
                    <a:pt x="22556" y="15170"/>
                    <a:pt x="23707" y="14960"/>
                    <a:pt x="24837" y="14667"/>
                  </a:cubicBezTo>
                  <a:cubicBezTo>
                    <a:pt x="25548" y="14500"/>
                    <a:pt x="26218" y="14333"/>
                    <a:pt x="26950" y="14249"/>
                  </a:cubicBezTo>
                  <a:cubicBezTo>
                    <a:pt x="27536" y="14186"/>
                    <a:pt x="28080" y="14040"/>
                    <a:pt x="28624" y="13977"/>
                  </a:cubicBezTo>
                  <a:cubicBezTo>
                    <a:pt x="29210" y="13893"/>
                    <a:pt x="29754" y="13789"/>
                    <a:pt x="30319" y="13789"/>
                  </a:cubicBezTo>
                  <a:cubicBezTo>
                    <a:pt x="31009" y="13789"/>
                    <a:pt x="31679" y="13579"/>
                    <a:pt x="32390" y="13705"/>
                  </a:cubicBezTo>
                  <a:cubicBezTo>
                    <a:pt x="33101" y="13475"/>
                    <a:pt x="33834" y="13663"/>
                    <a:pt x="34545" y="13705"/>
                  </a:cubicBezTo>
                  <a:cubicBezTo>
                    <a:pt x="34713" y="13726"/>
                    <a:pt x="34901" y="13768"/>
                    <a:pt x="35068" y="13831"/>
                  </a:cubicBezTo>
                  <a:cubicBezTo>
                    <a:pt x="35487" y="14019"/>
                    <a:pt x="35863" y="14228"/>
                    <a:pt x="36261" y="14437"/>
                  </a:cubicBezTo>
                  <a:cubicBezTo>
                    <a:pt x="36449" y="14542"/>
                    <a:pt x="36596" y="14667"/>
                    <a:pt x="36638" y="14919"/>
                  </a:cubicBezTo>
                  <a:cubicBezTo>
                    <a:pt x="36638" y="15023"/>
                    <a:pt x="36700" y="15128"/>
                    <a:pt x="36763" y="15274"/>
                  </a:cubicBezTo>
                  <a:cubicBezTo>
                    <a:pt x="36951" y="14960"/>
                    <a:pt x="37098" y="14730"/>
                    <a:pt x="37223" y="14500"/>
                  </a:cubicBezTo>
                  <a:cubicBezTo>
                    <a:pt x="37391" y="14207"/>
                    <a:pt x="37412" y="13914"/>
                    <a:pt x="37202" y="13663"/>
                  </a:cubicBezTo>
                  <a:cubicBezTo>
                    <a:pt x="36763" y="13098"/>
                    <a:pt x="36491" y="12366"/>
                    <a:pt x="35801" y="12052"/>
                  </a:cubicBezTo>
                  <a:cubicBezTo>
                    <a:pt x="35696" y="12010"/>
                    <a:pt x="35633" y="11885"/>
                    <a:pt x="35529" y="11801"/>
                  </a:cubicBezTo>
                  <a:cubicBezTo>
                    <a:pt x="35278" y="11571"/>
                    <a:pt x="35006" y="11320"/>
                    <a:pt x="34713" y="11090"/>
                  </a:cubicBezTo>
                  <a:cubicBezTo>
                    <a:pt x="34085" y="10587"/>
                    <a:pt x="33415" y="10127"/>
                    <a:pt x="32829" y="9604"/>
                  </a:cubicBezTo>
                  <a:cubicBezTo>
                    <a:pt x="31783" y="8641"/>
                    <a:pt x="30674" y="7805"/>
                    <a:pt x="29482" y="7030"/>
                  </a:cubicBezTo>
                  <a:cubicBezTo>
                    <a:pt x="28833" y="6612"/>
                    <a:pt x="28184" y="6193"/>
                    <a:pt x="27536" y="5754"/>
                  </a:cubicBezTo>
                  <a:cubicBezTo>
                    <a:pt x="27327" y="5608"/>
                    <a:pt x="27075" y="5440"/>
                    <a:pt x="26950" y="5210"/>
                  </a:cubicBezTo>
                  <a:cubicBezTo>
                    <a:pt x="26531" y="4561"/>
                    <a:pt x="25967" y="4038"/>
                    <a:pt x="25402" y="3473"/>
                  </a:cubicBezTo>
                  <a:cubicBezTo>
                    <a:pt x="25213" y="3264"/>
                    <a:pt x="25046" y="3118"/>
                    <a:pt x="24962" y="2825"/>
                  </a:cubicBezTo>
                  <a:cubicBezTo>
                    <a:pt x="24627" y="1904"/>
                    <a:pt x="23895" y="1423"/>
                    <a:pt x="23100" y="837"/>
                  </a:cubicBezTo>
                  <a:close/>
                  <a:moveTo>
                    <a:pt x="14626" y="17492"/>
                  </a:moveTo>
                  <a:cubicBezTo>
                    <a:pt x="14417" y="17660"/>
                    <a:pt x="14207" y="17639"/>
                    <a:pt x="14061" y="17471"/>
                  </a:cubicBezTo>
                  <a:cubicBezTo>
                    <a:pt x="13663" y="17053"/>
                    <a:pt x="13308" y="16613"/>
                    <a:pt x="12931" y="16195"/>
                  </a:cubicBezTo>
                  <a:cubicBezTo>
                    <a:pt x="12513" y="15714"/>
                    <a:pt x="12094" y="15253"/>
                    <a:pt x="11634" y="14814"/>
                  </a:cubicBezTo>
                  <a:cubicBezTo>
                    <a:pt x="10002" y="13287"/>
                    <a:pt x="8349" y="11801"/>
                    <a:pt x="6717" y="10315"/>
                  </a:cubicBezTo>
                  <a:cubicBezTo>
                    <a:pt x="6549" y="10169"/>
                    <a:pt x="6403" y="10043"/>
                    <a:pt x="6215" y="9918"/>
                  </a:cubicBezTo>
                  <a:cubicBezTo>
                    <a:pt x="5503" y="9374"/>
                    <a:pt x="4771" y="8809"/>
                    <a:pt x="4101" y="8244"/>
                  </a:cubicBezTo>
                  <a:cubicBezTo>
                    <a:pt x="3327" y="7616"/>
                    <a:pt x="2427" y="7198"/>
                    <a:pt x="1800" y="6277"/>
                  </a:cubicBezTo>
                  <a:cubicBezTo>
                    <a:pt x="1758" y="6465"/>
                    <a:pt x="1716" y="6570"/>
                    <a:pt x="1737" y="6612"/>
                  </a:cubicBezTo>
                  <a:cubicBezTo>
                    <a:pt x="1904" y="7240"/>
                    <a:pt x="1800" y="7825"/>
                    <a:pt x="1339" y="8286"/>
                  </a:cubicBezTo>
                  <a:cubicBezTo>
                    <a:pt x="1067" y="8600"/>
                    <a:pt x="1067" y="8997"/>
                    <a:pt x="1109" y="9395"/>
                  </a:cubicBezTo>
                  <a:cubicBezTo>
                    <a:pt x="1632" y="10002"/>
                    <a:pt x="2218" y="10546"/>
                    <a:pt x="2846" y="11006"/>
                  </a:cubicBezTo>
                  <a:cubicBezTo>
                    <a:pt x="3160" y="11236"/>
                    <a:pt x="3432" y="11508"/>
                    <a:pt x="3725" y="11759"/>
                  </a:cubicBezTo>
                  <a:cubicBezTo>
                    <a:pt x="4436" y="12387"/>
                    <a:pt x="5148" y="13077"/>
                    <a:pt x="5880" y="13705"/>
                  </a:cubicBezTo>
                  <a:cubicBezTo>
                    <a:pt x="7261" y="14856"/>
                    <a:pt x="8663" y="15986"/>
                    <a:pt x="10065" y="17136"/>
                  </a:cubicBezTo>
                  <a:cubicBezTo>
                    <a:pt x="10274" y="17283"/>
                    <a:pt x="10504" y="17450"/>
                    <a:pt x="10734" y="17576"/>
                  </a:cubicBezTo>
                  <a:cubicBezTo>
                    <a:pt x="11362" y="17890"/>
                    <a:pt x="11906" y="18287"/>
                    <a:pt x="12408" y="18789"/>
                  </a:cubicBezTo>
                  <a:cubicBezTo>
                    <a:pt x="12806" y="19166"/>
                    <a:pt x="13308" y="19459"/>
                    <a:pt x="13789" y="19689"/>
                  </a:cubicBezTo>
                  <a:cubicBezTo>
                    <a:pt x="13998" y="19522"/>
                    <a:pt x="14207" y="19438"/>
                    <a:pt x="14187" y="19145"/>
                  </a:cubicBezTo>
                  <a:cubicBezTo>
                    <a:pt x="13977" y="19061"/>
                    <a:pt x="13768" y="18957"/>
                    <a:pt x="13538" y="18936"/>
                  </a:cubicBezTo>
                  <a:cubicBezTo>
                    <a:pt x="13140" y="18873"/>
                    <a:pt x="12889" y="18664"/>
                    <a:pt x="12638" y="18392"/>
                  </a:cubicBezTo>
                  <a:cubicBezTo>
                    <a:pt x="12408" y="18099"/>
                    <a:pt x="12157" y="17869"/>
                    <a:pt x="11885" y="17618"/>
                  </a:cubicBezTo>
                  <a:cubicBezTo>
                    <a:pt x="10650" y="16467"/>
                    <a:pt x="9395" y="15358"/>
                    <a:pt x="8181" y="14207"/>
                  </a:cubicBezTo>
                  <a:cubicBezTo>
                    <a:pt x="7889" y="13935"/>
                    <a:pt x="7617" y="13642"/>
                    <a:pt x="7303" y="13412"/>
                  </a:cubicBezTo>
                  <a:cubicBezTo>
                    <a:pt x="6633" y="12910"/>
                    <a:pt x="6026" y="12345"/>
                    <a:pt x="5420" y="11738"/>
                  </a:cubicBezTo>
                  <a:cubicBezTo>
                    <a:pt x="4938" y="11215"/>
                    <a:pt x="4373" y="10755"/>
                    <a:pt x="3892" y="10232"/>
                  </a:cubicBezTo>
                  <a:cubicBezTo>
                    <a:pt x="3683" y="10022"/>
                    <a:pt x="3495" y="9771"/>
                    <a:pt x="3285" y="9562"/>
                  </a:cubicBezTo>
                  <a:cubicBezTo>
                    <a:pt x="3076" y="9353"/>
                    <a:pt x="2867" y="9186"/>
                    <a:pt x="2658" y="8976"/>
                  </a:cubicBezTo>
                  <a:cubicBezTo>
                    <a:pt x="3013" y="8809"/>
                    <a:pt x="3285" y="8872"/>
                    <a:pt x="3536" y="9102"/>
                  </a:cubicBezTo>
                  <a:cubicBezTo>
                    <a:pt x="4101" y="9562"/>
                    <a:pt x="4645" y="10022"/>
                    <a:pt x="5189" y="10504"/>
                  </a:cubicBezTo>
                  <a:cubicBezTo>
                    <a:pt x="6152" y="11403"/>
                    <a:pt x="7072" y="12387"/>
                    <a:pt x="8181" y="13119"/>
                  </a:cubicBezTo>
                  <a:cubicBezTo>
                    <a:pt x="8223" y="13161"/>
                    <a:pt x="8244" y="13203"/>
                    <a:pt x="8307" y="13266"/>
                  </a:cubicBezTo>
                  <a:cubicBezTo>
                    <a:pt x="9960" y="14793"/>
                    <a:pt x="11592" y="16341"/>
                    <a:pt x="13224" y="17869"/>
                  </a:cubicBezTo>
                  <a:cubicBezTo>
                    <a:pt x="13726" y="17722"/>
                    <a:pt x="14166" y="17576"/>
                    <a:pt x="14375" y="18204"/>
                  </a:cubicBezTo>
                  <a:cubicBezTo>
                    <a:pt x="14396" y="18287"/>
                    <a:pt x="14500" y="18308"/>
                    <a:pt x="14584" y="18350"/>
                  </a:cubicBezTo>
                  <a:cubicBezTo>
                    <a:pt x="14898" y="18601"/>
                    <a:pt x="15212" y="18810"/>
                    <a:pt x="15505" y="19020"/>
                  </a:cubicBezTo>
                  <a:cubicBezTo>
                    <a:pt x="16697" y="18810"/>
                    <a:pt x="17911" y="18622"/>
                    <a:pt x="19083" y="18392"/>
                  </a:cubicBezTo>
                  <a:cubicBezTo>
                    <a:pt x="19187" y="18350"/>
                    <a:pt x="19376" y="18413"/>
                    <a:pt x="19376" y="18162"/>
                  </a:cubicBezTo>
                  <a:cubicBezTo>
                    <a:pt x="18852" y="18204"/>
                    <a:pt x="18350" y="18266"/>
                    <a:pt x="17848" y="18287"/>
                  </a:cubicBezTo>
                  <a:cubicBezTo>
                    <a:pt x="17283" y="18308"/>
                    <a:pt x="16865" y="18162"/>
                    <a:pt x="16488" y="17785"/>
                  </a:cubicBezTo>
                  <a:cubicBezTo>
                    <a:pt x="16572" y="17743"/>
                    <a:pt x="16656" y="17680"/>
                    <a:pt x="16718" y="17680"/>
                  </a:cubicBezTo>
                  <a:cubicBezTo>
                    <a:pt x="17702" y="17576"/>
                    <a:pt x="18643" y="17492"/>
                    <a:pt x="19606" y="17429"/>
                  </a:cubicBezTo>
                  <a:cubicBezTo>
                    <a:pt x="21510" y="17241"/>
                    <a:pt x="23414" y="17032"/>
                    <a:pt x="25297" y="16655"/>
                  </a:cubicBezTo>
                  <a:cubicBezTo>
                    <a:pt x="27347" y="16279"/>
                    <a:pt x="29377" y="15986"/>
                    <a:pt x="31448" y="15860"/>
                  </a:cubicBezTo>
                  <a:cubicBezTo>
                    <a:pt x="32892" y="15756"/>
                    <a:pt x="34294" y="15567"/>
                    <a:pt x="35738" y="15400"/>
                  </a:cubicBezTo>
                  <a:cubicBezTo>
                    <a:pt x="35759" y="15400"/>
                    <a:pt x="35801" y="15379"/>
                    <a:pt x="35842" y="15337"/>
                  </a:cubicBezTo>
                  <a:cubicBezTo>
                    <a:pt x="35863" y="15149"/>
                    <a:pt x="35905" y="14960"/>
                    <a:pt x="35905" y="14751"/>
                  </a:cubicBezTo>
                  <a:cubicBezTo>
                    <a:pt x="34399" y="14333"/>
                    <a:pt x="32913" y="14667"/>
                    <a:pt x="31428" y="14605"/>
                  </a:cubicBezTo>
                  <a:cubicBezTo>
                    <a:pt x="31114" y="14605"/>
                    <a:pt x="30779" y="14667"/>
                    <a:pt x="30444" y="14647"/>
                  </a:cubicBezTo>
                  <a:cubicBezTo>
                    <a:pt x="30256" y="14626"/>
                    <a:pt x="30026" y="14647"/>
                    <a:pt x="29816" y="14667"/>
                  </a:cubicBezTo>
                  <a:cubicBezTo>
                    <a:pt x="28603" y="14856"/>
                    <a:pt x="27389" y="15044"/>
                    <a:pt x="26155" y="15253"/>
                  </a:cubicBezTo>
                  <a:cubicBezTo>
                    <a:pt x="25987" y="15274"/>
                    <a:pt x="25820" y="15337"/>
                    <a:pt x="25632" y="15379"/>
                  </a:cubicBezTo>
                  <a:cubicBezTo>
                    <a:pt x="24439" y="15651"/>
                    <a:pt x="23226" y="15923"/>
                    <a:pt x="22033" y="16195"/>
                  </a:cubicBezTo>
                  <a:cubicBezTo>
                    <a:pt x="21949" y="16216"/>
                    <a:pt x="21845" y="16216"/>
                    <a:pt x="21782" y="16237"/>
                  </a:cubicBezTo>
                  <a:cubicBezTo>
                    <a:pt x="21321" y="16341"/>
                    <a:pt x="20882" y="16425"/>
                    <a:pt x="20464" y="16551"/>
                  </a:cubicBezTo>
                  <a:cubicBezTo>
                    <a:pt x="19794" y="16802"/>
                    <a:pt x="19083" y="16948"/>
                    <a:pt x="18350" y="16969"/>
                  </a:cubicBezTo>
                  <a:cubicBezTo>
                    <a:pt x="18057" y="16969"/>
                    <a:pt x="17723" y="16969"/>
                    <a:pt x="17451" y="17053"/>
                  </a:cubicBezTo>
                  <a:cubicBezTo>
                    <a:pt x="16865" y="17262"/>
                    <a:pt x="16279" y="17178"/>
                    <a:pt x="15672" y="17116"/>
                  </a:cubicBezTo>
                  <a:cubicBezTo>
                    <a:pt x="15400" y="17074"/>
                    <a:pt x="15086" y="17032"/>
                    <a:pt x="14772" y="17011"/>
                  </a:cubicBezTo>
                  <a:cubicBezTo>
                    <a:pt x="14689" y="17157"/>
                    <a:pt x="14668" y="17346"/>
                    <a:pt x="14626" y="17492"/>
                  </a:cubicBezTo>
                  <a:close/>
                  <a:moveTo>
                    <a:pt x="15609" y="20421"/>
                  </a:moveTo>
                  <a:cubicBezTo>
                    <a:pt x="16049" y="20108"/>
                    <a:pt x="16446" y="20170"/>
                    <a:pt x="16823" y="20191"/>
                  </a:cubicBezTo>
                  <a:cubicBezTo>
                    <a:pt x="17220" y="20212"/>
                    <a:pt x="17618" y="20254"/>
                    <a:pt x="18016" y="20212"/>
                  </a:cubicBezTo>
                  <a:cubicBezTo>
                    <a:pt x="18497" y="20191"/>
                    <a:pt x="19020" y="20149"/>
                    <a:pt x="19522" y="20045"/>
                  </a:cubicBezTo>
                  <a:cubicBezTo>
                    <a:pt x="20903" y="19731"/>
                    <a:pt x="22305" y="19543"/>
                    <a:pt x="23686" y="19354"/>
                  </a:cubicBezTo>
                  <a:cubicBezTo>
                    <a:pt x="24104" y="19313"/>
                    <a:pt x="24502" y="19166"/>
                    <a:pt x="24920" y="19124"/>
                  </a:cubicBezTo>
                  <a:cubicBezTo>
                    <a:pt x="26824" y="18894"/>
                    <a:pt x="28708" y="18476"/>
                    <a:pt x="30591" y="18078"/>
                  </a:cubicBezTo>
                  <a:cubicBezTo>
                    <a:pt x="30842" y="18015"/>
                    <a:pt x="31135" y="17953"/>
                    <a:pt x="31407" y="17973"/>
                  </a:cubicBezTo>
                  <a:cubicBezTo>
                    <a:pt x="31951" y="18015"/>
                    <a:pt x="32474" y="17953"/>
                    <a:pt x="33018" y="17911"/>
                  </a:cubicBezTo>
                  <a:cubicBezTo>
                    <a:pt x="33625" y="17890"/>
                    <a:pt x="34189" y="17660"/>
                    <a:pt x="34796" y="17764"/>
                  </a:cubicBezTo>
                  <a:cubicBezTo>
                    <a:pt x="35089" y="17806"/>
                    <a:pt x="35236" y="17660"/>
                    <a:pt x="35298" y="17367"/>
                  </a:cubicBezTo>
                  <a:cubicBezTo>
                    <a:pt x="35340" y="17032"/>
                    <a:pt x="35382" y="16655"/>
                    <a:pt x="35424" y="16320"/>
                  </a:cubicBezTo>
                  <a:cubicBezTo>
                    <a:pt x="34985" y="16069"/>
                    <a:pt x="34566" y="16216"/>
                    <a:pt x="34169" y="16320"/>
                  </a:cubicBezTo>
                  <a:cubicBezTo>
                    <a:pt x="34148" y="16320"/>
                    <a:pt x="34127" y="16404"/>
                    <a:pt x="34085" y="16425"/>
                  </a:cubicBezTo>
                  <a:cubicBezTo>
                    <a:pt x="34252" y="16551"/>
                    <a:pt x="34378" y="16655"/>
                    <a:pt x="34650" y="16864"/>
                  </a:cubicBezTo>
                  <a:cubicBezTo>
                    <a:pt x="34085" y="16948"/>
                    <a:pt x="33708" y="17032"/>
                    <a:pt x="33290" y="17074"/>
                  </a:cubicBezTo>
                  <a:cubicBezTo>
                    <a:pt x="33039" y="17116"/>
                    <a:pt x="32809" y="17178"/>
                    <a:pt x="32578" y="17157"/>
                  </a:cubicBezTo>
                  <a:cubicBezTo>
                    <a:pt x="32055" y="17074"/>
                    <a:pt x="31553" y="17178"/>
                    <a:pt x="31051" y="17241"/>
                  </a:cubicBezTo>
                  <a:cubicBezTo>
                    <a:pt x="30005" y="17367"/>
                    <a:pt x="28959" y="17471"/>
                    <a:pt x="27912" y="17597"/>
                  </a:cubicBezTo>
                  <a:cubicBezTo>
                    <a:pt x="26866" y="17743"/>
                    <a:pt x="25799" y="17743"/>
                    <a:pt x="24816" y="17994"/>
                  </a:cubicBezTo>
                  <a:cubicBezTo>
                    <a:pt x="22849" y="18538"/>
                    <a:pt x="20757" y="18517"/>
                    <a:pt x="18790" y="19061"/>
                  </a:cubicBezTo>
                  <a:cubicBezTo>
                    <a:pt x="18685" y="19103"/>
                    <a:pt x="18560" y="19103"/>
                    <a:pt x="18434" y="19103"/>
                  </a:cubicBezTo>
                  <a:cubicBezTo>
                    <a:pt x="17304" y="19271"/>
                    <a:pt x="16174" y="19438"/>
                    <a:pt x="15044" y="19626"/>
                  </a:cubicBezTo>
                  <a:cubicBezTo>
                    <a:pt x="14940" y="19836"/>
                    <a:pt x="14877" y="20003"/>
                    <a:pt x="14793" y="20170"/>
                  </a:cubicBezTo>
                  <a:cubicBezTo>
                    <a:pt x="15044" y="20505"/>
                    <a:pt x="15254" y="20798"/>
                    <a:pt x="15463" y="21091"/>
                  </a:cubicBezTo>
                  <a:cubicBezTo>
                    <a:pt x="15881" y="21133"/>
                    <a:pt x="16300" y="21196"/>
                    <a:pt x="16718" y="21217"/>
                  </a:cubicBezTo>
                  <a:cubicBezTo>
                    <a:pt x="16865" y="21217"/>
                    <a:pt x="17011" y="21112"/>
                    <a:pt x="17220" y="21028"/>
                  </a:cubicBezTo>
                  <a:cubicBezTo>
                    <a:pt x="16656" y="20819"/>
                    <a:pt x="16028" y="21028"/>
                    <a:pt x="15609" y="20421"/>
                  </a:cubicBezTo>
                  <a:close/>
                  <a:moveTo>
                    <a:pt x="1842" y="5461"/>
                  </a:moveTo>
                  <a:cubicBezTo>
                    <a:pt x="2218" y="5859"/>
                    <a:pt x="2553" y="6361"/>
                    <a:pt x="3013" y="6654"/>
                  </a:cubicBezTo>
                  <a:cubicBezTo>
                    <a:pt x="3997" y="7281"/>
                    <a:pt x="4855" y="8014"/>
                    <a:pt x="5775" y="8683"/>
                  </a:cubicBezTo>
                  <a:cubicBezTo>
                    <a:pt x="6256" y="9081"/>
                    <a:pt x="6780" y="9437"/>
                    <a:pt x="7261" y="9855"/>
                  </a:cubicBezTo>
                  <a:cubicBezTo>
                    <a:pt x="8705" y="11152"/>
                    <a:pt x="10085" y="12450"/>
                    <a:pt x="11529" y="13768"/>
                  </a:cubicBezTo>
                  <a:cubicBezTo>
                    <a:pt x="11592" y="13831"/>
                    <a:pt x="11676" y="14019"/>
                    <a:pt x="11906" y="13831"/>
                  </a:cubicBezTo>
                  <a:cubicBezTo>
                    <a:pt x="11571" y="13475"/>
                    <a:pt x="11257" y="13140"/>
                    <a:pt x="10922" y="12784"/>
                  </a:cubicBezTo>
                  <a:cubicBezTo>
                    <a:pt x="10316" y="12199"/>
                    <a:pt x="9667" y="11675"/>
                    <a:pt x="9144" y="11006"/>
                  </a:cubicBezTo>
                  <a:cubicBezTo>
                    <a:pt x="8202" y="9834"/>
                    <a:pt x="7177" y="8746"/>
                    <a:pt x="6047" y="7742"/>
                  </a:cubicBezTo>
                  <a:cubicBezTo>
                    <a:pt x="5566" y="7302"/>
                    <a:pt x="5064" y="6884"/>
                    <a:pt x="4645" y="6361"/>
                  </a:cubicBezTo>
                  <a:cubicBezTo>
                    <a:pt x="4018" y="5545"/>
                    <a:pt x="3264" y="4938"/>
                    <a:pt x="2427" y="4415"/>
                  </a:cubicBezTo>
                  <a:cubicBezTo>
                    <a:pt x="2281" y="4352"/>
                    <a:pt x="2072" y="4248"/>
                    <a:pt x="1946" y="4268"/>
                  </a:cubicBezTo>
                  <a:cubicBezTo>
                    <a:pt x="1737" y="4310"/>
                    <a:pt x="1821" y="4561"/>
                    <a:pt x="1842" y="4729"/>
                  </a:cubicBezTo>
                  <a:close/>
                  <a:moveTo>
                    <a:pt x="25088" y="20170"/>
                  </a:moveTo>
                  <a:cubicBezTo>
                    <a:pt x="25464" y="20359"/>
                    <a:pt x="25778" y="20296"/>
                    <a:pt x="26092" y="20212"/>
                  </a:cubicBezTo>
                  <a:cubicBezTo>
                    <a:pt x="26762" y="20066"/>
                    <a:pt x="27452" y="19919"/>
                    <a:pt x="28122" y="19919"/>
                  </a:cubicBezTo>
                  <a:cubicBezTo>
                    <a:pt x="28331" y="19919"/>
                    <a:pt x="28540" y="19919"/>
                    <a:pt x="28749" y="19877"/>
                  </a:cubicBezTo>
                  <a:cubicBezTo>
                    <a:pt x="29231" y="19752"/>
                    <a:pt x="29691" y="19668"/>
                    <a:pt x="30172" y="19710"/>
                  </a:cubicBezTo>
                  <a:cubicBezTo>
                    <a:pt x="30507" y="19752"/>
                    <a:pt x="31072" y="19501"/>
                    <a:pt x="31365" y="19292"/>
                  </a:cubicBezTo>
                  <a:cubicBezTo>
                    <a:pt x="29252" y="19417"/>
                    <a:pt x="27159" y="19626"/>
                    <a:pt x="25088" y="201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6" name="Google Shape;176;p33">
              <a:extLst>
                <a:ext uri="{FF2B5EF4-FFF2-40B4-BE49-F238E27FC236}">
                  <a16:creationId xmlns:a16="http://schemas.microsoft.com/office/drawing/2014/main" id="{3F80C470-59D6-C671-79B5-753871D53877}"/>
                </a:ext>
              </a:extLst>
            </p:cNvPr>
            <p:cNvSpPr/>
            <p:nvPr/>
          </p:nvSpPr>
          <p:spPr>
            <a:xfrm>
              <a:off x="-956775" y="2745150"/>
              <a:ext cx="339000" cy="142825"/>
            </a:xfrm>
            <a:custGeom>
              <a:avLst/>
              <a:gdLst/>
              <a:ahLst/>
              <a:cxnLst/>
              <a:rect l="l" t="t" r="r" b="b"/>
              <a:pathLst>
                <a:path w="13560" h="5713" extrusionOk="0">
                  <a:moveTo>
                    <a:pt x="1" y="1863"/>
                  </a:moveTo>
                  <a:cubicBezTo>
                    <a:pt x="315" y="1632"/>
                    <a:pt x="629" y="1674"/>
                    <a:pt x="922" y="1716"/>
                  </a:cubicBezTo>
                  <a:cubicBezTo>
                    <a:pt x="1842" y="1842"/>
                    <a:pt x="2700" y="1716"/>
                    <a:pt x="3600" y="1465"/>
                  </a:cubicBezTo>
                  <a:cubicBezTo>
                    <a:pt x="4374" y="1256"/>
                    <a:pt x="5190" y="1193"/>
                    <a:pt x="5964" y="1026"/>
                  </a:cubicBezTo>
                  <a:cubicBezTo>
                    <a:pt x="6341" y="942"/>
                    <a:pt x="6738" y="816"/>
                    <a:pt x="7073" y="670"/>
                  </a:cubicBezTo>
                  <a:cubicBezTo>
                    <a:pt x="7533" y="461"/>
                    <a:pt x="8015" y="293"/>
                    <a:pt x="8538" y="293"/>
                  </a:cubicBezTo>
                  <a:cubicBezTo>
                    <a:pt x="8621" y="293"/>
                    <a:pt x="8726" y="314"/>
                    <a:pt x="8789" y="293"/>
                  </a:cubicBezTo>
                  <a:cubicBezTo>
                    <a:pt x="9626" y="0"/>
                    <a:pt x="10463" y="189"/>
                    <a:pt x="11279" y="314"/>
                  </a:cubicBezTo>
                  <a:cubicBezTo>
                    <a:pt x="12032" y="419"/>
                    <a:pt x="12618" y="795"/>
                    <a:pt x="12827" y="1611"/>
                  </a:cubicBezTo>
                  <a:cubicBezTo>
                    <a:pt x="12869" y="1842"/>
                    <a:pt x="13015" y="2030"/>
                    <a:pt x="13141" y="2239"/>
                  </a:cubicBezTo>
                  <a:cubicBezTo>
                    <a:pt x="13183" y="2344"/>
                    <a:pt x="13287" y="2407"/>
                    <a:pt x="13350" y="2511"/>
                  </a:cubicBezTo>
                  <a:cubicBezTo>
                    <a:pt x="13559" y="2909"/>
                    <a:pt x="13455" y="3306"/>
                    <a:pt x="13015" y="3453"/>
                  </a:cubicBezTo>
                  <a:cubicBezTo>
                    <a:pt x="12806" y="3536"/>
                    <a:pt x="12534" y="3599"/>
                    <a:pt x="12304" y="3620"/>
                  </a:cubicBezTo>
                  <a:lnTo>
                    <a:pt x="11676" y="3704"/>
                  </a:lnTo>
                  <a:cubicBezTo>
                    <a:pt x="11049" y="3746"/>
                    <a:pt x="10442" y="3850"/>
                    <a:pt x="9814" y="4039"/>
                  </a:cubicBezTo>
                  <a:cubicBezTo>
                    <a:pt x="9709" y="4060"/>
                    <a:pt x="9584" y="4080"/>
                    <a:pt x="9458" y="4080"/>
                  </a:cubicBezTo>
                  <a:cubicBezTo>
                    <a:pt x="8768" y="3955"/>
                    <a:pt x="8140" y="4227"/>
                    <a:pt x="7512" y="4373"/>
                  </a:cubicBezTo>
                  <a:cubicBezTo>
                    <a:pt x="7010" y="4499"/>
                    <a:pt x="6550" y="4666"/>
                    <a:pt x="6027" y="4645"/>
                  </a:cubicBezTo>
                  <a:cubicBezTo>
                    <a:pt x="5525" y="4604"/>
                    <a:pt x="5106" y="4896"/>
                    <a:pt x="4688" y="5106"/>
                  </a:cubicBezTo>
                  <a:cubicBezTo>
                    <a:pt x="4374" y="5273"/>
                    <a:pt x="4060" y="5441"/>
                    <a:pt x="3725" y="5545"/>
                  </a:cubicBezTo>
                  <a:cubicBezTo>
                    <a:pt x="3139" y="5713"/>
                    <a:pt x="2616" y="5692"/>
                    <a:pt x="2177" y="5168"/>
                  </a:cubicBezTo>
                  <a:cubicBezTo>
                    <a:pt x="1821" y="4687"/>
                    <a:pt x="1361" y="4290"/>
                    <a:pt x="1047" y="3808"/>
                  </a:cubicBezTo>
                  <a:cubicBezTo>
                    <a:pt x="817" y="3432"/>
                    <a:pt x="608" y="3076"/>
                    <a:pt x="524" y="2679"/>
                  </a:cubicBezTo>
                  <a:cubicBezTo>
                    <a:pt x="482" y="2386"/>
                    <a:pt x="357" y="2197"/>
                    <a:pt x="85" y="2093"/>
                  </a:cubicBezTo>
                  <a:cubicBezTo>
                    <a:pt x="64" y="2072"/>
                    <a:pt x="64" y="1967"/>
                    <a:pt x="1" y="1863"/>
                  </a:cubicBezTo>
                  <a:close/>
                  <a:moveTo>
                    <a:pt x="1361" y="2448"/>
                  </a:moveTo>
                  <a:cubicBezTo>
                    <a:pt x="1717" y="3557"/>
                    <a:pt x="2449" y="4164"/>
                    <a:pt x="3014" y="4855"/>
                  </a:cubicBezTo>
                  <a:cubicBezTo>
                    <a:pt x="3704" y="4750"/>
                    <a:pt x="4290" y="4541"/>
                    <a:pt x="4855" y="4227"/>
                  </a:cubicBezTo>
                  <a:cubicBezTo>
                    <a:pt x="5232" y="3976"/>
                    <a:pt x="5692" y="3871"/>
                    <a:pt x="6131" y="3871"/>
                  </a:cubicBezTo>
                  <a:cubicBezTo>
                    <a:pt x="6487" y="3871"/>
                    <a:pt x="6843" y="3767"/>
                    <a:pt x="7178" y="3704"/>
                  </a:cubicBezTo>
                  <a:cubicBezTo>
                    <a:pt x="7931" y="3536"/>
                    <a:pt x="8642" y="3181"/>
                    <a:pt x="9458" y="3348"/>
                  </a:cubicBezTo>
                  <a:cubicBezTo>
                    <a:pt x="9563" y="3390"/>
                    <a:pt x="9688" y="3327"/>
                    <a:pt x="9793" y="3306"/>
                  </a:cubicBezTo>
                  <a:cubicBezTo>
                    <a:pt x="10442" y="3076"/>
                    <a:pt x="11132" y="3034"/>
                    <a:pt x="11802" y="2909"/>
                  </a:cubicBezTo>
                  <a:cubicBezTo>
                    <a:pt x="11990" y="2867"/>
                    <a:pt x="12199" y="2867"/>
                    <a:pt x="12450" y="2825"/>
                  </a:cubicBezTo>
                  <a:cubicBezTo>
                    <a:pt x="12304" y="2448"/>
                    <a:pt x="12178" y="2093"/>
                    <a:pt x="12011" y="1779"/>
                  </a:cubicBezTo>
                  <a:cubicBezTo>
                    <a:pt x="11802" y="1360"/>
                    <a:pt x="11488" y="1088"/>
                    <a:pt x="10965" y="1047"/>
                  </a:cubicBezTo>
                  <a:cubicBezTo>
                    <a:pt x="10316" y="1026"/>
                    <a:pt x="9647" y="816"/>
                    <a:pt x="8998" y="1088"/>
                  </a:cubicBezTo>
                  <a:cubicBezTo>
                    <a:pt x="8893" y="1130"/>
                    <a:pt x="8768" y="1109"/>
                    <a:pt x="8642" y="1109"/>
                  </a:cubicBezTo>
                  <a:cubicBezTo>
                    <a:pt x="8161" y="1088"/>
                    <a:pt x="7743" y="1214"/>
                    <a:pt x="7324" y="1402"/>
                  </a:cubicBezTo>
                  <a:cubicBezTo>
                    <a:pt x="6906" y="1570"/>
                    <a:pt x="6487" y="1737"/>
                    <a:pt x="6069" y="1842"/>
                  </a:cubicBezTo>
                  <a:cubicBezTo>
                    <a:pt x="5232" y="2030"/>
                    <a:pt x="4374" y="2155"/>
                    <a:pt x="3516" y="2302"/>
                  </a:cubicBezTo>
                  <a:cubicBezTo>
                    <a:pt x="2888" y="2407"/>
                    <a:pt x="2198" y="2595"/>
                    <a:pt x="1361" y="24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7" name="Google Shape;177;p33">
              <a:extLst>
                <a:ext uri="{FF2B5EF4-FFF2-40B4-BE49-F238E27FC236}">
                  <a16:creationId xmlns:a16="http://schemas.microsoft.com/office/drawing/2014/main" id="{BE807663-FAE0-CADB-C6EB-CCA8EB03AB61}"/>
                </a:ext>
              </a:extLst>
            </p:cNvPr>
            <p:cNvSpPr/>
            <p:nvPr/>
          </p:nvSpPr>
          <p:spPr>
            <a:xfrm>
              <a:off x="-604200" y="2736250"/>
              <a:ext cx="263125" cy="239075"/>
            </a:xfrm>
            <a:custGeom>
              <a:avLst/>
              <a:gdLst/>
              <a:ahLst/>
              <a:cxnLst/>
              <a:rect l="l" t="t" r="r" b="b"/>
              <a:pathLst>
                <a:path w="10525" h="9563" extrusionOk="0">
                  <a:moveTo>
                    <a:pt x="10525" y="9500"/>
                  </a:moveTo>
                  <a:cubicBezTo>
                    <a:pt x="10420" y="9542"/>
                    <a:pt x="10378" y="9563"/>
                    <a:pt x="10358" y="9563"/>
                  </a:cubicBezTo>
                  <a:cubicBezTo>
                    <a:pt x="9542" y="9291"/>
                    <a:pt x="8705" y="9019"/>
                    <a:pt x="8056" y="8454"/>
                  </a:cubicBezTo>
                  <a:cubicBezTo>
                    <a:pt x="7345" y="7847"/>
                    <a:pt x="6696" y="7157"/>
                    <a:pt x="5880" y="6717"/>
                  </a:cubicBezTo>
                  <a:cubicBezTo>
                    <a:pt x="5713" y="6613"/>
                    <a:pt x="5566" y="6424"/>
                    <a:pt x="5420" y="6299"/>
                  </a:cubicBezTo>
                  <a:lnTo>
                    <a:pt x="3369" y="4248"/>
                  </a:lnTo>
                  <a:cubicBezTo>
                    <a:pt x="3202" y="4081"/>
                    <a:pt x="3013" y="3872"/>
                    <a:pt x="2846" y="3662"/>
                  </a:cubicBezTo>
                  <a:cubicBezTo>
                    <a:pt x="2323" y="3035"/>
                    <a:pt x="1842" y="2407"/>
                    <a:pt x="1235" y="1842"/>
                  </a:cubicBezTo>
                  <a:cubicBezTo>
                    <a:pt x="816" y="1486"/>
                    <a:pt x="523" y="963"/>
                    <a:pt x="189" y="524"/>
                  </a:cubicBezTo>
                  <a:cubicBezTo>
                    <a:pt x="84" y="377"/>
                    <a:pt x="0" y="210"/>
                    <a:pt x="189" y="22"/>
                  </a:cubicBezTo>
                  <a:cubicBezTo>
                    <a:pt x="440" y="1"/>
                    <a:pt x="628" y="189"/>
                    <a:pt x="754" y="335"/>
                  </a:cubicBezTo>
                  <a:cubicBezTo>
                    <a:pt x="1653" y="1403"/>
                    <a:pt x="2741" y="2239"/>
                    <a:pt x="3536" y="3390"/>
                  </a:cubicBezTo>
                  <a:cubicBezTo>
                    <a:pt x="3641" y="3558"/>
                    <a:pt x="3767" y="3662"/>
                    <a:pt x="3892" y="3788"/>
                  </a:cubicBezTo>
                  <a:lnTo>
                    <a:pt x="5859" y="5755"/>
                  </a:lnTo>
                  <a:cubicBezTo>
                    <a:pt x="6026" y="5901"/>
                    <a:pt x="6194" y="6110"/>
                    <a:pt x="6382" y="6215"/>
                  </a:cubicBezTo>
                  <a:cubicBezTo>
                    <a:pt x="7073" y="6613"/>
                    <a:pt x="7617" y="7157"/>
                    <a:pt x="8182" y="7680"/>
                  </a:cubicBezTo>
                  <a:cubicBezTo>
                    <a:pt x="8558" y="8035"/>
                    <a:pt x="8956" y="8349"/>
                    <a:pt x="9416" y="8579"/>
                  </a:cubicBezTo>
                  <a:cubicBezTo>
                    <a:pt x="9855" y="8789"/>
                    <a:pt x="10211" y="9123"/>
                    <a:pt x="10525" y="950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
        <p:nvSpPr>
          <p:cNvPr id="262" name="Google Shape;262;p33">
            <a:extLst>
              <a:ext uri="{FF2B5EF4-FFF2-40B4-BE49-F238E27FC236}">
                <a16:creationId xmlns:a16="http://schemas.microsoft.com/office/drawing/2014/main" id="{F8CE89F4-DC56-B70E-AD5E-2AD51853362D}"/>
              </a:ext>
            </a:extLst>
          </p:cNvPr>
          <p:cNvSpPr/>
          <p:nvPr/>
        </p:nvSpPr>
        <p:spPr>
          <a:xfrm>
            <a:off x="3422672" y="3832974"/>
            <a:ext cx="5346656" cy="171605"/>
          </a:xfrm>
          <a:custGeom>
            <a:avLst/>
            <a:gdLst/>
            <a:ahLst/>
            <a:cxnLst/>
            <a:rect l="l" t="t" r="r" b="b"/>
            <a:pathLst>
              <a:path w="285612" h="7061" extrusionOk="0">
                <a:moveTo>
                  <a:pt x="54672" y="1"/>
                </a:moveTo>
                <a:cubicBezTo>
                  <a:pt x="36503" y="1"/>
                  <a:pt x="18350" y="890"/>
                  <a:pt x="327" y="3448"/>
                </a:cubicBezTo>
                <a:cubicBezTo>
                  <a:pt x="1" y="3489"/>
                  <a:pt x="1217" y="5428"/>
                  <a:pt x="1866" y="5428"/>
                </a:cubicBezTo>
                <a:cubicBezTo>
                  <a:pt x="1885" y="5428"/>
                  <a:pt x="1905" y="5426"/>
                  <a:pt x="1923" y="5423"/>
                </a:cubicBezTo>
                <a:cubicBezTo>
                  <a:pt x="19891" y="2898"/>
                  <a:pt x="37970" y="2014"/>
                  <a:pt x="56077" y="2014"/>
                </a:cubicBezTo>
                <a:cubicBezTo>
                  <a:pt x="74717" y="2014"/>
                  <a:pt x="93385" y="2950"/>
                  <a:pt x="111989" y="3995"/>
                </a:cubicBezTo>
                <a:cubicBezTo>
                  <a:pt x="130431" y="5045"/>
                  <a:pt x="148873" y="6095"/>
                  <a:pt x="167316" y="6641"/>
                </a:cubicBezTo>
                <a:cubicBezTo>
                  <a:pt x="177708" y="6923"/>
                  <a:pt x="188088" y="7060"/>
                  <a:pt x="198468" y="7060"/>
                </a:cubicBezTo>
                <a:cubicBezTo>
                  <a:pt x="206635" y="7060"/>
                  <a:pt x="214803" y="6975"/>
                  <a:pt x="222978" y="6809"/>
                </a:cubicBezTo>
                <a:cubicBezTo>
                  <a:pt x="243773" y="6347"/>
                  <a:pt x="264568" y="5339"/>
                  <a:pt x="285321" y="3742"/>
                </a:cubicBezTo>
                <a:cubicBezTo>
                  <a:pt x="285612" y="3742"/>
                  <a:pt x="284421" y="1726"/>
                  <a:pt x="283745" y="1726"/>
                </a:cubicBezTo>
                <a:cubicBezTo>
                  <a:pt x="283738" y="1726"/>
                  <a:pt x="283731" y="1726"/>
                  <a:pt x="283724" y="1726"/>
                </a:cubicBezTo>
                <a:cubicBezTo>
                  <a:pt x="254777" y="3930"/>
                  <a:pt x="225753" y="5052"/>
                  <a:pt x="196692" y="5052"/>
                </a:cubicBezTo>
                <a:cubicBezTo>
                  <a:pt x="188639" y="5052"/>
                  <a:pt x="180583" y="4966"/>
                  <a:pt x="172525" y="4793"/>
                </a:cubicBezTo>
                <a:cubicBezTo>
                  <a:pt x="135598" y="3995"/>
                  <a:pt x="98798" y="550"/>
                  <a:pt x="61913" y="46"/>
                </a:cubicBezTo>
                <a:cubicBezTo>
                  <a:pt x="59499" y="16"/>
                  <a:pt x="57085" y="1"/>
                  <a:pt x="54672" y="1"/>
                </a:cubicBezTo>
                <a:close/>
              </a:path>
            </a:pathLst>
          </a:custGeom>
          <a:solidFill>
            <a:schemeClr val="dk1"/>
          </a:solidFill>
          <a:ln w="9525" cap="flat" cmpd="sng">
            <a:solidFill>
              <a:srgbClr val="FFFF00"/>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nvGrpSpPr>
          <p:cNvPr id="263" name="Google Shape;263;p33">
            <a:extLst>
              <a:ext uri="{FF2B5EF4-FFF2-40B4-BE49-F238E27FC236}">
                <a16:creationId xmlns:a16="http://schemas.microsoft.com/office/drawing/2014/main" id="{8183A3E4-F9F1-FFD4-FD22-AA0D31BD02A4}"/>
              </a:ext>
            </a:extLst>
          </p:cNvPr>
          <p:cNvGrpSpPr/>
          <p:nvPr/>
        </p:nvGrpSpPr>
        <p:grpSpPr>
          <a:xfrm>
            <a:off x="55951" y="332167"/>
            <a:ext cx="811867" cy="543333"/>
            <a:chOff x="4137713" y="525925"/>
            <a:chExt cx="608900" cy="407500"/>
          </a:xfrm>
        </p:grpSpPr>
        <p:sp>
          <p:nvSpPr>
            <p:cNvPr id="264" name="Google Shape;264;p33">
              <a:extLst>
                <a:ext uri="{FF2B5EF4-FFF2-40B4-BE49-F238E27FC236}">
                  <a16:creationId xmlns:a16="http://schemas.microsoft.com/office/drawing/2014/main" id="{045D7B2A-1D74-BEB5-3B41-AC8CAFFA9BC5}"/>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65" name="Google Shape;265;p33">
              <a:extLst>
                <a:ext uri="{FF2B5EF4-FFF2-40B4-BE49-F238E27FC236}">
                  <a16:creationId xmlns:a16="http://schemas.microsoft.com/office/drawing/2014/main" id="{9644F907-B90E-0D13-074E-C0947874E18D}"/>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6" name="Google Shape;266;p33">
            <a:extLst>
              <a:ext uri="{FF2B5EF4-FFF2-40B4-BE49-F238E27FC236}">
                <a16:creationId xmlns:a16="http://schemas.microsoft.com/office/drawing/2014/main" id="{E184815C-DA8E-9D1D-9830-DA22AD6F0E5D}"/>
              </a:ext>
            </a:extLst>
          </p:cNvPr>
          <p:cNvGrpSpPr/>
          <p:nvPr/>
        </p:nvGrpSpPr>
        <p:grpSpPr>
          <a:xfrm>
            <a:off x="642985" y="961101"/>
            <a:ext cx="634033" cy="383633"/>
            <a:chOff x="622013" y="907250"/>
            <a:chExt cx="475525" cy="287725"/>
          </a:xfrm>
        </p:grpSpPr>
        <p:sp>
          <p:nvSpPr>
            <p:cNvPr id="267" name="Google Shape;267;p33">
              <a:extLst>
                <a:ext uri="{FF2B5EF4-FFF2-40B4-BE49-F238E27FC236}">
                  <a16:creationId xmlns:a16="http://schemas.microsoft.com/office/drawing/2014/main" id="{0D7D646F-423C-FC46-745F-A0EC96096FF2}"/>
                </a:ext>
              </a:extLst>
            </p:cNvPr>
            <p:cNvSpPr/>
            <p:nvPr/>
          </p:nvSpPr>
          <p:spPr>
            <a:xfrm>
              <a:off x="650263" y="929225"/>
              <a:ext cx="423725" cy="240125"/>
            </a:xfrm>
            <a:custGeom>
              <a:avLst/>
              <a:gdLst/>
              <a:ahLst/>
              <a:cxnLst/>
              <a:rect l="l" t="t" r="r" b="b"/>
              <a:pathLst>
                <a:path w="16949" h="9605" extrusionOk="0">
                  <a:moveTo>
                    <a:pt x="14459" y="7261"/>
                  </a:moveTo>
                  <a:cubicBezTo>
                    <a:pt x="14584" y="7889"/>
                    <a:pt x="15003" y="8370"/>
                    <a:pt x="14877" y="9081"/>
                  </a:cubicBezTo>
                  <a:cubicBezTo>
                    <a:pt x="14752" y="9165"/>
                    <a:pt x="14626" y="9291"/>
                    <a:pt x="14459" y="9311"/>
                  </a:cubicBezTo>
                  <a:cubicBezTo>
                    <a:pt x="13810" y="9416"/>
                    <a:pt x="13120" y="9521"/>
                    <a:pt x="12450" y="9563"/>
                  </a:cubicBezTo>
                  <a:cubicBezTo>
                    <a:pt x="11007" y="9604"/>
                    <a:pt x="10379" y="9311"/>
                    <a:pt x="9312" y="8244"/>
                  </a:cubicBezTo>
                  <a:cubicBezTo>
                    <a:pt x="9270" y="7931"/>
                    <a:pt x="9270" y="7617"/>
                    <a:pt x="9249" y="7303"/>
                  </a:cubicBezTo>
                  <a:cubicBezTo>
                    <a:pt x="9228" y="7114"/>
                    <a:pt x="9102" y="6968"/>
                    <a:pt x="8893" y="6989"/>
                  </a:cubicBezTo>
                  <a:cubicBezTo>
                    <a:pt x="8747" y="7010"/>
                    <a:pt x="8600" y="7094"/>
                    <a:pt x="8558" y="7219"/>
                  </a:cubicBezTo>
                  <a:cubicBezTo>
                    <a:pt x="7889" y="8747"/>
                    <a:pt x="6529" y="9102"/>
                    <a:pt x="5106" y="9249"/>
                  </a:cubicBezTo>
                  <a:cubicBezTo>
                    <a:pt x="4478" y="9291"/>
                    <a:pt x="3809" y="9186"/>
                    <a:pt x="3160" y="9102"/>
                  </a:cubicBezTo>
                  <a:cubicBezTo>
                    <a:pt x="2658" y="9060"/>
                    <a:pt x="2344" y="8747"/>
                    <a:pt x="2281" y="8244"/>
                  </a:cubicBezTo>
                  <a:cubicBezTo>
                    <a:pt x="2135" y="7533"/>
                    <a:pt x="2135" y="6842"/>
                    <a:pt x="2323" y="6152"/>
                  </a:cubicBezTo>
                  <a:cubicBezTo>
                    <a:pt x="2386" y="5964"/>
                    <a:pt x="2512" y="5796"/>
                    <a:pt x="2616" y="5608"/>
                  </a:cubicBezTo>
                  <a:cubicBezTo>
                    <a:pt x="2700" y="5441"/>
                    <a:pt x="2804" y="5315"/>
                    <a:pt x="2930" y="5106"/>
                  </a:cubicBezTo>
                  <a:cubicBezTo>
                    <a:pt x="2512" y="4980"/>
                    <a:pt x="2177" y="5085"/>
                    <a:pt x="1821" y="5022"/>
                  </a:cubicBezTo>
                  <a:cubicBezTo>
                    <a:pt x="1507" y="4980"/>
                    <a:pt x="1193" y="4897"/>
                    <a:pt x="880" y="4792"/>
                  </a:cubicBezTo>
                  <a:cubicBezTo>
                    <a:pt x="566" y="4666"/>
                    <a:pt x="231" y="4541"/>
                    <a:pt x="1" y="4164"/>
                  </a:cubicBezTo>
                  <a:cubicBezTo>
                    <a:pt x="440" y="3557"/>
                    <a:pt x="1047" y="3160"/>
                    <a:pt x="1821" y="3160"/>
                  </a:cubicBezTo>
                  <a:cubicBezTo>
                    <a:pt x="2595" y="3160"/>
                    <a:pt x="3349" y="3244"/>
                    <a:pt x="4123" y="3306"/>
                  </a:cubicBezTo>
                  <a:cubicBezTo>
                    <a:pt x="4311" y="3306"/>
                    <a:pt x="4499" y="3390"/>
                    <a:pt x="4646" y="3348"/>
                  </a:cubicBezTo>
                  <a:cubicBezTo>
                    <a:pt x="4813" y="3327"/>
                    <a:pt x="4939" y="3223"/>
                    <a:pt x="5169" y="3118"/>
                  </a:cubicBezTo>
                  <a:cubicBezTo>
                    <a:pt x="5043" y="2951"/>
                    <a:pt x="4960" y="2825"/>
                    <a:pt x="4855" y="2741"/>
                  </a:cubicBezTo>
                  <a:cubicBezTo>
                    <a:pt x="4541" y="2469"/>
                    <a:pt x="4478" y="2260"/>
                    <a:pt x="4604" y="1946"/>
                  </a:cubicBezTo>
                  <a:cubicBezTo>
                    <a:pt x="4688" y="1779"/>
                    <a:pt x="4792" y="1632"/>
                    <a:pt x="4897" y="1486"/>
                  </a:cubicBezTo>
                  <a:cubicBezTo>
                    <a:pt x="5755" y="398"/>
                    <a:pt x="6906" y="0"/>
                    <a:pt x="8245" y="147"/>
                  </a:cubicBezTo>
                  <a:cubicBezTo>
                    <a:pt x="9144" y="252"/>
                    <a:pt x="9647" y="816"/>
                    <a:pt x="9667" y="1737"/>
                  </a:cubicBezTo>
                  <a:cubicBezTo>
                    <a:pt x="9667" y="2093"/>
                    <a:pt x="9647" y="2428"/>
                    <a:pt x="9521" y="2783"/>
                  </a:cubicBezTo>
                  <a:cubicBezTo>
                    <a:pt x="9416" y="2993"/>
                    <a:pt x="9458" y="3202"/>
                    <a:pt x="9626" y="3348"/>
                  </a:cubicBezTo>
                  <a:cubicBezTo>
                    <a:pt x="9772" y="3516"/>
                    <a:pt x="10044" y="3516"/>
                    <a:pt x="10274" y="3348"/>
                  </a:cubicBezTo>
                  <a:cubicBezTo>
                    <a:pt x="10483" y="3202"/>
                    <a:pt x="10693" y="3034"/>
                    <a:pt x="10923" y="2888"/>
                  </a:cubicBezTo>
                  <a:cubicBezTo>
                    <a:pt x="12220" y="2072"/>
                    <a:pt x="13517" y="1988"/>
                    <a:pt x="14794" y="2888"/>
                  </a:cubicBezTo>
                  <a:cubicBezTo>
                    <a:pt x="15380" y="3265"/>
                    <a:pt x="15945" y="3683"/>
                    <a:pt x="16405" y="4269"/>
                  </a:cubicBezTo>
                  <a:cubicBezTo>
                    <a:pt x="16635" y="4562"/>
                    <a:pt x="16844" y="4897"/>
                    <a:pt x="16886" y="5294"/>
                  </a:cubicBezTo>
                  <a:cubicBezTo>
                    <a:pt x="16949" y="5629"/>
                    <a:pt x="16865" y="5943"/>
                    <a:pt x="16614" y="6152"/>
                  </a:cubicBezTo>
                  <a:cubicBezTo>
                    <a:pt x="16405" y="6298"/>
                    <a:pt x="16196" y="6487"/>
                    <a:pt x="15945" y="6633"/>
                  </a:cubicBezTo>
                  <a:cubicBezTo>
                    <a:pt x="15505" y="6780"/>
                    <a:pt x="15003" y="7010"/>
                    <a:pt x="14459" y="726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68" name="Google Shape;268;p33">
              <a:extLst>
                <a:ext uri="{FF2B5EF4-FFF2-40B4-BE49-F238E27FC236}">
                  <a16:creationId xmlns:a16="http://schemas.microsoft.com/office/drawing/2014/main" id="{B3B0D9BD-2B16-B039-1665-45E4C7CC1CD4}"/>
                </a:ext>
              </a:extLst>
            </p:cNvPr>
            <p:cNvSpPr/>
            <p:nvPr/>
          </p:nvSpPr>
          <p:spPr>
            <a:xfrm>
              <a:off x="622013" y="907250"/>
              <a:ext cx="475525" cy="287725"/>
            </a:xfrm>
            <a:custGeom>
              <a:avLst/>
              <a:gdLst/>
              <a:ahLst/>
              <a:cxnLst/>
              <a:rect l="l" t="t" r="r" b="b"/>
              <a:pathLst>
                <a:path w="19021" h="11509" extrusionOk="0">
                  <a:moveTo>
                    <a:pt x="16865" y="8684"/>
                  </a:moveTo>
                  <a:cubicBezTo>
                    <a:pt x="16928" y="8810"/>
                    <a:pt x="16949" y="8914"/>
                    <a:pt x="16970" y="9019"/>
                  </a:cubicBezTo>
                  <a:cubicBezTo>
                    <a:pt x="17179" y="9646"/>
                    <a:pt x="16928" y="10170"/>
                    <a:pt x="16426" y="10483"/>
                  </a:cubicBezTo>
                  <a:cubicBezTo>
                    <a:pt x="15652" y="10986"/>
                    <a:pt x="14752" y="11341"/>
                    <a:pt x="13790" y="11404"/>
                  </a:cubicBezTo>
                  <a:cubicBezTo>
                    <a:pt x="12346" y="11509"/>
                    <a:pt x="11111" y="11132"/>
                    <a:pt x="10044" y="10149"/>
                  </a:cubicBezTo>
                  <a:cubicBezTo>
                    <a:pt x="10002" y="10086"/>
                    <a:pt x="9919" y="10044"/>
                    <a:pt x="9793" y="9960"/>
                  </a:cubicBezTo>
                  <a:cubicBezTo>
                    <a:pt x="9270" y="10232"/>
                    <a:pt x="8705" y="10483"/>
                    <a:pt x="8161" y="10755"/>
                  </a:cubicBezTo>
                  <a:cubicBezTo>
                    <a:pt x="7952" y="10860"/>
                    <a:pt x="7722" y="10965"/>
                    <a:pt x="7512" y="10965"/>
                  </a:cubicBezTo>
                  <a:cubicBezTo>
                    <a:pt x="6487" y="10986"/>
                    <a:pt x="5441" y="11027"/>
                    <a:pt x="4416" y="11006"/>
                  </a:cubicBezTo>
                  <a:cubicBezTo>
                    <a:pt x="3621" y="10986"/>
                    <a:pt x="2993" y="10567"/>
                    <a:pt x="2491" y="9918"/>
                  </a:cubicBezTo>
                  <a:cubicBezTo>
                    <a:pt x="2282" y="9646"/>
                    <a:pt x="2177" y="9354"/>
                    <a:pt x="2177" y="9019"/>
                  </a:cubicBezTo>
                  <a:cubicBezTo>
                    <a:pt x="2177" y="8307"/>
                    <a:pt x="2156" y="7617"/>
                    <a:pt x="2491" y="6905"/>
                  </a:cubicBezTo>
                  <a:cubicBezTo>
                    <a:pt x="2282" y="6801"/>
                    <a:pt x="2093" y="6717"/>
                    <a:pt x="1947" y="6633"/>
                  </a:cubicBezTo>
                  <a:cubicBezTo>
                    <a:pt x="1486" y="6403"/>
                    <a:pt x="1026" y="6194"/>
                    <a:pt x="629" y="5901"/>
                  </a:cubicBezTo>
                  <a:cubicBezTo>
                    <a:pt x="64" y="5483"/>
                    <a:pt x="1" y="4708"/>
                    <a:pt x="524" y="4206"/>
                  </a:cubicBezTo>
                  <a:cubicBezTo>
                    <a:pt x="1152" y="3600"/>
                    <a:pt x="1884" y="3160"/>
                    <a:pt x="2805" y="3139"/>
                  </a:cubicBezTo>
                  <a:cubicBezTo>
                    <a:pt x="3223" y="3139"/>
                    <a:pt x="3621" y="3160"/>
                    <a:pt x="4039" y="3160"/>
                  </a:cubicBezTo>
                  <a:lnTo>
                    <a:pt x="4771" y="3160"/>
                  </a:lnTo>
                  <a:cubicBezTo>
                    <a:pt x="4813" y="2135"/>
                    <a:pt x="5462" y="1507"/>
                    <a:pt x="6152" y="921"/>
                  </a:cubicBezTo>
                  <a:cubicBezTo>
                    <a:pt x="6822" y="315"/>
                    <a:pt x="7659" y="1"/>
                    <a:pt x="8580" y="1"/>
                  </a:cubicBezTo>
                  <a:lnTo>
                    <a:pt x="9375" y="1"/>
                  </a:lnTo>
                  <a:cubicBezTo>
                    <a:pt x="10672" y="43"/>
                    <a:pt x="11572" y="859"/>
                    <a:pt x="11739" y="2135"/>
                  </a:cubicBezTo>
                  <a:cubicBezTo>
                    <a:pt x="11781" y="2281"/>
                    <a:pt x="11802" y="2407"/>
                    <a:pt x="11844" y="2616"/>
                  </a:cubicBezTo>
                  <a:cubicBezTo>
                    <a:pt x="12053" y="2532"/>
                    <a:pt x="12220" y="2491"/>
                    <a:pt x="12367" y="2428"/>
                  </a:cubicBezTo>
                  <a:cubicBezTo>
                    <a:pt x="13162" y="2114"/>
                    <a:pt x="13978" y="2093"/>
                    <a:pt x="14815" y="2198"/>
                  </a:cubicBezTo>
                  <a:cubicBezTo>
                    <a:pt x="15066" y="2219"/>
                    <a:pt x="15338" y="2323"/>
                    <a:pt x="15568" y="2449"/>
                  </a:cubicBezTo>
                  <a:cubicBezTo>
                    <a:pt x="16531" y="2930"/>
                    <a:pt x="17367" y="3558"/>
                    <a:pt x="18079" y="4374"/>
                  </a:cubicBezTo>
                  <a:cubicBezTo>
                    <a:pt x="18539" y="4897"/>
                    <a:pt x="18895" y="5524"/>
                    <a:pt x="18958" y="6257"/>
                  </a:cubicBezTo>
                  <a:cubicBezTo>
                    <a:pt x="19020" y="6822"/>
                    <a:pt x="18853" y="7324"/>
                    <a:pt x="18414" y="7659"/>
                  </a:cubicBezTo>
                  <a:cubicBezTo>
                    <a:pt x="18016" y="7973"/>
                    <a:pt x="17577" y="8203"/>
                    <a:pt x="17158" y="8496"/>
                  </a:cubicBezTo>
                  <a:cubicBezTo>
                    <a:pt x="17116" y="8558"/>
                    <a:pt x="17012" y="8600"/>
                    <a:pt x="16865" y="8684"/>
                  </a:cubicBezTo>
                  <a:close/>
                  <a:moveTo>
                    <a:pt x="15589" y="8140"/>
                  </a:moveTo>
                  <a:cubicBezTo>
                    <a:pt x="16133" y="7868"/>
                    <a:pt x="16635" y="7659"/>
                    <a:pt x="17137" y="7408"/>
                  </a:cubicBezTo>
                  <a:cubicBezTo>
                    <a:pt x="17367" y="7261"/>
                    <a:pt x="17577" y="7115"/>
                    <a:pt x="17786" y="6926"/>
                  </a:cubicBezTo>
                  <a:cubicBezTo>
                    <a:pt x="18058" y="6696"/>
                    <a:pt x="18121" y="6403"/>
                    <a:pt x="18079" y="6069"/>
                  </a:cubicBezTo>
                  <a:cubicBezTo>
                    <a:pt x="17995" y="5671"/>
                    <a:pt x="17807" y="5357"/>
                    <a:pt x="17577" y="5043"/>
                  </a:cubicBezTo>
                  <a:cubicBezTo>
                    <a:pt x="17137" y="4499"/>
                    <a:pt x="16551" y="4081"/>
                    <a:pt x="15986" y="3662"/>
                  </a:cubicBezTo>
                  <a:cubicBezTo>
                    <a:pt x="14668" y="2763"/>
                    <a:pt x="13392" y="2867"/>
                    <a:pt x="12116" y="3662"/>
                  </a:cubicBezTo>
                  <a:cubicBezTo>
                    <a:pt x="11865" y="3788"/>
                    <a:pt x="11697" y="3976"/>
                    <a:pt x="11467" y="4123"/>
                  </a:cubicBezTo>
                  <a:cubicBezTo>
                    <a:pt x="11216" y="4290"/>
                    <a:pt x="10965" y="4290"/>
                    <a:pt x="10797" y="4123"/>
                  </a:cubicBezTo>
                  <a:cubicBezTo>
                    <a:pt x="10651" y="3976"/>
                    <a:pt x="10588" y="3767"/>
                    <a:pt x="10693" y="3558"/>
                  </a:cubicBezTo>
                  <a:cubicBezTo>
                    <a:pt x="10860" y="3202"/>
                    <a:pt x="10881" y="2867"/>
                    <a:pt x="10860" y="2511"/>
                  </a:cubicBezTo>
                  <a:cubicBezTo>
                    <a:pt x="10818" y="1591"/>
                    <a:pt x="10358" y="1026"/>
                    <a:pt x="9416" y="900"/>
                  </a:cubicBezTo>
                  <a:cubicBezTo>
                    <a:pt x="8056" y="754"/>
                    <a:pt x="6906" y="1172"/>
                    <a:pt x="6069" y="2260"/>
                  </a:cubicBezTo>
                  <a:cubicBezTo>
                    <a:pt x="5964" y="2407"/>
                    <a:pt x="5859" y="2553"/>
                    <a:pt x="5776" y="2721"/>
                  </a:cubicBezTo>
                  <a:cubicBezTo>
                    <a:pt x="5650" y="3035"/>
                    <a:pt x="5734" y="3265"/>
                    <a:pt x="6048" y="3516"/>
                  </a:cubicBezTo>
                  <a:cubicBezTo>
                    <a:pt x="6152" y="3600"/>
                    <a:pt x="6215" y="3725"/>
                    <a:pt x="6362" y="3892"/>
                  </a:cubicBezTo>
                  <a:cubicBezTo>
                    <a:pt x="6152" y="3997"/>
                    <a:pt x="5985" y="4102"/>
                    <a:pt x="5839" y="4123"/>
                  </a:cubicBezTo>
                  <a:cubicBezTo>
                    <a:pt x="5671" y="4144"/>
                    <a:pt x="5504" y="4102"/>
                    <a:pt x="5315" y="4081"/>
                  </a:cubicBezTo>
                  <a:cubicBezTo>
                    <a:pt x="4541" y="4018"/>
                    <a:pt x="3788" y="3934"/>
                    <a:pt x="3014" y="3934"/>
                  </a:cubicBezTo>
                  <a:cubicBezTo>
                    <a:pt x="2219" y="3934"/>
                    <a:pt x="1612" y="4311"/>
                    <a:pt x="1173" y="4939"/>
                  </a:cubicBezTo>
                  <a:cubicBezTo>
                    <a:pt x="1382" y="5315"/>
                    <a:pt x="1717" y="5441"/>
                    <a:pt x="2072" y="5566"/>
                  </a:cubicBezTo>
                  <a:cubicBezTo>
                    <a:pt x="2344" y="5692"/>
                    <a:pt x="2700" y="5755"/>
                    <a:pt x="3014" y="5797"/>
                  </a:cubicBezTo>
                  <a:cubicBezTo>
                    <a:pt x="3349" y="5859"/>
                    <a:pt x="3683" y="5755"/>
                    <a:pt x="4102" y="5880"/>
                  </a:cubicBezTo>
                  <a:cubicBezTo>
                    <a:pt x="3976" y="6089"/>
                    <a:pt x="3893" y="6215"/>
                    <a:pt x="3788" y="6382"/>
                  </a:cubicBezTo>
                  <a:cubicBezTo>
                    <a:pt x="3683" y="6571"/>
                    <a:pt x="3558" y="6717"/>
                    <a:pt x="3495" y="6926"/>
                  </a:cubicBezTo>
                  <a:cubicBezTo>
                    <a:pt x="3349" y="7638"/>
                    <a:pt x="3328" y="8349"/>
                    <a:pt x="3453" y="9019"/>
                  </a:cubicBezTo>
                  <a:cubicBezTo>
                    <a:pt x="3558" y="9500"/>
                    <a:pt x="3872" y="9814"/>
                    <a:pt x="4332" y="9877"/>
                  </a:cubicBezTo>
                  <a:cubicBezTo>
                    <a:pt x="4960" y="9960"/>
                    <a:pt x="5629" y="10065"/>
                    <a:pt x="6278" y="10023"/>
                  </a:cubicBezTo>
                  <a:cubicBezTo>
                    <a:pt x="7722" y="9877"/>
                    <a:pt x="9082" y="9542"/>
                    <a:pt x="9730" y="7993"/>
                  </a:cubicBezTo>
                  <a:cubicBezTo>
                    <a:pt x="9772" y="7889"/>
                    <a:pt x="9940" y="7784"/>
                    <a:pt x="10065" y="7763"/>
                  </a:cubicBezTo>
                  <a:cubicBezTo>
                    <a:pt x="10274" y="7742"/>
                    <a:pt x="10400" y="7931"/>
                    <a:pt x="10442" y="8077"/>
                  </a:cubicBezTo>
                  <a:cubicBezTo>
                    <a:pt x="10484" y="8391"/>
                    <a:pt x="10484" y="8705"/>
                    <a:pt x="10484" y="9019"/>
                  </a:cubicBezTo>
                  <a:cubicBezTo>
                    <a:pt x="11551" y="10128"/>
                    <a:pt x="12178" y="10400"/>
                    <a:pt x="13622" y="10337"/>
                  </a:cubicBezTo>
                  <a:cubicBezTo>
                    <a:pt x="14313" y="10295"/>
                    <a:pt x="14961" y="10190"/>
                    <a:pt x="15631" y="10086"/>
                  </a:cubicBezTo>
                  <a:cubicBezTo>
                    <a:pt x="15798" y="10065"/>
                    <a:pt x="15924" y="9939"/>
                    <a:pt x="16049" y="9856"/>
                  </a:cubicBezTo>
                  <a:cubicBezTo>
                    <a:pt x="16133" y="9291"/>
                    <a:pt x="15714" y="8768"/>
                    <a:pt x="15589" y="814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9" name="Google Shape;269;p33">
            <a:extLst>
              <a:ext uri="{FF2B5EF4-FFF2-40B4-BE49-F238E27FC236}">
                <a16:creationId xmlns:a16="http://schemas.microsoft.com/office/drawing/2014/main" id="{24AE032C-24DD-0148-611F-E18B5BBF6DA6}"/>
              </a:ext>
            </a:extLst>
          </p:cNvPr>
          <p:cNvGrpSpPr/>
          <p:nvPr/>
        </p:nvGrpSpPr>
        <p:grpSpPr>
          <a:xfrm>
            <a:off x="5666700" y="6441353"/>
            <a:ext cx="858600" cy="260900"/>
            <a:chOff x="806663" y="3241275"/>
            <a:chExt cx="643950" cy="195675"/>
          </a:xfrm>
        </p:grpSpPr>
        <p:sp>
          <p:nvSpPr>
            <p:cNvPr id="270" name="Google Shape;270;p33">
              <a:extLst>
                <a:ext uri="{FF2B5EF4-FFF2-40B4-BE49-F238E27FC236}">
                  <a16:creationId xmlns:a16="http://schemas.microsoft.com/office/drawing/2014/main" id="{78735048-2E2D-EED8-1FC1-1000DB8B0F66}"/>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71" name="Google Shape;271;p33">
              <a:extLst>
                <a:ext uri="{FF2B5EF4-FFF2-40B4-BE49-F238E27FC236}">
                  <a16:creationId xmlns:a16="http://schemas.microsoft.com/office/drawing/2014/main" id="{F064C292-1757-097C-5B37-2A04E8BE92C9}"/>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
        <p:nvSpPr>
          <p:cNvPr id="2" name="Rectangle 1">
            <a:extLst>
              <a:ext uri="{FF2B5EF4-FFF2-40B4-BE49-F238E27FC236}">
                <a16:creationId xmlns:a16="http://schemas.microsoft.com/office/drawing/2014/main" id="{AD0599AD-8556-8B7E-E7A2-2D6FFE7EDF20}"/>
              </a:ext>
            </a:extLst>
          </p:cNvPr>
          <p:cNvSpPr/>
          <p:nvPr/>
        </p:nvSpPr>
        <p:spPr>
          <a:xfrm>
            <a:off x="2371294" y="1149394"/>
            <a:ext cx="7254550" cy="943785"/>
          </a:xfrm>
          <a:prstGeom prst="rect">
            <a:avLst/>
          </a:prstGeom>
          <a:noFill/>
        </p:spPr>
        <p:txBody>
          <a:bodyPr wrap="none" lIns="121920" tIns="60960" rIns="121920" bIns="60960">
            <a:spAutoFit/>
          </a:bodyPr>
          <a:lstStyle/>
          <a:p>
            <a:pPr algn="ctr" defTabSz="1219170">
              <a:buClr>
                <a:srgbClr val="000000"/>
              </a:buClr>
            </a:pPr>
            <a:r>
              <a:rPr lang="en-US" sz="5333"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GV: Nguyễn Văn </a:t>
            </a:r>
            <a:r>
              <a:rPr lang="en-US" sz="5333" b="1" kern="0" dirty="0" err="1">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Thuật</a:t>
            </a:r>
            <a:endParaRPr lang="en-US" sz="5333"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1026" name="Picture 2">
            <a:extLst>
              <a:ext uri="{FF2B5EF4-FFF2-40B4-BE49-F238E27FC236}">
                <a16:creationId xmlns:a16="http://schemas.microsoft.com/office/drawing/2014/main" id="{8C8D53A0-C6BE-19BB-538D-7BF07BFE66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8107" y="2718838"/>
            <a:ext cx="2873296" cy="4102900"/>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oogle Shape;269;p33">
            <a:extLst>
              <a:ext uri="{FF2B5EF4-FFF2-40B4-BE49-F238E27FC236}">
                <a16:creationId xmlns:a16="http://schemas.microsoft.com/office/drawing/2014/main" id="{EA181F3C-B4A3-3F6B-B729-7097CEA5A133}"/>
              </a:ext>
            </a:extLst>
          </p:cNvPr>
          <p:cNvGrpSpPr/>
          <p:nvPr/>
        </p:nvGrpSpPr>
        <p:grpSpPr>
          <a:xfrm>
            <a:off x="7831607" y="6456702"/>
            <a:ext cx="858600" cy="260900"/>
            <a:chOff x="806663" y="3241275"/>
            <a:chExt cx="643950" cy="195675"/>
          </a:xfrm>
        </p:grpSpPr>
        <p:sp>
          <p:nvSpPr>
            <p:cNvPr id="4" name="Google Shape;270;p33">
              <a:extLst>
                <a:ext uri="{FF2B5EF4-FFF2-40B4-BE49-F238E27FC236}">
                  <a16:creationId xmlns:a16="http://schemas.microsoft.com/office/drawing/2014/main" id="{B9BB15AA-0485-9315-609A-B488F2EA2BB9}"/>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5" name="Google Shape;271;p33">
              <a:extLst>
                <a:ext uri="{FF2B5EF4-FFF2-40B4-BE49-F238E27FC236}">
                  <a16:creationId xmlns:a16="http://schemas.microsoft.com/office/drawing/2014/main" id="{A2FE02A9-E155-2A1E-E0D8-EBB4E00F3C5E}"/>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6" name="Google Shape;269;p33">
            <a:extLst>
              <a:ext uri="{FF2B5EF4-FFF2-40B4-BE49-F238E27FC236}">
                <a16:creationId xmlns:a16="http://schemas.microsoft.com/office/drawing/2014/main" id="{34AE8305-21EE-C543-5448-A4B6B3965E2E}"/>
              </a:ext>
            </a:extLst>
          </p:cNvPr>
          <p:cNvGrpSpPr/>
          <p:nvPr/>
        </p:nvGrpSpPr>
        <p:grpSpPr>
          <a:xfrm>
            <a:off x="9996513" y="6472051"/>
            <a:ext cx="858600" cy="260900"/>
            <a:chOff x="806663" y="3241275"/>
            <a:chExt cx="643950" cy="195675"/>
          </a:xfrm>
        </p:grpSpPr>
        <p:sp>
          <p:nvSpPr>
            <p:cNvPr id="7" name="Google Shape;270;p33">
              <a:extLst>
                <a:ext uri="{FF2B5EF4-FFF2-40B4-BE49-F238E27FC236}">
                  <a16:creationId xmlns:a16="http://schemas.microsoft.com/office/drawing/2014/main" id="{03FDED26-D919-B52A-4077-97DB554142C5}"/>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8" name="Google Shape;271;p33">
              <a:extLst>
                <a:ext uri="{FF2B5EF4-FFF2-40B4-BE49-F238E27FC236}">
                  <a16:creationId xmlns:a16="http://schemas.microsoft.com/office/drawing/2014/main" id="{15B2A226-17A5-0E8A-0C40-3A0A0EEADD17}"/>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9" name="Google Shape;269;p33">
            <a:extLst>
              <a:ext uri="{FF2B5EF4-FFF2-40B4-BE49-F238E27FC236}">
                <a16:creationId xmlns:a16="http://schemas.microsoft.com/office/drawing/2014/main" id="{251539FF-5AA3-A5E6-3864-55174E1D4EA8}"/>
              </a:ext>
            </a:extLst>
          </p:cNvPr>
          <p:cNvGrpSpPr/>
          <p:nvPr/>
        </p:nvGrpSpPr>
        <p:grpSpPr>
          <a:xfrm>
            <a:off x="3002453" y="6403054"/>
            <a:ext cx="858600" cy="260900"/>
            <a:chOff x="806663" y="3241275"/>
            <a:chExt cx="643950" cy="195675"/>
          </a:xfrm>
        </p:grpSpPr>
        <p:sp>
          <p:nvSpPr>
            <p:cNvPr id="10" name="Google Shape;270;p33">
              <a:extLst>
                <a:ext uri="{FF2B5EF4-FFF2-40B4-BE49-F238E27FC236}">
                  <a16:creationId xmlns:a16="http://schemas.microsoft.com/office/drawing/2014/main" id="{7CD50BCB-B364-08CD-04F2-A42634B682D4}"/>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1" name="Google Shape;271;p33">
              <a:extLst>
                <a:ext uri="{FF2B5EF4-FFF2-40B4-BE49-F238E27FC236}">
                  <a16:creationId xmlns:a16="http://schemas.microsoft.com/office/drawing/2014/main" id="{76B72AE3-1F9F-760D-BDD9-85B2A536A836}"/>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2" name="Google Shape;263;p33">
            <a:extLst>
              <a:ext uri="{FF2B5EF4-FFF2-40B4-BE49-F238E27FC236}">
                <a16:creationId xmlns:a16="http://schemas.microsoft.com/office/drawing/2014/main" id="{0C04A041-52E5-A5B8-659C-2CA748DE8E7F}"/>
              </a:ext>
            </a:extLst>
          </p:cNvPr>
          <p:cNvGrpSpPr/>
          <p:nvPr/>
        </p:nvGrpSpPr>
        <p:grpSpPr>
          <a:xfrm>
            <a:off x="1329283" y="365451"/>
            <a:ext cx="811867" cy="543333"/>
            <a:chOff x="4137713" y="525925"/>
            <a:chExt cx="608900" cy="407500"/>
          </a:xfrm>
        </p:grpSpPr>
        <p:sp>
          <p:nvSpPr>
            <p:cNvPr id="13" name="Google Shape;264;p33">
              <a:extLst>
                <a:ext uri="{FF2B5EF4-FFF2-40B4-BE49-F238E27FC236}">
                  <a16:creationId xmlns:a16="http://schemas.microsoft.com/office/drawing/2014/main" id="{CA151CBB-E6F8-AFCC-A707-AB4CB298B4AA}"/>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4" name="Google Shape;265;p33">
              <a:extLst>
                <a:ext uri="{FF2B5EF4-FFF2-40B4-BE49-F238E27FC236}">
                  <a16:creationId xmlns:a16="http://schemas.microsoft.com/office/drawing/2014/main" id="{00138950-A5E9-0D1A-3A69-544A1FAA7DA2}"/>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5" name="Google Shape;263;p33">
            <a:extLst>
              <a:ext uri="{FF2B5EF4-FFF2-40B4-BE49-F238E27FC236}">
                <a16:creationId xmlns:a16="http://schemas.microsoft.com/office/drawing/2014/main" id="{8090BD39-1C1C-B86F-4904-98589149DC79}"/>
              </a:ext>
            </a:extLst>
          </p:cNvPr>
          <p:cNvGrpSpPr/>
          <p:nvPr/>
        </p:nvGrpSpPr>
        <p:grpSpPr>
          <a:xfrm>
            <a:off x="10936353" y="924684"/>
            <a:ext cx="811867" cy="543333"/>
            <a:chOff x="4137713" y="525925"/>
            <a:chExt cx="608900" cy="407500"/>
          </a:xfrm>
        </p:grpSpPr>
        <p:sp>
          <p:nvSpPr>
            <p:cNvPr id="16" name="Google Shape;264;p33">
              <a:extLst>
                <a:ext uri="{FF2B5EF4-FFF2-40B4-BE49-F238E27FC236}">
                  <a16:creationId xmlns:a16="http://schemas.microsoft.com/office/drawing/2014/main" id="{370175CC-0BFB-8644-2A0B-C3775124CDB1}"/>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 name="Google Shape;265;p33">
              <a:extLst>
                <a:ext uri="{FF2B5EF4-FFF2-40B4-BE49-F238E27FC236}">
                  <a16:creationId xmlns:a16="http://schemas.microsoft.com/office/drawing/2014/main" id="{2D381D7B-B0AE-15C3-63D2-1C229632036B}"/>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Tree>
    <p:extLst>
      <p:ext uri="{BB962C8B-B14F-4D97-AF65-F5344CB8AC3E}">
        <p14:creationId xmlns:p14="http://schemas.microsoft.com/office/powerpoint/2010/main" val="32044594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fill="hold" grpId="0" nodeType="with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149"/>
                                        </p:tgtEl>
                                        <p:attrNameLst>
                                          <p:attrName>ppt_x</p:attrName>
                                          <p:attrName>ppt_y</p:attrName>
                                        </p:attrNameLst>
                                      </p:cBhvr>
                                    </p:animMotion>
                                    <p:animRot by="1500000">
                                      <p:cBhvr>
                                        <p:cTn id="7" dur="125" fill="hold">
                                          <p:stCondLst>
                                            <p:cond delay="0"/>
                                          </p:stCondLst>
                                        </p:cTn>
                                        <p:tgtEl>
                                          <p:spTgt spid="149"/>
                                        </p:tgtEl>
                                        <p:attrNameLst>
                                          <p:attrName>r</p:attrName>
                                        </p:attrNameLst>
                                      </p:cBhvr>
                                    </p:animRot>
                                    <p:animRot by="-1500000">
                                      <p:cBhvr>
                                        <p:cTn id="8" dur="125" fill="hold">
                                          <p:stCondLst>
                                            <p:cond delay="125"/>
                                          </p:stCondLst>
                                        </p:cTn>
                                        <p:tgtEl>
                                          <p:spTgt spid="149"/>
                                        </p:tgtEl>
                                        <p:attrNameLst>
                                          <p:attrName>r</p:attrName>
                                        </p:attrNameLst>
                                      </p:cBhvr>
                                    </p:animRot>
                                    <p:animRot by="-1500000">
                                      <p:cBhvr>
                                        <p:cTn id="9" dur="125" fill="hold">
                                          <p:stCondLst>
                                            <p:cond delay="250"/>
                                          </p:stCondLst>
                                        </p:cTn>
                                        <p:tgtEl>
                                          <p:spTgt spid="149"/>
                                        </p:tgtEl>
                                        <p:attrNameLst>
                                          <p:attrName>r</p:attrName>
                                        </p:attrNameLst>
                                      </p:cBhvr>
                                    </p:animRot>
                                    <p:animRot by="1500000">
                                      <p:cBhvr>
                                        <p:cTn id="10" dur="125" fill="hold">
                                          <p:stCondLst>
                                            <p:cond delay="375"/>
                                          </p:stCondLst>
                                        </p:cTn>
                                        <p:tgtEl>
                                          <p:spTgt spid="14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AA6C79-250F-471C-BE66-A72ADDFD70DC}"/>
              </a:ext>
            </a:extLst>
          </p:cNvPr>
          <p:cNvSpPr/>
          <p:nvPr/>
        </p:nvSpPr>
        <p:spPr>
          <a:xfrm>
            <a:off x="2601775" y="2420156"/>
            <a:ext cx="6988452" cy="1477328"/>
          </a:xfrm>
          <a:prstGeom prst="rect">
            <a:avLst/>
          </a:prstGeom>
          <a:noFill/>
        </p:spPr>
        <p:txBody>
          <a:bodyPr wrap="none" lIns="121920" tIns="60960" rIns="121920" bIns="60960">
            <a:spAutoFit/>
          </a:bodyPr>
          <a:lstStyle/>
          <a:p>
            <a:pPr algn="ctr" defTabSz="1219170">
              <a:buClr>
                <a:srgbClr val="000000"/>
              </a:buClr>
            </a:pPr>
            <a:r>
              <a:rPr lang="en-US" sz="8800" b="1" kern="0" dirty="0">
                <a:ln w="0"/>
                <a:solidFill>
                  <a:srgbClr val="FFFF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KHỞI ĐỘNG</a:t>
            </a:r>
          </a:p>
        </p:txBody>
      </p:sp>
    </p:spTree>
    <p:extLst>
      <p:ext uri="{BB962C8B-B14F-4D97-AF65-F5344CB8AC3E}">
        <p14:creationId xmlns:p14="http://schemas.microsoft.com/office/powerpoint/2010/main" val="4614460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autoRev="1" fill="hold" nodeType="withEffect">
                                  <p:stCondLst>
                                    <p:cond delay="0"/>
                                  </p:stCondLst>
                                  <p:childTnLst>
                                    <p:animScale>
                                      <p:cBhvr>
                                        <p:cTn id="6" dur="1000" fill="hold"/>
                                        <p:tgtEl>
                                          <p:spTgt spid="2"/>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yt1s (mp3cut.net).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khởi động.mp4" descr="khởi động.mp4">
            <a:hlinkClick r:id="" action="ppaction://media"/>
            <a:extLst>
              <a:ext uri="{FF2B5EF4-FFF2-40B4-BE49-F238E27FC236}">
                <a16:creationId xmlns:a16="http://schemas.microsoft.com/office/drawing/2014/main" id="{790F47F6-83F1-4A12-7BAE-2B8D4051039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3350" y="0"/>
            <a:ext cx="12058650" cy="5925741"/>
          </a:xfrm>
          <a:prstGeom prst="rect">
            <a:avLst/>
          </a:prstGeom>
        </p:spPr>
      </p:pic>
      <p:sp>
        <p:nvSpPr>
          <p:cNvPr id="4" name="Rectangle: Rounded Corners 3">
            <a:extLst>
              <a:ext uri="{FF2B5EF4-FFF2-40B4-BE49-F238E27FC236}">
                <a16:creationId xmlns:a16="http://schemas.microsoft.com/office/drawing/2014/main" id="{3C2C5F75-06DB-A137-BCAD-2134FBF396B1}"/>
              </a:ext>
            </a:extLst>
          </p:cNvPr>
          <p:cNvSpPr/>
          <p:nvPr/>
        </p:nvSpPr>
        <p:spPr>
          <a:xfrm>
            <a:off x="0" y="5957888"/>
            <a:ext cx="12192000" cy="900112"/>
          </a:xfrm>
          <a:prstGeom prst="roundRect">
            <a:avLst/>
          </a:prstGeom>
          <a:solidFill>
            <a:srgbClr val="FFFFFF"/>
          </a:solidFill>
          <a:ln w="25400" cap="flat" cmpd="sng" algn="ctr">
            <a:solidFill>
              <a:srgbClr val="FAC86A"/>
            </a:solidFill>
            <a:prstDash val="solid"/>
          </a:ln>
          <a:effectLst/>
        </p:spPr>
        <p:txBody>
          <a:bodyPr rtlCol="0" anchor="ctr"/>
          <a:lstStyle/>
          <a:p>
            <a:pPr marL="0" marR="0" lvl="0" indent="0" algn="ctr" defTabSz="1219170" eaLnBrk="1" fontAlgn="auto" latinLnBrk="0" hangingPunct="1">
              <a:lnSpc>
                <a:spcPct val="100000"/>
              </a:lnSpc>
              <a:spcBef>
                <a:spcPts val="0"/>
              </a:spcBef>
              <a:spcAft>
                <a:spcPts val="0"/>
              </a:spcAft>
              <a:buClr>
                <a:srgbClr val="000000"/>
              </a:buClr>
              <a:buSzTx/>
              <a:buFontTx/>
              <a:buNone/>
              <a:tabLst>
                <a:tab pos="685783" algn="l"/>
              </a:tabLst>
              <a:defRPr/>
            </a:pPr>
            <a:r>
              <a:rPr kumimoji="0" lang="en-US" sz="4000" b="1" i="0" u="none" strike="noStrike" kern="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Quốc gia nào đang được nhắc đến trong đoạn video?</a:t>
            </a:r>
          </a:p>
        </p:txBody>
      </p:sp>
    </p:spTree>
    <p:extLst>
      <p:ext uri="{BB962C8B-B14F-4D97-AF65-F5344CB8AC3E}">
        <p14:creationId xmlns:p14="http://schemas.microsoft.com/office/powerpoint/2010/main" val="32883085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3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33"/>
          <p:cNvSpPr txBox="1">
            <a:spLocks noGrp="1"/>
          </p:cNvSpPr>
          <p:nvPr>
            <p:ph type="ctrTitle"/>
          </p:nvPr>
        </p:nvSpPr>
        <p:spPr>
          <a:xfrm>
            <a:off x="1679347" y="1516004"/>
            <a:ext cx="8890000" cy="2354497"/>
          </a:xfrm>
          <a:prstGeom prst="rect">
            <a:avLst/>
          </a:prstGeom>
        </p:spPr>
        <p:txBody>
          <a:bodyPr spcFirstLastPara="1" wrap="square" lIns="121900" tIns="121900" rIns="121900" bIns="121900" anchor="b" anchorCtr="0">
            <a:noAutofit/>
          </a:bodyPr>
          <a:lstStyle/>
          <a:p>
            <a:pPr lvl="0">
              <a:lnSpc>
                <a:spcPct val="100000"/>
              </a:lnSpc>
            </a:pPr>
            <a:r>
              <a:rPr lang="en-US" sz="4800">
                <a:solidFill>
                  <a:srgbClr val="0070C0"/>
                </a:solidFill>
                <a:latin typeface="Times New Roman" panose="02020603050405020304" pitchFamily="18" charset="0"/>
                <a:cs typeface="Times New Roman" panose="02020603050405020304" pitchFamily="18" charset="0"/>
              </a:rPr>
              <a:t>SỰ HÌNH THÀNH LIÊN BANG CỘNG HÒA XÃ HỘI CHỦ NGHĨA XÔ VIẾT</a:t>
            </a:r>
            <a:endParaRPr lang="vi-VN" sz="4800" dirty="0">
              <a:solidFill>
                <a:srgbClr val="0070C0"/>
              </a:solidFill>
              <a:latin typeface="Times New Roman" panose="02020603050405020304" pitchFamily="18" charset="0"/>
              <a:cs typeface="Times New Roman" panose="02020603050405020304" pitchFamily="18" charset="0"/>
            </a:endParaRPr>
          </a:p>
        </p:txBody>
      </p:sp>
      <p:sp>
        <p:nvSpPr>
          <p:cNvPr id="150" name="Google Shape;150;p33"/>
          <p:cNvSpPr txBox="1">
            <a:spLocks noGrp="1"/>
          </p:cNvSpPr>
          <p:nvPr>
            <p:ph type="subTitle" idx="1"/>
          </p:nvPr>
        </p:nvSpPr>
        <p:spPr>
          <a:xfrm>
            <a:off x="3618416" y="4293783"/>
            <a:ext cx="5285068" cy="1193600"/>
          </a:xfrm>
          <a:prstGeom prst="rect">
            <a:avLst/>
          </a:prstGeom>
        </p:spPr>
        <p:txBody>
          <a:bodyPr spcFirstLastPara="1" wrap="square" lIns="121900" tIns="121900" rIns="121900" bIns="121900" anchor="t" anchorCtr="0">
            <a:noAutofit/>
          </a:bodyPr>
          <a:lstStyle/>
          <a:p>
            <a:pPr marL="0" indent="0">
              <a:buClr>
                <a:schemeClr val="dk1"/>
              </a:buClr>
              <a:buSzPts val="1100"/>
            </a:pPr>
            <a:r>
              <a:rPr lang="en-GB" sz="7200" b="1" dirty="0" err="1"/>
              <a:t>Wellcome</a:t>
            </a:r>
            <a:r>
              <a:rPr lang="en-GB" sz="7200" b="1" dirty="0"/>
              <a:t>!!</a:t>
            </a:r>
            <a:endParaRPr sz="7200" b="1" dirty="0"/>
          </a:p>
        </p:txBody>
      </p:sp>
      <p:sp>
        <p:nvSpPr>
          <p:cNvPr id="151" name="Google Shape;151;p33"/>
          <p:cNvSpPr/>
          <p:nvPr/>
        </p:nvSpPr>
        <p:spPr>
          <a:xfrm>
            <a:off x="1735217" y="4890583"/>
            <a:ext cx="418500" cy="433167"/>
          </a:xfrm>
          <a:custGeom>
            <a:avLst/>
            <a:gdLst/>
            <a:ahLst/>
            <a:cxnLst/>
            <a:rect l="l" t="t" r="r" b="b"/>
            <a:pathLst>
              <a:path w="12555" h="12995" extrusionOk="0">
                <a:moveTo>
                  <a:pt x="2742" y="11634"/>
                </a:moveTo>
                <a:cubicBezTo>
                  <a:pt x="2909" y="11321"/>
                  <a:pt x="3160" y="11467"/>
                  <a:pt x="3369" y="11509"/>
                </a:cubicBezTo>
                <a:cubicBezTo>
                  <a:pt x="3872" y="11676"/>
                  <a:pt x="4374" y="11739"/>
                  <a:pt x="4897" y="11593"/>
                </a:cubicBezTo>
                <a:cubicBezTo>
                  <a:pt x="5002" y="11572"/>
                  <a:pt x="5085" y="11509"/>
                  <a:pt x="5148" y="11467"/>
                </a:cubicBezTo>
                <a:cubicBezTo>
                  <a:pt x="4562" y="10253"/>
                  <a:pt x="3976" y="9061"/>
                  <a:pt x="3369" y="7826"/>
                </a:cubicBezTo>
                <a:lnTo>
                  <a:pt x="2784" y="7826"/>
                </a:lnTo>
                <a:cubicBezTo>
                  <a:pt x="2512" y="7826"/>
                  <a:pt x="2323" y="7701"/>
                  <a:pt x="2261" y="7429"/>
                </a:cubicBezTo>
                <a:cubicBezTo>
                  <a:pt x="2177" y="7178"/>
                  <a:pt x="2261" y="6968"/>
                  <a:pt x="2470" y="6801"/>
                </a:cubicBezTo>
                <a:cubicBezTo>
                  <a:pt x="2595" y="6696"/>
                  <a:pt x="2742" y="6613"/>
                  <a:pt x="2888" y="6508"/>
                </a:cubicBezTo>
                <a:cubicBezTo>
                  <a:pt x="2805" y="4918"/>
                  <a:pt x="2637" y="4395"/>
                  <a:pt x="1968" y="3328"/>
                </a:cubicBezTo>
                <a:cubicBezTo>
                  <a:pt x="1842" y="3411"/>
                  <a:pt x="1675" y="3453"/>
                  <a:pt x="1570" y="3558"/>
                </a:cubicBezTo>
                <a:cubicBezTo>
                  <a:pt x="1340" y="3788"/>
                  <a:pt x="1131" y="4081"/>
                  <a:pt x="900" y="4311"/>
                </a:cubicBezTo>
                <a:cubicBezTo>
                  <a:pt x="796" y="4416"/>
                  <a:pt x="587" y="4479"/>
                  <a:pt x="419" y="4499"/>
                </a:cubicBezTo>
                <a:cubicBezTo>
                  <a:pt x="315" y="4499"/>
                  <a:pt x="189" y="4395"/>
                  <a:pt x="1" y="4311"/>
                </a:cubicBezTo>
                <a:cubicBezTo>
                  <a:pt x="294" y="3935"/>
                  <a:pt x="545" y="3558"/>
                  <a:pt x="817" y="3223"/>
                </a:cubicBezTo>
                <a:cubicBezTo>
                  <a:pt x="1068" y="2909"/>
                  <a:pt x="1340" y="2595"/>
                  <a:pt x="1633" y="2282"/>
                </a:cubicBezTo>
                <a:cubicBezTo>
                  <a:pt x="1591" y="2051"/>
                  <a:pt x="1549" y="1779"/>
                  <a:pt x="1570" y="1486"/>
                </a:cubicBezTo>
                <a:cubicBezTo>
                  <a:pt x="1591" y="1340"/>
                  <a:pt x="1696" y="1173"/>
                  <a:pt x="1842" y="1068"/>
                </a:cubicBezTo>
                <a:cubicBezTo>
                  <a:pt x="2009" y="942"/>
                  <a:pt x="2219" y="1026"/>
                  <a:pt x="2386" y="1173"/>
                </a:cubicBezTo>
                <a:lnTo>
                  <a:pt x="2616" y="1486"/>
                </a:lnTo>
                <a:cubicBezTo>
                  <a:pt x="2721" y="1486"/>
                  <a:pt x="2805" y="1507"/>
                  <a:pt x="2846" y="1466"/>
                </a:cubicBezTo>
                <a:cubicBezTo>
                  <a:pt x="3453" y="942"/>
                  <a:pt x="4165" y="754"/>
                  <a:pt x="4918" y="649"/>
                </a:cubicBezTo>
                <a:cubicBezTo>
                  <a:pt x="5838" y="524"/>
                  <a:pt x="6759" y="336"/>
                  <a:pt x="7659" y="189"/>
                </a:cubicBezTo>
                <a:cubicBezTo>
                  <a:pt x="8538" y="1"/>
                  <a:pt x="9207" y="419"/>
                  <a:pt x="9835" y="922"/>
                </a:cubicBezTo>
                <a:cubicBezTo>
                  <a:pt x="10253" y="1256"/>
                  <a:pt x="10358" y="2282"/>
                  <a:pt x="10065" y="2742"/>
                </a:cubicBezTo>
                <a:cubicBezTo>
                  <a:pt x="9709" y="3286"/>
                  <a:pt x="9312" y="3809"/>
                  <a:pt x="8914" y="4332"/>
                </a:cubicBezTo>
                <a:cubicBezTo>
                  <a:pt x="8789" y="4499"/>
                  <a:pt x="8663" y="4646"/>
                  <a:pt x="8475" y="4897"/>
                </a:cubicBezTo>
                <a:cubicBezTo>
                  <a:pt x="8705" y="4939"/>
                  <a:pt x="8872" y="5002"/>
                  <a:pt x="9019" y="5023"/>
                </a:cubicBezTo>
                <a:cubicBezTo>
                  <a:pt x="9709" y="5127"/>
                  <a:pt x="10379" y="5211"/>
                  <a:pt x="11069" y="5357"/>
                </a:cubicBezTo>
                <a:cubicBezTo>
                  <a:pt x="12011" y="5587"/>
                  <a:pt x="12555" y="6466"/>
                  <a:pt x="12408" y="7408"/>
                </a:cubicBezTo>
                <a:cubicBezTo>
                  <a:pt x="12262" y="8287"/>
                  <a:pt x="11927" y="9124"/>
                  <a:pt x="11279" y="9793"/>
                </a:cubicBezTo>
                <a:cubicBezTo>
                  <a:pt x="10484" y="10567"/>
                  <a:pt x="9647" y="11279"/>
                  <a:pt x="8642" y="11718"/>
                </a:cubicBezTo>
                <a:cubicBezTo>
                  <a:pt x="8600" y="11739"/>
                  <a:pt x="8579" y="11739"/>
                  <a:pt x="8559" y="11760"/>
                </a:cubicBezTo>
                <a:cubicBezTo>
                  <a:pt x="7408" y="12471"/>
                  <a:pt x="6131" y="12681"/>
                  <a:pt x="4813" y="12869"/>
                </a:cubicBezTo>
                <a:cubicBezTo>
                  <a:pt x="3767" y="12994"/>
                  <a:pt x="3223" y="12681"/>
                  <a:pt x="2742" y="11634"/>
                </a:cubicBezTo>
                <a:close/>
                <a:moveTo>
                  <a:pt x="6759" y="11258"/>
                </a:moveTo>
                <a:cubicBezTo>
                  <a:pt x="7178" y="11049"/>
                  <a:pt x="7596" y="10839"/>
                  <a:pt x="8035" y="10651"/>
                </a:cubicBezTo>
                <a:cubicBezTo>
                  <a:pt x="8956" y="10274"/>
                  <a:pt x="9688" y="9647"/>
                  <a:pt x="10358" y="8998"/>
                </a:cubicBezTo>
                <a:cubicBezTo>
                  <a:pt x="10860" y="8538"/>
                  <a:pt x="11069" y="7931"/>
                  <a:pt x="11195" y="7261"/>
                </a:cubicBezTo>
                <a:cubicBezTo>
                  <a:pt x="11279" y="6927"/>
                  <a:pt x="11111" y="6675"/>
                  <a:pt x="10776" y="6529"/>
                </a:cubicBezTo>
                <a:cubicBezTo>
                  <a:pt x="10672" y="6508"/>
                  <a:pt x="10588" y="6466"/>
                  <a:pt x="10484" y="6466"/>
                </a:cubicBezTo>
                <a:cubicBezTo>
                  <a:pt x="9521" y="6278"/>
                  <a:pt x="8517" y="6090"/>
                  <a:pt x="7533" y="6383"/>
                </a:cubicBezTo>
                <a:cubicBezTo>
                  <a:pt x="7240" y="6466"/>
                  <a:pt x="6926" y="6508"/>
                  <a:pt x="6613" y="6529"/>
                </a:cubicBezTo>
                <a:cubicBezTo>
                  <a:pt x="5880" y="6613"/>
                  <a:pt x="5274" y="7010"/>
                  <a:pt x="4646" y="7345"/>
                </a:cubicBezTo>
                <a:cubicBezTo>
                  <a:pt x="5106" y="8831"/>
                  <a:pt x="5922" y="10379"/>
                  <a:pt x="6759" y="11258"/>
                </a:cubicBezTo>
                <a:close/>
                <a:moveTo>
                  <a:pt x="4144" y="6090"/>
                </a:moveTo>
                <a:cubicBezTo>
                  <a:pt x="4604" y="5859"/>
                  <a:pt x="4939" y="5650"/>
                  <a:pt x="5294" y="5525"/>
                </a:cubicBezTo>
                <a:cubicBezTo>
                  <a:pt x="6801" y="4939"/>
                  <a:pt x="7847" y="3872"/>
                  <a:pt x="8747" y="2595"/>
                </a:cubicBezTo>
                <a:cubicBezTo>
                  <a:pt x="9228" y="1863"/>
                  <a:pt x="9123" y="1507"/>
                  <a:pt x="8266" y="1277"/>
                </a:cubicBezTo>
                <a:cubicBezTo>
                  <a:pt x="8056" y="1235"/>
                  <a:pt x="7805" y="1256"/>
                  <a:pt x="7554" y="1277"/>
                </a:cubicBezTo>
                <a:cubicBezTo>
                  <a:pt x="6675" y="1424"/>
                  <a:pt x="5818" y="1633"/>
                  <a:pt x="4918" y="1738"/>
                </a:cubicBezTo>
                <a:cubicBezTo>
                  <a:pt x="4206" y="1800"/>
                  <a:pt x="3641" y="2114"/>
                  <a:pt x="3097" y="2700"/>
                </a:cubicBezTo>
                <a:cubicBezTo>
                  <a:pt x="3307" y="3223"/>
                  <a:pt x="3537" y="3746"/>
                  <a:pt x="3704" y="4290"/>
                </a:cubicBezTo>
                <a:cubicBezTo>
                  <a:pt x="3934" y="4834"/>
                  <a:pt x="3997" y="5420"/>
                  <a:pt x="4144" y="60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2" name="Google Shape;152;p33"/>
          <p:cNvSpPr/>
          <p:nvPr/>
        </p:nvSpPr>
        <p:spPr>
          <a:xfrm>
            <a:off x="743733" y="5427885"/>
            <a:ext cx="378067" cy="575433"/>
          </a:xfrm>
          <a:custGeom>
            <a:avLst/>
            <a:gdLst/>
            <a:ahLst/>
            <a:cxnLst/>
            <a:rect l="l" t="t" r="r" b="b"/>
            <a:pathLst>
              <a:path w="11342" h="17263" extrusionOk="0">
                <a:moveTo>
                  <a:pt x="7826" y="9709"/>
                </a:moveTo>
                <a:cubicBezTo>
                  <a:pt x="7324" y="10316"/>
                  <a:pt x="6738" y="10420"/>
                  <a:pt x="6110" y="10399"/>
                </a:cubicBezTo>
                <a:cubicBezTo>
                  <a:pt x="5797" y="10399"/>
                  <a:pt x="5483" y="10504"/>
                  <a:pt x="5169" y="10630"/>
                </a:cubicBezTo>
                <a:cubicBezTo>
                  <a:pt x="4750" y="10776"/>
                  <a:pt x="4353" y="10985"/>
                  <a:pt x="3976" y="11195"/>
                </a:cubicBezTo>
                <a:cubicBezTo>
                  <a:pt x="3411" y="11487"/>
                  <a:pt x="2867" y="11739"/>
                  <a:pt x="2261" y="11822"/>
                </a:cubicBezTo>
                <a:cubicBezTo>
                  <a:pt x="2030" y="11843"/>
                  <a:pt x="1821" y="12011"/>
                  <a:pt x="1549" y="12136"/>
                </a:cubicBezTo>
                <a:cubicBezTo>
                  <a:pt x="1486" y="12868"/>
                  <a:pt x="1403" y="13580"/>
                  <a:pt x="1382" y="14312"/>
                </a:cubicBezTo>
                <a:cubicBezTo>
                  <a:pt x="1361" y="14919"/>
                  <a:pt x="1361" y="15547"/>
                  <a:pt x="1319" y="16153"/>
                </a:cubicBezTo>
                <a:cubicBezTo>
                  <a:pt x="1319" y="16384"/>
                  <a:pt x="1298" y="16635"/>
                  <a:pt x="1193" y="16844"/>
                </a:cubicBezTo>
                <a:cubicBezTo>
                  <a:pt x="1131" y="17011"/>
                  <a:pt x="942" y="17158"/>
                  <a:pt x="775" y="17221"/>
                </a:cubicBezTo>
                <a:cubicBezTo>
                  <a:pt x="566" y="17262"/>
                  <a:pt x="377" y="17116"/>
                  <a:pt x="336" y="16907"/>
                </a:cubicBezTo>
                <a:cubicBezTo>
                  <a:pt x="252" y="16551"/>
                  <a:pt x="168" y="16195"/>
                  <a:pt x="147" y="15840"/>
                </a:cubicBezTo>
                <a:cubicBezTo>
                  <a:pt x="1" y="13454"/>
                  <a:pt x="231" y="11132"/>
                  <a:pt x="629" y="8788"/>
                </a:cubicBezTo>
                <a:cubicBezTo>
                  <a:pt x="942" y="7073"/>
                  <a:pt x="1382" y="5399"/>
                  <a:pt x="1737" y="3662"/>
                </a:cubicBezTo>
                <a:cubicBezTo>
                  <a:pt x="1905" y="2888"/>
                  <a:pt x="2302" y="2156"/>
                  <a:pt x="2365" y="1319"/>
                </a:cubicBezTo>
                <a:cubicBezTo>
                  <a:pt x="2407" y="1026"/>
                  <a:pt x="2616" y="712"/>
                  <a:pt x="2825" y="461"/>
                </a:cubicBezTo>
                <a:cubicBezTo>
                  <a:pt x="3160" y="42"/>
                  <a:pt x="3830" y="0"/>
                  <a:pt x="4227" y="419"/>
                </a:cubicBezTo>
                <a:cubicBezTo>
                  <a:pt x="4395" y="607"/>
                  <a:pt x="4520" y="816"/>
                  <a:pt x="4646" y="1005"/>
                </a:cubicBezTo>
                <a:cubicBezTo>
                  <a:pt x="6215" y="3432"/>
                  <a:pt x="7701" y="5901"/>
                  <a:pt x="8935" y="8516"/>
                </a:cubicBezTo>
                <a:cubicBezTo>
                  <a:pt x="9312" y="9290"/>
                  <a:pt x="9772" y="10002"/>
                  <a:pt x="10170" y="10755"/>
                </a:cubicBezTo>
                <a:cubicBezTo>
                  <a:pt x="10504" y="11404"/>
                  <a:pt x="10818" y="12073"/>
                  <a:pt x="11132" y="12722"/>
                </a:cubicBezTo>
                <a:cubicBezTo>
                  <a:pt x="11216" y="12848"/>
                  <a:pt x="11258" y="13036"/>
                  <a:pt x="11300" y="13182"/>
                </a:cubicBezTo>
                <a:cubicBezTo>
                  <a:pt x="11341" y="13705"/>
                  <a:pt x="10797" y="14103"/>
                  <a:pt x="10295" y="13894"/>
                </a:cubicBezTo>
                <a:cubicBezTo>
                  <a:pt x="9940" y="13747"/>
                  <a:pt x="9668" y="13496"/>
                  <a:pt x="9563" y="13140"/>
                </a:cubicBezTo>
                <a:cubicBezTo>
                  <a:pt x="9228" y="11906"/>
                  <a:pt x="8370" y="10964"/>
                  <a:pt x="7826" y="9709"/>
                </a:cubicBezTo>
                <a:close/>
                <a:moveTo>
                  <a:pt x="3600" y="2386"/>
                </a:moveTo>
                <a:cubicBezTo>
                  <a:pt x="2637" y="4813"/>
                  <a:pt x="2323" y="7156"/>
                  <a:pt x="1821" y="9416"/>
                </a:cubicBezTo>
                <a:cubicBezTo>
                  <a:pt x="1779" y="9709"/>
                  <a:pt x="1821" y="10044"/>
                  <a:pt x="1821" y="10420"/>
                </a:cubicBezTo>
                <a:cubicBezTo>
                  <a:pt x="2114" y="10399"/>
                  <a:pt x="2344" y="10399"/>
                  <a:pt x="2553" y="10316"/>
                </a:cubicBezTo>
                <a:cubicBezTo>
                  <a:pt x="2930" y="10148"/>
                  <a:pt x="3286" y="9981"/>
                  <a:pt x="3662" y="9772"/>
                </a:cubicBezTo>
                <a:cubicBezTo>
                  <a:pt x="4709" y="9165"/>
                  <a:pt x="5776" y="8746"/>
                  <a:pt x="7010" y="8935"/>
                </a:cubicBezTo>
                <a:cubicBezTo>
                  <a:pt x="7094" y="8935"/>
                  <a:pt x="7136" y="8872"/>
                  <a:pt x="7324" y="8830"/>
                </a:cubicBezTo>
                <a:cubicBezTo>
                  <a:pt x="6320" y="6633"/>
                  <a:pt x="5169" y="4541"/>
                  <a:pt x="3600" y="238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3" name="Google Shape;153;p33"/>
          <p:cNvSpPr/>
          <p:nvPr/>
        </p:nvSpPr>
        <p:spPr>
          <a:xfrm>
            <a:off x="3011651" y="5298834"/>
            <a:ext cx="396200" cy="435933"/>
          </a:xfrm>
          <a:custGeom>
            <a:avLst/>
            <a:gdLst/>
            <a:ahLst/>
            <a:cxnLst/>
            <a:rect l="l" t="t" r="r" b="b"/>
            <a:pathLst>
              <a:path w="11886" h="13078" extrusionOk="0">
                <a:moveTo>
                  <a:pt x="11195" y="8181"/>
                </a:moveTo>
                <a:cubicBezTo>
                  <a:pt x="11864" y="8997"/>
                  <a:pt x="11885" y="9102"/>
                  <a:pt x="11509" y="9772"/>
                </a:cubicBezTo>
                <a:cubicBezTo>
                  <a:pt x="11027" y="10650"/>
                  <a:pt x="10483" y="11425"/>
                  <a:pt x="9521" y="11843"/>
                </a:cubicBezTo>
                <a:cubicBezTo>
                  <a:pt x="8956" y="12073"/>
                  <a:pt x="8496" y="12450"/>
                  <a:pt x="7952" y="12680"/>
                </a:cubicBezTo>
                <a:cubicBezTo>
                  <a:pt x="7052" y="13057"/>
                  <a:pt x="6131" y="13078"/>
                  <a:pt x="5190" y="12806"/>
                </a:cubicBezTo>
                <a:cubicBezTo>
                  <a:pt x="4813" y="12701"/>
                  <a:pt x="4353" y="12638"/>
                  <a:pt x="3934" y="12596"/>
                </a:cubicBezTo>
                <a:cubicBezTo>
                  <a:pt x="3349" y="12575"/>
                  <a:pt x="2888" y="12345"/>
                  <a:pt x="2512" y="11906"/>
                </a:cubicBezTo>
                <a:cubicBezTo>
                  <a:pt x="2030" y="11404"/>
                  <a:pt x="1570" y="10922"/>
                  <a:pt x="1068" y="10462"/>
                </a:cubicBezTo>
                <a:cubicBezTo>
                  <a:pt x="419" y="9834"/>
                  <a:pt x="147" y="9039"/>
                  <a:pt x="105" y="8181"/>
                </a:cubicBezTo>
                <a:cubicBezTo>
                  <a:pt x="43" y="7428"/>
                  <a:pt x="1" y="6633"/>
                  <a:pt x="126" y="5880"/>
                </a:cubicBezTo>
                <a:cubicBezTo>
                  <a:pt x="377" y="4185"/>
                  <a:pt x="984" y="2616"/>
                  <a:pt x="2240" y="1360"/>
                </a:cubicBezTo>
                <a:cubicBezTo>
                  <a:pt x="2574" y="1026"/>
                  <a:pt x="2993" y="858"/>
                  <a:pt x="3411" y="649"/>
                </a:cubicBezTo>
                <a:cubicBezTo>
                  <a:pt x="4750" y="0"/>
                  <a:pt x="6131" y="42"/>
                  <a:pt x="7533" y="210"/>
                </a:cubicBezTo>
                <a:cubicBezTo>
                  <a:pt x="8203" y="293"/>
                  <a:pt x="8642" y="1067"/>
                  <a:pt x="8391" y="1716"/>
                </a:cubicBezTo>
                <a:cubicBezTo>
                  <a:pt x="8370" y="1821"/>
                  <a:pt x="8203" y="1883"/>
                  <a:pt x="8077" y="1967"/>
                </a:cubicBezTo>
                <a:cubicBezTo>
                  <a:pt x="7805" y="1716"/>
                  <a:pt x="7575" y="1486"/>
                  <a:pt x="7324" y="1256"/>
                </a:cubicBezTo>
                <a:cubicBezTo>
                  <a:pt x="6299" y="1256"/>
                  <a:pt x="5336" y="1298"/>
                  <a:pt x="4332" y="1695"/>
                </a:cubicBezTo>
                <a:cubicBezTo>
                  <a:pt x="3244" y="2135"/>
                  <a:pt x="2658" y="2951"/>
                  <a:pt x="2219" y="3913"/>
                </a:cubicBezTo>
                <a:cubicBezTo>
                  <a:pt x="1612" y="5231"/>
                  <a:pt x="1528" y="6612"/>
                  <a:pt x="1675" y="8035"/>
                </a:cubicBezTo>
                <a:cubicBezTo>
                  <a:pt x="1696" y="8391"/>
                  <a:pt x="1821" y="8809"/>
                  <a:pt x="2051" y="9081"/>
                </a:cubicBezTo>
                <a:cubicBezTo>
                  <a:pt x="2553" y="9646"/>
                  <a:pt x="3097" y="10169"/>
                  <a:pt x="3683" y="10692"/>
                </a:cubicBezTo>
                <a:cubicBezTo>
                  <a:pt x="3809" y="10818"/>
                  <a:pt x="4039" y="10860"/>
                  <a:pt x="4248" y="10902"/>
                </a:cubicBezTo>
                <a:cubicBezTo>
                  <a:pt x="4667" y="11006"/>
                  <a:pt x="5085" y="11006"/>
                  <a:pt x="5483" y="11174"/>
                </a:cubicBezTo>
                <a:cubicBezTo>
                  <a:pt x="6403" y="11508"/>
                  <a:pt x="7240" y="11278"/>
                  <a:pt x="8056" y="10818"/>
                </a:cubicBezTo>
                <a:cubicBezTo>
                  <a:pt x="9123" y="10232"/>
                  <a:pt x="10149" y="9521"/>
                  <a:pt x="10818" y="8453"/>
                </a:cubicBezTo>
                <a:cubicBezTo>
                  <a:pt x="10902" y="8412"/>
                  <a:pt x="11027" y="8349"/>
                  <a:pt x="11195" y="818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nvGrpSpPr>
          <p:cNvPr id="154" name="Google Shape;154;p33"/>
          <p:cNvGrpSpPr/>
          <p:nvPr/>
        </p:nvGrpSpPr>
        <p:grpSpPr>
          <a:xfrm>
            <a:off x="10453634" y="433767"/>
            <a:ext cx="988333" cy="1056000"/>
            <a:chOff x="-3118700" y="2365900"/>
            <a:chExt cx="741250" cy="792000"/>
          </a:xfrm>
        </p:grpSpPr>
        <p:sp>
          <p:nvSpPr>
            <p:cNvPr id="155" name="Google Shape;155;p33"/>
            <p:cNvSpPr/>
            <p:nvPr/>
          </p:nvSpPr>
          <p:spPr>
            <a:xfrm>
              <a:off x="-2848250" y="2598675"/>
              <a:ext cx="266800" cy="290350"/>
            </a:xfrm>
            <a:custGeom>
              <a:avLst/>
              <a:gdLst/>
              <a:ahLst/>
              <a:cxnLst/>
              <a:rect l="l" t="t" r="r" b="b"/>
              <a:pathLst>
                <a:path w="10672" h="11614" extrusionOk="0">
                  <a:moveTo>
                    <a:pt x="3139" y="1005"/>
                  </a:moveTo>
                  <a:cubicBezTo>
                    <a:pt x="3013" y="775"/>
                    <a:pt x="2929" y="628"/>
                    <a:pt x="2846" y="503"/>
                  </a:cubicBezTo>
                  <a:cubicBezTo>
                    <a:pt x="2950" y="419"/>
                    <a:pt x="3034" y="315"/>
                    <a:pt x="3139" y="294"/>
                  </a:cubicBezTo>
                  <a:cubicBezTo>
                    <a:pt x="4394" y="105"/>
                    <a:pt x="5649" y="1"/>
                    <a:pt x="6779" y="817"/>
                  </a:cubicBezTo>
                  <a:cubicBezTo>
                    <a:pt x="7030" y="1005"/>
                    <a:pt x="7302" y="1193"/>
                    <a:pt x="7553" y="1340"/>
                  </a:cubicBezTo>
                  <a:cubicBezTo>
                    <a:pt x="8118" y="1675"/>
                    <a:pt x="8516" y="2135"/>
                    <a:pt x="8872" y="2679"/>
                  </a:cubicBezTo>
                  <a:cubicBezTo>
                    <a:pt x="9227" y="3286"/>
                    <a:pt x="9625" y="3872"/>
                    <a:pt x="10022" y="4457"/>
                  </a:cubicBezTo>
                  <a:cubicBezTo>
                    <a:pt x="10441" y="5106"/>
                    <a:pt x="10671" y="5797"/>
                    <a:pt x="10650" y="6571"/>
                  </a:cubicBezTo>
                  <a:cubicBezTo>
                    <a:pt x="10608" y="7115"/>
                    <a:pt x="10650" y="7680"/>
                    <a:pt x="10587" y="8224"/>
                  </a:cubicBezTo>
                  <a:cubicBezTo>
                    <a:pt x="10546" y="8872"/>
                    <a:pt x="10294" y="9416"/>
                    <a:pt x="9813" y="9898"/>
                  </a:cubicBezTo>
                  <a:cubicBezTo>
                    <a:pt x="9123" y="10525"/>
                    <a:pt x="8390" y="11048"/>
                    <a:pt x="7470" y="11237"/>
                  </a:cubicBezTo>
                  <a:cubicBezTo>
                    <a:pt x="6926" y="11362"/>
                    <a:pt x="6403" y="11488"/>
                    <a:pt x="5859" y="11551"/>
                  </a:cubicBezTo>
                  <a:cubicBezTo>
                    <a:pt x="5147" y="11613"/>
                    <a:pt x="4478" y="11509"/>
                    <a:pt x="3787" y="11258"/>
                  </a:cubicBezTo>
                  <a:cubicBezTo>
                    <a:pt x="2636" y="10818"/>
                    <a:pt x="1758" y="10107"/>
                    <a:pt x="942" y="9207"/>
                  </a:cubicBezTo>
                  <a:cubicBezTo>
                    <a:pt x="628" y="8872"/>
                    <a:pt x="419" y="8538"/>
                    <a:pt x="439" y="8056"/>
                  </a:cubicBezTo>
                  <a:cubicBezTo>
                    <a:pt x="439" y="7805"/>
                    <a:pt x="439" y="7491"/>
                    <a:pt x="377" y="7261"/>
                  </a:cubicBezTo>
                  <a:cubicBezTo>
                    <a:pt x="0" y="6257"/>
                    <a:pt x="230" y="5294"/>
                    <a:pt x="544" y="4353"/>
                  </a:cubicBezTo>
                  <a:cubicBezTo>
                    <a:pt x="1046" y="2888"/>
                    <a:pt x="1067" y="2888"/>
                    <a:pt x="2323" y="1758"/>
                  </a:cubicBezTo>
                  <a:cubicBezTo>
                    <a:pt x="2574" y="1549"/>
                    <a:pt x="2825" y="1298"/>
                    <a:pt x="3139" y="100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6" name="Google Shape;156;p33"/>
            <p:cNvSpPr/>
            <p:nvPr/>
          </p:nvSpPr>
          <p:spPr>
            <a:xfrm>
              <a:off x="-2877550" y="2577750"/>
              <a:ext cx="325375" cy="344750"/>
            </a:xfrm>
            <a:custGeom>
              <a:avLst/>
              <a:gdLst/>
              <a:ahLst/>
              <a:cxnLst/>
              <a:rect l="l" t="t" r="r" b="b"/>
              <a:pathLst>
                <a:path w="13015" h="13790" extrusionOk="0">
                  <a:moveTo>
                    <a:pt x="12868" y="7889"/>
                  </a:moveTo>
                  <a:cubicBezTo>
                    <a:pt x="12910" y="8789"/>
                    <a:pt x="13015" y="9563"/>
                    <a:pt x="12701" y="10253"/>
                  </a:cubicBezTo>
                  <a:cubicBezTo>
                    <a:pt x="12575" y="10546"/>
                    <a:pt x="12471" y="10860"/>
                    <a:pt x="12262" y="11090"/>
                  </a:cubicBezTo>
                  <a:cubicBezTo>
                    <a:pt x="11404" y="12095"/>
                    <a:pt x="10399" y="12932"/>
                    <a:pt x="9081" y="13245"/>
                  </a:cubicBezTo>
                  <a:cubicBezTo>
                    <a:pt x="8495" y="13371"/>
                    <a:pt x="7930" y="13559"/>
                    <a:pt x="7345" y="13643"/>
                  </a:cubicBezTo>
                  <a:cubicBezTo>
                    <a:pt x="6277" y="13789"/>
                    <a:pt x="5252" y="13643"/>
                    <a:pt x="4227" y="13245"/>
                  </a:cubicBezTo>
                  <a:cubicBezTo>
                    <a:pt x="2867" y="12722"/>
                    <a:pt x="1904" y="11802"/>
                    <a:pt x="963" y="10776"/>
                  </a:cubicBezTo>
                  <a:cubicBezTo>
                    <a:pt x="775" y="10567"/>
                    <a:pt x="607" y="10337"/>
                    <a:pt x="523" y="10086"/>
                  </a:cubicBezTo>
                  <a:cubicBezTo>
                    <a:pt x="231" y="9061"/>
                    <a:pt x="0" y="8015"/>
                    <a:pt x="21" y="6947"/>
                  </a:cubicBezTo>
                  <a:cubicBezTo>
                    <a:pt x="42" y="5650"/>
                    <a:pt x="544" y="4478"/>
                    <a:pt x="1047" y="3307"/>
                  </a:cubicBezTo>
                  <a:cubicBezTo>
                    <a:pt x="1088" y="3181"/>
                    <a:pt x="1193" y="3014"/>
                    <a:pt x="1298" y="2909"/>
                  </a:cubicBezTo>
                  <a:cubicBezTo>
                    <a:pt x="1695" y="2553"/>
                    <a:pt x="2218" y="2240"/>
                    <a:pt x="2511" y="1779"/>
                  </a:cubicBezTo>
                  <a:cubicBezTo>
                    <a:pt x="2804" y="1340"/>
                    <a:pt x="3181" y="1026"/>
                    <a:pt x="3578" y="712"/>
                  </a:cubicBezTo>
                  <a:cubicBezTo>
                    <a:pt x="3976" y="377"/>
                    <a:pt x="4478" y="210"/>
                    <a:pt x="5001" y="168"/>
                  </a:cubicBezTo>
                  <a:cubicBezTo>
                    <a:pt x="6424" y="1"/>
                    <a:pt x="7721" y="315"/>
                    <a:pt x="8914" y="1152"/>
                  </a:cubicBezTo>
                  <a:cubicBezTo>
                    <a:pt x="9772" y="1758"/>
                    <a:pt x="10546" y="2386"/>
                    <a:pt x="11090" y="3307"/>
                  </a:cubicBezTo>
                  <a:cubicBezTo>
                    <a:pt x="11383" y="3767"/>
                    <a:pt x="11697" y="4227"/>
                    <a:pt x="12031" y="4667"/>
                  </a:cubicBezTo>
                  <a:cubicBezTo>
                    <a:pt x="12638" y="5504"/>
                    <a:pt x="12952" y="6424"/>
                    <a:pt x="12889" y="7429"/>
                  </a:cubicBezTo>
                  <a:cubicBezTo>
                    <a:pt x="12868" y="7638"/>
                    <a:pt x="12868" y="7847"/>
                    <a:pt x="12868" y="7889"/>
                  </a:cubicBezTo>
                  <a:close/>
                  <a:moveTo>
                    <a:pt x="4311" y="1842"/>
                  </a:moveTo>
                  <a:cubicBezTo>
                    <a:pt x="3997" y="2156"/>
                    <a:pt x="3746" y="2386"/>
                    <a:pt x="3474" y="2616"/>
                  </a:cubicBezTo>
                  <a:cubicBezTo>
                    <a:pt x="2239" y="3746"/>
                    <a:pt x="2218" y="3725"/>
                    <a:pt x="1695" y="5211"/>
                  </a:cubicBezTo>
                  <a:cubicBezTo>
                    <a:pt x="1381" y="6152"/>
                    <a:pt x="1151" y="7094"/>
                    <a:pt x="1507" y="8119"/>
                  </a:cubicBezTo>
                  <a:cubicBezTo>
                    <a:pt x="1611" y="8370"/>
                    <a:pt x="1611" y="8663"/>
                    <a:pt x="1591" y="8935"/>
                  </a:cubicBezTo>
                  <a:cubicBezTo>
                    <a:pt x="1591" y="9396"/>
                    <a:pt x="1800" y="9730"/>
                    <a:pt x="2093" y="10086"/>
                  </a:cubicBezTo>
                  <a:cubicBezTo>
                    <a:pt x="2909" y="10965"/>
                    <a:pt x="3788" y="11697"/>
                    <a:pt x="4938" y="12116"/>
                  </a:cubicBezTo>
                  <a:cubicBezTo>
                    <a:pt x="5650" y="12388"/>
                    <a:pt x="6298" y="12492"/>
                    <a:pt x="7010" y="12409"/>
                  </a:cubicBezTo>
                  <a:cubicBezTo>
                    <a:pt x="7554" y="12325"/>
                    <a:pt x="8098" y="12199"/>
                    <a:pt x="8621" y="12095"/>
                  </a:cubicBezTo>
                  <a:cubicBezTo>
                    <a:pt x="9542" y="11885"/>
                    <a:pt x="10274" y="11383"/>
                    <a:pt x="10943" y="10756"/>
                  </a:cubicBezTo>
                  <a:cubicBezTo>
                    <a:pt x="11446" y="10295"/>
                    <a:pt x="11676" y="9730"/>
                    <a:pt x="11738" y="9082"/>
                  </a:cubicBezTo>
                  <a:cubicBezTo>
                    <a:pt x="11759" y="8538"/>
                    <a:pt x="11759" y="7994"/>
                    <a:pt x="11780" y="7429"/>
                  </a:cubicBezTo>
                  <a:cubicBezTo>
                    <a:pt x="11822" y="6655"/>
                    <a:pt x="11571" y="5964"/>
                    <a:pt x="11153" y="5315"/>
                  </a:cubicBezTo>
                  <a:cubicBezTo>
                    <a:pt x="10776" y="4709"/>
                    <a:pt x="10378" y="4144"/>
                    <a:pt x="10002" y="3537"/>
                  </a:cubicBezTo>
                  <a:cubicBezTo>
                    <a:pt x="9667" y="2993"/>
                    <a:pt x="9249" y="2512"/>
                    <a:pt x="8705" y="2198"/>
                  </a:cubicBezTo>
                  <a:cubicBezTo>
                    <a:pt x="8433" y="2051"/>
                    <a:pt x="8181" y="1863"/>
                    <a:pt x="7909" y="1675"/>
                  </a:cubicBezTo>
                  <a:cubicBezTo>
                    <a:pt x="6801" y="859"/>
                    <a:pt x="5545" y="984"/>
                    <a:pt x="4290" y="1152"/>
                  </a:cubicBezTo>
                  <a:cubicBezTo>
                    <a:pt x="4185" y="1193"/>
                    <a:pt x="4101" y="1298"/>
                    <a:pt x="3997" y="1361"/>
                  </a:cubicBezTo>
                  <a:cubicBezTo>
                    <a:pt x="4101" y="1465"/>
                    <a:pt x="4185" y="1612"/>
                    <a:pt x="4311" y="18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7" name="Google Shape;157;p33"/>
            <p:cNvSpPr/>
            <p:nvPr/>
          </p:nvSpPr>
          <p:spPr>
            <a:xfrm>
              <a:off x="-3102475" y="2877500"/>
              <a:ext cx="144400" cy="69050"/>
            </a:xfrm>
            <a:custGeom>
              <a:avLst/>
              <a:gdLst/>
              <a:ahLst/>
              <a:cxnLst/>
              <a:rect l="l" t="t" r="r" b="b"/>
              <a:pathLst>
                <a:path w="5776" h="2762" extrusionOk="0">
                  <a:moveTo>
                    <a:pt x="1256" y="2762"/>
                  </a:moveTo>
                  <a:cubicBezTo>
                    <a:pt x="1025" y="2720"/>
                    <a:pt x="816" y="2699"/>
                    <a:pt x="628" y="2636"/>
                  </a:cubicBezTo>
                  <a:cubicBezTo>
                    <a:pt x="209" y="2511"/>
                    <a:pt x="0" y="1946"/>
                    <a:pt x="293" y="1569"/>
                  </a:cubicBezTo>
                  <a:cubicBezTo>
                    <a:pt x="398" y="1423"/>
                    <a:pt x="649" y="1297"/>
                    <a:pt x="774" y="1339"/>
                  </a:cubicBezTo>
                  <a:cubicBezTo>
                    <a:pt x="1716" y="1653"/>
                    <a:pt x="2490" y="1276"/>
                    <a:pt x="3181" y="732"/>
                  </a:cubicBezTo>
                  <a:cubicBezTo>
                    <a:pt x="3766" y="293"/>
                    <a:pt x="4436" y="84"/>
                    <a:pt x="5147" y="21"/>
                  </a:cubicBezTo>
                  <a:cubicBezTo>
                    <a:pt x="5545" y="0"/>
                    <a:pt x="5775" y="356"/>
                    <a:pt x="5629" y="732"/>
                  </a:cubicBezTo>
                  <a:cubicBezTo>
                    <a:pt x="5482" y="983"/>
                    <a:pt x="5315" y="1193"/>
                    <a:pt x="5022" y="1255"/>
                  </a:cubicBezTo>
                  <a:cubicBezTo>
                    <a:pt x="4436" y="1360"/>
                    <a:pt x="3976" y="1653"/>
                    <a:pt x="3557" y="1988"/>
                  </a:cubicBezTo>
                  <a:cubicBezTo>
                    <a:pt x="2825" y="2553"/>
                    <a:pt x="1988" y="2553"/>
                    <a:pt x="1256" y="276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8" name="Google Shape;158;p33"/>
            <p:cNvSpPr/>
            <p:nvPr/>
          </p:nvSpPr>
          <p:spPr>
            <a:xfrm>
              <a:off x="-2830475" y="2365900"/>
              <a:ext cx="54950" cy="134475"/>
            </a:xfrm>
            <a:custGeom>
              <a:avLst/>
              <a:gdLst/>
              <a:ahLst/>
              <a:cxnLst/>
              <a:rect l="l" t="t" r="r" b="b"/>
              <a:pathLst>
                <a:path w="2198" h="5379" extrusionOk="0">
                  <a:moveTo>
                    <a:pt x="837" y="5127"/>
                  </a:moveTo>
                  <a:cubicBezTo>
                    <a:pt x="314" y="4165"/>
                    <a:pt x="189" y="3118"/>
                    <a:pt x="231" y="2051"/>
                  </a:cubicBezTo>
                  <a:cubicBezTo>
                    <a:pt x="252" y="1716"/>
                    <a:pt x="147" y="1340"/>
                    <a:pt x="105" y="1005"/>
                  </a:cubicBezTo>
                  <a:cubicBezTo>
                    <a:pt x="84" y="838"/>
                    <a:pt x="21" y="691"/>
                    <a:pt x="0" y="566"/>
                  </a:cubicBezTo>
                  <a:cubicBezTo>
                    <a:pt x="0" y="294"/>
                    <a:pt x="105" y="64"/>
                    <a:pt x="356" y="43"/>
                  </a:cubicBezTo>
                  <a:cubicBezTo>
                    <a:pt x="524" y="1"/>
                    <a:pt x="775" y="84"/>
                    <a:pt x="879" y="189"/>
                  </a:cubicBezTo>
                  <a:cubicBezTo>
                    <a:pt x="1172" y="503"/>
                    <a:pt x="1381" y="900"/>
                    <a:pt x="1402" y="1340"/>
                  </a:cubicBezTo>
                  <a:cubicBezTo>
                    <a:pt x="1402" y="1549"/>
                    <a:pt x="1444" y="1737"/>
                    <a:pt x="1444" y="1947"/>
                  </a:cubicBezTo>
                  <a:cubicBezTo>
                    <a:pt x="1361" y="2867"/>
                    <a:pt x="1549" y="3725"/>
                    <a:pt x="2009" y="4541"/>
                  </a:cubicBezTo>
                  <a:cubicBezTo>
                    <a:pt x="2197" y="4876"/>
                    <a:pt x="2072" y="5127"/>
                    <a:pt x="1695" y="5273"/>
                  </a:cubicBezTo>
                  <a:cubicBezTo>
                    <a:pt x="1381" y="5378"/>
                    <a:pt x="1068" y="5336"/>
                    <a:pt x="837" y="512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59" name="Google Shape;159;p33"/>
            <p:cNvSpPr/>
            <p:nvPr/>
          </p:nvSpPr>
          <p:spPr>
            <a:xfrm>
              <a:off x="-3118700" y="2615950"/>
              <a:ext cx="139700" cy="50750"/>
            </a:xfrm>
            <a:custGeom>
              <a:avLst/>
              <a:gdLst/>
              <a:ahLst/>
              <a:cxnLst/>
              <a:rect l="l" t="t" r="r" b="b"/>
              <a:pathLst>
                <a:path w="5588" h="2030" extrusionOk="0">
                  <a:moveTo>
                    <a:pt x="3662" y="1862"/>
                  </a:moveTo>
                  <a:cubicBezTo>
                    <a:pt x="2407" y="2030"/>
                    <a:pt x="1382" y="1339"/>
                    <a:pt x="273" y="879"/>
                  </a:cubicBezTo>
                  <a:cubicBezTo>
                    <a:pt x="147" y="837"/>
                    <a:pt x="1" y="565"/>
                    <a:pt x="21" y="440"/>
                  </a:cubicBezTo>
                  <a:cubicBezTo>
                    <a:pt x="42" y="293"/>
                    <a:pt x="231" y="126"/>
                    <a:pt x="419" y="42"/>
                  </a:cubicBezTo>
                  <a:cubicBezTo>
                    <a:pt x="545" y="0"/>
                    <a:pt x="733" y="0"/>
                    <a:pt x="879" y="21"/>
                  </a:cubicBezTo>
                  <a:cubicBezTo>
                    <a:pt x="1151" y="84"/>
                    <a:pt x="1423" y="126"/>
                    <a:pt x="1674" y="251"/>
                  </a:cubicBezTo>
                  <a:cubicBezTo>
                    <a:pt x="2428" y="670"/>
                    <a:pt x="3265" y="649"/>
                    <a:pt x="4081" y="649"/>
                  </a:cubicBezTo>
                  <a:cubicBezTo>
                    <a:pt x="4415" y="649"/>
                    <a:pt x="4771" y="670"/>
                    <a:pt x="5127" y="733"/>
                  </a:cubicBezTo>
                  <a:cubicBezTo>
                    <a:pt x="5357" y="753"/>
                    <a:pt x="5587" y="1067"/>
                    <a:pt x="5503" y="1214"/>
                  </a:cubicBezTo>
                  <a:cubicBezTo>
                    <a:pt x="5441" y="1381"/>
                    <a:pt x="5294" y="1611"/>
                    <a:pt x="5148" y="1653"/>
                  </a:cubicBezTo>
                  <a:cubicBezTo>
                    <a:pt x="4667" y="1758"/>
                    <a:pt x="4143" y="1779"/>
                    <a:pt x="3662" y="186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0" name="Google Shape;160;p33"/>
            <p:cNvSpPr/>
            <p:nvPr/>
          </p:nvSpPr>
          <p:spPr>
            <a:xfrm>
              <a:off x="-2646875" y="2412450"/>
              <a:ext cx="59150" cy="106225"/>
            </a:xfrm>
            <a:custGeom>
              <a:avLst/>
              <a:gdLst/>
              <a:ahLst/>
              <a:cxnLst/>
              <a:rect l="l" t="t" r="r" b="b"/>
              <a:pathLst>
                <a:path w="2366" h="4249" extrusionOk="0">
                  <a:moveTo>
                    <a:pt x="2365" y="1256"/>
                  </a:moveTo>
                  <a:cubicBezTo>
                    <a:pt x="2051" y="2282"/>
                    <a:pt x="1633" y="3223"/>
                    <a:pt x="942" y="3997"/>
                  </a:cubicBezTo>
                  <a:cubicBezTo>
                    <a:pt x="733" y="4248"/>
                    <a:pt x="273" y="4102"/>
                    <a:pt x="126" y="3830"/>
                  </a:cubicBezTo>
                  <a:cubicBezTo>
                    <a:pt x="63" y="3621"/>
                    <a:pt x="1" y="3349"/>
                    <a:pt x="63" y="3139"/>
                  </a:cubicBezTo>
                  <a:cubicBezTo>
                    <a:pt x="126" y="2847"/>
                    <a:pt x="294" y="2575"/>
                    <a:pt x="419" y="2282"/>
                  </a:cubicBezTo>
                  <a:cubicBezTo>
                    <a:pt x="712" y="1675"/>
                    <a:pt x="1068" y="1131"/>
                    <a:pt x="1172" y="440"/>
                  </a:cubicBezTo>
                  <a:cubicBezTo>
                    <a:pt x="1193" y="189"/>
                    <a:pt x="1403" y="1"/>
                    <a:pt x="1675" y="64"/>
                  </a:cubicBezTo>
                  <a:cubicBezTo>
                    <a:pt x="1821" y="85"/>
                    <a:pt x="2030" y="231"/>
                    <a:pt x="2093" y="398"/>
                  </a:cubicBezTo>
                  <a:cubicBezTo>
                    <a:pt x="2281" y="691"/>
                    <a:pt x="2302" y="1005"/>
                    <a:pt x="2365" y="12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1" name="Google Shape;161;p33"/>
            <p:cNvSpPr/>
            <p:nvPr/>
          </p:nvSpPr>
          <p:spPr>
            <a:xfrm>
              <a:off x="-2480525" y="2633725"/>
              <a:ext cx="103075" cy="53375"/>
            </a:xfrm>
            <a:custGeom>
              <a:avLst/>
              <a:gdLst/>
              <a:ahLst/>
              <a:cxnLst/>
              <a:rect l="l" t="t" r="r" b="b"/>
              <a:pathLst>
                <a:path w="4123" h="2135" extrusionOk="0">
                  <a:moveTo>
                    <a:pt x="1151" y="2135"/>
                  </a:moveTo>
                  <a:cubicBezTo>
                    <a:pt x="858" y="2093"/>
                    <a:pt x="586" y="2051"/>
                    <a:pt x="335" y="1947"/>
                  </a:cubicBezTo>
                  <a:cubicBezTo>
                    <a:pt x="147" y="1905"/>
                    <a:pt x="0" y="1716"/>
                    <a:pt x="42" y="1507"/>
                  </a:cubicBezTo>
                  <a:cubicBezTo>
                    <a:pt x="63" y="1382"/>
                    <a:pt x="210" y="1193"/>
                    <a:pt x="335" y="1172"/>
                  </a:cubicBezTo>
                  <a:cubicBezTo>
                    <a:pt x="1277" y="1005"/>
                    <a:pt x="2093" y="482"/>
                    <a:pt x="2909" y="105"/>
                  </a:cubicBezTo>
                  <a:cubicBezTo>
                    <a:pt x="3160" y="1"/>
                    <a:pt x="3432" y="1"/>
                    <a:pt x="3704" y="42"/>
                  </a:cubicBezTo>
                  <a:cubicBezTo>
                    <a:pt x="4018" y="105"/>
                    <a:pt x="4122" y="628"/>
                    <a:pt x="3871" y="796"/>
                  </a:cubicBezTo>
                  <a:cubicBezTo>
                    <a:pt x="3683" y="963"/>
                    <a:pt x="3474" y="1068"/>
                    <a:pt x="3264" y="1193"/>
                  </a:cubicBezTo>
                  <a:cubicBezTo>
                    <a:pt x="2762" y="1465"/>
                    <a:pt x="2302" y="1695"/>
                    <a:pt x="1800" y="1926"/>
                  </a:cubicBezTo>
                  <a:cubicBezTo>
                    <a:pt x="1611" y="2030"/>
                    <a:pt x="1381" y="2093"/>
                    <a:pt x="1151" y="213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2" name="Google Shape;162;p33"/>
            <p:cNvSpPr/>
            <p:nvPr/>
          </p:nvSpPr>
          <p:spPr>
            <a:xfrm>
              <a:off x="-2797525" y="3065275"/>
              <a:ext cx="46050" cy="92625"/>
            </a:xfrm>
            <a:custGeom>
              <a:avLst/>
              <a:gdLst/>
              <a:ahLst/>
              <a:cxnLst/>
              <a:rect l="l" t="t" r="r" b="b"/>
              <a:pathLst>
                <a:path w="1842" h="3705" extrusionOk="0">
                  <a:moveTo>
                    <a:pt x="1842" y="963"/>
                  </a:moveTo>
                  <a:cubicBezTo>
                    <a:pt x="1842" y="1089"/>
                    <a:pt x="1842" y="1172"/>
                    <a:pt x="1821" y="1256"/>
                  </a:cubicBezTo>
                  <a:cubicBezTo>
                    <a:pt x="1716" y="1905"/>
                    <a:pt x="1633" y="2574"/>
                    <a:pt x="1528" y="3244"/>
                  </a:cubicBezTo>
                  <a:cubicBezTo>
                    <a:pt x="1465" y="3495"/>
                    <a:pt x="1319" y="3704"/>
                    <a:pt x="1047" y="3683"/>
                  </a:cubicBezTo>
                  <a:cubicBezTo>
                    <a:pt x="838" y="3683"/>
                    <a:pt x="566" y="3599"/>
                    <a:pt x="419" y="3453"/>
                  </a:cubicBezTo>
                  <a:cubicBezTo>
                    <a:pt x="168" y="3160"/>
                    <a:pt x="1" y="2783"/>
                    <a:pt x="189" y="2344"/>
                  </a:cubicBezTo>
                  <a:cubicBezTo>
                    <a:pt x="461" y="1695"/>
                    <a:pt x="649" y="1005"/>
                    <a:pt x="900" y="335"/>
                  </a:cubicBezTo>
                  <a:cubicBezTo>
                    <a:pt x="942" y="210"/>
                    <a:pt x="1172" y="42"/>
                    <a:pt x="1340" y="22"/>
                  </a:cubicBezTo>
                  <a:cubicBezTo>
                    <a:pt x="1549" y="1"/>
                    <a:pt x="1695" y="168"/>
                    <a:pt x="1737" y="377"/>
                  </a:cubicBezTo>
                  <a:cubicBezTo>
                    <a:pt x="1800" y="628"/>
                    <a:pt x="1821" y="796"/>
                    <a:pt x="1842" y="96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3" name="Google Shape;163;p33"/>
            <p:cNvSpPr/>
            <p:nvPr/>
          </p:nvSpPr>
          <p:spPr>
            <a:xfrm>
              <a:off x="-2633800" y="3047500"/>
              <a:ext cx="65950" cy="71675"/>
            </a:xfrm>
            <a:custGeom>
              <a:avLst/>
              <a:gdLst/>
              <a:ahLst/>
              <a:cxnLst/>
              <a:rect l="l" t="t" r="r" b="b"/>
              <a:pathLst>
                <a:path w="2638" h="2867" extrusionOk="0">
                  <a:moveTo>
                    <a:pt x="1" y="670"/>
                  </a:moveTo>
                  <a:cubicBezTo>
                    <a:pt x="608" y="42"/>
                    <a:pt x="1131" y="0"/>
                    <a:pt x="1528" y="628"/>
                  </a:cubicBezTo>
                  <a:cubicBezTo>
                    <a:pt x="1800" y="1088"/>
                    <a:pt x="2114" y="1549"/>
                    <a:pt x="2491" y="1967"/>
                  </a:cubicBezTo>
                  <a:cubicBezTo>
                    <a:pt x="2574" y="2030"/>
                    <a:pt x="2637" y="2176"/>
                    <a:pt x="2616" y="2281"/>
                  </a:cubicBezTo>
                  <a:cubicBezTo>
                    <a:pt x="2595" y="2448"/>
                    <a:pt x="2512" y="2658"/>
                    <a:pt x="2407" y="2762"/>
                  </a:cubicBezTo>
                  <a:cubicBezTo>
                    <a:pt x="2323" y="2846"/>
                    <a:pt x="2072" y="2867"/>
                    <a:pt x="1968" y="2804"/>
                  </a:cubicBezTo>
                  <a:cubicBezTo>
                    <a:pt x="1591" y="2511"/>
                    <a:pt x="1214" y="2218"/>
                    <a:pt x="900" y="1862"/>
                  </a:cubicBezTo>
                  <a:cubicBezTo>
                    <a:pt x="587" y="1507"/>
                    <a:pt x="294" y="1067"/>
                    <a:pt x="1" y="6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4" name="Google Shape;164;p33"/>
            <p:cNvSpPr/>
            <p:nvPr/>
          </p:nvSpPr>
          <p:spPr>
            <a:xfrm>
              <a:off x="-2507725" y="2909400"/>
              <a:ext cx="75350" cy="59650"/>
            </a:xfrm>
            <a:custGeom>
              <a:avLst/>
              <a:gdLst/>
              <a:ahLst/>
              <a:cxnLst/>
              <a:rect l="l" t="t" r="r" b="b"/>
              <a:pathLst>
                <a:path w="3014" h="2386" extrusionOk="0">
                  <a:moveTo>
                    <a:pt x="2992" y="1842"/>
                  </a:moveTo>
                  <a:cubicBezTo>
                    <a:pt x="3013" y="2093"/>
                    <a:pt x="2720" y="2386"/>
                    <a:pt x="2469" y="2323"/>
                  </a:cubicBezTo>
                  <a:cubicBezTo>
                    <a:pt x="2302" y="2302"/>
                    <a:pt x="2135" y="2281"/>
                    <a:pt x="2051" y="2176"/>
                  </a:cubicBezTo>
                  <a:cubicBezTo>
                    <a:pt x="1611" y="1674"/>
                    <a:pt x="1005" y="1360"/>
                    <a:pt x="440" y="984"/>
                  </a:cubicBezTo>
                  <a:cubicBezTo>
                    <a:pt x="314" y="921"/>
                    <a:pt x="210" y="775"/>
                    <a:pt x="105" y="670"/>
                  </a:cubicBezTo>
                  <a:cubicBezTo>
                    <a:pt x="0" y="544"/>
                    <a:pt x="84" y="231"/>
                    <a:pt x="231" y="147"/>
                  </a:cubicBezTo>
                  <a:cubicBezTo>
                    <a:pt x="377" y="105"/>
                    <a:pt x="544" y="0"/>
                    <a:pt x="691" y="21"/>
                  </a:cubicBezTo>
                  <a:cubicBezTo>
                    <a:pt x="1653" y="231"/>
                    <a:pt x="2365" y="775"/>
                    <a:pt x="2909" y="1591"/>
                  </a:cubicBezTo>
                  <a:cubicBezTo>
                    <a:pt x="2971" y="1674"/>
                    <a:pt x="2971" y="1758"/>
                    <a:pt x="2992" y="18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65" name="Google Shape;165;p33"/>
          <p:cNvGrpSpPr/>
          <p:nvPr/>
        </p:nvGrpSpPr>
        <p:grpSpPr>
          <a:xfrm>
            <a:off x="1704867" y="5734768"/>
            <a:ext cx="1275667" cy="738633"/>
            <a:chOff x="-1199475" y="2658325"/>
            <a:chExt cx="956750" cy="553975"/>
          </a:xfrm>
        </p:grpSpPr>
        <p:sp>
          <p:nvSpPr>
            <p:cNvPr id="166" name="Google Shape;166;p33"/>
            <p:cNvSpPr/>
            <p:nvPr/>
          </p:nvSpPr>
          <p:spPr>
            <a:xfrm>
              <a:off x="-1137750" y="2679225"/>
              <a:ext cx="873050" cy="389225"/>
            </a:xfrm>
            <a:custGeom>
              <a:avLst/>
              <a:gdLst/>
              <a:ahLst/>
              <a:cxnLst/>
              <a:rect l="l" t="t" r="r" b="b"/>
              <a:pathLst>
                <a:path w="34922" h="15569" extrusionOk="0">
                  <a:moveTo>
                    <a:pt x="20631" y="1"/>
                  </a:moveTo>
                  <a:cubicBezTo>
                    <a:pt x="21426" y="587"/>
                    <a:pt x="22158" y="1068"/>
                    <a:pt x="22472" y="1989"/>
                  </a:cubicBezTo>
                  <a:cubicBezTo>
                    <a:pt x="22556" y="2261"/>
                    <a:pt x="22723" y="2428"/>
                    <a:pt x="22912" y="2637"/>
                  </a:cubicBezTo>
                  <a:cubicBezTo>
                    <a:pt x="23456" y="3202"/>
                    <a:pt x="24021" y="3725"/>
                    <a:pt x="24460" y="4374"/>
                  </a:cubicBezTo>
                  <a:cubicBezTo>
                    <a:pt x="24586" y="4583"/>
                    <a:pt x="24816" y="4772"/>
                    <a:pt x="25025" y="4918"/>
                  </a:cubicBezTo>
                  <a:cubicBezTo>
                    <a:pt x="25694" y="5357"/>
                    <a:pt x="26343" y="5776"/>
                    <a:pt x="26992" y="6194"/>
                  </a:cubicBezTo>
                  <a:cubicBezTo>
                    <a:pt x="28205" y="6969"/>
                    <a:pt x="29314" y="7805"/>
                    <a:pt x="30340" y="8768"/>
                  </a:cubicBezTo>
                  <a:cubicBezTo>
                    <a:pt x="30946" y="9312"/>
                    <a:pt x="31595" y="9751"/>
                    <a:pt x="32223" y="10254"/>
                  </a:cubicBezTo>
                  <a:cubicBezTo>
                    <a:pt x="32516" y="10484"/>
                    <a:pt x="32767" y="10735"/>
                    <a:pt x="33039" y="10965"/>
                  </a:cubicBezTo>
                  <a:cubicBezTo>
                    <a:pt x="33122" y="11049"/>
                    <a:pt x="33185" y="11174"/>
                    <a:pt x="33290" y="11216"/>
                  </a:cubicBezTo>
                  <a:cubicBezTo>
                    <a:pt x="34022" y="11530"/>
                    <a:pt x="34294" y="12241"/>
                    <a:pt x="34713" y="12827"/>
                  </a:cubicBezTo>
                  <a:cubicBezTo>
                    <a:pt x="34922" y="13078"/>
                    <a:pt x="34901" y="13371"/>
                    <a:pt x="34733" y="13664"/>
                  </a:cubicBezTo>
                  <a:cubicBezTo>
                    <a:pt x="34608" y="13894"/>
                    <a:pt x="34441" y="14145"/>
                    <a:pt x="34273" y="14438"/>
                  </a:cubicBezTo>
                  <a:cubicBezTo>
                    <a:pt x="34210" y="14292"/>
                    <a:pt x="34169" y="14187"/>
                    <a:pt x="34127" y="14083"/>
                  </a:cubicBezTo>
                  <a:cubicBezTo>
                    <a:pt x="34106" y="13831"/>
                    <a:pt x="33980" y="13685"/>
                    <a:pt x="33771" y="13601"/>
                  </a:cubicBezTo>
                  <a:cubicBezTo>
                    <a:pt x="33373" y="13392"/>
                    <a:pt x="32976" y="13183"/>
                    <a:pt x="32557" y="12995"/>
                  </a:cubicBezTo>
                  <a:cubicBezTo>
                    <a:pt x="32411" y="12932"/>
                    <a:pt x="32223" y="12890"/>
                    <a:pt x="32034" y="12869"/>
                  </a:cubicBezTo>
                  <a:cubicBezTo>
                    <a:pt x="31344" y="12785"/>
                    <a:pt x="30612" y="12639"/>
                    <a:pt x="29900" y="12869"/>
                  </a:cubicBezTo>
                  <a:cubicBezTo>
                    <a:pt x="29210" y="12743"/>
                    <a:pt x="28540" y="12953"/>
                    <a:pt x="27829" y="12953"/>
                  </a:cubicBezTo>
                  <a:cubicBezTo>
                    <a:pt x="27264" y="12953"/>
                    <a:pt x="26699" y="13057"/>
                    <a:pt x="26134" y="13141"/>
                  </a:cubicBezTo>
                  <a:cubicBezTo>
                    <a:pt x="25548" y="13204"/>
                    <a:pt x="25004" y="13350"/>
                    <a:pt x="24460" y="13413"/>
                  </a:cubicBezTo>
                  <a:cubicBezTo>
                    <a:pt x="23749" y="13497"/>
                    <a:pt x="23037" y="13685"/>
                    <a:pt x="22347" y="13831"/>
                  </a:cubicBezTo>
                  <a:cubicBezTo>
                    <a:pt x="21217" y="14124"/>
                    <a:pt x="20066" y="14334"/>
                    <a:pt x="18915" y="14606"/>
                  </a:cubicBezTo>
                  <a:cubicBezTo>
                    <a:pt x="18497" y="14668"/>
                    <a:pt x="18099" y="14773"/>
                    <a:pt x="17702" y="14920"/>
                  </a:cubicBezTo>
                  <a:cubicBezTo>
                    <a:pt x="17116" y="15129"/>
                    <a:pt x="16509" y="15275"/>
                    <a:pt x="15881" y="15296"/>
                  </a:cubicBezTo>
                  <a:cubicBezTo>
                    <a:pt x="15358" y="15338"/>
                    <a:pt x="14814" y="15401"/>
                    <a:pt x="14291" y="15484"/>
                  </a:cubicBezTo>
                  <a:cubicBezTo>
                    <a:pt x="13810" y="15568"/>
                    <a:pt x="13266" y="15464"/>
                    <a:pt x="12764" y="15380"/>
                  </a:cubicBezTo>
                  <a:cubicBezTo>
                    <a:pt x="12638" y="15359"/>
                    <a:pt x="12513" y="15233"/>
                    <a:pt x="12408" y="15129"/>
                  </a:cubicBezTo>
                  <a:cubicBezTo>
                    <a:pt x="11508" y="14229"/>
                    <a:pt x="10650" y="13287"/>
                    <a:pt x="9897" y="12304"/>
                  </a:cubicBezTo>
                  <a:cubicBezTo>
                    <a:pt x="9583" y="11907"/>
                    <a:pt x="9207" y="11530"/>
                    <a:pt x="8851" y="11195"/>
                  </a:cubicBezTo>
                  <a:cubicBezTo>
                    <a:pt x="7972" y="10421"/>
                    <a:pt x="7198" y="9542"/>
                    <a:pt x="6466" y="8601"/>
                  </a:cubicBezTo>
                  <a:cubicBezTo>
                    <a:pt x="6131" y="8161"/>
                    <a:pt x="5712" y="7743"/>
                    <a:pt x="5315" y="7345"/>
                  </a:cubicBezTo>
                  <a:cubicBezTo>
                    <a:pt x="4290" y="6341"/>
                    <a:pt x="3160" y="5420"/>
                    <a:pt x="2218" y="4311"/>
                  </a:cubicBezTo>
                  <a:cubicBezTo>
                    <a:pt x="1883" y="3935"/>
                    <a:pt x="1381" y="3642"/>
                    <a:pt x="942" y="3328"/>
                  </a:cubicBezTo>
                  <a:cubicBezTo>
                    <a:pt x="649" y="3119"/>
                    <a:pt x="335" y="2930"/>
                    <a:pt x="0" y="2721"/>
                  </a:cubicBezTo>
                  <a:cubicBezTo>
                    <a:pt x="21" y="2575"/>
                    <a:pt x="84" y="2428"/>
                    <a:pt x="105" y="2324"/>
                  </a:cubicBezTo>
                  <a:cubicBezTo>
                    <a:pt x="210" y="2282"/>
                    <a:pt x="272" y="2261"/>
                    <a:pt x="314" y="2261"/>
                  </a:cubicBezTo>
                  <a:cubicBezTo>
                    <a:pt x="963" y="2365"/>
                    <a:pt x="1632" y="2282"/>
                    <a:pt x="2281" y="2156"/>
                  </a:cubicBezTo>
                  <a:cubicBezTo>
                    <a:pt x="2804" y="2052"/>
                    <a:pt x="3348" y="1989"/>
                    <a:pt x="3871" y="1863"/>
                  </a:cubicBezTo>
                  <a:cubicBezTo>
                    <a:pt x="5043" y="1570"/>
                    <a:pt x="6236" y="1466"/>
                    <a:pt x="7428" y="1424"/>
                  </a:cubicBezTo>
                  <a:cubicBezTo>
                    <a:pt x="9918" y="1277"/>
                    <a:pt x="12408" y="1131"/>
                    <a:pt x="14877" y="963"/>
                  </a:cubicBezTo>
                  <a:cubicBezTo>
                    <a:pt x="15379" y="943"/>
                    <a:pt x="15902" y="922"/>
                    <a:pt x="16425" y="943"/>
                  </a:cubicBezTo>
                  <a:cubicBezTo>
                    <a:pt x="17137" y="963"/>
                    <a:pt x="17806" y="922"/>
                    <a:pt x="18497" y="817"/>
                  </a:cubicBezTo>
                  <a:cubicBezTo>
                    <a:pt x="18832" y="754"/>
                    <a:pt x="19208" y="817"/>
                    <a:pt x="19564" y="838"/>
                  </a:cubicBezTo>
                  <a:cubicBezTo>
                    <a:pt x="19982" y="901"/>
                    <a:pt x="20275" y="796"/>
                    <a:pt x="20401" y="336"/>
                  </a:cubicBezTo>
                  <a:cubicBezTo>
                    <a:pt x="20464" y="273"/>
                    <a:pt x="20505" y="189"/>
                    <a:pt x="20631" y="1"/>
                  </a:cubicBezTo>
                  <a:close/>
                  <a:moveTo>
                    <a:pt x="7240" y="4500"/>
                  </a:moveTo>
                  <a:cubicBezTo>
                    <a:pt x="7303" y="4604"/>
                    <a:pt x="7303" y="4688"/>
                    <a:pt x="7324" y="4709"/>
                  </a:cubicBezTo>
                  <a:cubicBezTo>
                    <a:pt x="7616" y="4813"/>
                    <a:pt x="7721" y="5002"/>
                    <a:pt x="7763" y="5295"/>
                  </a:cubicBezTo>
                  <a:cubicBezTo>
                    <a:pt x="7847" y="5713"/>
                    <a:pt x="8056" y="6048"/>
                    <a:pt x="8286" y="6404"/>
                  </a:cubicBezTo>
                  <a:cubicBezTo>
                    <a:pt x="8600" y="6906"/>
                    <a:pt x="9060" y="7324"/>
                    <a:pt x="9416" y="7764"/>
                  </a:cubicBezTo>
                  <a:cubicBezTo>
                    <a:pt x="9834" y="8287"/>
                    <a:pt x="10378" y="8329"/>
                    <a:pt x="10964" y="8161"/>
                  </a:cubicBezTo>
                  <a:cubicBezTo>
                    <a:pt x="11299" y="8057"/>
                    <a:pt x="11613" y="7910"/>
                    <a:pt x="11927" y="7722"/>
                  </a:cubicBezTo>
                  <a:cubicBezTo>
                    <a:pt x="12345" y="7492"/>
                    <a:pt x="12785" y="7220"/>
                    <a:pt x="13266" y="7241"/>
                  </a:cubicBezTo>
                  <a:cubicBezTo>
                    <a:pt x="13789" y="7282"/>
                    <a:pt x="14249" y="7115"/>
                    <a:pt x="14751" y="6989"/>
                  </a:cubicBezTo>
                  <a:cubicBezTo>
                    <a:pt x="15379" y="6822"/>
                    <a:pt x="16007" y="6571"/>
                    <a:pt x="16697" y="6697"/>
                  </a:cubicBezTo>
                  <a:cubicBezTo>
                    <a:pt x="16802" y="6717"/>
                    <a:pt x="16927" y="6697"/>
                    <a:pt x="17053" y="6655"/>
                  </a:cubicBezTo>
                  <a:cubicBezTo>
                    <a:pt x="17660" y="6466"/>
                    <a:pt x="18288" y="6362"/>
                    <a:pt x="18915" y="6299"/>
                  </a:cubicBezTo>
                  <a:cubicBezTo>
                    <a:pt x="19124" y="6278"/>
                    <a:pt x="19334" y="6278"/>
                    <a:pt x="19543" y="6215"/>
                  </a:cubicBezTo>
                  <a:cubicBezTo>
                    <a:pt x="19773" y="6173"/>
                    <a:pt x="20003" y="6153"/>
                    <a:pt x="20254" y="6069"/>
                  </a:cubicBezTo>
                  <a:cubicBezTo>
                    <a:pt x="20694" y="5881"/>
                    <a:pt x="20798" y="5525"/>
                    <a:pt x="20589" y="5127"/>
                  </a:cubicBezTo>
                  <a:cubicBezTo>
                    <a:pt x="20526" y="5023"/>
                    <a:pt x="20422" y="4939"/>
                    <a:pt x="20380" y="4834"/>
                  </a:cubicBezTo>
                  <a:cubicBezTo>
                    <a:pt x="20275" y="4625"/>
                    <a:pt x="20108" y="4416"/>
                    <a:pt x="20066" y="4207"/>
                  </a:cubicBezTo>
                  <a:cubicBezTo>
                    <a:pt x="19878" y="3391"/>
                    <a:pt x="19271" y="3035"/>
                    <a:pt x="18518" y="2930"/>
                  </a:cubicBezTo>
                  <a:cubicBezTo>
                    <a:pt x="17702" y="2805"/>
                    <a:pt x="16865" y="2637"/>
                    <a:pt x="16028" y="2909"/>
                  </a:cubicBezTo>
                  <a:cubicBezTo>
                    <a:pt x="15965" y="2930"/>
                    <a:pt x="15860" y="2909"/>
                    <a:pt x="15777" y="2909"/>
                  </a:cubicBezTo>
                  <a:cubicBezTo>
                    <a:pt x="15254" y="2909"/>
                    <a:pt x="14772" y="3056"/>
                    <a:pt x="14312" y="3265"/>
                  </a:cubicBezTo>
                  <a:cubicBezTo>
                    <a:pt x="13977" y="3432"/>
                    <a:pt x="13580" y="3558"/>
                    <a:pt x="13203" y="3642"/>
                  </a:cubicBezTo>
                  <a:cubicBezTo>
                    <a:pt x="12429" y="3809"/>
                    <a:pt x="11613" y="3893"/>
                    <a:pt x="10839" y="4081"/>
                  </a:cubicBezTo>
                  <a:cubicBezTo>
                    <a:pt x="9939" y="4311"/>
                    <a:pt x="9081" y="4416"/>
                    <a:pt x="8161" y="4311"/>
                  </a:cubicBezTo>
                  <a:cubicBezTo>
                    <a:pt x="7868" y="4311"/>
                    <a:pt x="7554" y="4290"/>
                    <a:pt x="7240" y="4500"/>
                  </a:cubicBezTo>
                  <a:close/>
                  <a:moveTo>
                    <a:pt x="31867" y="11781"/>
                  </a:moveTo>
                  <a:cubicBezTo>
                    <a:pt x="31532" y="11404"/>
                    <a:pt x="31197" y="11091"/>
                    <a:pt x="30779" y="10881"/>
                  </a:cubicBezTo>
                  <a:cubicBezTo>
                    <a:pt x="30319" y="10651"/>
                    <a:pt x="29921" y="10337"/>
                    <a:pt x="29544" y="10002"/>
                  </a:cubicBezTo>
                  <a:cubicBezTo>
                    <a:pt x="28979" y="9479"/>
                    <a:pt x="28435" y="8914"/>
                    <a:pt x="27745" y="8538"/>
                  </a:cubicBezTo>
                  <a:cubicBezTo>
                    <a:pt x="27536" y="8391"/>
                    <a:pt x="27389" y="8224"/>
                    <a:pt x="27222" y="8057"/>
                  </a:cubicBezTo>
                  <a:lnTo>
                    <a:pt x="25255" y="6090"/>
                  </a:lnTo>
                  <a:cubicBezTo>
                    <a:pt x="25130" y="5964"/>
                    <a:pt x="25004" y="5839"/>
                    <a:pt x="24899" y="5713"/>
                  </a:cubicBezTo>
                  <a:cubicBezTo>
                    <a:pt x="24125" y="4562"/>
                    <a:pt x="22995" y="3725"/>
                    <a:pt x="22117" y="2637"/>
                  </a:cubicBezTo>
                  <a:cubicBezTo>
                    <a:pt x="21970" y="2470"/>
                    <a:pt x="21803" y="2282"/>
                    <a:pt x="21552" y="2324"/>
                  </a:cubicBezTo>
                  <a:cubicBezTo>
                    <a:pt x="21384" y="2512"/>
                    <a:pt x="21447" y="2700"/>
                    <a:pt x="21552" y="2826"/>
                  </a:cubicBezTo>
                  <a:cubicBezTo>
                    <a:pt x="21886" y="3307"/>
                    <a:pt x="22179" y="3788"/>
                    <a:pt x="22598" y="4165"/>
                  </a:cubicBezTo>
                  <a:cubicBezTo>
                    <a:pt x="23205" y="4709"/>
                    <a:pt x="23686" y="5337"/>
                    <a:pt x="24209" y="5964"/>
                  </a:cubicBezTo>
                  <a:cubicBezTo>
                    <a:pt x="24397" y="6173"/>
                    <a:pt x="24565" y="6383"/>
                    <a:pt x="24732" y="6571"/>
                  </a:cubicBezTo>
                  <a:lnTo>
                    <a:pt x="26783" y="8601"/>
                  </a:lnTo>
                  <a:cubicBezTo>
                    <a:pt x="26929" y="8768"/>
                    <a:pt x="27075" y="8914"/>
                    <a:pt x="27243" y="9019"/>
                  </a:cubicBezTo>
                  <a:cubicBezTo>
                    <a:pt x="28059" y="9500"/>
                    <a:pt x="28707" y="10149"/>
                    <a:pt x="29419" y="10756"/>
                  </a:cubicBezTo>
                  <a:cubicBezTo>
                    <a:pt x="30109" y="11321"/>
                    <a:pt x="30904" y="11614"/>
                    <a:pt x="31720" y="11886"/>
                  </a:cubicBezTo>
                  <a:cubicBezTo>
                    <a:pt x="31720" y="11844"/>
                    <a:pt x="31762" y="11823"/>
                    <a:pt x="31867" y="1178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7" name="Google Shape;167;p33"/>
            <p:cNvSpPr/>
            <p:nvPr/>
          </p:nvSpPr>
          <p:spPr>
            <a:xfrm>
              <a:off x="-1173850" y="2814725"/>
              <a:ext cx="870975" cy="335325"/>
            </a:xfrm>
            <a:custGeom>
              <a:avLst/>
              <a:gdLst/>
              <a:ahLst/>
              <a:cxnLst/>
              <a:rect l="l" t="t" r="r" b="b"/>
              <a:pathLst>
                <a:path w="34839" h="13413" extrusionOk="0">
                  <a:moveTo>
                    <a:pt x="13601" y="11236"/>
                  </a:moveTo>
                  <a:cubicBezTo>
                    <a:pt x="13643" y="11090"/>
                    <a:pt x="13664" y="10901"/>
                    <a:pt x="13706" y="10713"/>
                  </a:cubicBezTo>
                  <a:cubicBezTo>
                    <a:pt x="14019" y="10755"/>
                    <a:pt x="14312" y="10776"/>
                    <a:pt x="14626" y="10818"/>
                  </a:cubicBezTo>
                  <a:cubicBezTo>
                    <a:pt x="15233" y="10901"/>
                    <a:pt x="15798" y="10964"/>
                    <a:pt x="16405" y="10776"/>
                  </a:cubicBezTo>
                  <a:cubicBezTo>
                    <a:pt x="16698" y="10671"/>
                    <a:pt x="17011" y="10692"/>
                    <a:pt x="17283" y="10692"/>
                  </a:cubicBezTo>
                  <a:cubicBezTo>
                    <a:pt x="18016" y="10671"/>
                    <a:pt x="18727" y="10525"/>
                    <a:pt x="19418" y="10274"/>
                  </a:cubicBezTo>
                  <a:cubicBezTo>
                    <a:pt x="19836" y="10106"/>
                    <a:pt x="20276" y="10064"/>
                    <a:pt x="20715" y="9960"/>
                  </a:cubicBezTo>
                  <a:cubicBezTo>
                    <a:pt x="20799" y="9939"/>
                    <a:pt x="20903" y="9939"/>
                    <a:pt x="20987" y="9918"/>
                  </a:cubicBezTo>
                  <a:cubicBezTo>
                    <a:pt x="22180" y="9646"/>
                    <a:pt x="23393" y="9353"/>
                    <a:pt x="24586" y="9102"/>
                  </a:cubicBezTo>
                  <a:cubicBezTo>
                    <a:pt x="24774" y="9039"/>
                    <a:pt x="24921" y="8997"/>
                    <a:pt x="25109" y="8956"/>
                  </a:cubicBezTo>
                  <a:cubicBezTo>
                    <a:pt x="26322" y="8788"/>
                    <a:pt x="27536" y="8579"/>
                    <a:pt x="28771" y="8391"/>
                  </a:cubicBezTo>
                  <a:cubicBezTo>
                    <a:pt x="28980" y="8370"/>
                    <a:pt x="29189" y="8349"/>
                    <a:pt x="29398" y="8370"/>
                  </a:cubicBezTo>
                  <a:cubicBezTo>
                    <a:pt x="29733" y="8391"/>
                    <a:pt x="30047" y="8286"/>
                    <a:pt x="30361" y="8307"/>
                  </a:cubicBezTo>
                  <a:cubicBezTo>
                    <a:pt x="31867" y="8370"/>
                    <a:pt x="33353" y="8014"/>
                    <a:pt x="34838" y="8474"/>
                  </a:cubicBezTo>
                  <a:cubicBezTo>
                    <a:pt x="34817" y="8684"/>
                    <a:pt x="34797" y="8893"/>
                    <a:pt x="34797" y="9039"/>
                  </a:cubicBezTo>
                  <a:cubicBezTo>
                    <a:pt x="34713" y="9102"/>
                    <a:pt x="34713" y="9123"/>
                    <a:pt x="34692" y="9123"/>
                  </a:cubicBezTo>
                  <a:cubicBezTo>
                    <a:pt x="33248" y="9290"/>
                    <a:pt x="31846" y="9458"/>
                    <a:pt x="30403" y="9562"/>
                  </a:cubicBezTo>
                  <a:cubicBezTo>
                    <a:pt x="28331" y="9730"/>
                    <a:pt x="26260" y="9981"/>
                    <a:pt x="24251" y="10378"/>
                  </a:cubicBezTo>
                  <a:cubicBezTo>
                    <a:pt x="22368" y="10734"/>
                    <a:pt x="20464" y="10964"/>
                    <a:pt x="18560" y="11132"/>
                  </a:cubicBezTo>
                  <a:cubicBezTo>
                    <a:pt x="17576" y="11215"/>
                    <a:pt x="16635" y="11320"/>
                    <a:pt x="15672" y="11404"/>
                  </a:cubicBezTo>
                  <a:cubicBezTo>
                    <a:pt x="15589" y="11404"/>
                    <a:pt x="15526" y="11487"/>
                    <a:pt x="15442" y="11508"/>
                  </a:cubicBezTo>
                  <a:cubicBezTo>
                    <a:pt x="15798" y="11843"/>
                    <a:pt x="16216" y="12031"/>
                    <a:pt x="16802" y="11989"/>
                  </a:cubicBezTo>
                  <a:cubicBezTo>
                    <a:pt x="17304" y="11969"/>
                    <a:pt x="17827" y="11885"/>
                    <a:pt x="18309" y="11864"/>
                  </a:cubicBezTo>
                  <a:cubicBezTo>
                    <a:pt x="18309" y="12094"/>
                    <a:pt x="18141" y="12073"/>
                    <a:pt x="18037" y="12094"/>
                  </a:cubicBezTo>
                  <a:cubicBezTo>
                    <a:pt x="16844" y="12303"/>
                    <a:pt x="15672" y="12513"/>
                    <a:pt x="14438" y="12722"/>
                  </a:cubicBezTo>
                  <a:cubicBezTo>
                    <a:pt x="14145" y="12513"/>
                    <a:pt x="13852" y="12303"/>
                    <a:pt x="13538" y="12073"/>
                  </a:cubicBezTo>
                  <a:cubicBezTo>
                    <a:pt x="13454" y="12031"/>
                    <a:pt x="13350" y="11969"/>
                    <a:pt x="13329" y="11927"/>
                  </a:cubicBezTo>
                  <a:cubicBezTo>
                    <a:pt x="13120" y="11299"/>
                    <a:pt x="12659" y="11445"/>
                    <a:pt x="12178" y="11571"/>
                  </a:cubicBezTo>
                  <a:cubicBezTo>
                    <a:pt x="10546" y="10044"/>
                    <a:pt x="8893" y="8516"/>
                    <a:pt x="7261" y="6968"/>
                  </a:cubicBezTo>
                  <a:lnTo>
                    <a:pt x="7115" y="6842"/>
                  </a:lnTo>
                  <a:cubicBezTo>
                    <a:pt x="6027" y="6110"/>
                    <a:pt x="5127" y="5126"/>
                    <a:pt x="4143" y="4227"/>
                  </a:cubicBezTo>
                  <a:cubicBezTo>
                    <a:pt x="3620" y="3766"/>
                    <a:pt x="3034" y="3285"/>
                    <a:pt x="2490" y="2825"/>
                  </a:cubicBezTo>
                  <a:cubicBezTo>
                    <a:pt x="2239" y="2574"/>
                    <a:pt x="1967" y="2532"/>
                    <a:pt x="1612" y="2678"/>
                  </a:cubicBezTo>
                  <a:cubicBezTo>
                    <a:pt x="1842" y="2888"/>
                    <a:pt x="2051" y="3076"/>
                    <a:pt x="2239" y="3285"/>
                  </a:cubicBezTo>
                  <a:cubicBezTo>
                    <a:pt x="2449" y="3494"/>
                    <a:pt x="2616" y="3725"/>
                    <a:pt x="2825" y="3934"/>
                  </a:cubicBezTo>
                  <a:cubicBezTo>
                    <a:pt x="3348" y="4436"/>
                    <a:pt x="3871" y="4938"/>
                    <a:pt x="4374" y="5461"/>
                  </a:cubicBezTo>
                  <a:cubicBezTo>
                    <a:pt x="4980" y="6068"/>
                    <a:pt x="5587" y="6633"/>
                    <a:pt x="6257" y="7135"/>
                  </a:cubicBezTo>
                  <a:cubicBezTo>
                    <a:pt x="6571" y="7365"/>
                    <a:pt x="6843" y="7658"/>
                    <a:pt x="7115" y="7909"/>
                  </a:cubicBezTo>
                  <a:cubicBezTo>
                    <a:pt x="8349" y="9060"/>
                    <a:pt x="9605" y="10190"/>
                    <a:pt x="10839" y="11341"/>
                  </a:cubicBezTo>
                  <a:cubicBezTo>
                    <a:pt x="11090" y="11571"/>
                    <a:pt x="11362" y="11843"/>
                    <a:pt x="11592" y="12094"/>
                  </a:cubicBezTo>
                  <a:cubicBezTo>
                    <a:pt x="11822" y="12387"/>
                    <a:pt x="12073" y="12617"/>
                    <a:pt x="12492" y="12659"/>
                  </a:cubicBezTo>
                  <a:cubicBezTo>
                    <a:pt x="12722" y="12680"/>
                    <a:pt x="12931" y="12785"/>
                    <a:pt x="13141" y="12868"/>
                  </a:cubicBezTo>
                  <a:cubicBezTo>
                    <a:pt x="13162" y="13182"/>
                    <a:pt x="12952" y="13245"/>
                    <a:pt x="12743" y="13412"/>
                  </a:cubicBezTo>
                  <a:cubicBezTo>
                    <a:pt x="12241" y="13182"/>
                    <a:pt x="11781" y="12889"/>
                    <a:pt x="11362" y="12492"/>
                  </a:cubicBezTo>
                  <a:cubicBezTo>
                    <a:pt x="10860" y="11989"/>
                    <a:pt x="10316" y="11613"/>
                    <a:pt x="9688" y="11299"/>
                  </a:cubicBezTo>
                  <a:cubicBezTo>
                    <a:pt x="9458" y="11152"/>
                    <a:pt x="9207" y="11006"/>
                    <a:pt x="8998" y="10839"/>
                  </a:cubicBezTo>
                  <a:cubicBezTo>
                    <a:pt x="7596" y="9730"/>
                    <a:pt x="6215" y="8600"/>
                    <a:pt x="4813" y="7428"/>
                  </a:cubicBezTo>
                  <a:cubicBezTo>
                    <a:pt x="4081" y="6800"/>
                    <a:pt x="3390" y="6131"/>
                    <a:pt x="2679" y="5482"/>
                  </a:cubicBezTo>
                  <a:cubicBezTo>
                    <a:pt x="2386" y="5231"/>
                    <a:pt x="2093" y="4959"/>
                    <a:pt x="1779" y="4729"/>
                  </a:cubicBezTo>
                  <a:cubicBezTo>
                    <a:pt x="1151" y="4248"/>
                    <a:pt x="586" y="3725"/>
                    <a:pt x="63" y="3097"/>
                  </a:cubicBezTo>
                  <a:cubicBezTo>
                    <a:pt x="1" y="2720"/>
                    <a:pt x="1" y="2344"/>
                    <a:pt x="293" y="2009"/>
                  </a:cubicBezTo>
                  <a:cubicBezTo>
                    <a:pt x="733" y="1507"/>
                    <a:pt x="817" y="963"/>
                    <a:pt x="691" y="335"/>
                  </a:cubicBezTo>
                  <a:cubicBezTo>
                    <a:pt x="670" y="251"/>
                    <a:pt x="712" y="168"/>
                    <a:pt x="733" y="0"/>
                  </a:cubicBezTo>
                  <a:cubicBezTo>
                    <a:pt x="1361" y="879"/>
                    <a:pt x="2281" y="1297"/>
                    <a:pt x="3034" y="1946"/>
                  </a:cubicBezTo>
                  <a:cubicBezTo>
                    <a:pt x="3725" y="2532"/>
                    <a:pt x="4457" y="3076"/>
                    <a:pt x="5169" y="3620"/>
                  </a:cubicBezTo>
                  <a:cubicBezTo>
                    <a:pt x="5315" y="3766"/>
                    <a:pt x="5503" y="3892"/>
                    <a:pt x="5650" y="4018"/>
                  </a:cubicBezTo>
                  <a:cubicBezTo>
                    <a:pt x="7303" y="5503"/>
                    <a:pt x="8956" y="7010"/>
                    <a:pt x="10567" y="8516"/>
                  </a:cubicBezTo>
                  <a:cubicBezTo>
                    <a:pt x="11048" y="8935"/>
                    <a:pt x="11446" y="9437"/>
                    <a:pt x="11885" y="9897"/>
                  </a:cubicBezTo>
                  <a:cubicBezTo>
                    <a:pt x="12283" y="10316"/>
                    <a:pt x="12638" y="10776"/>
                    <a:pt x="13015" y="11194"/>
                  </a:cubicBezTo>
                  <a:cubicBezTo>
                    <a:pt x="13182" y="11383"/>
                    <a:pt x="13371" y="11383"/>
                    <a:pt x="13601" y="11236"/>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8" name="Google Shape;168;p33"/>
            <p:cNvSpPr/>
            <p:nvPr/>
          </p:nvSpPr>
          <p:spPr>
            <a:xfrm>
              <a:off x="-831225" y="3061100"/>
              <a:ext cx="516325" cy="128175"/>
            </a:xfrm>
            <a:custGeom>
              <a:avLst/>
              <a:gdLst/>
              <a:ahLst/>
              <a:cxnLst/>
              <a:rect l="l" t="t" r="r" b="b"/>
              <a:pathLst>
                <a:path w="20653" h="5127" extrusionOk="0">
                  <a:moveTo>
                    <a:pt x="879" y="4310"/>
                  </a:moveTo>
                  <a:cubicBezTo>
                    <a:pt x="1256" y="4896"/>
                    <a:pt x="1884" y="4708"/>
                    <a:pt x="2449" y="4938"/>
                  </a:cubicBezTo>
                  <a:cubicBezTo>
                    <a:pt x="2239" y="5022"/>
                    <a:pt x="2093" y="5127"/>
                    <a:pt x="1946" y="5127"/>
                  </a:cubicBezTo>
                  <a:cubicBezTo>
                    <a:pt x="1528" y="5106"/>
                    <a:pt x="1109" y="5043"/>
                    <a:pt x="691" y="5001"/>
                  </a:cubicBezTo>
                  <a:cubicBezTo>
                    <a:pt x="482" y="4708"/>
                    <a:pt x="252" y="4415"/>
                    <a:pt x="1" y="4080"/>
                  </a:cubicBezTo>
                  <a:cubicBezTo>
                    <a:pt x="84" y="3913"/>
                    <a:pt x="168" y="3746"/>
                    <a:pt x="273" y="3536"/>
                  </a:cubicBezTo>
                  <a:cubicBezTo>
                    <a:pt x="1402" y="3348"/>
                    <a:pt x="2511" y="3160"/>
                    <a:pt x="3641" y="3013"/>
                  </a:cubicBezTo>
                  <a:cubicBezTo>
                    <a:pt x="3767" y="2971"/>
                    <a:pt x="3871" y="3013"/>
                    <a:pt x="4018" y="2971"/>
                  </a:cubicBezTo>
                  <a:cubicBezTo>
                    <a:pt x="6006" y="2448"/>
                    <a:pt x="8056" y="2448"/>
                    <a:pt x="10023" y="1904"/>
                  </a:cubicBezTo>
                  <a:cubicBezTo>
                    <a:pt x="11048" y="1611"/>
                    <a:pt x="12115" y="1611"/>
                    <a:pt x="13141" y="1507"/>
                  </a:cubicBezTo>
                  <a:cubicBezTo>
                    <a:pt x="14187" y="1381"/>
                    <a:pt x="15233" y="1277"/>
                    <a:pt x="16279" y="1151"/>
                  </a:cubicBezTo>
                  <a:cubicBezTo>
                    <a:pt x="16781" y="1088"/>
                    <a:pt x="17263" y="984"/>
                    <a:pt x="17786" y="1067"/>
                  </a:cubicBezTo>
                  <a:cubicBezTo>
                    <a:pt x="18037" y="1088"/>
                    <a:pt x="18267" y="1025"/>
                    <a:pt x="18497" y="984"/>
                  </a:cubicBezTo>
                  <a:cubicBezTo>
                    <a:pt x="18915" y="942"/>
                    <a:pt x="19313" y="858"/>
                    <a:pt x="19857" y="774"/>
                  </a:cubicBezTo>
                  <a:cubicBezTo>
                    <a:pt x="19606" y="565"/>
                    <a:pt x="19459" y="440"/>
                    <a:pt x="19313" y="335"/>
                  </a:cubicBezTo>
                  <a:cubicBezTo>
                    <a:pt x="19334" y="314"/>
                    <a:pt x="19334" y="230"/>
                    <a:pt x="19397" y="230"/>
                  </a:cubicBezTo>
                  <a:cubicBezTo>
                    <a:pt x="19773" y="126"/>
                    <a:pt x="20192" y="0"/>
                    <a:pt x="20652" y="230"/>
                  </a:cubicBezTo>
                  <a:cubicBezTo>
                    <a:pt x="20610" y="565"/>
                    <a:pt x="20589" y="942"/>
                    <a:pt x="20506" y="1277"/>
                  </a:cubicBezTo>
                  <a:cubicBezTo>
                    <a:pt x="20464" y="1590"/>
                    <a:pt x="20296" y="1758"/>
                    <a:pt x="20024" y="1674"/>
                  </a:cubicBezTo>
                  <a:cubicBezTo>
                    <a:pt x="19418" y="1549"/>
                    <a:pt x="18832" y="1779"/>
                    <a:pt x="18246" y="1821"/>
                  </a:cubicBezTo>
                  <a:cubicBezTo>
                    <a:pt x="17681" y="1862"/>
                    <a:pt x="17158" y="1967"/>
                    <a:pt x="16614" y="1883"/>
                  </a:cubicBezTo>
                  <a:cubicBezTo>
                    <a:pt x="16363" y="1862"/>
                    <a:pt x="16091" y="1925"/>
                    <a:pt x="15798" y="1988"/>
                  </a:cubicBezTo>
                  <a:cubicBezTo>
                    <a:pt x="13915" y="2386"/>
                    <a:pt x="12032" y="2804"/>
                    <a:pt x="10128" y="3034"/>
                  </a:cubicBezTo>
                  <a:cubicBezTo>
                    <a:pt x="9709" y="3076"/>
                    <a:pt x="9312" y="3222"/>
                    <a:pt x="8893" y="3264"/>
                  </a:cubicBezTo>
                  <a:cubicBezTo>
                    <a:pt x="7512" y="3453"/>
                    <a:pt x="6089" y="3641"/>
                    <a:pt x="4729" y="3955"/>
                  </a:cubicBezTo>
                  <a:cubicBezTo>
                    <a:pt x="4248" y="4059"/>
                    <a:pt x="3725" y="4101"/>
                    <a:pt x="3223" y="4122"/>
                  </a:cubicBezTo>
                  <a:cubicBezTo>
                    <a:pt x="2825" y="4164"/>
                    <a:pt x="2449" y="4122"/>
                    <a:pt x="2051" y="4101"/>
                  </a:cubicBezTo>
                  <a:cubicBezTo>
                    <a:pt x="1716" y="4080"/>
                    <a:pt x="1319" y="4038"/>
                    <a:pt x="879" y="431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69" name="Google Shape;169;p33"/>
            <p:cNvSpPr/>
            <p:nvPr/>
          </p:nvSpPr>
          <p:spPr>
            <a:xfrm>
              <a:off x="-1156575" y="2763450"/>
              <a:ext cx="254225" cy="244825"/>
            </a:xfrm>
            <a:custGeom>
              <a:avLst/>
              <a:gdLst/>
              <a:ahLst/>
              <a:cxnLst/>
              <a:rect l="l" t="t" r="r" b="b"/>
              <a:pathLst>
                <a:path w="10169" h="9793" extrusionOk="0">
                  <a:moveTo>
                    <a:pt x="126" y="1256"/>
                  </a:moveTo>
                  <a:cubicBezTo>
                    <a:pt x="126" y="984"/>
                    <a:pt x="126" y="733"/>
                    <a:pt x="105" y="503"/>
                  </a:cubicBezTo>
                  <a:cubicBezTo>
                    <a:pt x="84" y="315"/>
                    <a:pt x="0" y="105"/>
                    <a:pt x="209" y="43"/>
                  </a:cubicBezTo>
                  <a:cubicBezTo>
                    <a:pt x="335" y="1"/>
                    <a:pt x="544" y="105"/>
                    <a:pt x="670" y="189"/>
                  </a:cubicBezTo>
                  <a:cubicBezTo>
                    <a:pt x="1507" y="712"/>
                    <a:pt x="2302" y="1319"/>
                    <a:pt x="2888" y="2135"/>
                  </a:cubicBezTo>
                  <a:cubicBezTo>
                    <a:pt x="3285" y="2658"/>
                    <a:pt x="3808" y="3076"/>
                    <a:pt x="4310" y="3516"/>
                  </a:cubicBezTo>
                  <a:cubicBezTo>
                    <a:pt x="5440" y="4499"/>
                    <a:pt x="6445" y="5608"/>
                    <a:pt x="7386" y="6780"/>
                  </a:cubicBezTo>
                  <a:cubicBezTo>
                    <a:pt x="7909" y="7429"/>
                    <a:pt x="8579" y="7952"/>
                    <a:pt x="9165" y="8558"/>
                  </a:cubicBezTo>
                  <a:cubicBezTo>
                    <a:pt x="9520" y="8893"/>
                    <a:pt x="9834" y="9249"/>
                    <a:pt x="10169" y="9605"/>
                  </a:cubicBezTo>
                  <a:cubicBezTo>
                    <a:pt x="9939" y="9793"/>
                    <a:pt x="9855" y="9605"/>
                    <a:pt x="9771" y="9521"/>
                  </a:cubicBezTo>
                  <a:cubicBezTo>
                    <a:pt x="8369" y="8245"/>
                    <a:pt x="6947" y="6905"/>
                    <a:pt x="5503" y="5629"/>
                  </a:cubicBezTo>
                  <a:cubicBezTo>
                    <a:pt x="5043" y="5211"/>
                    <a:pt x="4520" y="4855"/>
                    <a:pt x="4017" y="4457"/>
                  </a:cubicBezTo>
                  <a:cubicBezTo>
                    <a:pt x="3097" y="3767"/>
                    <a:pt x="2239" y="3035"/>
                    <a:pt x="1276" y="2407"/>
                  </a:cubicBezTo>
                  <a:cubicBezTo>
                    <a:pt x="837" y="2156"/>
                    <a:pt x="502" y="1654"/>
                    <a:pt x="126" y="1256"/>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0" name="Google Shape;170;p33"/>
            <p:cNvSpPr/>
            <p:nvPr/>
          </p:nvSpPr>
          <p:spPr>
            <a:xfrm>
              <a:off x="-1171750" y="2927700"/>
              <a:ext cx="148050" cy="129750"/>
            </a:xfrm>
            <a:custGeom>
              <a:avLst/>
              <a:gdLst/>
              <a:ahLst/>
              <a:cxnLst/>
              <a:rect l="l" t="t" r="r" b="b"/>
              <a:pathLst>
                <a:path w="5922" h="5190" extrusionOk="0">
                  <a:moveTo>
                    <a:pt x="5838" y="5190"/>
                  </a:moveTo>
                  <a:cubicBezTo>
                    <a:pt x="5524" y="4939"/>
                    <a:pt x="5210" y="4709"/>
                    <a:pt x="4896" y="4499"/>
                  </a:cubicBezTo>
                  <a:cubicBezTo>
                    <a:pt x="4311" y="4144"/>
                    <a:pt x="3787" y="3683"/>
                    <a:pt x="3327" y="3160"/>
                  </a:cubicBezTo>
                  <a:cubicBezTo>
                    <a:pt x="2741" y="2553"/>
                    <a:pt x="2093" y="2030"/>
                    <a:pt x="1528" y="1444"/>
                  </a:cubicBezTo>
                  <a:cubicBezTo>
                    <a:pt x="1130" y="1026"/>
                    <a:pt x="712" y="649"/>
                    <a:pt x="189" y="398"/>
                  </a:cubicBezTo>
                  <a:cubicBezTo>
                    <a:pt x="63" y="315"/>
                    <a:pt x="0" y="168"/>
                    <a:pt x="209" y="1"/>
                  </a:cubicBezTo>
                  <a:cubicBezTo>
                    <a:pt x="921" y="607"/>
                    <a:pt x="1632" y="1172"/>
                    <a:pt x="2302" y="1800"/>
                  </a:cubicBezTo>
                  <a:cubicBezTo>
                    <a:pt x="3306" y="2658"/>
                    <a:pt x="4290" y="3558"/>
                    <a:pt x="5294" y="4416"/>
                  </a:cubicBezTo>
                  <a:cubicBezTo>
                    <a:pt x="5482" y="4604"/>
                    <a:pt x="5712" y="4750"/>
                    <a:pt x="5880" y="4960"/>
                  </a:cubicBezTo>
                  <a:cubicBezTo>
                    <a:pt x="5922" y="4981"/>
                    <a:pt x="5838" y="5106"/>
                    <a:pt x="5838" y="519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1" name="Google Shape;171;p33"/>
            <p:cNvSpPr/>
            <p:nvPr/>
          </p:nvSpPr>
          <p:spPr>
            <a:xfrm>
              <a:off x="-572300" y="3140075"/>
              <a:ext cx="156950" cy="27225"/>
            </a:xfrm>
            <a:custGeom>
              <a:avLst/>
              <a:gdLst/>
              <a:ahLst/>
              <a:cxnLst/>
              <a:rect l="l" t="t" r="r" b="b"/>
              <a:pathLst>
                <a:path w="6278" h="1089" extrusionOk="0">
                  <a:moveTo>
                    <a:pt x="1" y="900"/>
                  </a:moveTo>
                  <a:cubicBezTo>
                    <a:pt x="2093" y="377"/>
                    <a:pt x="4165" y="147"/>
                    <a:pt x="6278" y="1"/>
                  </a:cubicBezTo>
                  <a:cubicBezTo>
                    <a:pt x="6006" y="210"/>
                    <a:pt x="5420" y="461"/>
                    <a:pt x="5085" y="419"/>
                  </a:cubicBezTo>
                  <a:cubicBezTo>
                    <a:pt x="4583" y="398"/>
                    <a:pt x="4144" y="461"/>
                    <a:pt x="3662" y="587"/>
                  </a:cubicBezTo>
                  <a:cubicBezTo>
                    <a:pt x="3453" y="628"/>
                    <a:pt x="3244" y="628"/>
                    <a:pt x="3035" y="628"/>
                  </a:cubicBezTo>
                  <a:cubicBezTo>
                    <a:pt x="2344" y="628"/>
                    <a:pt x="1675" y="775"/>
                    <a:pt x="1005" y="921"/>
                  </a:cubicBezTo>
                  <a:cubicBezTo>
                    <a:pt x="691" y="1005"/>
                    <a:pt x="377" y="1089"/>
                    <a:pt x="1" y="90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2" name="Google Shape;172;p33"/>
            <p:cNvSpPr/>
            <p:nvPr/>
          </p:nvSpPr>
          <p:spPr>
            <a:xfrm>
              <a:off x="-1012725" y="3059000"/>
              <a:ext cx="52850" cy="46575"/>
            </a:xfrm>
            <a:custGeom>
              <a:avLst/>
              <a:gdLst/>
              <a:ahLst/>
              <a:cxnLst/>
              <a:rect l="l" t="t" r="r" b="b"/>
              <a:pathLst>
                <a:path w="2114" h="1863" extrusionOk="0">
                  <a:moveTo>
                    <a:pt x="0" y="1"/>
                  </a:moveTo>
                  <a:cubicBezTo>
                    <a:pt x="732" y="586"/>
                    <a:pt x="1486" y="1130"/>
                    <a:pt x="2113" y="1863"/>
                  </a:cubicBezTo>
                  <a:cubicBezTo>
                    <a:pt x="1988" y="1821"/>
                    <a:pt x="1862" y="1779"/>
                    <a:pt x="1758" y="1737"/>
                  </a:cubicBezTo>
                  <a:cubicBezTo>
                    <a:pt x="1151" y="1340"/>
                    <a:pt x="565" y="921"/>
                    <a:pt x="126" y="314"/>
                  </a:cubicBezTo>
                  <a:cubicBezTo>
                    <a:pt x="84" y="252"/>
                    <a:pt x="42" y="105"/>
                    <a:pt x="21" y="1"/>
                  </a:cubicBezTo>
                  <a:close/>
                </a:path>
              </a:pathLst>
            </a:custGeom>
            <a:solidFill>
              <a:srgbClr val="E6E6E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3" name="Google Shape;173;p33"/>
            <p:cNvSpPr/>
            <p:nvPr/>
          </p:nvSpPr>
          <p:spPr>
            <a:xfrm>
              <a:off x="-1025825" y="3053775"/>
              <a:ext cx="13625" cy="5250"/>
            </a:xfrm>
            <a:custGeom>
              <a:avLst/>
              <a:gdLst/>
              <a:ahLst/>
              <a:cxnLst/>
              <a:rect l="l" t="t" r="r" b="b"/>
              <a:pathLst>
                <a:path w="545" h="210" extrusionOk="0">
                  <a:moveTo>
                    <a:pt x="1" y="147"/>
                  </a:moveTo>
                  <a:cubicBezTo>
                    <a:pt x="210" y="0"/>
                    <a:pt x="357" y="84"/>
                    <a:pt x="524" y="210"/>
                  </a:cubicBezTo>
                  <a:lnTo>
                    <a:pt x="545" y="189"/>
                  </a:lnTo>
                  <a:cubicBezTo>
                    <a:pt x="357" y="168"/>
                    <a:pt x="168" y="147"/>
                    <a:pt x="1" y="147"/>
                  </a:cubicBezTo>
                  <a:close/>
                </a:path>
              </a:pathLst>
            </a:custGeom>
            <a:solidFill>
              <a:srgbClr val="E6E6E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4" name="Google Shape;174;p33"/>
            <p:cNvSpPr/>
            <p:nvPr/>
          </p:nvSpPr>
          <p:spPr>
            <a:xfrm>
              <a:off x="-922775" y="2765025"/>
              <a:ext cx="278850" cy="100450"/>
            </a:xfrm>
            <a:custGeom>
              <a:avLst/>
              <a:gdLst/>
              <a:ahLst/>
              <a:cxnLst/>
              <a:rect l="l" t="t" r="r" b="b"/>
              <a:pathLst>
                <a:path w="11154" h="4018" extrusionOk="0">
                  <a:moveTo>
                    <a:pt x="1" y="1653"/>
                  </a:moveTo>
                  <a:cubicBezTo>
                    <a:pt x="838" y="1800"/>
                    <a:pt x="1528" y="1612"/>
                    <a:pt x="2198" y="1486"/>
                  </a:cubicBezTo>
                  <a:cubicBezTo>
                    <a:pt x="3056" y="1319"/>
                    <a:pt x="3935" y="1193"/>
                    <a:pt x="4771" y="1005"/>
                  </a:cubicBezTo>
                  <a:cubicBezTo>
                    <a:pt x="5211" y="921"/>
                    <a:pt x="5629" y="754"/>
                    <a:pt x="6027" y="565"/>
                  </a:cubicBezTo>
                  <a:cubicBezTo>
                    <a:pt x="6445" y="398"/>
                    <a:pt x="6864" y="231"/>
                    <a:pt x="7324" y="272"/>
                  </a:cubicBezTo>
                  <a:cubicBezTo>
                    <a:pt x="7450" y="272"/>
                    <a:pt x="7596" y="314"/>
                    <a:pt x="7701" y="252"/>
                  </a:cubicBezTo>
                  <a:cubicBezTo>
                    <a:pt x="8349" y="0"/>
                    <a:pt x="8998" y="210"/>
                    <a:pt x="9647" y="231"/>
                  </a:cubicBezTo>
                  <a:cubicBezTo>
                    <a:pt x="10170" y="252"/>
                    <a:pt x="10463" y="565"/>
                    <a:pt x="10693" y="963"/>
                  </a:cubicBezTo>
                  <a:cubicBezTo>
                    <a:pt x="10860" y="1277"/>
                    <a:pt x="10986" y="1612"/>
                    <a:pt x="11153" y="2009"/>
                  </a:cubicBezTo>
                  <a:cubicBezTo>
                    <a:pt x="10902" y="2030"/>
                    <a:pt x="10693" y="2030"/>
                    <a:pt x="10484" y="2093"/>
                  </a:cubicBezTo>
                  <a:cubicBezTo>
                    <a:pt x="9814" y="2239"/>
                    <a:pt x="9124" y="2239"/>
                    <a:pt x="8475" y="2469"/>
                  </a:cubicBezTo>
                  <a:cubicBezTo>
                    <a:pt x="8370" y="2532"/>
                    <a:pt x="8245" y="2553"/>
                    <a:pt x="8140" y="2532"/>
                  </a:cubicBezTo>
                  <a:cubicBezTo>
                    <a:pt x="7324" y="2344"/>
                    <a:pt x="6592" y="2721"/>
                    <a:pt x="5860" y="2867"/>
                  </a:cubicBezTo>
                  <a:cubicBezTo>
                    <a:pt x="5525" y="2951"/>
                    <a:pt x="5190" y="3055"/>
                    <a:pt x="4813" y="3055"/>
                  </a:cubicBezTo>
                  <a:cubicBezTo>
                    <a:pt x="4374" y="3055"/>
                    <a:pt x="3935" y="3160"/>
                    <a:pt x="3537" y="3390"/>
                  </a:cubicBezTo>
                  <a:cubicBezTo>
                    <a:pt x="2993" y="3704"/>
                    <a:pt x="2407" y="3913"/>
                    <a:pt x="1696" y="4018"/>
                  </a:cubicBezTo>
                  <a:cubicBezTo>
                    <a:pt x="1089" y="3369"/>
                    <a:pt x="357" y="2741"/>
                    <a:pt x="1" y="1653"/>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5" name="Google Shape;175;p33"/>
            <p:cNvSpPr/>
            <p:nvPr/>
          </p:nvSpPr>
          <p:spPr>
            <a:xfrm>
              <a:off x="-1199475" y="2658325"/>
              <a:ext cx="956750" cy="553975"/>
            </a:xfrm>
            <a:custGeom>
              <a:avLst/>
              <a:gdLst/>
              <a:ahLst/>
              <a:cxnLst/>
              <a:rect l="l" t="t" r="r" b="b"/>
              <a:pathLst>
                <a:path w="38270" h="22159" extrusionOk="0">
                  <a:moveTo>
                    <a:pt x="36156" y="19647"/>
                  </a:moveTo>
                  <a:lnTo>
                    <a:pt x="35529" y="19333"/>
                  </a:lnTo>
                  <a:cubicBezTo>
                    <a:pt x="34482" y="19543"/>
                    <a:pt x="33499" y="19752"/>
                    <a:pt x="32495" y="19961"/>
                  </a:cubicBezTo>
                  <a:cubicBezTo>
                    <a:pt x="32244" y="20003"/>
                    <a:pt x="31972" y="20087"/>
                    <a:pt x="31741" y="20170"/>
                  </a:cubicBezTo>
                  <a:cubicBezTo>
                    <a:pt x="31114" y="20359"/>
                    <a:pt x="30486" y="20589"/>
                    <a:pt x="29796" y="20526"/>
                  </a:cubicBezTo>
                  <a:cubicBezTo>
                    <a:pt x="29754" y="20526"/>
                    <a:pt x="29670" y="20505"/>
                    <a:pt x="29628" y="20526"/>
                  </a:cubicBezTo>
                  <a:cubicBezTo>
                    <a:pt x="28519" y="20694"/>
                    <a:pt x="27431" y="20819"/>
                    <a:pt x="26322" y="21007"/>
                  </a:cubicBezTo>
                  <a:cubicBezTo>
                    <a:pt x="25862" y="21091"/>
                    <a:pt x="25381" y="21154"/>
                    <a:pt x="24878" y="21112"/>
                  </a:cubicBezTo>
                  <a:cubicBezTo>
                    <a:pt x="24648" y="21070"/>
                    <a:pt x="24418" y="21070"/>
                    <a:pt x="24167" y="21133"/>
                  </a:cubicBezTo>
                  <a:cubicBezTo>
                    <a:pt x="23163" y="21258"/>
                    <a:pt x="22158" y="21447"/>
                    <a:pt x="21133" y="21572"/>
                  </a:cubicBezTo>
                  <a:cubicBezTo>
                    <a:pt x="20652" y="21656"/>
                    <a:pt x="20129" y="21698"/>
                    <a:pt x="19627" y="21635"/>
                  </a:cubicBezTo>
                  <a:cubicBezTo>
                    <a:pt x="19355" y="21593"/>
                    <a:pt x="19104" y="21635"/>
                    <a:pt x="18811" y="21677"/>
                  </a:cubicBezTo>
                  <a:cubicBezTo>
                    <a:pt x="18580" y="21698"/>
                    <a:pt x="18350" y="21761"/>
                    <a:pt x="18099" y="21844"/>
                  </a:cubicBezTo>
                  <a:cubicBezTo>
                    <a:pt x="17137" y="22158"/>
                    <a:pt x="16153" y="22074"/>
                    <a:pt x="15170" y="21928"/>
                  </a:cubicBezTo>
                  <a:cubicBezTo>
                    <a:pt x="14710" y="21844"/>
                    <a:pt x="14710" y="21844"/>
                    <a:pt x="14333" y="21342"/>
                  </a:cubicBezTo>
                  <a:cubicBezTo>
                    <a:pt x="14291" y="21321"/>
                    <a:pt x="14228" y="21300"/>
                    <a:pt x="14187" y="21300"/>
                  </a:cubicBezTo>
                  <a:cubicBezTo>
                    <a:pt x="13036" y="21238"/>
                    <a:pt x="12199" y="20505"/>
                    <a:pt x="11341" y="19877"/>
                  </a:cubicBezTo>
                  <a:cubicBezTo>
                    <a:pt x="11194" y="19794"/>
                    <a:pt x="11132" y="19668"/>
                    <a:pt x="10985" y="19626"/>
                  </a:cubicBezTo>
                  <a:cubicBezTo>
                    <a:pt x="10295" y="19250"/>
                    <a:pt x="9562" y="18894"/>
                    <a:pt x="8851" y="18517"/>
                  </a:cubicBezTo>
                  <a:cubicBezTo>
                    <a:pt x="8244" y="18204"/>
                    <a:pt x="7784" y="17743"/>
                    <a:pt x="7303" y="17283"/>
                  </a:cubicBezTo>
                  <a:cubicBezTo>
                    <a:pt x="6989" y="17011"/>
                    <a:pt x="6675" y="16739"/>
                    <a:pt x="6340" y="16509"/>
                  </a:cubicBezTo>
                  <a:cubicBezTo>
                    <a:pt x="5754" y="16111"/>
                    <a:pt x="5168" y="15776"/>
                    <a:pt x="4645" y="15337"/>
                  </a:cubicBezTo>
                  <a:cubicBezTo>
                    <a:pt x="3955" y="14751"/>
                    <a:pt x="3348" y="14082"/>
                    <a:pt x="2699" y="13454"/>
                  </a:cubicBezTo>
                  <a:cubicBezTo>
                    <a:pt x="2176" y="12931"/>
                    <a:pt x="1653" y="12366"/>
                    <a:pt x="1005" y="11989"/>
                  </a:cubicBezTo>
                  <a:cubicBezTo>
                    <a:pt x="565" y="11717"/>
                    <a:pt x="356" y="11382"/>
                    <a:pt x="461" y="10859"/>
                  </a:cubicBezTo>
                  <a:cubicBezTo>
                    <a:pt x="523" y="10483"/>
                    <a:pt x="419" y="10148"/>
                    <a:pt x="272" y="9813"/>
                  </a:cubicBezTo>
                  <a:cubicBezTo>
                    <a:pt x="189" y="9625"/>
                    <a:pt x="105" y="9416"/>
                    <a:pt x="0" y="9206"/>
                  </a:cubicBezTo>
                  <a:cubicBezTo>
                    <a:pt x="314" y="8767"/>
                    <a:pt x="628" y="8286"/>
                    <a:pt x="942" y="7846"/>
                  </a:cubicBezTo>
                  <a:cubicBezTo>
                    <a:pt x="1109" y="7616"/>
                    <a:pt x="1193" y="7344"/>
                    <a:pt x="1026" y="7093"/>
                  </a:cubicBezTo>
                  <a:cubicBezTo>
                    <a:pt x="816" y="6758"/>
                    <a:pt x="837" y="6403"/>
                    <a:pt x="900" y="6047"/>
                  </a:cubicBezTo>
                  <a:cubicBezTo>
                    <a:pt x="942" y="5566"/>
                    <a:pt x="1026" y="5105"/>
                    <a:pt x="837" y="4624"/>
                  </a:cubicBezTo>
                  <a:cubicBezTo>
                    <a:pt x="691" y="4185"/>
                    <a:pt x="1005" y="3829"/>
                    <a:pt x="1298" y="3536"/>
                  </a:cubicBezTo>
                  <a:cubicBezTo>
                    <a:pt x="1570" y="3243"/>
                    <a:pt x="1946" y="3013"/>
                    <a:pt x="2281" y="2783"/>
                  </a:cubicBezTo>
                  <a:cubicBezTo>
                    <a:pt x="2448" y="2678"/>
                    <a:pt x="2679" y="2595"/>
                    <a:pt x="2888" y="2595"/>
                  </a:cubicBezTo>
                  <a:cubicBezTo>
                    <a:pt x="3850" y="2595"/>
                    <a:pt x="4792" y="2385"/>
                    <a:pt x="5733" y="2155"/>
                  </a:cubicBezTo>
                  <a:cubicBezTo>
                    <a:pt x="7282" y="1737"/>
                    <a:pt x="8851" y="1569"/>
                    <a:pt x="10441" y="1486"/>
                  </a:cubicBezTo>
                  <a:lnTo>
                    <a:pt x="17262" y="1109"/>
                  </a:lnTo>
                  <a:cubicBezTo>
                    <a:pt x="18057" y="1046"/>
                    <a:pt x="18832" y="1067"/>
                    <a:pt x="19627" y="1046"/>
                  </a:cubicBezTo>
                  <a:cubicBezTo>
                    <a:pt x="20443" y="1025"/>
                    <a:pt x="21238" y="1025"/>
                    <a:pt x="22075" y="1004"/>
                  </a:cubicBezTo>
                  <a:cubicBezTo>
                    <a:pt x="22263" y="753"/>
                    <a:pt x="22472" y="481"/>
                    <a:pt x="22682" y="167"/>
                  </a:cubicBezTo>
                  <a:cubicBezTo>
                    <a:pt x="23184" y="0"/>
                    <a:pt x="23581" y="167"/>
                    <a:pt x="23895" y="523"/>
                  </a:cubicBezTo>
                  <a:cubicBezTo>
                    <a:pt x="24062" y="753"/>
                    <a:pt x="24272" y="963"/>
                    <a:pt x="24481" y="1214"/>
                  </a:cubicBezTo>
                  <a:cubicBezTo>
                    <a:pt x="24648" y="1381"/>
                    <a:pt x="24774" y="1590"/>
                    <a:pt x="24983" y="1737"/>
                  </a:cubicBezTo>
                  <a:cubicBezTo>
                    <a:pt x="25318" y="1967"/>
                    <a:pt x="25506" y="2281"/>
                    <a:pt x="25715" y="2615"/>
                  </a:cubicBezTo>
                  <a:cubicBezTo>
                    <a:pt x="26008" y="3055"/>
                    <a:pt x="26343" y="3473"/>
                    <a:pt x="26720" y="3892"/>
                  </a:cubicBezTo>
                  <a:cubicBezTo>
                    <a:pt x="26992" y="4248"/>
                    <a:pt x="27410" y="4457"/>
                    <a:pt x="27578" y="4917"/>
                  </a:cubicBezTo>
                  <a:cubicBezTo>
                    <a:pt x="27619" y="5084"/>
                    <a:pt x="27891" y="5210"/>
                    <a:pt x="28038" y="5315"/>
                  </a:cubicBezTo>
                  <a:lnTo>
                    <a:pt x="30235" y="6717"/>
                  </a:lnTo>
                  <a:cubicBezTo>
                    <a:pt x="31323" y="7407"/>
                    <a:pt x="32285" y="8181"/>
                    <a:pt x="33248" y="9018"/>
                  </a:cubicBezTo>
                  <a:cubicBezTo>
                    <a:pt x="33897" y="9583"/>
                    <a:pt x="34566" y="10169"/>
                    <a:pt x="35319" y="10587"/>
                  </a:cubicBezTo>
                  <a:cubicBezTo>
                    <a:pt x="35508" y="10692"/>
                    <a:pt x="35633" y="10859"/>
                    <a:pt x="35780" y="11006"/>
                  </a:cubicBezTo>
                  <a:cubicBezTo>
                    <a:pt x="36052" y="11278"/>
                    <a:pt x="36240" y="11571"/>
                    <a:pt x="36658" y="11634"/>
                  </a:cubicBezTo>
                  <a:cubicBezTo>
                    <a:pt x="36784" y="11675"/>
                    <a:pt x="36889" y="11822"/>
                    <a:pt x="36993" y="11927"/>
                  </a:cubicBezTo>
                  <a:cubicBezTo>
                    <a:pt x="37202" y="12136"/>
                    <a:pt x="37433" y="12345"/>
                    <a:pt x="37642" y="12554"/>
                  </a:cubicBezTo>
                  <a:cubicBezTo>
                    <a:pt x="38039" y="12931"/>
                    <a:pt x="38270" y="13349"/>
                    <a:pt x="38186" y="13893"/>
                  </a:cubicBezTo>
                  <a:cubicBezTo>
                    <a:pt x="38081" y="14709"/>
                    <a:pt x="37872" y="15463"/>
                    <a:pt x="37412" y="16174"/>
                  </a:cubicBezTo>
                  <a:cubicBezTo>
                    <a:pt x="37182" y="16530"/>
                    <a:pt x="37035" y="16906"/>
                    <a:pt x="37014" y="17346"/>
                  </a:cubicBezTo>
                  <a:cubicBezTo>
                    <a:pt x="36993" y="17764"/>
                    <a:pt x="36910" y="18183"/>
                    <a:pt x="36679" y="18538"/>
                  </a:cubicBezTo>
                  <a:cubicBezTo>
                    <a:pt x="36554" y="18748"/>
                    <a:pt x="36554" y="19020"/>
                    <a:pt x="36449" y="19229"/>
                  </a:cubicBezTo>
                  <a:cubicBezTo>
                    <a:pt x="36386" y="19271"/>
                    <a:pt x="36282" y="19438"/>
                    <a:pt x="36156" y="19647"/>
                  </a:cubicBezTo>
                  <a:close/>
                  <a:moveTo>
                    <a:pt x="7470" y="16028"/>
                  </a:moveTo>
                  <a:cubicBezTo>
                    <a:pt x="7303" y="15902"/>
                    <a:pt x="7135" y="15818"/>
                    <a:pt x="6947" y="15965"/>
                  </a:cubicBezTo>
                  <a:cubicBezTo>
                    <a:pt x="6968" y="15881"/>
                    <a:pt x="7031" y="15756"/>
                    <a:pt x="6989" y="15714"/>
                  </a:cubicBezTo>
                  <a:cubicBezTo>
                    <a:pt x="6821" y="15546"/>
                    <a:pt x="6612" y="15358"/>
                    <a:pt x="6403" y="15170"/>
                  </a:cubicBezTo>
                  <a:cubicBezTo>
                    <a:pt x="5399" y="14312"/>
                    <a:pt x="4415" y="13412"/>
                    <a:pt x="3411" y="12554"/>
                  </a:cubicBezTo>
                  <a:cubicBezTo>
                    <a:pt x="2699" y="11947"/>
                    <a:pt x="2009" y="11362"/>
                    <a:pt x="1318" y="10755"/>
                  </a:cubicBezTo>
                  <a:cubicBezTo>
                    <a:pt x="1109" y="10901"/>
                    <a:pt x="1172" y="11090"/>
                    <a:pt x="1298" y="11152"/>
                  </a:cubicBezTo>
                  <a:cubicBezTo>
                    <a:pt x="1800" y="11424"/>
                    <a:pt x="2218" y="11801"/>
                    <a:pt x="2637" y="12199"/>
                  </a:cubicBezTo>
                  <a:cubicBezTo>
                    <a:pt x="3202" y="12784"/>
                    <a:pt x="3892" y="13307"/>
                    <a:pt x="4436" y="13914"/>
                  </a:cubicBezTo>
                  <a:cubicBezTo>
                    <a:pt x="4896" y="14437"/>
                    <a:pt x="5420" y="14856"/>
                    <a:pt x="6005" y="15253"/>
                  </a:cubicBezTo>
                  <a:cubicBezTo>
                    <a:pt x="6319" y="15463"/>
                    <a:pt x="6633" y="15693"/>
                    <a:pt x="6968" y="15902"/>
                  </a:cubicBezTo>
                  <a:lnTo>
                    <a:pt x="7512" y="15986"/>
                  </a:lnTo>
                  <a:cubicBezTo>
                    <a:pt x="7554" y="16090"/>
                    <a:pt x="7554" y="16216"/>
                    <a:pt x="7617" y="16300"/>
                  </a:cubicBezTo>
                  <a:cubicBezTo>
                    <a:pt x="8035" y="16906"/>
                    <a:pt x="8642" y="17325"/>
                    <a:pt x="9249" y="17701"/>
                  </a:cubicBezTo>
                  <a:cubicBezTo>
                    <a:pt x="9353" y="17785"/>
                    <a:pt x="9479" y="17806"/>
                    <a:pt x="9604" y="17848"/>
                  </a:cubicBezTo>
                  <a:cubicBezTo>
                    <a:pt x="8956" y="17157"/>
                    <a:pt x="8202" y="16613"/>
                    <a:pt x="7470" y="16028"/>
                  </a:cubicBezTo>
                  <a:close/>
                  <a:moveTo>
                    <a:pt x="23100" y="837"/>
                  </a:moveTo>
                  <a:cubicBezTo>
                    <a:pt x="22974" y="1025"/>
                    <a:pt x="22891" y="1109"/>
                    <a:pt x="22891" y="1172"/>
                  </a:cubicBezTo>
                  <a:cubicBezTo>
                    <a:pt x="22786" y="1632"/>
                    <a:pt x="22472" y="1695"/>
                    <a:pt x="22054" y="1674"/>
                  </a:cubicBezTo>
                  <a:cubicBezTo>
                    <a:pt x="21698" y="1653"/>
                    <a:pt x="21321" y="1590"/>
                    <a:pt x="20987" y="1653"/>
                  </a:cubicBezTo>
                  <a:cubicBezTo>
                    <a:pt x="20317" y="1758"/>
                    <a:pt x="19627" y="1799"/>
                    <a:pt x="18915" y="1779"/>
                  </a:cubicBezTo>
                  <a:cubicBezTo>
                    <a:pt x="18392" y="1758"/>
                    <a:pt x="17911" y="1779"/>
                    <a:pt x="17388" y="1799"/>
                  </a:cubicBezTo>
                  <a:cubicBezTo>
                    <a:pt x="14898" y="1946"/>
                    <a:pt x="12408" y="2113"/>
                    <a:pt x="9918" y="2260"/>
                  </a:cubicBezTo>
                  <a:cubicBezTo>
                    <a:pt x="8725" y="2323"/>
                    <a:pt x="7512" y="2427"/>
                    <a:pt x="6361" y="2699"/>
                  </a:cubicBezTo>
                  <a:cubicBezTo>
                    <a:pt x="5838" y="2825"/>
                    <a:pt x="5294" y="2867"/>
                    <a:pt x="4771" y="2992"/>
                  </a:cubicBezTo>
                  <a:cubicBezTo>
                    <a:pt x="4122" y="3118"/>
                    <a:pt x="3453" y="3201"/>
                    <a:pt x="2804" y="3097"/>
                  </a:cubicBezTo>
                  <a:cubicBezTo>
                    <a:pt x="2762" y="3097"/>
                    <a:pt x="2699" y="3139"/>
                    <a:pt x="2595" y="3160"/>
                  </a:cubicBezTo>
                  <a:cubicBezTo>
                    <a:pt x="2574" y="3264"/>
                    <a:pt x="2553" y="3390"/>
                    <a:pt x="2490" y="3557"/>
                  </a:cubicBezTo>
                  <a:cubicBezTo>
                    <a:pt x="2846" y="3766"/>
                    <a:pt x="3160" y="3955"/>
                    <a:pt x="3432" y="4164"/>
                  </a:cubicBezTo>
                  <a:cubicBezTo>
                    <a:pt x="3892" y="4478"/>
                    <a:pt x="4352" y="4771"/>
                    <a:pt x="4729" y="5147"/>
                  </a:cubicBezTo>
                  <a:cubicBezTo>
                    <a:pt x="5671" y="6256"/>
                    <a:pt x="6780" y="7177"/>
                    <a:pt x="7805" y="8181"/>
                  </a:cubicBezTo>
                  <a:cubicBezTo>
                    <a:pt x="8202" y="8579"/>
                    <a:pt x="8621" y="8997"/>
                    <a:pt x="8956" y="9437"/>
                  </a:cubicBezTo>
                  <a:cubicBezTo>
                    <a:pt x="9688" y="10357"/>
                    <a:pt x="10462" y="11215"/>
                    <a:pt x="11341" y="12031"/>
                  </a:cubicBezTo>
                  <a:cubicBezTo>
                    <a:pt x="11697" y="12366"/>
                    <a:pt x="12094" y="12743"/>
                    <a:pt x="12387" y="13140"/>
                  </a:cubicBezTo>
                  <a:cubicBezTo>
                    <a:pt x="13140" y="14123"/>
                    <a:pt x="13998" y="15065"/>
                    <a:pt x="14898" y="15965"/>
                  </a:cubicBezTo>
                  <a:cubicBezTo>
                    <a:pt x="15003" y="16069"/>
                    <a:pt x="15128" y="16195"/>
                    <a:pt x="15254" y="16216"/>
                  </a:cubicBezTo>
                  <a:cubicBezTo>
                    <a:pt x="15756" y="16300"/>
                    <a:pt x="16279" y="16404"/>
                    <a:pt x="16781" y="16320"/>
                  </a:cubicBezTo>
                  <a:cubicBezTo>
                    <a:pt x="17304" y="16216"/>
                    <a:pt x="17848" y="16174"/>
                    <a:pt x="18371" y="16132"/>
                  </a:cubicBezTo>
                  <a:cubicBezTo>
                    <a:pt x="18999" y="16111"/>
                    <a:pt x="19606" y="15965"/>
                    <a:pt x="20213" y="15756"/>
                  </a:cubicBezTo>
                  <a:cubicBezTo>
                    <a:pt x="20589" y="15609"/>
                    <a:pt x="21008" y="15546"/>
                    <a:pt x="21405" y="15442"/>
                  </a:cubicBezTo>
                  <a:cubicBezTo>
                    <a:pt x="22556" y="15170"/>
                    <a:pt x="23707" y="14960"/>
                    <a:pt x="24837" y="14667"/>
                  </a:cubicBezTo>
                  <a:cubicBezTo>
                    <a:pt x="25548" y="14500"/>
                    <a:pt x="26218" y="14333"/>
                    <a:pt x="26950" y="14249"/>
                  </a:cubicBezTo>
                  <a:cubicBezTo>
                    <a:pt x="27536" y="14186"/>
                    <a:pt x="28080" y="14040"/>
                    <a:pt x="28624" y="13977"/>
                  </a:cubicBezTo>
                  <a:cubicBezTo>
                    <a:pt x="29210" y="13893"/>
                    <a:pt x="29754" y="13789"/>
                    <a:pt x="30319" y="13789"/>
                  </a:cubicBezTo>
                  <a:cubicBezTo>
                    <a:pt x="31009" y="13789"/>
                    <a:pt x="31679" y="13579"/>
                    <a:pt x="32390" y="13705"/>
                  </a:cubicBezTo>
                  <a:cubicBezTo>
                    <a:pt x="33101" y="13475"/>
                    <a:pt x="33834" y="13663"/>
                    <a:pt x="34545" y="13705"/>
                  </a:cubicBezTo>
                  <a:cubicBezTo>
                    <a:pt x="34713" y="13726"/>
                    <a:pt x="34901" y="13768"/>
                    <a:pt x="35068" y="13831"/>
                  </a:cubicBezTo>
                  <a:cubicBezTo>
                    <a:pt x="35487" y="14019"/>
                    <a:pt x="35863" y="14228"/>
                    <a:pt x="36261" y="14437"/>
                  </a:cubicBezTo>
                  <a:cubicBezTo>
                    <a:pt x="36449" y="14542"/>
                    <a:pt x="36596" y="14667"/>
                    <a:pt x="36638" y="14919"/>
                  </a:cubicBezTo>
                  <a:cubicBezTo>
                    <a:pt x="36638" y="15023"/>
                    <a:pt x="36700" y="15128"/>
                    <a:pt x="36763" y="15274"/>
                  </a:cubicBezTo>
                  <a:cubicBezTo>
                    <a:pt x="36951" y="14960"/>
                    <a:pt x="37098" y="14730"/>
                    <a:pt x="37223" y="14500"/>
                  </a:cubicBezTo>
                  <a:cubicBezTo>
                    <a:pt x="37391" y="14207"/>
                    <a:pt x="37412" y="13914"/>
                    <a:pt x="37202" y="13663"/>
                  </a:cubicBezTo>
                  <a:cubicBezTo>
                    <a:pt x="36763" y="13098"/>
                    <a:pt x="36491" y="12366"/>
                    <a:pt x="35801" y="12052"/>
                  </a:cubicBezTo>
                  <a:cubicBezTo>
                    <a:pt x="35696" y="12010"/>
                    <a:pt x="35633" y="11885"/>
                    <a:pt x="35529" y="11801"/>
                  </a:cubicBezTo>
                  <a:cubicBezTo>
                    <a:pt x="35278" y="11571"/>
                    <a:pt x="35006" y="11320"/>
                    <a:pt x="34713" y="11090"/>
                  </a:cubicBezTo>
                  <a:cubicBezTo>
                    <a:pt x="34085" y="10587"/>
                    <a:pt x="33415" y="10127"/>
                    <a:pt x="32829" y="9604"/>
                  </a:cubicBezTo>
                  <a:cubicBezTo>
                    <a:pt x="31783" y="8641"/>
                    <a:pt x="30674" y="7805"/>
                    <a:pt x="29482" y="7030"/>
                  </a:cubicBezTo>
                  <a:cubicBezTo>
                    <a:pt x="28833" y="6612"/>
                    <a:pt x="28184" y="6193"/>
                    <a:pt x="27536" y="5754"/>
                  </a:cubicBezTo>
                  <a:cubicBezTo>
                    <a:pt x="27327" y="5608"/>
                    <a:pt x="27075" y="5440"/>
                    <a:pt x="26950" y="5210"/>
                  </a:cubicBezTo>
                  <a:cubicBezTo>
                    <a:pt x="26531" y="4561"/>
                    <a:pt x="25967" y="4038"/>
                    <a:pt x="25402" y="3473"/>
                  </a:cubicBezTo>
                  <a:cubicBezTo>
                    <a:pt x="25213" y="3264"/>
                    <a:pt x="25046" y="3118"/>
                    <a:pt x="24962" y="2825"/>
                  </a:cubicBezTo>
                  <a:cubicBezTo>
                    <a:pt x="24627" y="1904"/>
                    <a:pt x="23895" y="1423"/>
                    <a:pt x="23100" y="837"/>
                  </a:cubicBezTo>
                  <a:close/>
                  <a:moveTo>
                    <a:pt x="14626" y="17492"/>
                  </a:moveTo>
                  <a:cubicBezTo>
                    <a:pt x="14417" y="17660"/>
                    <a:pt x="14207" y="17639"/>
                    <a:pt x="14061" y="17471"/>
                  </a:cubicBezTo>
                  <a:cubicBezTo>
                    <a:pt x="13663" y="17053"/>
                    <a:pt x="13308" y="16613"/>
                    <a:pt x="12931" y="16195"/>
                  </a:cubicBezTo>
                  <a:cubicBezTo>
                    <a:pt x="12513" y="15714"/>
                    <a:pt x="12094" y="15253"/>
                    <a:pt x="11634" y="14814"/>
                  </a:cubicBezTo>
                  <a:cubicBezTo>
                    <a:pt x="10002" y="13287"/>
                    <a:pt x="8349" y="11801"/>
                    <a:pt x="6717" y="10315"/>
                  </a:cubicBezTo>
                  <a:cubicBezTo>
                    <a:pt x="6549" y="10169"/>
                    <a:pt x="6403" y="10043"/>
                    <a:pt x="6215" y="9918"/>
                  </a:cubicBezTo>
                  <a:cubicBezTo>
                    <a:pt x="5503" y="9374"/>
                    <a:pt x="4771" y="8809"/>
                    <a:pt x="4101" y="8244"/>
                  </a:cubicBezTo>
                  <a:cubicBezTo>
                    <a:pt x="3327" y="7616"/>
                    <a:pt x="2427" y="7198"/>
                    <a:pt x="1800" y="6277"/>
                  </a:cubicBezTo>
                  <a:cubicBezTo>
                    <a:pt x="1758" y="6465"/>
                    <a:pt x="1716" y="6570"/>
                    <a:pt x="1737" y="6612"/>
                  </a:cubicBezTo>
                  <a:cubicBezTo>
                    <a:pt x="1904" y="7240"/>
                    <a:pt x="1800" y="7825"/>
                    <a:pt x="1339" y="8286"/>
                  </a:cubicBezTo>
                  <a:cubicBezTo>
                    <a:pt x="1067" y="8600"/>
                    <a:pt x="1067" y="8997"/>
                    <a:pt x="1109" y="9395"/>
                  </a:cubicBezTo>
                  <a:cubicBezTo>
                    <a:pt x="1632" y="10002"/>
                    <a:pt x="2218" y="10546"/>
                    <a:pt x="2846" y="11006"/>
                  </a:cubicBezTo>
                  <a:cubicBezTo>
                    <a:pt x="3160" y="11236"/>
                    <a:pt x="3432" y="11508"/>
                    <a:pt x="3725" y="11759"/>
                  </a:cubicBezTo>
                  <a:cubicBezTo>
                    <a:pt x="4436" y="12387"/>
                    <a:pt x="5148" y="13077"/>
                    <a:pt x="5880" y="13705"/>
                  </a:cubicBezTo>
                  <a:cubicBezTo>
                    <a:pt x="7261" y="14856"/>
                    <a:pt x="8663" y="15986"/>
                    <a:pt x="10065" y="17136"/>
                  </a:cubicBezTo>
                  <a:cubicBezTo>
                    <a:pt x="10274" y="17283"/>
                    <a:pt x="10504" y="17450"/>
                    <a:pt x="10734" y="17576"/>
                  </a:cubicBezTo>
                  <a:cubicBezTo>
                    <a:pt x="11362" y="17890"/>
                    <a:pt x="11906" y="18287"/>
                    <a:pt x="12408" y="18789"/>
                  </a:cubicBezTo>
                  <a:cubicBezTo>
                    <a:pt x="12806" y="19166"/>
                    <a:pt x="13308" y="19459"/>
                    <a:pt x="13789" y="19689"/>
                  </a:cubicBezTo>
                  <a:cubicBezTo>
                    <a:pt x="13998" y="19522"/>
                    <a:pt x="14207" y="19438"/>
                    <a:pt x="14187" y="19145"/>
                  </a:cubicBezTo>
                  <a:cubicBezTo>
                    <a:pt x="13977" y="19061"/>
                    <a:pt x="13768" y="18957"/>
                    <a:pt x="13538" y="18936"/>
                  </a:cubicBezTo>
                  <a:cubicBezTo>
                    <a:pt x="13140" y="18873"/>
                    <a:pt x="12889" y="18664"/>
                    <a:pt x="12638" y="18392"/>
                  </a:cubicBezTo>
                  <a:cubicBezTo>
                    <a:pt x="12408" y="18099"/>
                    <a:pt x="12157" y="17869"/>
                    <a:pt x="11885" y="17618"/>
                  </a:cubicBezTo>
                  <a:cubicBezTo>
                    <a:pt x="10650" y="16467"/>
                    <a:pt x="9395" y="15358"/>
                    <a:pt x="8181" y="14207"/>
                  </a:cubicBezTo>
                  <a:cubicBezTo>
                    <a:pt x="7889" y="13935"/>
                    <a:pt x="7617" y="13642"/>
                    <a:pt x="7303" y="13412"/>
                  </a:cubicBezTo>
                  <a:cubicBezTo>
                    <a:pt x="6633" y="12910"/>
                    <a:pt x="6026" y="12345"/>
                    <a:pt x="5420" y="11738"/>
                  </a:cubicBezTo>
                  <a:cubicBezTo>
                    <a:pt x="4938" y="11215"/>
                    <a:pt x="4373" y="10755"/>
                    <a:pt x="3892" y="10232"/>
                  </a:cubicBezTo>
                  <a:cubicBezTo>
                    <a:pt x="3683" y="10022"/>
                    <a:pt x="3495" y="9771"/>
                    <a:pt x="3285" y="9562"/>
                  </a:cubicBezTo>
                  <a:cubicBezTo>
                    <a:pt x="3076" y="9353"/>
                    <a:pt x="2867" y="9186"/>
                    <a:pt x="2658" y="8976"/>
                  </a:cubicBezTo>
                  <a:cubicBezTo>
                    <a:pt x="3013" y="8809"/>
                    <a:pt x="3285" y="8872"/>
                    <a:pt x="3536" y="9102"/>
                  </a:cubicBezTo>
                  <a:cubicBezTo>
                    <a:pt x="4101" y="9562"/>
                    <a:pt x="4645" y="10022"/>
                    <a:pt x="5189" y="10504"/>
                  </a:cubicBezTo>
                  <a:cubicBezTo>
                    <a:pt x="6152" y="11403"/>
                    <a:pt x="7072" y="12387"/>
                    <a:pt x="8181" y="13119"/>
                  </a:cubicBezTo>
                  <a:cubicBezTo>
                    <a:pt x="8223" y="13161"/>
                    <a:pt x="8244" y="13203"/>
                    <a:pt x="8307" y="13266"/>
                  </a:cubicBezTo>
                  <a:cubicBezTo>
                    <a:pt x="9960" y="14793"/>
                    <a:pt x="11592" y="16341"/>
                    <a:pt x="13224" y="17869"/>
                  </a:cubicBezTo>
                  <a:cubicBezTo>
                    <a:pt x="13726" y="17722"/>
                    <a:pt x="14166" y="17576"/>
                    <a:pt x="14375" y="18204"/>
                  </a:cubicBezTo>
                  <a:cubicBezTo>
                    <a:pt x="14396" y="18287"/>
                    <a:pt x="14500" y="18308"/>
                    <a:pt x="14584" y="18350"/>
                  </a:cubicBezTo>
                  <a:cubicBezTo>
                    <a:pt x="14898" y="18601"/>
                    <a:pt x="15212" y="18810"/>
                    <a:pt x="15505" y="19020"/>
                  </a:cubicBezTo>
                  <a:cubicBezTo>
                    <a:pt x="16697" y="18810"/>
                    <a:pt x="17911" y="18622"/>
                    <a:pt x="19083" y="18392"/>
                  </a:cubicBezTo>
                  <a:cubicBezTo>
                    <a:pt x="19187" y="18350"/>
                    <a:pt x="19376" y="18413"/>
                    <a:pt x="19376" y="18162"/>
                  </a:cubicBezTo>
                  <a:cubicBezTo>
                    <a:pt x="18852" y="18204"/>
                    <a:pt x="18350" y="18266"/>
                    <a:pt x="17848" y="18287"/>
                  </a:cubicBezTo>
                  <a:cubicBezTo>
                    <a:pt x="17283" y="18308"/>
                    <a:pt x="16865" y="18162"/>
                    <a:pt x="16488" y="17785"/>
                  </a:cubicBezTo>
                  <a:cubicBezTo>
                    <a:pt x="16572" y="17743"/>
                    <a:pt x="16656" y="17680"/>
                    <a:pt x="16718" y="17680"/>
                  </a:cubicBezTo>
                  <a:cubicBezTo>
                    <a:pt x="17702" y="17576"/>
                    <a:pt x="18643" y="17492"/>
                    <a:pt x="19606" y="17429"/>
                  </a:cubicBezTo>
                  <a:cubicBezTo>
                    <a:pt x="21510" y="17241"/>
                    <a:pt x="23414" y="17032"/>
                    <a:pt x="25297" y="16655"/>
                  </a:cubicBezTo>
                  <a:cubicBezTo>
                    <a:pt x="27347" y="16279"/>
                    <a:pt x="29377" y="15986"/>
                    <a:pt x="31448" y="15860"/>
                  </a:cubicBezTo>
                  <a:cubicBezTo>
                    <a:pt x="32892" y="15756"/>
                    <a:pt x="34294" y="15567"/>
                    <a:pt x="35738" y="15400"/>
                  </a:cubicBezTo>
                  <a:cubicBezTo>
                    <a:pt x="35759" y="15400"/>
                    <a:pt x="35801" y="15379"/>
                    <a:pt x="35842" y="15337"/>
                  </a:cubicBezTo>
                  <a:cubicBezTo>
                    <a:pt x="35863" y="15149"/>
                    <a:pt x="35905" y="14960"/>
                    <a:pt x="35905" y="14751"/>
                  </a:cubicBezTo>
                  <a:cubicBezTo>
                    <a:pt x="34399" y="14333"/>
                    <a:pt x="32913" y="14667"/>
                    <a:pt x="31428" y="14605"/>
                  </a:cubicBezTo>
                  <a:cubicBezTo>
                    <a:pt x="31114" y="14605"/>
                    <a:pt x="30779" y="14667"/>
                    <a:pt x="30444" y="14647"/>
                  </a:cubicBezTo>
                  <a:cubicBezTo>
                    <a:pt x="30256" y="14626"/>
                    <a:pt x="30026" y="14647"/>
                    <a:pt x="29816" y="14667"/>
                  </a:cubicBezTo>
                  <a:cubicBezTo>
                    <a:pt x="28603" y="14856"/>
                    <a:pt x="27389" y="15044"/>
                    <a:pt x="26155" y="15253"/>
                  </a:cubicBezTo>
                  <a:cubicBezTo>
                    <a:pt x="25987" y="15274"/>
                    <a:pt x="25820" y="15337"/>
                    <a:pt x="25632" y="15379"/>
                  </a:cubicBezTo>
                  <a:cubicBezTo>
                    <a:pt x="24439" y="15651"/>
                    <a:pt x="23226" y="15923"/>
                    <a:pt x="22033" y="16195"/>
                  </a:cubicBezTo>
                  <a:cubicBezTo>
                    <a:pt x="21949" y="16216"/>
                    <a:pt x="21845" y="16216"/>
                    <a:pt x="21782" y="16237"/>
                  </a:cubicBezTo>
                  <a:cubicBezTo>
                    <a:pt x="21321" y="16341"/>
                    <a:pt x="20882" y="16425"/>
                    <a:pt x="20464" y="16551"/>
                  </a:cubicBezTo>
                  <a:cubicBezTo>
                    <a:pt x="19794" y="16802"/>
                    <a:pt x="19083" y="16948"/>
                    <a:pt x="18350" y="16969"/>
                  </a:cubicBezTo>
                  <a:cubicBezTo>
                    <a:pt x="18057" y="16969"/>
                    <a:pt x="17723" y="16969"/>
                    <a:pt x="17451" y="17053"/>
                  </a:cubicBezTo>
                  <a:cubicBezTo>
                    <a:pt x="16865" y="17262"/>
                    <a:pt x="16279" y="17178"/>
                    <a:pt x="15672" y="17116"/>
                  </a:cubicBezTo>
                  <a:cubicBezTo>
                    <a:pt x="15400" y="17074"/>
                    <a:pt x="15086" y="17032"/>
                    <a:pt x="14772" y="17011"/>
                  </a:cubicBezTo>
                  <a:cubicBezTo>
                    <a:pt x="14689" y="17157"/>
                    <a:pt x="14668" y="17346"/>
                    <a:pt x="14626" y="17492"/>
                  </a:cubicBezTo>
                  <a:close/>
                  <a:moveTo>
                    <a:pt x="15609" y="20421"/>
                  </a:moveTo>
                  <a:cubicBezTo>
                    <a:pt x="16049" y="20108"/>
                    <a:pt x="16446" y="20170"/>
                    <a:pt x="16823" y="20191"/>
                  </a:cubicBezTo>
                  <a:cubicBezTo>
                    <a:pt x="17220" y="20212"/>
                    <a:pt x="17618" y="20254"/>
                    <a:pt x="18016" y="20212"/>
                  </a:cubicBezTo>
                  <a:cubicBezTo>
                    <a:pt x="18497" y="20191"/>
                    <a:pt x="19020" y="20149"/>
                    <a:pt x="19522" y="20045"/>
                  </a:cubicBezTo>
                  <a:cubicBezTo>
                    <a:pt x="20903" y="19731"/>
                    <a:pt x="22305" y="19543"/>
                    <a:pt x="23686" y="19354"/>
                  </a:cubicBezTo>
                  <a:cubicBezTo>
                    <a:pt x="24104" y="19313"/>
                    <a:pt x="24502" y="19166"/>
                    <a:pt x="24920" y="19124"/>
                  </a:cubicBezTo>
                  <a:cubicBezTo>
                    <a:pt x="26824" y="18894"/>
                    <a:pt x="28708" y="18476"/>
                    <a:pt x="30591" y="18078"/>
                  </a:cubicBezTo>
                  <a:cubicBezTo>
                    <a:pt x="30842" y="18015"/>
                    <a:pt x="31135" y="17953"/>
                    <a:pt x="31407" y="17973"/>
                  </a:cubicBezTo>
                  <a:cubicBezTo>
                    <a:pt x="31951" y="18015"/>
                    <a:pt x="32474" y="17953"/>
                    <a:pt x="33018" y="17911"/>
                  </a:cubicBezTo>
                  <a:cubicBezTo>
                    <a:pt x="33625" y="17890"/>
                    <a:pt x="34189" y="17660"/>
                    <a:pt x="34796" y="17764"/>
                  </a:cubicBezTo>
                  <a:cubicBezTo>
                    <a:pt x="35089" y="17806"/>
                    <a:pt x="35236" y="17660"/>
                    <a:pt x="35298" y="17367"/>
                  </a:cubicBezTo>
                  <a:cubicBezTo>
                    <a:pt x="35340" y="17032"/>
                    <a:pt x="35382" y="16655"/>
                    <a:pt x="35424" y="16320"/>
                  </a:cubicBezTo>
                  <a:cubicBezTo>
                    <a:pt x="34985" y="16069"/>
                    <a:pt x="34566" y="16216"/>
                    <a:pt x="34169" y="16320"/>
                  </a:cubicBezTo>
                  <a:cubicBezTo>
                    <a:pt x="34148" y="16320"/>
                    <a:pt x="34127" y="16404"/>
                    <a:pt x="34085" y="16425"/>
                  </a:cubicBezTo>
                  <a:cubicBezTo>
                    <a:pt x="34252" y="16551"/>
                    <a:pt x="34378" y="16655"/>
                    <a:pt x="34650" y="16864"/>
                  </a:cubicBezTo>
                  <a:cubicBezTo>
                    <a:pt x="34085" y="16948"/>
                    <a:pt x="33708" y="17032"/>
                    <a:pt x="33290" y="17074"/>
                  </a:cubicBezTo>
                  <a:cubicBezTo>
                    <a:pt x="33039" y="17116"/>
                    <a:pt x="32809" y="17178"/>
                    <a:pt x="32578" y="17157"/>
                  </a:cubicBezTo>
                  <a:cubicBezTo>
                    <a:pt x="32055" y="17074"/>
                    <a:pt x="31553" y="17178"/>
                    <a:pt x="31051" y="17241"/>
                  </a:cubicBezTo>
                  <a:cubicBezTo>
                    <a:pt x="30005" y="17367"/>
                    <a:pt x="28959" y="17471"/>
                    <a:pt x="27912" y="17597"/>
                  </a:cubicBezTo>
                  <a:cubicBezTo>
                    <a:pt x="26866" y="17743"/>
                    <a:pt x="25799" y="17743"/>
                    <a:pt x="24816" y="17994"/>
                  </a:cubicBezTo>
                  <a:cubicBezTo>
                    <a:pt x="22849" y="18538"/>
                    <a:pt x="20757" y="18517"/>
                    <a:pt x="18790" y="19061"/>
                  </a:cubicBezTo>
                  <a:cubicBezTo>
                    <a:pt x="18685" y="19103"/>
                    <a:pt x="18560" y="19103"/>
                    <a:pt x="18434" y="19103"/>
                  </a:cubicBezTo>
                  <a:cubicBezTo>
                    <a:pt x="17304" y="19271"/>
                    <a:pt x="16174" y="19438"/>
                    <a:pt x="15044" y="19626"/>
                  </a:cubicBezTo>
                  <a:cubicBezTo>
                    <a:pt x="14940" y="19836"/>
                    <a:pt x="14877" y="20003"/>
                    <a:pt x="14793" y="20170"/>
                  </a:cubicBezTo>
                  <a:cubicBezTo>
                    <a:pt x="15044" y="20505"/>
                    <a:pt x="15254" y="20798"/>
                    <a:pt x="15463" y="21091"/>
                  </a:cubicBezTo>
                  <a:cubicBezTo>
                    <a:pt x="15881" y="21133"/>
                    <a:pt x="16300" y="21196"/>
                    <a:pt x="16718" y="21217"/>
                  </a:cubicBezTo>
                  <a:cubicBezTo>
                    <a:pt x="16865" y="21217"/>
                    <a:pt x="17011" y="21112"/>
                    <a:pt x="17220" y="21028"/>
                  </a:cubicBezTo>
                  <a:cubicBezTo>
                    <a:pt x="16656" y="20819"/>
                    <a:pt x="16028" y="21028"/>
                    <a:pt x="15609" y="20421"/>
                  </a:cubicBezTo>
                  <a:close/>
                  <a:moveTo>
                    <a:pt x="1842" y="5461"/>
                  </a:moveTo>
                  <a:cubicBezTo>
                    <a:pt x="2218" y="5859"/>
                    <a:pt x="2553" y="6361"/>
                    <a:pt x="3013" y="6654"/>
                  </a:cubicBezTo>
                  <a:cubicBezTo>
                    <a:pt x="3997" y="7281"/>
                    <a:pt x="4855" y="8014"/>
                    <a:pt x="5775" y="8683"/>
                  </a:cubicBezTo>
                  <a:cubicBezTo>
                    <a:pt x="6256" y="9081"/>
                    <a:pt x="6780" y="9437"/>
                    <a:pt x="7261" y="9855"/>
                  </a:cubicBezTo>
                  <a:cubicBezTo>
                    <a:pt x="8705" y="11152"/>
                    <a:pt x="10085" y="12450"/>
                    <a:pt x="11529" y="13768"/>
                  </a:cubicBezTo>
                  <a:cubicBezTo>
                    <a:pt x="11592" y="13831"/>
                    <a:pt x="11676" y="14019"/>
                    <a:pt x="11906" y="13831"/>
                  </a:cubicBezTo>
                  <a:cubicBezTo>
                    <a:pt x="11571" y="13475"/>
                    <a:pt x="11257" y="13140"/>
                    <a:pt x="10922" y="12784"/>
                  </a:cubicBezTo>
                  <a:cubicBezTo>
                    <a:pt x="10316" y="12199"/>
                    <a:pt x="9667" y="11675"/>
                    <a:pt x="9144" y="11006"/>
                  </a:cubicBezTo>
                  <a:cubicBezTo>
                    <a:pt x="8202" y="9834"/>
                    <a:pt x="7177" y="8746"/>
                    <a:pt x="6047" y="7742"/>
                  </a:cubicBezTo>
                  <a:cubicBezTo>
                    <a:pt x="5566" y="7302"/>
                    <a:pt x="5064" y="6884"/>
                    <a:pt x="4645" y="6361"/>
                  </a:cubicBezTo>
                  <a:cubicBezTo>
                    <a:pt x="4018" y="5545"/>
                    <a:pt x="3264" y="4938"/>
                    <a:pt x="2427" y="4415"/>
                  </a:cubicBezTo>
                  <a:cubicBezTo>
                    <a:pt x="2281" y="4352"/>
                    <a:pt x="2072" y="4248"/>
                    <a:pt x="1946" y="4268"/>
                  </a:cubicBezTo>
                  <a:cubicBezTo>
                    <a:pt x="1737" y="4310"/>
                    <a:pt x="1821" y="4561"/>
                    <a:pt x="1842" y="4729"/>
                  </a:cubicBezTo>
                  <a:close/>
                  <a:moveTo>
                    <a:pt x="25088" y="20170"/>
                  </a:moveTo>
                  <a:cubicBezTo>
                    <a:pt x="25464" y="20359"/>
                    <a:pt x="25778" y="20296"/>
                    <a:pt x="26092" y="20212"/>
                  </a:cubicBezTo>
                  <a:cubicBezTo>
                    <a:pt x="26762" y="20066"/>
                    <a:pt x="27452" y="19919"/>
                    <a:pt x="28122" y="19919"/>
                  </a:cubicBezTo>
                  <a:cubicBezTo>
                    <a:pt x="28331" y="19919"/>
                    <a:pt x="28540" y="19919"/>
                    <a:pt x="28749" y="19877"/>
                  </a:cubicBezTo>
                  <a:cubicBezTo>
                    <a:pt x="29231" y="19752"/>
                    <a:pt x="29691" y="19668"/>
                    <a:pt x="30172" y="19710"/>
                  </a:cubicBezTo>
                  <a:cubicBezTo>
                    <a:pt x="30507" y="19752"/>
                    <a:pt x="31072" y="19501"/>
                    <a:pt x="31365" y="19292"/>
                  </a:cubicBezTo>
                  <a:cubicBezTo>
                    <a:pt x="29252" y="19417"/>
                    <a:pt x="27159" y="19626"/>
                    <a:pt x="25088" y="201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6" name="Google Shape;176;p33"/>
            <p:cNvSpPr/>
            <p:nvPr/>
          </p:nvSpPr>
          <p:spPr>
            <a:xfrm>
              <a:off x="-956775" y="2745150"/>
              <a:ext cx="339000" cy="142825"/>
            </a:xfrm>
            <a:custGeom>
              <a:avLst/>
              <a:gdLst/>
              <a:ahLst/>
              <a:cxnLst/>
              <a:rect l="l" t="t" r="r" b="b"/>
              <a:pathLst>
                <a:path w="13560" h="5713" extrusionOk="0">
                  <a:moveTo>
                    <a:pt x="1" y="1863"/>
                  </a:moveTo>
                  <a:cubicBezTo>
                    <a:pt x="315" y="1632"/>
                    <a:pt x="629" y="1674"/>
                    <a:pt x="922" y="1716"/>
                  </a:cubicBezTo>
                  <a:cubicBezTo>
                    <a:pt x="1842" y="1842"/>
                    <a:pt x="2700" y="1716"/>
                    <a:pt x="3600" y="1465"/>
                  </a:cubicBezTo>
                  <a:cubicBezTo>
                    <a:pt x="4374" y="1256"/>
                    <a:pt x="5190" y="1193"/>
                    <a:pt x="5964" y="1026"/>
                  </a:cubicBezTo>
                  <a:cubicBezTo>
                    <a:pt x="6341" y="942"/>
                    <a:pt x="6738" y="816"/>
                    <a:pt x="7073" y="670"/>
                  </a:cubicBezTo>
                  <a:cubicBezTo>
                    <a:pt x="7533" y="461"/>
                    <a:pt x="8015" y="293"/>
                    <a:pt x="8538" y="293"/>
                  </a:cubicBezTo>
                  <a:cubicBezTo>
                    <a:pt x="8621" y="293"/>
                    <a:pt x="8726" y="314"/>
                    <a:pt x="8789" y="293"/>
                  </a:cubicBezTo>
                  <a:cubicBezTo>
                    <a:pt x="9626" y="0"/>
                    <a:pt x="10463" y="189"/>
                    <a:pt x="11279" y="314"/>
                  </a:cubicBezTo>
                  <a:cubicBezTo>
                    <a:pt x="12032" y="419"/>
                    <a:pt x="12618" y="795"/>
                    <a:pt x="12827" y="1611"/>
                  </a:cubicBezTo>
                  <a:cubicBezTo>
                    <a:pt x="12869" y="1842"/>
                    <a:pt x="13015" y="2030"/>
                    <a:pt x="13141" y="2239"/>
                  </a:cubicBezTo>
                  <a:cubicBezTo>
                    <a:pt x="13183" y="2344"/>
                    <a:pt x="13287" y="2407"/>
                    <a:pt x="13350" y="2511"/>
                  </a:cubicBezTo>
                  <a:cubicBezTo>
                    <a:pt x="13559" y="2909"/>
                    <a:pt x="13455" y="3306"/>
                    <a:pt x="13015" y="3453"/>
                  </a:cubicBezTo>
                  <a:cubicBezTo>
                    <a:pt x="12806" y="3536"/>
                    <a:pt x="12534" y="3599"/>
                    <a:pt x="12304" y="3620"/>
                  </a:cubicBezTo>
                  <a:lnTo>
                    <a:pt x="11676" y="3704"/>
                  </a:lnTo>
                  <a:cubicBezTo>
                    <a:pt x="11049" y="3746"/>
                    <a:pt x="10442" y="3850"/>
                    <a:pt x="9814" y="4039"/>
                  </a:cubicBezTo>
                  <a:cubicBezTo>
                    <a:pt x="9709" y="4060"/>
                    <a:pt x="9584" y="4080"/>
                    <a:pt x="9458" y="4080"/>
                  </a:cubicBezTo>
                  <a:cubicBezTo>
                    <a:pt x="8768" y="3955"/>
                    <a:pt x="8140" y="4227"/>
                    <a:pt x="7512" y="4373"/>
                  </a:cubicBezTo>
                  <a:cubicBezTo>
                    <a:pt x="7010" y="4499"/>
                    <a:pt x="6550" y="4666"/>
                    <a:pt x="6027" y="4645"/>
                  </a:cubicBezTo>
                  <a:cubicBezTo>
                    <a:pt x="5525" y="4604"/>
                    <a:pt x="5106" y="4896"/>
                    <a:pt x="4688" y="5106"/>
                  </a:cubicBezTo>
                  <a:cubicBezTo>
                    <a:pt x="4374" y="5273"/>
                    <a:pt x="4060" y="5441"/>
                    <a:pt x="3725" y="5545"/>
                  </a:cubicBezTo>
                  <a:cubicBezTo>
                    <a:pt x="3139" y="5713"/>
                    <a:pt x="2616" y="5692"/>
                    <a:pt x="2177" y="5168"/>
                  </a:cubicBezTo>
                  <a:cubicBezTo>
                    <a:pt x="1821" y="4687"/>
                    <a:pt x="1361" y="4290"/>
                    <a:pt x="1047" y="3808"/>
                  </a:cubicBezTo>
                  <a:cubicBezTo>
                    <a:pt x="817" y="3432"/>
                    <a:pt x="608" y="3076"/>
                    <a:pt x="524" y="2679"/>
                  </a:cubicBezTo>
                  <a:cubicBezTo>
                    <a:pt x="482" y="2386"/>
                    <a:pt x="357" y="2197"/>
                    <a:pt x="85" y="2093"/>
                  </a:cubicBezTo>
                  <a:cubicBezTo>
                    <a:pt x="64" y="2072"/>
                    <a:pt x="64" y="1967"/>
                    <a:pt x="1" y="1863"/>
                  </a:cubicBezTo>
                  <a:close/>
                  <a:moveTo>
                    <a:pt x="1361" y="2448"/>
                  </a:moveTo>
                  <a:cubicBezTo>
                    <a:pt x="1717" y="3557"/>
                    <a:pt x="2449" y="4164"/>
                    <a:pt x="3014" y="4855"/>
                  </a:cubicBezTo>
                  <a:cubicBezTo>
                    <a:pt x="3704" y="4750"/>
                    <a:pt x="4290" y="4541"/>
                    <a:pt x="4855" y="4227"/>
                  </a:cubicBezTo>
                  <a:cubicBezTo>
                    <a:pt x="5232" y="3976"/>
                    <a:pt x="5692" y="3871"/>
                    <a:pt x="6131" y="3871"/>
                  </a:cubicBezTo>
                  <a:cubicBezTo>
                    <a:pt x="6487" y="3871"/>
                    <a:pt x="6843" y="3767"/>
                    <a:pt x="7178" y="3704"/>
                  </a:cubicBezTo>
                  <a:cubicBezTo>
                    <a:pt x="7931" y="3536"/>
                    <a:pt x="8642" y="3181"/>
                    <a:pt x="9458" y="3348"/>
                  </a:cubicBezTo>
                  <a:cubicBezTo>
                    <a:pt x="9563" y="3390"/>
                    <a:pt x="9688" y="3327"/>
                    <a:pt x="9793" y="3306"/>
                  </a:cubicBezTo>
                  <a:cubicBezTo>
                    <a:pt x="10442" y="3076"/>
                    <a:pt x="11132" y="3034"/>
                    <a:pt x="11802" y="2909"/>
                  </a:cubicBezTo>
                  <a:cubicBezTo>
                    <a:pt x="11990" y="2867"/>
                    <a:pt x="12199" y="2867"/>
                    <a:pt x="12450" y="2825"/>
                  </a:cubicBezTo>
                  <a:cubicBezTo>
                    <a:pt x="12304" y="2448"/>
                    <a:pt x="12178" y="2093"/>
                    <a:pt x="12011" y="1779"/>
                  </a:cubicBezTo>
                  <a:cubicBezTo>
                    <a:pt x="11802" y="1360"/>
                    <a:pt x="11488" y="1088"/>
                    <a:pt x="10965" y="1047"/>
                  </a:cubicBezTo>
                  <a:cubicBezTo>
                    <a:pt x="10316" y="1026"/>
                    <a:pt x="9647" y="816"/>
                    <a:pt x="8998" y="1088"/>
                  </a:cubicBezTo>
                  <a:cubicBezTo>
                    <a:pt x="8893" y="1130"/>
                    <a:pt x="8768" y="1109"/>
                    <a:pt x="8642" y="1109"/>
                  </a:cubicBezTo>
                  <a:cubicBezTo>
                    <a:pt x="8161" y="1088"/>
                    <a:pt x="7743" y="1214"/>
                    <a:pt x="7324" y="1402"/>
                  </a:cubicBezTo>
                  <a:cubicBezTo>
                    <a:pt x="6906" y="1570"/>
                    <a:pt x="6487" y="1737"/>
                    <a:pt x="6069" y="1842"/>
                  </a:cubicBezTo>
                  <a:cubicBezTo>
                    <a:pt x="5232" y="2030"/>
                    <a:pt x="4374" y="2155"/>
                    <a:pt x="3516" y="2302"/>
                  </a:cubicBezTo>
                  <a:cubicBezTo>
                    <a:pt x="2888" y="2407"/>
                    <a:pt x="2198" y="2595"/>
                    <a:pt x="1361" y="24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7" name="Google Shape;177;p33"/>
            <p:cNvSpPr/>
            <p:nvPr/>
          </p:nvSpPr>
          <p:spPr>
            <a:xfrm>
              <a:off x="-604200" y="2736250"/>
              <a:ext cx="263125" cy="239075"/>
            </a:xfrm>
            <a:custGeom>
              <a:avLst/>
              <a:gdLst/>
              <a:ahLst/>
              <a:cxnLst/>
              <a:rect l="l" t="t" r="r" b="b"/>
              <a:pathLst>
                <a:path w="10525" h="9563" extrusionOk="0">
                  <a:moveTo>
                    <a:pt x="10525" y="9500"/>
                  </a:moveTo>
                  <a:cubicBezTo>
                    <a:pt x="10420" y="9542"/>
                    <a:pt x="10378" y="9563"/>
                    <a:pt x="10358" y="9563"/>
                  </a:cubicBezTo>
                  <a:cubicBezTo>
                    <a:pt x="9542" y="9291"/>
                    <a:pt x="8705" y="9019"/>
                    <a:pt x="8056" y="8454"/>
                  </a:cubicBezTo>
                  <a:cubicBezTo>
                    <a:pt x="7345" y="7847"/>
                    <a:pt x="6696" y="7157"/>
                    <a:pt x="5880" y="6717"/>
                  </a:cubicBezTo>
                  <a:cubicBezTo>
                    <a:pt x="5713" y="6613"/>
                    <a:pt x="5566" y="6424"/>
                    <a:pt x="5420" y="6299"/>
                  </a:cubicBezTo>
                  <a:lnTo>
                    <a:pt x="3369" y="4248"/>
                  </a:lnTo>
                  <a:cubicBezTo>
                    <a:pt x="3202" y="4081"/>
                    <a:pt x="3013" y="3872"/>
                    <a:pt x="2846" y="3662"/>
                  </a:cubicBezTo>
                  <a:cubicBezTo>
                    <a:pt x="2323" y="3035"/>
                    <a:pt x="1842" y="2407"/>
                    <a:pt x="1235" y="1842"/>
                  </a:cubicBezTo>
                  <a:cubicBezTo>
                    <a:pt x="816" y="1486"/>
                    <a:pt x="523" y="963"/>
                    <a:pt x="189" y="524"/>
                  </a:cubicBezTo>
                  <a:cubicBezTo>
                    <a:pt x="84" y="377"/>
                    <a:pt x="0" y="210"/>
                    <a:pt x="189" y="22"/>
                  </a:cubicBezTo>
                  <a:cubicBezTo>
                    <a:pt x="440" y="1"/>
                    <a:pt x="628" y="189"/>
                    <a:pt x="754" y="335"/>
                  </a:cubicBezTo>
                  <a:cubicBezTo>
                    <a:pt x="1653" y="1403"/>
                    <a:pt x="2741" y="2239"/>
                    <a:pt x="3536" y="3390"/>
                  </a:cubicBezTo>
                  <a:cubicBezTo>
                    <a:pt x="3641" y="3558"/>
                    <a:pt x="3767" y="3662"/>
                    <a:pt x="3892" y="3788"/>
                  </a:cubicBezTo>
                  <a:lnTo>
                    <a:pt x="5859" y="5755"/>
                  </a:lnTo>
                  <a:cubicBezTo>
                    <a:pt x="6026" y="5901"/>
                    <a:pt x="6194" y="6110"/>
                    <a:pt x="6382" y="6215"/>
                  </a:cubicBezTo>
                  <a:cubicBezTo>
                    <a:pt x="7073" y="6613"/>
                    <a:pt x="7617" y="7157"/>
                    <a:pt x="8182" y="7680"/>
                  </a:cubicBezTo>
                  <a:cubicBezTo>
                    <a:pt x="8558" y="8035"/>
                    <a:pt x="8956" y="8349"/>
                    <a:pt x="9416" y="8579"/>
                  </a:cubicBezTo>
                  <a:cubicBezTo>
                    <a:pt x="9855" y="8789"/>
                    <a:pt x="10211" y="9123"/>
                    <a:pt x="10525" y="950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
        <p:nvSpPr>
          <p:cNvPr id="262" name="Google Shape;262;p33"/>
          <p:cNvSpPr/>
          <p:nvPr/>
        </p:nvSpPr>
        <p:spPr>
          <a:xfrm>
            <a:off x="3422672" y="3832974"/>
            <a:ext cx="5346656" cy="171605"/>
          </a:xfrm>
          <a:custGeom>
            <a:avLst/>
            <a:gdLst/>
            <a:ahLst/>
            <a:cxnLst/>
            <a:rect l="l" t="t" r="r" b="b"/>
            <a:pathLst>
              <a:path w="285612" h="7061" extrusionOk="0">
                <a:moveTo>
                  <a:pt x="54672" y="1"/>
                </a:moveTo>
                <a:cubicBezTo>
                  <a:pt x="36503" y="1"/>
                  <a:pt x="18350" y="890"/>
                  <a:pt x="327" y="3448"/>
                </a:cubicBezTo>
                <a:cubicBezTo>
                  <a:pt x="1" y="3489"/>
                  <a:pt x="1217" y="5428"/>
                  <a:pt x="1866" y="5428"/>
                </a:cubicBezTo>
                <a:cubicBezTo>
                  <a:pt x="1885" y="5428"/>
                  <a:pt x="1905" y="5426"/>
                  <a:pt x="1923" y="5423"/>
                </a:cubicBezTo>
                <a:cubicBezTo>
                  <a:pt x="19891" y="2898"/>
                  <a:pt x="37970" y="2014"/>
                  <a:pt x="56077" y="2014"/>
                </a:cubicBezTo>
                <a:cubicBezTo>
                  <a:pt x="74717" y="2014"/>
                  <a:pt x="93385" y="2950"/>
                  <a:pt x="111989" y="3995"/>
                </a:cubicBezTo>
                <a:cubicBezTo>
                  <a:pt x="130431" y="5045"/>
                  <a:pt x="148873" y="6095"/>
                  <a:pt x="167316" y="6641"/>
                </a:cubicBezTo>
                <a:cubicBezTo>
                  <a:pt x="177708" y="6923"/>
                  <a:pt x="188088" y="7060"/>
                  <a:pt x="198468" y="7060"/>
                </a:cubicBezTo>
                <a:cubicBezTo>
                  <a:pt x="206635" y="7060"/>
                  <a:pt x="214803" y="6975"/>
                  <a:pt x="222978" y="6809"/>
                </a:cubicBezTo>
                <a:cubicBezTo>
                  <a:pt x="243773" y="6347"/>
                  <a:pt x="264568" y="5339"/>
                  <a:pt x="285321" y="3742"/>
                </a:cubicBezTo>
                <a:cubicBezTo>
                  <a:pt x="285612" y="3742"/>
                  <a:pt x="284421" y="1726"/>
                  <a:pt x="283745" y="1726"/>
                </a:cubicBezTo>
                <a:cubicBezTo>
                  <a:pt x="283738" y="1726"/>
                  <a:pt x="283731" y="1726"/>
                  <a:pt x="283724" y="1726"/>
                </a:cubicBezTo>
                <a:cubicBezTo>
                  <a:pt x="254777" y="3930"/>
                  <a:pt x="225753" y="5052"/>
                  <a:pt x="196692" y="5052"/>
                </a:cubicBezTo>
                <a:cubicBezTo>
                  <a:pt x="188639" y="5052"/>
                  <a:pt x="180583" y="4966"/>
                  <a:pt x="172525" y="4793"/>
                </a:cubicBezTo>
                <a:cubicBezTo>
                  <a:pt x="135598" y="3995"/>
                  <a:pt x="98798" y="550"/>
                  <a:pt x="61913" y="46"/>
                </a:cubicBezTo>
                <a:cubicBezTo>
                  <a:pt x="59499" y="16"/>
                  <a:pt x="57085" y="1"/>
                  <a:pt x="54672" y="1"/>
                </a:cubicBezTo>
                <a:close/>
              </a:path>
            </a:pathLst>
          </a:custGeom>
          <a:solidFill>
            <a:schemeClr val="dk1"/>
          </a:solidFill>
          <a:ln w="9525" cap="flat" cmpd="sng">
            <a:solidFill>
              <a:srgbClr val="FFFF00"/>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nvGrpSpPr>
          <p:cNvPr id="263" name="Google Shape;263;p33"/>
          <p:cNvGrpSpPr/>
          <p:nvPr/>
        </p:nvGrpSpPr>
        <p:grpSpPr>
          <a:xfrm>
            <a:off x="55951" y="332167"/>
            <a:ext cx="811867" cy="543333"/>
            <a:chOff x="4137713" y="525925"/>
            <a:chExt cx="608900" cy="407500"/>
          </a:xfrm>
        </p:grpSpPr>
        <p:sp>
          <p:nvSpPr>
            <p:cNvPr id="264" name="Google Shape;264;p33"/>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65" name="Google Shape;265;p33"/>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6" name="Google Shape;266;p33"/>
          <p:cNvGrpSpPr/>
          <p:nvPr/>
        </p:nvGrpSpPr>
        <p:grpSpPr>
          <a:xfrm>
            <a:off x="642985" y="961101"/>
            <a:ext cx="634033" cy="383633"/>
            <a:chOff x="622013" y="907250"/>
            <a:chExt cx="475525" cy="287725"/>
          </a:xfrm>
        </p:grpSpPr>
        <p:sp>
          <p:nvSpPr>
            <p:cNvPr id="267" name="Google Shape;267;p33"/>
            <p:cNvSpPr/>
            <p:nvPr/>
          </p:nvSpPr>
          <p:spPr>
            <a:xfrm>
              <a:off x="650263" y="929225"/>
              <a:ext cx="423725" cy="240125"/>
            </a:xfrm>
            <a:custGeom>
              <a:avLst/>
              <a:gdLst/>
              <a:ahLst/>
              <a:cxnLst/>
              <a:rect l="l" t="t" r="r" b="b"/>
              <a:pathLst>
                <a:path w="16949" h="9605" extrusionOk="0">
                  <a:moveTo>
                    <a:pt x="14459" y="7261"/>
                  </a:moveTo>
                  <a:cubicBezTo>
                    <a:pt x="14584" y="7889"/>
                    <a:pt x="15003" y="8370"/>
                    <a:pt x="14877" y="9081"/>
                  </a:cubicBezTo>
                  <a:cubicBezTo>
                    <a:pt x="14752" y="9165"/>
                    <a:pt x="14626" y="9291"/>
                    <a:pt x="14459" y="9311"/>
                  </a:cubicBezTo>
                  <a:cubicBezTo>
                    <a:pt x="13810" y="9416"/>
                    <a:pt x="13120" y="9521"/>
                    <a:pt x="12450" y="9563"/>
                  </a:cubicBezTo>
                  <a:cubicBezTo>
                    <a:pt x="11007" y="9604"/>
                    <a:pt x="10379" y="9311"/>
                    <a:pt x="9312" y="8244"/>
                  </a:cubicBezTo>
                  <a:cubicBezTo>
                    <a:pt x="9270" y="7931"/>
                    <a:pt x="9270" y="7617"/>
                    <a:pt x="9249" y="7303"/>
                  </a:cubicBezTo>
                  <a:cubicBezTo>
                    <a:pt x="9228" y="7114"/>
                    <a:pt x="9102" y="6968"/>
                    <a:pt x="8893" y="6989"/>
                  </a:cubicBezTo>
                  <a:cubicBezTo>
                    <a:pt x="8747" y="7010"/>
                    <a:pt x="8600" y="7094"/>
                    <a:pt x="8558" y="7219"/>
                  </a:cubicBezTo>
                  <a:cubicBezTo>
                    <a:pt x="7889" y="8747"/>
                    <a:pt x="6529" y="9102"/>
                    <a:pt x="5106" y="9249"/>
                  </a:cubicBezTo>
                  <a:cubicBezTo>
                    <a:pt x="4478" y="9291"/>
                    <a:pt x="3809" y="9186"/>
                    <a:pt x="3160" y="9102"/>
                  </a:cubicBezTo>
                  <a:cubicBezTo>
                    <a:pt x="2658" y="9060"/>
                    <a:pt x="2344" y="8747"/>
                    <a:pt x="2281" y="8244"/>
                  </a:cubicBezTo>
                  <a:cubicBezTo>
                    <a:pt x="2135" y="7533"/>
                    <a:pt x="2135" y="6842"/>
                    <a:pt x="2323" y="6152"/>
                  </a:cubicBezTo>
                  <a:cubicBezTo>
                    <a:pt x="2386" y="5964"/>
                    <a:pt x="2512" y="5796"/>
                    <a:pt x="2616" y="5608"/>
                  </a:cubicBezTo>
                  <a:cubicBezTo>
                    <a:pt x="2700" y="5441"/>
                    <a:pt x="2804" y="5315"/>
                    <a:pt x="2930" y="5106"/>
                  </a:cubicBezTo>
                  <a:cubicBezTo>
                    <a:pt x="2512" y="4980"/>
                    <a:pt x="2177" y="5085"/>
                    <a:pt x="1821" y="5022"/>
                  </a:cubicBezTo>
                  <a:cubicBezTo>
                    <a:pt x="1507" y="4980"/>
                    <a:pt x="1193" y="4897"/>
                    <a:pt x="880" y="4792"/>
                  </a:cubicBezTo>
                  <a:cubicBezTo>
                    <a:pt x="566" y="4666"/>
                    <a:pt x="231" y="4541"/>
                    <a:pt x="1" y="4164"/>
                  </a:cubicBezTo>
                  <a:cubicBezTo>
                    <a:pt x="440" y="3557"/>
                    <a:pt x="1047" y="3160"/>
                    <a:pt x="1821" y="3160"/>
                  </a:cubicBezTo>
                  <a:cubicBezTo>
                    <a:pt x="2595" y="3160"/>
                    <a:pt x="3349" y="3244"/>
                    <a:pt x="4123" y="3306"/>
                  </a:cubicBezTo>
                  <a:cubicBezTo>
                    <a:pt x="4311" y="3306"/>
                    <a:pt x="4499" y="3390"/>
                    <a:pt x="4646" y="3348"/>
                  </a:cubicBezTo>
                  <a:cubicBezTo>
                    <a:pt x="4813" y="3327"/>
                    <a:pt x="4939" y="3223"/>
                    <a:pt x="5169" y="3118"/>
                  </a:cubicBezTo>
                  <a:cubicBezTo>
                    <a:pt x="5043" y="2951"/>
                    <a:pt x="4960" y="2825"/>
                    <a:pt x="4855" y="2741"/>
                  </a:cubicBezTo>
                  <a:cubicBezTo>
                    <a:pt x="4541" y="2469"/>
                    <a:pt x="4478" y="2260"/>
                    <a:pt x="4604" y="1946"/>
                  </a:cubicBezTo>
                  <a:cubicBezTo>
                    <a:pt x="4688" y="1779"/>
                    <a:pt x="4792" y="1632"/>
                    <a:pt x="4897" y="1486"/>
                  </a:cubicBezTo>
                  <a:cubicBezTo>
                    <a:pt x="5755" y="398"/>
                    <a:pt x="6906" y="0"/>
                    <a:pt x="8245" y="147"/>
                  </a:cubicBezTo>
                  <a:cubicBezTo>
                    <a:pt x="9144" y="252"/>
                    <a:pt x="9647" y="816"/>
                    <a:pt x="9667" y="1737"/>
                  </a:cubicBezTo>
                  <a:cubicBezTo>
                    <a:pt x="9667" y="2093"/>
                    <a:pt x="9647" y="2428"/>
                    <a:pt x="9521" y="2783"/>
                  </a:cubicBezTo>
                  <a:cubicBezTo>
                    <a:pt x="9416" y="2993"/>
                    <a:pt x="9458" y="3202"/>
                    <a:pt x="9626" y="3348"/>
                  </a:cubicBezTo>
                  <a:cubicBezTo>
                    <a:pt x="9772" y="3516"/>
                    <a:pt x="10044" y="3516"/>
                    <a:pt x="10274" y="3348"/>
                  </a:cubicBezTo>
                  <a:cubicBezTo>
                    <a:pt x="10483" y="3202"/>
                    <a:pt x="10693" y="3034"/>
                    <a:pt x="10923" y="2888"/>
                  </a:cubicBezTo>
                  <a:cubicBezTo>
                    <a:pt x="12220" y="2072"/>
                    <a:pt x="13517" y="1988"/>
                    <a:pt x="14794" y="2888"/>
                  </a:cubicBezTo>
                  <a:cubicBezTo>
                    <a:pt x="15380" y="3265"/>
                    <a:pt x="15945" y="3683"/>
                    <a:pt x="16405" y="4269"/>
                  </a:cubicBezTo>
                  <a:cubicBezTo>
                    <a:pt x="16635" y="4562"/>
                    <a:pt x="16844" y="4897"/>
                    <a:pt x="16886" y="5294"/>
                  </a:cubicBezTo>
                  <a:cubicBezTo>
                    <a:pt x="16949" y="5629"/>
                    <a:pt x="16865" y="5943"/>
                    <a:pt x="16614" y="6152"/>
                  </a:cubicBezTo>
                  <a:cubicBezTo>
                    <a:pt x="16405" y="6298"/>
                    <a:pt x="16196" y="6487"/>
                    <a:pt x="15945" y="6633"/>
                  </a:cubicBezTo>
                  <a:cubicBezTo>
                    <a:pt x="15505" y="6780"/>
                    <a:pt x="15003" y="7010"/>
                    <a:pt x="14459" y="726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68" name="Google Shape;268;p33"/>
            <p:cNvSpPr/>
            <p:nvPr/>
          </p:nvSpPr>
          <p:spPr>
            <a:xfrm>
              <a:off x="622013" y="907250"/>
              <a:ext cx="475525" cy="287725"/>
            </a:xfrm>
            <a:custGeom>
              <a:avLst/>
              <a:gdLst/>
              <a:ahLst/>
              <a:cxnLst/>
              <a:rect l="l" t="t" r="r" b="b"/>
              <a:pathLst>
                <a:path w="19021" h="11509" extrusionOk="0">
                  <a:moveTo>
                    <a:pt x="16865" y="8684"/>
                  </a:moveTo>
                  <a:cubicBezTo>
                    <a:pt x="16928" y="8810"/>
                    <a:pt x="16949" y="8914"/>
                    <a:pt x="16970" y="9019"/>
                  </a:cubicBezTo>
                  <a:cubicBezTo>
                    <a:pt x="17179" y="9646"/>
                    <a:pt x="16928" y="10170"/>
                    <a:pt x="16426" y="10483"/>
                  </a:cubicBezTo>
                  <a:cubicBezTo>
                    <a:pt x="15652" y="10986"/>
                    <a:pt x="14752" y="11341"/>
                    <a:pt x="13790" y="11404"/>
                  </a:cubicBezTo>
                  <a:cubicBezTo>
                    <a:pt x="12346" y="11509"/>
                    <a:pt x="11111" y="11132"/>
                    <a:pt x="10044" y="10149"/>
                  </a:cubicBezTo>
                  <a:cubicBezTo>
                    <a:pt x="10002" y="10086"/>
                    <a:pt x="9919" y="10044"/>
                    <a:pt x="9793" y="9960"/>
                  </a:cubicBezTo>
                  <a:cubicBezTo>
                    <a:pt x="9270" y="10232"/>
                    <a:pt x="8705" y="10483"/>
                    <a:pt x="8161" y="10755"/>
                  </a:cubicBezTo>
                  <a:cubicBezTo>
                    <a:pt x="7952" y="10860"/>
                    <a:pt x="7722" y="10965"/>
                    <a:pt x="7512" y="10965"/>
                  </a:cubicBezTo>
                  <a:cubicBezTo>
                    <a:pt x="6487" y="10986"/>
                    <a:pt x="5441" y="11027"/>
                    <a:pt x="4416" y="11006"/>
                  </a:cubicBezTo>
                  <a:cubicBezTo>
                    <a:pt x="3621" y="10986"/>
                    <a:pt x="2993" y="10567"/>
                    <a:pt x="2491" y="9918"/>
                  </a:cubicBezTo>
                  <a:cubicBezTo>
                    <a:pt x="2282" y="9646"/>
                    <a:pt x="2177" y="9354"/>
                    <a:pt x="2177" y="9019"/>
                  </a:cubicBezTo>
                  <a:cubicBezTo>
                    <a:pt x="2177" y="8307"/>
                    <a:pt x="2156" y="7617"/>
                    <a:pt x="2491" y="6905"/>
                  </a:cubicBezTo>
                  <a:cubicBezTo>
                    <a:pt x="2282" y="6801"/>
                    <a:pt x="2093" y="6717"/>
                    <a:pt x="1947" y="6633"/>
                  </a:cubicBezTo>
                  <a:cubicBezTo>
                    <a:pt x="1486" y="6403"/>
                    <a:pt x="1026" y="6194"/>
                    <a:pt x="629" y="5901"/>
                  </a:cubicBezTo>
                  <a:cubicBezTo>
                    <a:pt x="64" y="5483"/>
                    <a:pt x="1" y="4708"/>
                    <a:pt x="524" y="4206"/>
                  </a:cubicBezTo>
                  <a:cubicBezTo>
                    <a:pt x="1152" y="3600"/>
                    <a:pt x="1884" y="3160"/>
                    <a:pt x="2805" y="3139"/>
                  </a:cubicBezTo>
                  <a:cubicBezTo>
                    <a:pt x="3223" y="3139"/>
                    <a:pt x="3621" y="3160"/>
                    <a:pt x="4039" y="3160"/>
                  </a:cubicBezTo>
                  <a:lnTo>
                    <a:pt x="4771" y="3160"/>
                  </a:lnTo>
                  <a:cubicBezTo>
                    <a:pt x="4813" y="2135"/>
                    <a:pt x="5462" y="1507"/>
                    <a:pt x="6152" y="921"/>
                  </a:cubicBezTo>
                  <a:cubicBezTo>
                    <a:pt x="6822" y="315"/>
                    <a:pt x="7659" y="1"/>
                    <a:pt x="8580" y="1"/>
                  </a:cubicBezTo>
                  <a:lnTo>
                    <a:pt x="9375" y="1"/>
                  </a:lnTo>
                  <a:cubicBezTo>
                    <a:pt x="10672" y="43"/>
                    <a:pt x="11572" y="859"/>
                    <a:pt x="11739" y="2135"/>
                  </a:cubicBezTo>
                  <a:cubicBezTo>
                    <a:pt x="11781" y="2281"/>
                    <a:pt x="11802" y="2407"/>
                    <a:pt x="11844" y="2616"/>
                  </a:cubicBezTo>
                  <a:cubicBezTo>
                    <a:pt x="12053" y="2532"/>
                    <a:pt x="12220" y="2491"/>
                    <a:pt x="12367" y="2428"/>
                  </a:cubicBezTo>
                  <a:cubicBezTo>
                    <a:pt x="13162" y="2114"/>
                    <a:pt x="13978" y="2093"/>
                    <a:pt x="14815" y="2198"/>
                  </a:cubicBezTo>
                  <a:cubicBezTo>
                    <a:pt x="15066" y="2219"/>
                    <a:pt x="15338" y="2323"/>
                    <a:pt x="15568" y="2449"/>
                  </a:cubicBezTo>
                  <a:cubicBezTo>
                    <a:pt x="16531" y="2930"/>
                    <a:pt x="17367" y="3558"/>
                    <a:pt x="18079" y="4374"/>
                  </a:cubicBezTo>
                  <a:cubicBezTo>
                    <a:pt x="18539" y="4897"/>
                    <a:pt x="18895" y="5524"/>
                    <a:pt x="18958" y="6257"/>
                  </a:cubicBezTo>
                  <a:cubicBezTo>
                    <a:pt x="19020" y="6822"/>
                    <a:pt x="18853" y="7324"/>
                    <a:pt x="18414" y="7659"/>
                  </a:cubicBezTo>
                  <a:cubicBezTo>
                    <a:pt x="18016" y="7973"/>
                    <a:pt x="17577" y="8203"/>
                    <a:pt x="17158" y="8496"/>
                  </a:cubicBezTo>
                  <a:cubicBezTo>
                    <a:pt x="17116" y="8558"/>
                    <a:pt x="17012" y="8600"/>
                    <a:pt x="16865" y="8684"/>
                  </a:cubicBezTo>
                  <a:close/>
                  <a:moveTo>
                    <a:pt x="15589" y="8140"/>
                  </a:moveTo>
                  <a:cubicBezTo>
                    <a:pt x="16133" y="7868"/>
                    <a:pt x="16635" y="7659"/>
                    <a:pt x="17137" y="7408"/>
                  </a:cubicBezTo>
                  <a:cubicBezTo>
                    <a:pt x="17367" y="7261"/>
                    <a:pt x="17577" y="7115"/>
                    <a:pt x="17786" y="6926"/>
                  </a:cubicBezTo>
                  <a:cubicBezTo>
                    <a:pt x="18058" y="6696"/>
                    <a:pt x="18121" y="6403"/>
                    <a:pt x="18079" y="6069"/>
                  </a:cubicBezTo>
                  <a:cubicBezTo>
                    <a:pt x="17995" y="5671"/>
                    <a:pt x="17807" y="5357"/>
                    <a:pt x="17577" y="5043"/>
                  </a:cubicBezTo>
                  <a:cubicBezTo>
                    <a:pt x="17137" y="4499"/>
                    <a:pt x="16551" y="4081"/>
                    <a:pt x="15986" y="3662"/>
                  </a:cubicBezTo>
                  <a:cubicBezTo>
                    <a:pt x="14668" y="2763"/>
                    <a:pt x="13392" y="2867"/>
                    <a:pt x="12116" y="3662"/>
                  </a:cubicBezTo>
                  <a:cubicBezTo>
                    <a:pt x="11865" y="3788"/>
                    <a:pt x="11697" y="3976"/>
                    <a:pt x="11467" y="4123"/>
                  </a:cubicBezTo>
                  <a:cubicBezTo>
                    <a:pt x="11216" y="4290"/>
                    <a:pt x="10965" y="4290"/>
                    <a:pt x="10797" y="4123"/>
                  </a:cubicBezTo>
                  <a:cubicBezTo>
                    <a:pt x="10651" y="3976"/>
                    <a:pt x="10588" y="3767"/>
                    <a:pt x="10693" y="3558"/>
                  </a:cubicBezTo>
                  <a:cubicBezTo>
                    <a:pt x="10860" y="3202"/>
                    <a:pt x="10881" y="2867"/>
                    <a:pt x="10860" y="2511"/>
                  </a:cubicBezTo>
                  <a:cubicBezTo>
                    <a:pt x="10818" y="1591"/>
                    <a:pt x="10358" y="1026"/>
                    <a:pt x="9416" y="900"/>
                  </a:cubicBezTo>
                  <a:cubicBezTo>
                    <a:pt x="8056" y="754"/>
                    <a:pt x="6906" y="1172"/>
                    <a:pt x="6069" y="2260"/>
                  </a:cubicBezTo>
                  <a:cubicBezTo>
                    <a:pt x="5964" y="2407"/>
                    <a:pt x="5859" y="2553"/>
                    <a:pt x="5776" y="2721"/>
                  </a:cubicBezTo>
                  <a:cubicBezTo>
                    <a:pt x="5650" y="3035"/>
                    <a:pt x="5734" y="3265"/>
                    <a:pt x="6048" y="3516"/>
                  </a:cubicBezTo>
                  <a:cubicBezTo>
                    <a:pt x="6152" y="3600"/>
                    <a:pt x="6215" y="3725"/>
                    <a:pt x="6362" y="3892"/>
                  </a:cubicBezTo>
                  <a:cubicBezTo>
                    <a:pt x="6152" y="3997"/>
                    <a:pt x="5985" y="4102"/>
                    <a:pt x="5839" y="4123"/>
                  </a:cubicBezTo>
                  <a:cubicBezTo>
                    <a:pt x="5671" y="4144"/>
                    <a:pt x="5504" y="4102"/>
                    <a:pt x="5315" y="4081"/>
                  </a:cubicBezTo>
                  <a:cubicBezTo>
                    <a:pt x="4541" y="4018"/>
                    <a:pt x="3788" y="3934"/>
                    <a:pt x="3014" y="3934"/>
                  </a:cubicBezTo>
                  <a:cubicBezTo>
                    <a:pt x="2219" y="3934"/>
                    <a:pt x="1612" y="4311"/>
                    <a:pt x="1173" y="4939"/>
                  </a:cubicBezTo>
                  <a:cubicBezTo>
                    <a:pt x="1382" y="5315"/>
                    <a:pt x="1717" y="5441"/>
                    <a:pt x="2072" y="5566"/>
                  </a:cubicBezTo>
                  <a:cubicBezTo>
                    <a:pt x="2344" y="5692"/>
                    <a:pt x="2700" y="5755"/>
                    <a:pt x="3014" y="5797"/>
                  </a:cubicBezTo>
                  <a:cubicBezTo>
                    <a:pt x="3349" y="5859"/>
                    <a:pt x="3683" y="5755"/>
                    <a:pt x="4102" y="5880"/>
                  </a:cubicBezTo>
                  <a:cubicBezTo>
                    <a:pt x="3976" y="6089"/>
                    <a:pt x="3893" y="6215"/>
                    <a:pt x="3788" y="6382"/>
                  </a:cubicBezTo>
                  <a:cubicBezTo>
                    <a:pt x="3683" y="6571"/>
                    <a:pt x="3558" y="6717"/>
                    <a:pt x="3495" y="6926"/>
                  </a:cubicBezTo>
                  <a:cubicBezTo>
                    <a:pt x="3349" y="7638"/>
                    <a:pt x="3328" y="8349"/>
                    <a:pt x="3453" y="9019"/>
                  </a:cubicBezTo>
                  <a:cubicBezTo>
                    <a:pt x="3558" y="9500"/>
                    <a:pt x="3872" y="9814"/>
                    <a:pt x="4332" y="9877"/>
                  </a:cubicBezTo>
                  <a:cubicBezTo>
                    <a:pt x="4960" y="9960"/>
                    <a:pt x="5629" y="10065"/>
                    <a:pt x="6278" y="10023"/>
                  </a:cubicBezTo>
                  <a:cubicBezTo>
                    <a:pt x="7722" y="9877"/>
                    <a:pt x="9082" y="9542"/>
                    <a:pt x="9730" y="7993"/>
                  </a:cubicBezTo>
                  <a:cubicBezTo>
                    <a:pt x="9772" y="7889"/>
                    <a:pt x="9940" y="7784"/>
                    <a:pt x="10065" y="7763"/>
                  </a:cubicBezTo>
                  <a:cubicBezTo>
                    <a:pt x="10274" y="7742"/>
                    <a:pt x="10400" y="7931"/>
                    <a:pt x="10442" y="8077"/>
                  </a:cubicBezTo>
                  <a:cubicBezTo>
                    <a:pt x="10484" y="8391"/>
                    <a:pt x="10484" y="8705"/>
                    <a:pt x="10484" y="9019"/>
                  </a:cubicBezTo>
                  <a:cubicBezTo>
                    <a:pt x="11551" y="10128"/>
                    <a:pt x="12178" y="10400"/>
                    <a:pt x="13622" y="10337"/>
                  </a:cubicBezTo>
                  <a:cubicBezTo>
                    <a:pt x="14313" y="10295"/>
                    <a:pt x="14961" y="10190"/>
                    <a:pt x="15631" y="10086"/>
                  </a:cubicBezTo>
                  <a:cubicBezTo>
                    <a:pt x="15798" y="10065"/>
                    <a:pt x="15924" y="9939"/>
                    <a:pt x="16049" y="9856"/>
                  </a:cubicBezTo>
                  <a:cubicBezTo>
                    <a:pt x="16133" y="9291"/>
                    <a:pt x="15714" y="8768"/>
                    <a:pt x="15589" y="814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269" name="Google Shape;269;p33"/>
          <p:cNvGrpSpPr/>
          <p:nvPr/>
        </p:nvGrpSpPr>
        <p:grpSpPr>
          <a:xfrm>
            <a:off x="5666700" y="6441353"/>
            <a:ext cx="858600" cy="260900"/>
            <a:chOff x="806663" y="3241275"/>
            <a:chExt cx="643950" cy="195675"/>
          </a:xfrm>
        </p:grpSpPr>
        <p:sp>
          <p:nvSpPr>
            <p:cNvPr id="270" name="Google Shape;270;p33"/>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271" name="Google Shape;271;p33"/>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
        <p:nvSpPr>
          <p:cNvPr id="2" name="Rectangle 1">
            <a:extLst>
              <a:ext uri="{FF2B5EF4-FFF2-40B4-BE49-F238E27FC236}">
                <a16:creationId xmlns:a16="http://schemas.microsoft.com/office/drawing/2014/main" id="{CCC5F3FA-55E0-42C7-4549-F7692BF6C86A}"/>
              </a:ext>
            </a:extLst>
          </p:cNvPr>
          <p:cNvSpPr/>
          <p:nvPr/>
        </p:nvSpPr>
        <p:spPr>
          <a:xfrm>
            <a:off x="5099180" y="438077"/>
            <a:ext cx="1975861" cy="943785"/>
          </a:xfrm>
          <a:prstGeom prst="rect">
            <a:avLst/>
          </a:prstGeom>
          <a:noFill/>
        </p:spPr>
        <p:txBody>
          <a:bodyPr wrap="none" lIns="121920" tIns="60960" rIns="121920" bIns="60960">
            <a:spAutoFit/>
          </a:bodyPr>
          <a:lstStyle/>
          <a:p>
            <a:pPr algn="ctr" defTabSz="1219170">
              <a:buClr>
                <a:srgbClr val="000000"/>
              </a:buClr>
            </a:pPr>
            <a:r>
              <a:rPr lang="en-US" sz="5333"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BÀI 3</a:t>
            </a:r>
            <a:endParaRPr lang="en-US" sz="5333"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1026" name="Picture 2">
            <a:extLst>
              <a:ext uri="{FF2B5EF4-FFF2-40B4-BE49-F238E27FC236}">
                <a16:creationId xmlns:a16="http://schemas.microsoft.com/office/drawing/2014/main" id="{70238703-5395-B967-4595-ACFA332351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8107" y="2718838"/>
            <a:ext cx="2873296" cy="4102900"/>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oogle Shape;269;p33">
            <a:extLst>
              <a:ext uri="{FF2B5EF4-FFF2-40B4-BE49-F238E27FC236}">
                <a16:creationId xmlns:a16="http://schemas.microsoft.com/office/drawing/2014/main" id="{4EE17352-8298-D1C0-616F-2DA10B90D51D}"/>
              </a:ext>
            </a:extLst>
          </p:cNvPr>
          <p:cNvGrpSpPr/>
          <p:nvPr/>
        </p:nvGrpSpPr>
        <p:grpSpPr>
          <a:xfrm>
            <a:off x="7831607" y="6456702"/>
            <a:ext cx="858600" cy="260900"/>
            <a:chOff x="806663" y="3241275"/>
            <a:chExt cx="643950" cy="195675"/>
          </a:xfrm>
        </p:grpSpPr>
        <p:sp>
          <p:nvSpPr>
            <p:cNvPr id="4" name="Google Shape;270;p33">
              <a:extLst>
                <a:ext uri="{FF2B5EF4-FFF2-40B4-BE49-F238E27FC236}">
                  <a16:creationId xmlns:a16="http://schemas.microsoft.com/office/drawing/2014/main" id="{B5D2D562-3EE0-688A-13EB-1932B2CFD50D}"/>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5" name="Google Shape;271;p33">
              <a:extLst>
                <a:ext uri="{FF2B5EF4-FFF2-40B4-BE49-F238E27FC236}">
                  <a16:creationId xmlns:a16="http://schemas.microsoft.com/office/drawing/2014/main" id="{14E4C0C8-5587-667B-E651-2EAD5562A221}"/>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6" name="Google Shape;269;p33">
            <a:extLst>
              <a:ext uri="{FF2B5EF4-FFF2-40B4-BE49-F238E27FC236}">
                <a16:creationId xmlns:a16="http://schemas.microsoft.com/office/drawing/2014/main" id="{92C0A95B-1805-D919-58AE-EFFD0085F389}"/>
              </a:ext>
            </a:extLst>
          </p:cNvPr>
          <p:cNvGrpSpPr/>
          <p:nvPr/>
        </p:nvGrpSpPr>
        <p:grpSpPr>
          <a:xfrm>
            <a:off x="9996513" y="6472051"/>
            <a:ext cx="858600" cy="260900"/>
            <a:chOff x="806663" y="3241275"/>
            <a:chExt cx="643950" cy="195675"/>
          </a:xfrm>
        </p:grpSpPr>
        <p:sp>
          <p:nvSpPr>
            <p:cNvPr id="7" name="Google Shape;270;p33">
              <a:extLst>
                <a:ext uri="{FF2B5EF4-FFF2-40B4-BE49-F238E27FC236}">
                  <a16:creationId xmlns:a16="http://schemas.microsoft.com/office/drawing/2014/main" id="{06863D6A-F478-FC8B-2ACF-49CCF681BF6F}"/>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8" name="Google Shape;271;p33">
              <a:extLst>
                <a:ext uri="{FF2B5EF4-FFF2-40B4-BE49-F238E27FC236}">
                  <a16:creationId xmlns:a16="http://schemas.microsoft.com/office/drawing/2014/main" id="{8AAD583D-8884-74B7-AB3B-070F0C59B447}"/>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9" name="Google Shape;269;p33">
            <a:extLst>
              <a:ext uri="{FF2B5EF4-FFF2-40B4-BE49-F238E27FC236}">
                <a16:creationId xmlns:a16="http://schemas.microsoft.com/office/drawing/2014/main" id="{0F31F68D-CA86-8AF9-E75D-004B72B7BCC1}"/>
              </a:ext>
            </a:extLst>
          </p:cNvPr>
          <p:cNvGrpSpPr/>
          <p:nvPr/>
        </p:nvGrpSpPr>
        <p:grpSpPr>
          <a:xfrm>
            <a:off x="3002453" y="6403054"/>
            <a:ext cx="858600" cy="260900"/>
            <a:chOff x="806663" y="3241275"/>
            <a:chExt cx="643950" cy="195675"/>
          </a:xfrm>
        </p:grpSpPr>
        <p:sp>
          <p:nvSpPr>
            <p:cNvPr id="10" name="Google Shape;270;p33">
              <a:extLst>
                <a:ext uri="{FF2B5EF4-FFF2-40B4-BE49-F238E27FC236}">
                  <a16:creationId xmlns:a16="http://schemas.microsoft.com/office/drawing/2014/main" id="{E5F7FEDC-7687-CB61-B838-F50DFCE590D8}"/>
                </a:ext>
              </a:extLst>
            </p:cNvPr>
            <p:cNvSpPr/>
            <p:nvPr/>
          </p:nvSpPr>
          <p:spPr>
            <a:xfrm>
              <a:off x="808238" y="3264300"/>
              <a:ext cx="600025" cy="172650"/>
            </a:xfrm>
            <a:custGeom>
              <a:avLst/>
              <a:gdLst/>
              <a:ahLst/>
              <a:cxnLst/>
              <a:rect l="l" t="t" r="r" b="b"/>
              <a:pathLst>
                <a:path w="24001" h="6906" extrusionOk="0">
                  <a:moveTo>
                    <a:pt x="22870" y="858"/>
                  </a:moveTo>
                  <a:cubicBezTo>
                    <a:pt x="22054" y="1026"/>
                    <a:pt x="21406" y="1570"/>
                    <a:pt x="20694" y="1967"/>
                  </a:cubicBezTo>
                  <a:cubicBezTo>
                    <a:pt x="20673" y="1967"/>
                    <a:pt x="20652" y="1988"/>
                    <a:pt x="20652" y="1988"/>
                  </a:cubicBezTo>
                  <a:cubicBezTo>
                    <a:pt x="19941" y="2156"/>
                    <a:pt x="19334" y="2469"/>
                    <a:pt x="18727" y="2930"/>
                  </a:cubicBezTo>
                  <a:cubicBezTo>
                    <a:pt x="18497" y="3118"/>
                    <a:pt x="18141" y="3537"/>
                    <a:pt x="17744" y="3871"/>
                  </a:cubicBezTo>
                  <a:cubicBezTo>
                    <a:pt x="18100" y="3034"/>
                    <a:pt x="18497" y="2156"/>
                    <a:pt x="17535" y="1570"/>
                  </a:cubicBezTo>
                  <a:cubicBezTo>
                    <a:pt x="17576" y="1381"/>
                    <a:pt x="17618" y="1172"/>
                    <a:pt x="17576" y="942"/>
                  </a:cubicBezTo>
                  <a:cubicBezTo>
                    <a:pt x="17556" y="377"/>
                    <a:pt x="16991" y="0"/>
                    <a:pt x="16426" y="293"/>
                  </a:cubicBezTo>
                  <a:cubicBezTo>
                    <a:pt x="15735" y="649"/>
                    <a:pt x="15317" y="1444"/>
                    <a:pt x="14961" y="2114"/>
                  </a:cubicBezTo>
                  <a:cubicBezTo>
                    <a:pt x="14815" y="2469"/>
                    <a:pt x="14647" y="2783"/>
                    <a:pt x="14501" y="3118"/>
                  </a:cubicBezTo>
                  <a:cubicBezTo>
                    <a:pt x="14333" y="2407"/>
                    <a:pt x="14082" y="1779"/>
                    <a:pt x="13287" y="1633"/>
                  </a:cubicBezTo>
                  <a:cubicBezTo>
                    <a:pt x="12952" y="1277"/>
                    <a:pt x="12408" y="1214"/>
                    <a:pt x="11990" y="1591"/>
                  </a:cubicBezTo>
                  <a:cubicBezTo>
                    <a:pt x="11341" y="2218"/>
                    <a:pt x="11467" y="3055"/>
                    <a:pt x="11404" y="3829"/>
                  </a:cubicBezTo>
                  <a:cubicBezTo>
                    <a:pt x="10714" y="3055"/>
                    <a:pt x="10149" y="2177"/>
                    <a:pt x="9165" y="1758"/>
                  </a:cubicBezTo>
                  <a:cubicBezTo>
                    <a:pt x="8684" y="1549"/>
                    <a:pt x="7910" y="1737"/>
                    <a:pt x="7847" y="2323"/>
                  </a:cubicBezTo>
                  <a:cubicBezTo>
                    <a:pt x="7575" y="2197"/>
                    <a:pt x="7261" y="2156"/>
                    <a:pt x="6885" y="2197"/>
                  </a:cubicBezTo>
                  <a:cubicBezTo>
                    <a:pt x="6592" y="2218"/>
                    <a:pt x="6257" y="2407"/>
                    <a:pt x="6110" y="2679"/>
                  </a:cubicBezTo>
                  <a:cubicBezTo>
                    <a:pt x="6069" y="2637"/>
                    <a:pt x="6027" y="2616"/>
                    <a:pt x="6006" y="2595"/>
                  </a:cubicBezTo>
                  <a:cubicBezTo>
                    <a:pt x="5315" y="2051"/>
                    <a:pt x="4562" y="1633"/>
                    <a:pt x="3704" y="1988"/>
                  </a:cubicBezTo>
                  <a:cubicBezTo>
                    <a:pt x="2783" y="2386"/>
                    <a:pt x="3851" y="3829"/>
                    <a:pt x="4980" y="5001"/>
                  </a:cubicBezTo>
                  <a:cubicBezTo>
                    <a:pt x="4353" y="4813"/>
                    <a:pt x="3725" y="4583"/>
                    <a:pt x="3181" y="4290"/>
                  </a:cubicBezTo>
                  <a:cubicBezTo>
                    <a:pt x="2344" y="3850"/>
                    <a:pt x="1403" y="3620"/>
                    <a:pt x="482" y="3850"/>
                  </a:cubicBezTo>
                  <a:cubicBezTo>
                    <a:pt x="168" y="3934"/>
                    <a:pt x="1" y="4311"/>
                    <a:pt x="189" y="4583"/>
                  </a:cubicBezTo>
                  <a:cubicBezTo>
                    <a:pt x="942" y="5817"/>
                    <a:pt x="1988" y="6152"/>
                    <a:pt x="3286" y="6654"/>
                  </a:cubicBezTo>
                  <a:cubicBezTo>
                    <a:pt x="3851" y="6884"/>
                    <a:pt x="4667" y="6905"/>
                    <a:pt x="4750" y="6152"/>
                  </a:cubicBezTo>
                  <a:cubicBezTo>
                    <a:pt x="4750" y="6089"/>
                    <a:pt x="4750" y="6068"/>
                    <a:pt x="4708" y="6026"/>
                  </a:cubicBezTo>
                  <a:cubicBezTo>
                    <a:pt x="5483" y="6257"/>
                    <a:pt x="6215" y="6550"/>
                    <a:pt x="6989" y="6759"/>
                  </a:cubicBezTo>
                  <a:cubicBezTo>
                    <a:pt x="7491" y="6884"/>
                    <a:pt x="7805" y="6466"/>
                    <a:pt x="7742" y="6068"/>
                  </a:cubicBezTo>
                  <a:cubicBezTo>
                    <a:pt x="7805" y="6131"/>
                    <a:pt x="7847" y="6152"/>
                    <a:pt x="7889" y="6194"/>
                  </a:cubicBezTo>
                  <a:cubicBezTo>
                    <a:pt x="8349" y="6675"/>
                    <a:pt x="9144" y="6361"/>
                    <a:pt x="9270" y="5775"/>
                  </a:cubicBezTo>
                  <a:cubicBezTo>
                    <a:pt x="9709" y="6047"/>
                    <a:pt x="10421" y="5880"/>
                    <a:pt x="10609" y="5441"/>
                  </a:cubicBezTo>
                  <a:cubicBezTo>
                    <a:pt x="10839" y="5713"/>
                    <a:pt x="11090" y="5943"/>
                    <a:pt x="11404" y="6152"/>
                  </a:cubicBezTo>
                  <a:cubicBezTo>
                    <a:pt x="11509" y="6194"/>
                    <a:pt x="11592" y="6257"/>
                    <a:pt x="11697" y="6257"/>
                  </a:cubicBezTo>
                  <a:cubicBezTo>
                    <a:pt x="12178" y="6717"/>
                    <a:pt x="13120" y="6654"/>
                    <a:pt x="13287" y="5859"/>
                  </a:cubicBezTo>
                  <a:cubicBezTo>
                    <a:pt x="13287" y="5817"/>
                    <a:pt x="13329" y="5775"/>
                    <a:pt x="13329" y="5734"/>
                  </a:cubicBezTo>
                  <a:cubicBezTo>
                    <a:pt x="13475" y="5880"/>
                    <a:pt x="13685" y="5985"/>
                    <a:pt x="13957" y="5985"/>
                  </a:cubicBezTo>
                  <a:cubicBezTo>
                    <a:pt x="14815" y="6068"/>
                    <a:pt x="15359" y="5315"/>
                    <a:pt x="15756" y="4625"/>
                  </a:cubicBezTo>
                  <a:cubicBezTo>
                    <a:pt x="15735" y="4792"/>
                    <a:pt x="15735" y="4918"/>
                    <a:pt x="15756" y="5085"/>
                  </a:cubicBezTo>
                  <a:cubicBezTo>
                    <a:pt x="15777" y="5420"/>
                    <a:pt x="15986" y="5817"/>
                    <a:pt x="16363" y="5859"/>
                  </a:cubicBezTo>
                  <a:cubicBezTo>
                    <a:pt x="17158" y="5985"/>
                    <a:pt x="17744" y="5734"/>
                    <a:pt x="18267" y="5336"/>
                  </a:cubicBezTo>
                  <a:cubicBezTo>
                    <a:pt x="18372" y="5399"/>
                    <a:pt x="18497" y="5420"/>
                    <a:pt x="18665" y="5399"/>
                  </a:cubicBezTo>
                  <a:cubicBezTo>
                    <a:pt x="19711" y="5252"/>
                    <a:pt x="21510" y="4415"/>
                    <a:pt x="21824" y="3244"/>
                  </a:cubicBezTo>
                  <a:cubicBezTo>
                    <a:pt x="21991" y="3139"/>
                    <a:pt x="22159" y="3034"/>
                    <a:pt x="22347" y="2930"/>
                  </a:cubicBezTo>
                  <a:cubicBezTo>
                    <a:pt x="22766" y="3578"/>
                    <a:pt x="24000" y="3432"/>
                    <a:pt x="24000" y="2469"/>
                  </a:cubicBezTo>
                  <a:lnTo>
                    <a:pt x="24000" y="1674"/>
                  </a:lnTo>
                  <a:cubicBezTo>
                    <a:pt x="24000" y="1109"/>
                    <a:pt x="23414" y="754"/>
                    <a:pt x="22870" y="858"/>
                  </a:cubicBezTo>
                  <a:close/>
                  <a:moveTo>
                    <a:pt x="4353" y="6068"/>
                  </a:moveTo>
                  <a:cubicBezTo>
                    <a:pt x="4185" y="6340"/>
                    <a:pt x="3223" y="5754"/>
                    <a:pt x="2993" y="5671"/>
                  </a:cubicBezTo>
                  <a:cubicBezTo>
                    <a:pt x="2470" y="5524"/>
                    <a:pt x="2009" y="5231"/>
                    <a:pt x="1633" y="4876"/>
                  </a:cubicBezTo>
                  <a:cubicBezTo>
                    <a:pt x="2365" y="5064"/>
                    <a:pt x="3014" y="5587"/>
                    <a:pt x="3746" y="5775"/>
                  </a:cubicBezTo>
                  <a:cubicBezTo>
                    <a:pt x="3976" y="5838"/>
                    <a:pt x="4206" y="5922"/>
                    <a:pt x="4457" y="5985"/>
                  </a:cubicBezTo>
                  <a:cubicBezTo>
                    <a:pt x="4416" y="5985"/>
                    <a:pt x="4374" y="6026"/>
                    <a:pt x="4353" y="6068"/>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1" name="Google Shape;271;p33">
              <a:extLst>
                <a:ext uri="{FF2B5EF4-FFF2-40B4-BE49-F238E27FC236}">
                  <a16:creationId xmlns:a16="http://schemas.microsoft.com/office/drawing/2014/main" id="{90B1A72F-CD02-C34D-B8E7-9834658A433D}"/>
                </a:ext>
              </a:extLst>
            </p:cNvPr>
            <p:cNvSpPr/>
            <p:nvPr/>
          </p:nvSpPr>
          <p:spPr>
            <a:xfrm>
              <a:off x="806663" y="3241275"/>
              <a:ext cx="643950" cy="188350"/>
            </a:xfrm>
            <a:custGeom>
              <a:avLst/>
              <a:gdLst/>
              <a:ahLst/>
              <a:cxnLst/>
              <a:rect l="l" t="t" r="r" b="b"/>
              <a:pathLst>
                <a:path w="25758" h="7534" extrusionOk="0">
                  <a:moveTo>
                    <a:pt x="4709" y="4897"/>
                  </a:moveTo>
                  <a:cubicBezTo>
                    <a:pt x="4499" y="4583"/>
                    <a:pt x="4311" y="4332"/>
                    <a:pt x="4144" y="4060"/>
                  </a:cubicBezTo>
                  <a:cubicBezTo>
                    <a:pt x="4039" y="3872"/>
                    <a:pt x="3997" y="3704"/>
                    <a:pt x="3914" y="3474"/>
                  </a:cubicBezTo>
                  <a:cubicBezTo>
                    <a:pt x="3767" y="3098"/>
                    <a:pt x="3725" y="2679"/>
                    <a:pt x="3767" y="2261"/>
                  </a:cubicBezTo>
                  <a:cubicBezTo>
                    <a:pt x="3809" y="1633"/>
                    <a:pt x="4290" y="1214"/>
                    <a:pt x="4918" y="1361"/>
                  </a:cubicBezTo>
                  <a:cubicBezTo>
                    <a:pt x="5567" y="1528"/>
                    <a:pt x="6215" y="1675"/>
                    <a:pt x="6822" y="2051"/>
                  </a:cubicBezTo>
                  <a:cubicBezTo>
                    <a:pt x="7387" y="2386"/>
                    <a:pt x="7994" y="2700"/>
                    <a:pt x="8600" y="3014"/>
                  </a:cubicBezTo>
                  <a:cubicBezTo>
                    <a:pt x="8852" y="3139"/>
                    <a:pt x="9124" y="3223"/>
                    <a:pt x="9417" y="3328"/>
                  </a:cubicBezTo>
                  <a:cubicBezTo>
                    <a:pt x="9772" y="2993"/>
                    <a:pt x="9877" y="2595"/>
                    <a:pt x="10044" y="2240"/>
                  </a:cubicBezTo>
                  <a:cubicBezTo>
                    <a:pt x="10253" y="1779"/>
                    <a:pt x="10421" y="1319"/>
                    <a:pt x="10672" y="859"/>
                  </a:cubicBezTo>
                  <a:cubicBezTo>
                    <a:pt x="10881" y="440"/>
                    <a:pt x="11258" y="273"/>
                    <a:pt x="11760" y="273"/>
                  </a:cubicBezTo>
                  <a:cubicBezTo>
                    <a:pt x="12199" y="273"/>
                    <a:pt x="12492" y="419"/>
                    <a:pt x="12681" y="817"/>
                  </a:cubicBezTo>
                  <a:cubicBezTo>
                    <a:pt x="12890" y="1235"/>
                    <a:pt x="13099" y="1654"/>
                    <a:pt x="13329" y="2072"/>
                  </a:cubicBezTo>
                  <a:cubicBezTo>
                    <a:pt x="13413" y="2240"/>
                    <a:pt x="13538" y="2323"/>
                    <a:pt x="13664" y="2512"/>
                  </a:cubicBezTo>
                  <a:cubicBezTo>
                    <a:pt x="14187" y="1989"/>
                    <a:pt x="14710" y="1507"/>
                    <a:pt x="15212" y="1005"/>
                  </a:cubicBezTo>
                  <a:cubicBezTo>
                    <a:pt x="15484" y="712"/>
                    <a:pt x="15798" y="524"/>
                    <a:pt x="16133" y="315"/>
                  </a:cubicBezTo>
                  <a:cubicBezTo>
                    <a:pt x="16656" y="1"/>
                    <a:pt x="17200" y="1"/>
                    <a:pt x="17744" y="64"/>
                  </a:cubicBezTo>
                  <a:cubicBezTo>
                    <a:pt x="18100" y="85"/>
                    <a:pt x="18267" y="273"/>
                    <a:pt x="18330" y="629"/>
                  </a:cubicBezTo>
                  <a:cubicBezTo>
                    <a:pt x="18351" y="921"/>
                    <a:pt x="18351" y="1214"/>
                    <a:pt x="18351" y="1528"/>
                  </a:cubicBezTo>
                  <a:cubicBezTo>
                    <a:pt x="18351" y="1737"/>
                    <a:pt x="18414" y="1926"/>
                    <a:pt x="18435" y="2177"/>
                  </a:cubicBezTo>
                  <a:cubicBezTo>
                    <a:pt x="18623" y="2156"/>
                    <a:pt x="18748" y="2135"/>
                    <a:pt x="18874" y="2072"/>
                  </a:cubicBezTo>
                  <a:cubicBezTo>
                    <a:pt x="19983" y="1675"/>
                    <a:pt x="21071" y="1256"/>
                    <a:pt x="22285" y="1214"/>
                  </a:cubicBezTo>
                  <a:cubicBezTo>
                    <a:pt x="22494" y="1214"/>
                    <a:pt x="22661" y="1110"/>
                    <a:pt x="22870" y="1047"/>
                  </a:cubicBezTo>
                  <a:cubicBezTo>
                    <a:pt x="23561" y="880"/>
                    <a:pt x="24210" y="1047"/>
                    <a:pt x="24858" y="1256"/>
                  </a:cubicBezTo>
                  <a:cubicBezTo>
                    <a:pt x="24963" y="1298"/>
                    <a:pt x="25109" y="1361"/>
                    <a:pt x="25151" y="1465"/>
                  </a:cubicBezTo>
                  <a:cubicBezTo>
                    <a:pt x="25465" y="2135"/>
                    <a:pt x="25758" y="2784"/>
                    <a:pt x="25339" y="3495"/>
                  </a:cubicBezTo>
                  <a:cubicBezTo>
                    <a:pt x="25214" y="3725"/>
                    <a:pt x="25046" y="3934"/>
                    <a:pt x="24900" y="4144"/>
                  </a:cubicBezTo>
                  <a:lnTo>
                    <a:pt x="23707" y="5797"/>
                  </a:lnTo>
                  <a:cubicBezTo>
                    <a:pt x="23645" y="5922"/>
                    <a:pt x="23561" y="6027"/>
                    <a:pt x="23435" y="6131"/>
                  </a:cubicBezTo>
                  <a:cubicBezTo>
                    <a:pt x="23268" y="6257"/>
                    <a:pt x="23121" y="6257"/>
                    <a:pt x="22933" y="6152"/>
                  </a:cubicBezTo>
                  <a:cubicBezTo>
                    <a:pt x="22766" y="6048"/>
                    <a:pt x="22661" y="5901"/>
                    <a:pt x="22703" y="5713"/>
                  </a:cubicBezTo>
                  <a:cubicBezTo>
                    <a:pt x="22745" y="5462"/>
                    <a:pt x="22829" y="5253"/>
                    <a:pt x="22954" y="5043"/>
                  </a:cubicBezTo>
                  <a:cubicBezTo>
                    <a:pt x="23268" y="4562"/>
                    <a:pt x="23645" y="4081"/>
                    <a:pt x="23979" y="3621"/>
                  </a:cubicBezTo>
                  <a:cubicBezTo>
                    <a:pt x="24126" y="3411"/>
                    <a:pt x="24314" y="3202"/>
                    <a:pt x="24419" y="2951"/>
                  </a:cubicBezTo>
                  <a:cubicBezTo>
                    <a:pt x="24628" y="2533"/>
                    <a:pt x="24398" y="2114"/>
                    <a:pt x="23917" y="2051"/>
                  </a:cubicBezTo>
                  <a:cubicBezTo>
                    <a:pt x="23707" y="2010"/>
                    <a:pt x="23498" y="1989"/>
                    <a:pt x="23289" y="2010"/>
                  </a:cubicBezTo>
                  <a:cubicBezTo>
                    <a:pt x="21971" y="2219"/>
                    <a:pt x="20590" y="2386"/>
                    <a:pt x="19376" y="2951"/>
                  </a:cubicBezTo>
                  <a:cubicBezTo>
                    <a:pt x="18895" y="3202"/>
                    <a:pt x="18414" y="3223"/>
                    <a:pt x="17912" y="3160"/>
                  </a:cubicBezTo>
                  <a:cubicBezTo>
                    <a:pt x="17514" y="3118"/>
                    <a:pt x="17326" y="2930"/>
                    <a:pt x="17305" y="2512"/>
                  </a:cubicBezTo>
                  <a:cubicBezTo>
                    <a:pt x="17284" y="2198"/>
                    <a:pt x="17305" y="1863"/>
                    <a:pt x="17305" y="1549"/>
                  </a:cubicBezTo>
                  <a:cubicBezTo>
                    <a:pt x="17305" y="1382"/>
                    <a:pt x="17263" y="1214"/>
                    <a:pt x="17221" y="1005"/>
                  </a:cubicBezTo>
                  <a:cubicBezTo>
                    <a:pt x="16656" y="1068"/>
                    <a:pt x="16259" y="1319"/>
                    <a:pt x="15903" y="1675"/>
                  </a:cubicBezTo>
                  <a:cubicBezTo>
                    <a:pt x="15443" y="2156"/>
                    <a:pt x="14982" y="2595"/>
                    <a:pt x="14543" y="3056"/>
                  </a:cubicBezTo>
                  <a:cubicBezTo>
                    <a:pt x="14375" y="3223"/>
                    <a:pt x="14250" y="3349"/>
                    <a:pt x="14082" y="3474"/>
                  </a:cubicBezTo>
                  <a:cubicBezTo>
                    <a:pt x="13643" y="3767"/>
                    <a:pt x="13078" y="3662"/>
                    <a:pt x="12806" y="3223"/>
                  </a:cubicBezTo>
                  <a:cubicBezTo>
                    <a:pt x="12555" y="2805"/>
                    <a:pt x="12346" y="2323"/>
                    <a:pt x="12095" y="1884"/>
                  </a:cubicBezTo>
                  <a:cubicBezTo>
                    <a:pt x="11990" y="1675"/>
                    <a:pt x="11865" y="1486"/>
                    <a:pt x="11718" y="1235"/>
                  </a:cubicBezTo>
                  <a:cubicBezTo>
                    <a:pt x="11572" y="1361"/>
                    <a:pt x="11446" y="1465"/>
                    <a:pt x="11404" y="1570"/>
                  </a:cubicBezTo>
                  <a:cubicBezTo>
                    <a:pt x="11237" y="1905"/>
                    <a:pt x="11090" y="2282"/>
                    <a:pt x="10923" y="2616"/>
                  </a:cubicBezTo>
                  <a:cubicBezTo>
                    <a:pt x="10735" y="3014"/>
                    <a:pt x="10588" y="3432"/>
                    <a:pt x="10358" y="3830"/>
                  </a:cubicBezTo>
                  <a:cubicBezTo>
                    <a:pt x="10065" y="4311"/>
                    <a:pt x="9689" y="4458"/>
                    <a:pt x="9145" y="4290"/>
                  </a:cubicBezTo>
                  <a:cubicBezTo>
                    <a:pt x="8789" y="4186"/>
                    <a:pt x="8412" y="4039"/>
                    <a:pt x="8077" y="3872"/>
                  </a:cubicBezTo>
                  <a:cubicBezTo>
                    <a:pt x="7450" y="3558"/>
                    <a:pt x="6822" y="3202"/>
                    <a:pt x="6215" y="2846"/>
                  </a:cubicBezTo>
                  <a:cubicBezTo>
                    <a:pt x="5713" y="2574"/>
                    <a:pt x="5232" y="2407"/>
                    <a:pt x="4667" y="2219"/>
                  </a:cubicBezTo>
                  <a:cubicBezTo>
                    <a:pt x="4499" y="2846"/>
                    <a:pt x="4709" y="3349"/>
                    <a:pt x="4981" y="3788"/>
                  </a:cubicBezTo>
                  <a:cubicBezTo>
                    <a:pt x="5378" y="4353"/>
                    <a:pt x="5818" y="4834"/>
                    <a:pt x="6278" y="5357"/>
                  </a:cubicBezTo>
                  <a:cubicBezTo>
                    <a:pt x="6445" y="5608"/>
                    <a:pt x="6696" y="5776"/>
                    <a:pt x="7010" y="5839"/>
                  </a:cubicBezTo>
                  <a:cubicBezTo>
                    <a:pt x="7387" y="5922"/>
                    <a:pt x="7575" y="6299"/>
                    <a:pt x="7847" y="6571"/>
                  </a:cubicBezTo>
                  <a:cubicBezTo>
                    <a:pt x="7952" y="6675"/>
                    <a:pt x="7952" y="6968"/>
                    <a:pt x="7889" y="7136"/>
                  </a:cubicBezTo>
                  <a:cubicBezTo>
                    <a:pt x="7847" y="7429"/>
                    <a:pt x="7471" y="7533"/>
                    <a:pt x="7282" y="7324"/>
                  </a:cubicBezTo>
                  <a:cubicBezTo>
                    <a:pt x="6906" y="6822"/>
                    <a:pt x="6299" y="6613"/>
                    <a:pt x="5797" y="6278"/>
                  </a:cubicBezTo>
                  <a:cubicBezTo>
                    <a:pt x="5023" y="5755"/>
                    <a:pt x="4102" y="5671"/>
                    <a:pt x="3265" y="5336"/>
                  </a:cubicBezTo>
                  <a:cubicBezTo>
                    <a:pt x="2867" y="5190"/>
                    <a:pt x="2407" y="5085"/>
                    <a:pt x="1821" y="5106"/>
                  </a:cubicBezTo>
                  <a:cubicBezTo>
                    <a:pt x="2093" y="5420"/>
                    <a:pt x="2302" y="5650"/>
                    <a:pt x="2470" y="5922"/>
                  </a:cubicBezTo>
                  <a:cubicBezTo>
                    <a:pt x="2658" y="6152"/>
                    <a:pt x="2826" y="6383"/>
                    <a:pt x="2972" y="6655"/>
                  </a:cubicBezTo>
                  <a:cubicBezTo>
                    <a:pt x="2993" y="6696"/>
                    <a:pt x="2972" y="6864"/>
                    <a:pt x="2930" y="6885"/>
                  </a:cubicBezTo>
                  <a:cubicBezTo>
                    <a:pt x="2846" y="6927"/>
                    <a:pt x="2679" y="7010"/>
                    <a:pt x="2616" y="6989"/>
                  </a:cubicBezTo>
                  <a:cubicBezTo>
                    <a:pt x="2365" y="6864"/>
                    <a:pt x="2156" y="6696"/>
                    <a:pt x="1947" y="6550"/>
                  </a:cubicBezTo>
                  <a:cubicBezTo>
                    <a:pt x="1486" y="6173"/>
                    <a:pt x="1089" y="5734"/>
                    <a:pt x="566" y="5441"/>
                  </a:cubicBezTo>
                  <a:cubicBezTo>
                    <a:pt x="440" y="5399"/>
                    <a:pt x="357" y="5253"/>
                    <a:pt x="252" y="5127"/>
                  </a:cubicBezTo>
                  <a:cubicBezTo>
                    <a:pt x="1" y="4771"/>
                    <a:pt x="147" y="4186"/>
                    <a:pt x="691" y="4165"/>
                  </a:cubicBezTo>
                  <a:cubicBezTo>
                    <a:pt x="1800" y="4102"/>
                    <a:pt x="2867" y="4269"/>
                    <a:pt x="3872" y="4771"/>
                  </a:cubicBezTo>
                  <a:cubicBezTo>
                    <a:pt x="4102" y="4876"/>
                    <a:pt x="4332" y="5023"/>
                    <a:pt x="4709" y="48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2" name="Google Shape;263;p33">
            <a:extLst>
              <a:ext uri="{FF2B5EF4-FFF2-40B4-BE49-F238E27FC236}">
                <a16:creationId xmlns:a16="http://schemas.microsoft.com/office/drawing/2014/main" id="{18FEA6FA-70EC-B5AF-DC2F-96402D279526}"/>
              </a:ext>
            </a:extLst>
          </p:cNvPr>
          <p:cNvGrpSpPr/>
          <p:nvPr/>
        </p:nvGrpSpPr>
        <p:grpSpPr>
          <a:xfrm>
            <a:off x="1329283" y="365451"/>
            <a:ext cx="811867" cy="543333"/>
            <a:chOff x="4137713" y="525925"/>
            <a:chExt cx="608900" cy="407500"/>
          </a:xfrm>
        </p:grpSpPr>
        <p:sp>
          <p:nvSpPr>
            <p:cNvPr id="13" name="Google Shape;264;p33">
              <a:extLst>
                <a:ext uri="{FF2B5EF4-FFF2-40B4-BE49-F238E27FC236}">
                  <a16:creationId xmlns:a16="http://schemas.microsoft.com/office/drawing/2014/main" id="{45013491-8244-E49C-C02A-9C1108921600}"/>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4" name="Google Shape;265;p33">
              <a:extLst>
                <a:ext uri="{FF2B5EF4-FFF2-40B4-BE49-F238E27FC236}">
                  <a16:creationId xmlns:a16="http://schemas.microsoft.com/office/drawing/2014/main" id="{D6FA07DD-9324-2AB5-43D1-7B4BEA9BBA33}"/>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grpSp>
        <p:nvGrpSpPr>
          <p:cNvPr id="15" name="Google Shape;263;p33">
            <a:extLst>
              <a:ext uri="{FF2B5EF4-FFF2-40B4-BE49-F238E27FC236}">
                <a16:creationId xmlns:a16="http://schemas.microsoft.com/office/drawing/2014/main" id="{83CF7F90-B874-8C3D-59DC-5228B9918F74}"/>
              </a:ext>
            </a:extLst>
          </p:cNvPr>
          <p:cNvGrpSpPr/>
          <p:nvPr/>
        </p:nvGrpSpPr>
        <p:grpSpPr>
          <a:xfrm>
            <a:off x="10936353" y="924684"/>
            <a:ext cx="811867" cy="543333"/>
            <a:chOff x="4137713" y="525925"/>
            <a:chExt cx="608900" cy="407500"/>
          </a:xfrm>
        </p:grpSpPr>
        <p:sp>
          <p:nvSpPr>
            <p:cNvPr id="16" name="Google Shape;264;p33">
              <a:extLst>
                <a:ext uri="{FF2B5EF4-FFF2-40B4-BE49-F238E27FC236}">
                  <a16:creationId xmlns:a16="http://schemas.microsoft.com/office/drawing/2014/main" id="{ACA1C5AB-E9E9-B36A-C19F-3C07D5C26C1E}"/>
                </a:ext>
              </a:extLst>
            </p:cNvPr>
            <p:cNvSpPr/>
            <p:nvPr/>
          </p:nvSpPr>
          <p:spPr>
            <a:xfrm>
              <a:off x="4168063" y="559925"/>
              <a:ext cx="556575" cy="353625"/>
            </a:xfrm>
            <a:custGeom>
              <a:avLst/>
              <a:gdLst/>
              <a:ahLst/>
              <a:cxnLst/>
              <a:rect l="l" t="t" r="r" b="b"/>
              <a:pathLst>
                <a:path w="22263" h="14145" extrusionOk="0">
                  <a:moveTo>
                    <a:pt x="8913" y="11257"/>
                  </a:moveTo>
                  <a:cubicBezTo>
                    <a:pt x="8495" y="11069"/>
                    <a:pt x="8160" y="11195"/>
                    <a:pt x="7825" y="11487"/>
                  </a:cubicBezTo>
                  <a:cubicBezTo>
                    <a:pt x="7302" y="11948"/>
                    <a:pt x="6696" y="12345"/>
                    <a:pt x="6110" y="12764"/>
                  </a:cubicBezTo>
                  <a:cubicBezTo>
                    <a:pt x="5670" y="13078"/>
                    <a:pt x="5147" y="13161"/>
                    <a:pt x="4603" y="13057"/>
                  </a:cubicBezTo>
                  <a:cubicBezTo>
                    <a:pt x="4101" y="12952"/>
                    <a:pt x="3599" y="12889"/>
                    <a:pt x="3118" y="12827"/>
                  </a:cubicBezTo>
                  <a:cubicBezTo>
                    <a:pt x="2825" y="12764"/>
                    <a:pt x="2678" y="12638"/>
                    <a:pt x="2657" y="12345"/>
                  </a:cubicBezTo>
                  <a:cubicBezTo>
                    <a:pt x="2657" y="12136"/>
                    <a:pt x="2615" y="11927"/>
                    <a:pt x="2678" y="11739"/>
                  </a:cubicBezTo>
                  <a:cubicBezTo>
                    <a:pt x="3013" y="10881"/>
                    <a:pt x="3139" y="9960"/>
                    <a:pt x="3724" y="9228"/>
                  </a:cubicBezTo>
                  <a:cubicBezTo>
                    <a:pt x="3829" y="9102"/>
                    <a:pt x="3913" y="8956"/>
                    <a:pt x="3996" y="8788"/>
                  </a:cubicBezTo>
                  <a:lnTo>
                    <a:pt x="3996" y="8684"/>
                  </a:lnTo>
                  <a:cubicBezTo>
                    <a:pt x="3913" y="8663"/>
                    <a:pt x="3829" y="8600"/>
                    <a:pt x="3766" y="8642"/>
                  </a:cubicBezTo>
                  <a:cubicBezTo>
                    <a:pt x="3578" y="8705"/>
                    <a:pt x="3369" y="8767"/>
                    <a:pt x="3201" y="8893"/>
                  </a:cubicBezTo>
                  <a:cubicBezTo>
                    <a:pt x="2762" y="9270"/>
                    <a:pt x="2323" y="9270"/>
                    <a:pt x="1799" y="9165"/>
                  </a:cubicBezTo>
                  <a:cubicBezTo>
                    <a:pt x="1193" y="9018"/>
                    <a:pt x="670" y="8809"/>
                    <a:pt x="251" y="8349"/>
                  </a:cubicBezTo>
                  <a:cubicBezTo>
                    <a:pt x="126" y="8182"/>
                    <a:pt x="63" y="7972"/>
                    <a:pt x="21" y="7805"/>
                  </a:cubicBezTo>
                  <a:cubicBezTo>
                    <a:pt x="0" y="7638"/>
                    <a:pt x="0" y="7449"/>
                    <a:pt x="21" y="7282"/>
                  </a:cubicBezTo>
                  <a:cubicBezTo>
                    <a:pt x="84" y="6591"/>
                    <a:pt x="356" y="5985"/>
                    <a:pt x="983" y="5671"/>
                  </a:cubicBezTo>
                  <a:cubicBezTo>
                    <a:pt x="1465" y="5441"/>
                    <a:pt x="2511" y="5566"/>
                    <a:pt x="3013" y="6236"/>
                  </a:cubicBezTo>
                  <a:cubicBezTo>
                    <a:pt x="3055" y="6298"/>
                    <a:pt x="3118" y="6403"/>
                    <a:pt x="3160" y="6403"/>
                  </a:cubicBezTo>
                  <a:cubicBezTo>
                    <a:pt x="3264" y="6445"/>
                    <a:pt x="3390" y="6403"/>
                    <a:pt x="3452" y="6361"/>
                  </a:cubicBezTo>
                  <a:cubicBezTo>
                    <a:pt x="3536" y="6277"/>
                    <a:pt x="3536" y="6152"/>
                    <a:pt x="3536" y="6026"/>
                  </a:cubicBezTo>
                  <a:cubicBezTo>
                    <a:pt x="3557" y="5566"/>
                    <a:pt x="3536" y="5127"/>
                    <a:pt x="3557" y="4687"/>
                  </a:cubicBezTo>
                  <a:cubicBezTo>
                    <a:pt x="3662" y="2951"/>
                    <a:pt x="4415" y="1591"/>
                    <a:pt x="5754" y="523"/>
                  </a:cubicBezTo>
                  <a:cubicBezTo>
                    <a:pt x="6193" y="168"/>
                    <a:pt x="6717" y="0"/>
                    <a:pt x="7323" y="0"/>
                  </a:cubicBezTo>
                  <a:cubicBezTo>
                    <a:pt x="8558" y="0"/>
                    <a:pt x="9520" y="900"/>
                    <a:pt x="9541" y="2156"/>
                  </a:cubicBezTo>
                  <a:lnTo>
                    <a:pt x="9541" y="3118"/>
                  </a:lnTo>
                  <a:cubicBezTo>
                    <a:pt x="9541" y="3327"/>
                    <a:pt x="9625" y="3536"/>
                    <a:pt x="9834" y="3620"/>
                  </a:cubicBezTo>
                  <a:cubicBezTo>
                    <a:pt x="10043" y="3725"/>
                    <a:pt x="10274" y="3620"/>
                    <a:pt x="10441" y="3390"/>
                  </a:cubicBezTo>
                  <a:cubicBezTo>
                    <a:pt x="10504" y="3285"/>
                    <a:pt x="10546" y="3181"/>
                    <a:pt x="10608" y="3097"/>
                  </a:cubicBezTo>
                  <a:cubicBezTo>
                    <a:pt x="10818" y="2804"/>
                    <a:pt x="11090" y="2532"/>
                    <a:pt x="11424" y="2428"/>
                  </a:cubicBezTo>
                  <a:cubicBezTo>
                    <a:pt x="12387" y="2156"/>
                    <a:pt x="13328" y="2176"/>
                    <a:pt x="14228" y="2783"/>
                  </a:cubicBezTo>
                  <a:cubicBezTo>
                    <a:pt x="14751" y="3139"/>
                    <a:pt x="15044" y="3641"/>
                    <a:pt x="15044" y="4269"/>
                  </a:cubicBezTo>
                  <a:lnTo>
                    <a:pt x="15044" y="5336"/>
                  </a:lnTo>
                  <a:cubicBezTo>
                    <a:pt x="15065" y="5775"/>
                    <a:pt x="15295" y="5964"/>
                    <a:pt x="15735" y="5943"/>
                  </a:cubicBezTo>
                  <a:cubicBezTo>
                    <a:pt x="15923" y="5922"/>
                    <a:pt x="16090" y="5880"/>
                    <a:pt x="16258" y="5817"/>
                  </a:cubicBezTo>
                  <a:cubicBezTo>
                    <a:pt x="16990" y="5545"/>
                    <a:pt x="17785" y="5503"/>
                    <a:pt x="18538" y="5587"/>
                  </a:cubicBezTo>
                  <a:cubicBezTo>
                    <a:pt x="19898" y="5754"/>
                    <a:pt x="21007" y="6424"/>
                    <a:pt x="21761" y="7554"/>
                  </a:cubicBezTo>
                  <a:cubicBezTo>
                    <a:pt x="22263" y="8286"/>
                    <a:pt x="22179" y="9186"/>
                    <a:pt x="21593" y="9855"/>
                  </a:cubicBezTo>
                  <a:cubicBezTo>
                    <a:pt x="20714" y="10943"/>
                    <a:pt x="19543" y="11508"/>
                    <a:pt x="18204" y="11780"/>
                  </a:cubicBezTo>
                  <a:cubicBezTo>
                    <a:pt x="17932" y="11822"/>
                    <a:pt x="17680" y="11843"/>
                    <a:pt x="17408" y="11906"/>
                  </a:cubicBezTo>
                  <a:cubicBezTo>
                    <a:pt x="16718" y="12052"/>
                    <a:pt x="16237" y="11801"/>
                    <a:pt x="15881" y="11195"/>
                  </a:cubicBezTo>
                  <a:cubicBezTo>
                    <a:pt x="15588" y="10734"/>
                    <a:pt x="15149" y="10755"/>
                    <a:pt x="14835" y="11195"/>
                  </a:cubicBezTo>
                  <a:cubicBezTo>
                    <a:pt x="14542" y="11634"/>
                    <a:pt x="14228" y="12052"/>
                    <a:pt x="13914" y="12513"/>
                  </a:cubicBezTo>
                  <a:cubicBezTo>
                    <a:pt x="13642" y="12889"/>
                    <a:pt x="13266" y="13182"/>
                    <a:pt x="12889" y="13475"/>
                  </a:cubicBezTo>
                  <a:cubicBezTo>
                    <a:pt x="12073" y="14145"/>
                    <a:pt x="10755" y="13915"/>
                    <a:pt x="10127" y="13308"/>
                  </a:cubicBezTo>
                  <a:cubicBezTo>
                    <a:pt x="9562" y="12764"/>
                    <a:pt x="9123" y="12094"/>
                    <a:pt x="8913" y="112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sp>
          <p:nvSpPr>
            <p:cNvPr id="17" name="Google Shape;265;p33">
              <a:extLst>
                <a:ext uri="{FF2B5EF4-FFF2-40B4-BE49-F238E27FC236}">
                  <a16:creationId xmlns:a16="http://schemas.microsoft.com/office/drawing/2014/main" id="{5F8BACE7-C55F-3851-ECEE-BD5F090DFCFF}"/>
                </a:ext>
              </a:extLst>
            </p:cNvPr>
            <p:cNvSpPr/>
            <p:nvPr/>
          </p:nvSpPr>
          <p:spPr>
            <a:xfrm>
              <a:off x="4137713" y="525925"/>
              <a:ext cx="608900" cy="407500"/>
            </a:xfrm>
            <a:custGeom>
              <a:avLst/>
              <a:gdLst/>
              <a:ahLst/>
              <a:cxnLst/>
              <a:rect l="l" t="t" r="r" b="b"/>
              <a:pathLst>
                <a:path w="24356" h="16300" extrusionOk="0">
                  <a:moveTo>
                    <a:pt x="3976" y="6194"/>
                  </a:moveTo>
                  <a:cubicBezTo>
                    <a:pt x="3913" y="4896"/>
                    <a:pt x="4353" y="3788"/>
                    <a:pt x="5001" y="2741"/>
                  </a:cubicBezTo>
                  <a:cubicBezTo>
                    <a:pt x="5336" y="2218"/>
                    <a:pt x="5713" y="1737"/>
                    <a:pt x="6215" y="1360"/>
                  </a:cubicBezTo>
                  <a:cubicBezTo>
                    <a:pt x="6529" y="1130"/>
                    <a:pt x="6884" y="858"/>
                    <a:pt x="7261" y="712"/>
                  </a:cubicBezTo>
                  <a:cubicBezTo>
                    <a:pt x="9081" y="0"/>
                    <a:pt x="10567" y="544"/>
                    <a:pt x="11488" y="2281"/>
                  </a:cubicBezTo>
                  <a:cubicBezTo>
                    <a:pt x="11613" y="2511"/>
                    <a:pt x="11697" y="2741"/>
                    <a:pt x="11780" y="2992"/>
                  </a:cubicBezTo>
                  <a:cubicBezTo>
                    <a:pt x="11864" y="3013"/>
                    <a:pt x="11927" y="3034"/>
                    <a:pt x="11969" y="3013"/>
                  </a:cubicBezTo>
                  <a:cubicBezTo>
                    <a:pt x="12806" y="2574"/>
                    <a:pt x="13685" y="2616"/>
                    <a:pt x="14542" y="2720"/>
                  </a:cubicBezTo>
                  <a:cubicBezTo>
                    <a:pt x="15944" y="2888"/>
                    <a:pt x="17032" y="3997"/>
                    <a:pt x="17221" y="5378"/>
                  </a:cubicBezTo>
                  <a:cubicBezTo>
                    <a:pt x="17242" y="5629"/>
                    <a:pt x="17262" y="5838"/>
                    <a:pt x="17304" y="6089"/>
                  </a:cubicBezTo>
                  <a:cubicBezTo>
                    <a:pt x="17723" y="6047"/>
                    <a:pt x="18099" y="5985"/>
                    <a:pt x="18476" y="5943"/>
                  </a:cubicBezTo>
                  <a:cubicBezTo>
                    <a:pt x="20464" y="5692"/>
                    <a:pt x="22117" y="6424"/>
                    <a:pt x="23435" y="7868"/>
                  </a:cubicBezTo>
                  <a:cubicBezTo>
                    <a:pt x="24230" y="8746"/>
                    <a:pt x="24356" y="9751"/>
                    <a:pt x="24125" y="10860"/>
                  </a:cubicBezTo>
                  <a:cubicBezTo>
                    <a:pt x="24042" y="11215"/>
                    <a:pt x="23812" y="11529"/>
                    <a:pt x="23581" y="11843"/>
                  </a:cubicBezTo>
                  <a:cubicBezTo>
                    <a:pt x="22786" y="12889"/>
                    <a:pt x="21719" y="13559"/>
                    <a:pt x="20464" y="13935"/>
                  </a:cubicBezTo>
                  <a:cubicBezTo>
                    <a:pt x="19941" y="14103"/>
                    <a:pt x="19418" y="14354"/>
                    <a:pt x="18832" y="14354"/>
                  </a:cubicBezTo>
                  <a:cubicBezTo>
                    <a:pt x="18204" y="14354"/>
                    <a:pt x="17618" y="14249"/>
                    <a:pt x="17095" y="13894"/>
                  </a:cubicBezTo>
                  <a:cubicBezTo>
                    <a:pt x="16949" y="13789"/>
                    <a:pt x="16802" y="13705"/>
                    <a:pt x="16614" y="13601"/>
                  </a:cubicBezTo>
                  <a:cubicBezTo>
                    <a:pt x="16321" y="13998"/>
                    <a:pt x="15840" y="14145"/>
                    <a:pt x="15756" y="14710"/>
                  </a:cubicBezTo>
                  <a:cubicBezTo>
                    <a:pt x="15756" y="14814"/>
                    <a:pt x="15589" y="14877"/>
                    <a:pt x="15526" y="14961"/>
                  </a:cubicBezTo>
                  <a:cubicBezTo>
                    <a:pt x="15317" y="15107"/>
                    <a:pt x="15107" y="15275"/>
                    <a:pt x="14898" y="15463"/>
                  </a:cubicBezTo>
                  <a:cubicBezTo>
                    <a:pt x="14082" y="16216"/>
                    <a:pt x="13120" y="16300"/>
                    <a:pt x="12073" y="16112"/>
                  </a:cubicBezTo>
                  <a:cubicBezTo>
                    <a:pt x="11718" y="16070"/>
                    <a:pt x="11383" y="15881"/>
                    <a:pt x="11090" y="15714"/>
                  </a:cubicBezTo>
                  <a:cubicBezTo>
                    <a:pt x="10567" y="15400"/>
                    <a:pt x="10211" y="14961"/>
                    <a:pt x="9876" y="14459"/>
                  </a:cubicBezTo>
                  <a:cubicBezTo>
                    <a:pt x="9709" y="14249"/>
                    <a:pt x="9583" y="14019"/>
                    <a:pt x="9416" y="13768"/>
                  </a:cubicBezTo>
                  <a:cubicBezTo>
                    <a:pt x="9270" y="13873"/>
                    <a:pt x="9102" y="13935"/>
                    <a:pt x="8977" y="14040"/>
                  </a:cubicBezTo>
                  <a:cubicBezTo>
                    <a:pt x="8726" y="14228"/>
                    <a:pt x="8454" y="14438"/>
                    <a:pt x="8203" y="14626"/>
                  </a:cubicBezTo>
                  <a:cubicBezTo>
                    <a:pt x="6738" y="15693"/>
                    <a:pt x="5169" y="15588"/>
                    <a:pt x="3599" y="14940"/>
                  </a:cubicBezTo>
                  <a:cubicBezTo>
                    <a:pt x="3390" y="14856"/>
                    <a:pt x="3181" y="14689"/>
                    <a:pt x="2993" y="14563"/>
                  </a:cubicBezTo>
                  <a:cubicBezTo>
                    <a:pt x="2721" y="14354"/>
                    <a:pt x="2595" y="14061"/>
                    <a:pt x="2595" y="13726"/>
                  </a:cubicBezTo>
                  <a:cubicBezTo>
                    <a:pt x="2595" y="13119"/>
                    <a:pt x="2595" y="12555"/>
                    <a:pt x="2888" y="12011"/>
                  </a:cubicBezTo>
                  <a:cubicBezTo>
                    <a:pt x="2909" y="11927"/>
                    <a:pt x="2930" y="11843"/>
                    <a:pt x="2972" y="11718"/>
                  </a:cubicBezTo>
                  <a:cubicBezTo>
                    <a:pt x="2762" y="11487"/>
                    <a:pt x="2449" y="11508"/>
                    <a:pt x="2177" y="11425"/>
                  </a:cubicBezTo>
                  <a:cubicBezTo>
                    <a:pt x="1570" y="11215"/>
                    <a:pt x="1047" y="10902"/>
                    <a:pt x="628" y="10441"/>
                  </a:cubicBezTo>
                  <a:cubicBezTo>
                    <a:pt x="398" y="10190"/>
                    <a:pt x="252" y="9918"/>
                    <a:pt x="189" y="9562"/>
                  </a:cubicBezTo>
                  <a:cubicBezTo>
                    <a:pt x="0" y="8474"/>
                    <a:pt x="210" y="7449"/>
                    <a:pt x="1026" y="6612"/>
                  </a:cubicBezTo>
                  <a:cubicBezTo>
                    <a:pt x="1402" y="6215"/>
                    <a:pt x="1821" y="5985"/>
                    <a:pt x="2365" y="6047"/>
                  </a:cubicBezTo>
                  <a:cubicBezTo>
                    <a:pt x="2888" y="6089"/>
                    <a:pt x="3369" y="6152"/>
                    <a:pt x="3976" y="6194"/>
                  </a:cubicBezTo>
                  <a:close/>
                  <a:moveTo>
                    <a:pt x="10127" y="12617"/>
                  </a:moveTo>
                  <a:cubicBezTo>
                    <a:pt x="10316" y="13454"/>
                    <a:pt x="10755" y="14124"/>
                    <a:pt x="11383" y="14668"/>
                  </a:cubicBezTo>
                  <a:cubicBezTo>
                    <a:pt x="12011" y="15275"/>
                    <a:pt x="13350" y="15484"/>
                    <a:pt x="14166" y="14835"/>
                  </a:cubicBezTo>
                  <a:cubicBezTo>
                    <a:pt x="14521" y="14542"/>
                    <a:pt x="14877" y="14249"/>
                    <a:pt x="15170" y="13873"/>
                  </a:cubicBezTo>
                  <a:cubicBezTo>
                    <a:pt x="15463" y="13412"/>
                    <a:pt x="15777" y="12994"/>
                    <a:pt x="16091" y="12555"/>
                  </a:cubicBezTo>
                  <a:cubicBezTo>
                    <a:pt x="16405" y="12094"/>
                    <a:pt x="16844" y="12094"/>
                    <a:pt x="17137" y="12555"/>
                  </a:cubicBezTo>
                  <a:cubicBezTo>
                    <a:pt x="17493" y="13161"/>
                    <a:pt x="17974" y="13412"/>
                    <a:pt x="18685" y="13266"/>
                  </a:cubicBezTo>
                  <a:cubicBezTo>
                    <a:pt x="18936" y="13203"/>
                    <a:pt x="19208" y="13182"/>
                    <a:pt x="19459" y="13140"/>
                  </a:cubicBezTo>
                  <a:cubicBezTo>
                    <a:pt x="20799" y="12847"/>
                    <a:pt x="21970" y="12303"/>
                    <a:pt x="22870" y="11215"/>
                  </a:cubicBezTo>
                  <a:cubicBezTo>
                    <a:pt x="23435" y="10546"/>
                    <a:pt x="23519" y="9646"/>
                    <a:pt x="23016" y="8914"/>
                  </a:cubicBezTo>
                  <a:cubicBezTo>
                    <a:pt x="22242" y="7784"/>
                    <a:pt x="21133" y="7135"/>
                    <a:pt x="19815" y="6947"/>
                  </a:cubicBezTo>
                  <a:cubicBezTo>
                    <a:pt x="19041" y="6842"/>
                    <a:pt x="18267" y="6905"/>
                    <a:pt x="17534" y="7177"/>
                  </a:cubicBezTo>
                  <a:cubicBezTo>
                    <a:pt x="17367" y="7219"/>
                    <a:pt x="17200" y="7282"/>
                    <a:pt x="17011" y="7303"/>
                  </a:cubicBezTo>
                  <a:cubicBezTo>
                    <a:pt x="16593" y="7345"/>
                    <a:pt x="16321" y="7135"/>
                    <a:pt x="16300" y="6696"/>
                  </a:cubicBezTo>
                  <a:cubicBezTo>
                    <a:pt x="16279" y="6361"/>
                    <a:pt x="16300" y="5985"/>
                    <a:pt x="16300" y="5629"/>
                  </a:cubicBezTo>
                  <a:cubicBezTo>
                    <a:pt x="16300" y="5001"/>
                    <a:pt x="16007" y="4499"/>
                    <a:pt x="15484" y="4143"/>
                  </a:cubicBezTo>
                  <a:cubicBezTo>
                    <a:pt x="14626" y="3536"/>
                    <a:pt x="13685" y="3516"/>
                    <a:pt x="12680" y="3788"/>
                  </a:cubicBezTo>
                  <a:cubicBezTo>
                    <a:pt x="12345" y="3892"/>
                    <a:pt x="12094" y="4164"/>
                    <a:pt x="11885" y="4457"/>
                  </a:cubicBezTo>
                  <a:cubicBezTo>
                    <a:pt x="11801" y="4562"/>
                    <a:pt x="11780" y="4666"/>
                    <a:pt x="11697" y="4750"/>
                  </a:cubicBezTo>
                  <a:cubicBezTo>
                    <a:pt x="11529" y="5001"/>
                    <a:pt x="11299" y="5064"/>
                    <a:pt x="11090" y="4980"/>
                  </a:cubicBezTo>
                  <a:cubicBezTo>
                    <a:pt x="10881" y="4896"/>
                    <a:pt x="10797" y="4687"/>
                    <a:pt x="10797" y="4478"/>
                  </a:cubicBezTo>
                  <a:cubicBezTo>
                    <a:pt x="10797" y="4164"/>
                    <a:pt x="10839" y="3808"/>
                    <a:pt x="10797" y="3516"/>
                  </a:cubicBezTo>
                  <a:cubicBezTo>
                    <a:pt x="10755" y="2281"/>
                    <a:pt x="9814" y="1360"/>
                    <a:pt x="8579" y="1360"/>
                  </a:cubicBezTo>
                  <a:cubicBezTo>
                    <a:pt x="8014" y="1360"/>
                    <a:pt x="7491" y="1549"/>
                    <a:pt x="7010" y="1883"/>
                  </a:cubicBezTo>
                  <a:cubicBezTo>
                    <a:pt x="5671" y="2951"/>
                    <a:pt x="4897" y="4311"/>
                    <a:pt x="4813" y="6047"/>
                  </a:cubicBezTo>
                  <a:cubicBezTo>
                    <a:pt x="4792" y="6487"/>
                    <a:pt x="4792" y="6926"/>
                    <a:pt x="4792" y="7386"/>
                  </a:cubicBezTo>
                  <a:cubicBezTo>
                    <a:pt x="4792" y="7491"/>
                    <a:pt x="4771" y="7637"/>
                    <a:pt x="4708" y="7721"/>
                  </a:cubicBezTo>
                  <a:cubicBezTo>
                    <a:pt x="4666" y="7763"/>
                    <a:pt x="4499" y="7805"/>
                    <a:pt x="4415" y="7763"/>
                  </a:cubicBezTo>
                  <a:cubicBezTo>
                    <a:pt x="4374" y="7742"/>
                    <a:pt x="4311" y="7637"/>
                    <a:pt x="4269" y="7596"/>
                  </a:cubicBezTo>
                  <a:cubicBezTo>
                    <a:pt x="3767" y="6926"/>
                    <a:pt x="2721" y="6801"/>
                    <a:pt x="2260" y="7031"/>
                  </a:cubicBezTo>
                  <a:cubicBezTo>
                    <a:pt x="1633" y="7345"/>
                    <a:pt x="1361" y="7951"/>
                    <a:pt x="1277" y="8642"/>
                  </a:cubicBezTo>
                  <a:cubicBezTo>
                    <a:pt x="1256" y="8809"/>
                    <a:pt x="1256" y="8998"/>
                    <a:pt x="1277" y="9165"/>
                  </a:cubicBezTo>
                  <a:cubicBezTo>
                    <a:pt x="1340" y="9332"/>
                    <a:pt x="1381" y="9583"/>
                    <a:pt x="1528" y="9709"/>
                  </a:cubicBezTo>
                  <a:cubicBezTo>
                    <a:pt x="1905" y="10169"/>
                    <a:pt x="2469" y="10378"/>
                    <a:pt x="3055" y="10525"/>
                  </a:cubicBezTo>
                  <a:cubicBezTo>
                    <a:pt x="3578" y="10630"/>
                    <a:pt x="4060" y="10630"/>
                    <a:pt x="4478" y="10253"/>
                  </a:cubicBezTo>
                  <a:cubicBezTo>
                    <a:pt x="4625" y="10127"/>
                    <a:pt x="4834" y="10065"/>
                    <a:pt x="5022" y="10002"/>
                  </a:cubicBezTo>
                  <a:cubicBezTo>
                    <a:pt x="5106" y="9960"/>
                    <a:pt x="5190" y="10023"/>
                    <a:pt x="5252" y="10044"/>
                  </a:cubicBezTo>
                  <a:cubicBezTo>
                    <a:pt x="5252" y="10106"/>
                    <a:pt x="5294" y="10127"/>
                    <a:pt x="5252" y="10148"/>
                  </a:cubicBezTo>
                  <a:cubicBezTo>
                    <a:pt x="5190" y="10316"/>
                    <a:pt x="5106" y="10462"/>
                    <a:pt x="5001" y="10588"/>
                  </a:cubicBezTo>
                  <a:cubicBezTo>
                    <a:pt x="4415" y="11320"/>
                    <a:pt x="4269" y="12241"/>
                    <a:pt x="3955" y="13099"/>
                  </a:cubicBezTo>
                  <a:cubicBezTo>
                    <a:pt x="3871" y="13287"/>
                    <a:pt x="3934" y="13517"/>
                    <a:pt x="3934" y="13705"/>
                  </a:cubicBezTo>
                  <a:cubicBezTo>
                    <a:pt x="3955" y="13998"/>
                    <a:pt x="4081" y="14124"/>
                    <a:pt x="4374" y="14187"/>
                  </a:cubicBezTo>
                  <a:cubicBezTo>
                    <a:pt x="4876" y="14249"/>
                    <a:pt x="5357" y="14312"/>
                    <a:pt x="5859" y="14417"/>
                  </a:cubicBezTo>
                  <a:cubicBezTo>
                    <a:pt x="6403" y="14521"/>
                    <a:pt x="6926" y="14438"/>
                    <a:pt x="7387" y="14124"/>
                  </a:cubicBezTo>
                  <a:cubicBezTo>
                    <a:pt x="7951" y="13726"/>
                    <a:pt x="8558" y="13308"/>
                    <a:pt x="9081" y="12847"/>
                  </a:cubicBezTo>
                  <a:cubicBezTo>
                    <a:pt x="9395" y="12555"/>
                    <a:pt x="9709" y="12429"/>
                    <a:pt x="10127"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defRPr/>
              </a:pPr>
              <a:endParaRPr sz="1867" kern="0">
                <a:solidFill>
                  <a:srgbClr val="000000"/>
                </a:solidFill>
                <a:latin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fill="hold" grpId="0" nodeType="with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149"/>
                                        </p:tgtEl>
                                        <p:attrNameLst>
                                          <p:attrName>ppt_x</p:attrName>
                                          <p:attrName>ppt_y</p:attrName>
                                        </p:attrNameLst>
                                      </p:cBhvr>
                                    </p:animMotion>
                                    <p:animRot by="1500000">
                                      <p:cBhvr>
                                        <p:cTn id="7" dur="125" fill="hold">
                                          <p:stCondLst>
                                            <p:cond delay="0"/>
                                          </p:stCondLst>
                                        </p:cTn>
                                        <p:tgtEl>
                                          <p:spTgt spid="149"/>
                                        </p:tgtEl>
                                        <p:attrNameLst>
                                          <p:attrName>r</p:attrName>
                                        </p:attrNameLst>
                                      </p:cBhvr>
                                    </p:animRot>
                                    <p:animRot by="-1500000">
                                      <p:cBhvr>
                                        <p:cTn id="8" dur="125" fill="hold">
                                          <p:stCondLst>
                                            <p:cond delay="125"/>
                                          </p:stCondLst>
                                        </p:cTn>
                                        <p:tgtEl>
                                          <p:spTgt spid="149"/>
                                        </p:tgtEl>
                                        <p:attrNameLst>
                                          <p:attrName>r</p:attrName>
                                        </p:attrNameLst>
                                      </p:cBhvr>
                                    </p:animRot>
                                    <p:animRot by="-1500000">
                                      <p:cBhvr>
                                        <p:cTn id="9" dur="125" fill="hold">
                                          <p:stCondLst>
                                            <p:cond delay="250"/>
                                          </p:stCondLst>
                                        </p:cTn>
                                        <p:tgtEl>
                                          <p:spTgt spid="149"/>
                                        </p:tgtEl>
                                        <p:attrNameLst>
                                          <p:attrName>r</p:attrName>
                                        </p:attrNameLst>
                                      </p:cBhvr>
                                    </p:animRot>
                                    <p:animRot by="1500000">
                                      <p:cBhvr>
                                        <p:cTn id="10" dur="125" fill="hold">
                                          <p:stCondLst>
                                            <p:cond delay="375"/>
                                          </p:stCondLst>
                                        </p:cTn>
                                        <p:tgtEl>
                                          <p:spTgt spid="14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3" name="Google Shape;433;p35"/>
          <p:cNvSpPr/>
          <p:nvPr/>
        </p:nvSpPr>
        <p:spPr>
          <a:xfrm>
            <a:off x="5821553" y="938059"/>
            <a:ext cx="1264575" cy="1264575"/>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solidFill>
            <a:schemeClr val="accent5"/>
          </a:solidFill>
          <a:ln>
            <a:noFill/>
          </a:ln>
        </p:spPr>
        <p:txBody>
          <a:bodyPr spcFirstLastPara="1" wrap="square" lIns="121900" tIns="121900" rIns="121900" bIns="121900" anchor="ctr" anchorCtr="0">
            <a:noAutofit/>
          </a:bodyPr>
          <a:lstStyle/>
          <a:p>
            <a:pPr algn="ctr" defTabSz="1219140">
              <a:buClr>
                <a:srgbClr val="000000"/>
              </a:buClr>
            </a:pPr>
            <a:endParaRPr sz="1867" kern="0">
              <a:solidFill>
                <a:srgbClr val="000000"/>
              </a:solidFill>
              <a:latin typeface="Arial"/>
              <a:cs typeface="Arial"/>
              <a:sym typeface="Arial"/>
            </a:endParaRPr>
          </a:p>
        </p:txBody>
      </p:sp>
      <p:sp>
        <p:nvSpPr>
          <p:cNvPr id="434" name="Google Shape;434;p35"/>
          <p:cNvSpPr/>
          <p:nvPr/>
        </p:nvSpPr>
        <p:spPr>
          <a:xfrm>
            <a:off x="5888607" y="4057694"/>
            <a:ext cx="1264575" cy="1264575"/>
          </a:xfrm>
          <a:custGeom>
            <a:avLst/>
            <a:gdLst/>
            <a:ahLst/>
            <a:cxnLst/>
            <a:rect l="l" t="t" r="r" b="b"/>
            <a:pathLst>
              <a:path w="47804" h="47804" extrusionOk="0">
                <a:moveTo>
                  <a:pt x="23908" y="0"/>
                </a:moveTo>
                <a:cubicBezTo>
                  <a:pt x="22372" y="0"/>
                  <a:pt x="21050" y="1917"/>
                  <a:pt x="19586" y="2203"/>
                </a:cubicBezTo>
                <a:cubicBezTo>
                  <a:pt x="19422" y="2235"/>
                  <a:pt x="19253" y="2249"/>
                  <a:pt x="19080" y="2249"/>
                </a:cubicBezTo>
                <a:cubicBezTo>
                  <a:pt x="17963" y="2249"/>
                  <a:pt x="16678" y="1664"/>
                  <a:pt x="15580" y="1664"/>
                </a:cubicBezTo>
                <a:cubicBezTo>
                  <a:pt x="15289" y="1664"/>
                  <a:pt x="15010" y="1705"/>
                  <a:pt x="14752" y="1810"/>
                </a:cubicBezTo>
                <a:cubicBezTo>
                  <a:pt x="13347" y="2393"/>
                  <a:pt x="12859" y="4667"/>
                  <a:pt x="11609" y="5501"/>
                </a:cubicBezTo>
                <a:cubicBezTo>
                  <a:pt x="10359" y="6334"/>
                  <a:pt x="8049" y="5929"/>
                  <a:pt x="7001" y="6989"/>
                </a:cubicBezTo>
                <a:cubicBezTo>
                  <a:pt x="5941" y="8049"/>
                  <a:pt x="6346" y="10358"/>
                  <a:pt x="5513" y="11609"/>
                </a:cubicBezTo>
                <a:cubicBezTo>
                  <a:pt x="4667" y="12859"/>
                  <a:pt x="2393" y="13347"/>
                  <a:pt x="1810" y="14740"/>
                </a:cubicBezTo>
                <a:cubicBezTo>
                  <a:pt x="1238" y="16133"/>
                  <a:pt x="2500" y="18074"/>
                  <a:pt x="2203" y="19586"/>
                </a:cubicBezTo>
                <a:cubicBezTo>
                  <a:pt x="1917" y="21026"/>
                  <a:pt x="0" y="22360"/>
                  <a:pt x="0" y="23896"/>
                </a:cubicBezTo>
                <a:cubicBezTo>
                  <a:pt x="0" y="25432"/>
                  <a:pt x="1917" y="26753"/>
                  <a:pt x="2203" y="28218"/>
                </a:cubicBezTo>
                <a:cubicBezTo>
                  <a:pt x="2500" y="29718"/>
                  <a:pt x="1250" y="31671"/>
                  <a:pt x="1810" y="33052"/>
                </a:cubicBezTo>
                <a:cubicBezTo>
                  <a:pt x="2393" y="34445"/>
                  <a:pt x="4679" y="34945"/>
                  <a:pt x="5513" y="36195"/>
                </a:cubicBezTo>
                <a:cubicBezTo>
                  <a:pt x="6346" y="37445"/>
                  <a:pt x="5941" y="39743"/>
                  <a:pt x="7001" y="40803"/>
                </a:cubicBezTo>
                <a:cubicBezTo>
                  <a:pt x="8049" y="41862"/>
                  <a:pt x="10359" y="41457"/>
                  <a:pt x="11609" y="42291"/>
                </a:cubicBezTo>
                <a:cubicBezTo>
                  <a:pt x="12859" y="43124"/>
                  <a:pt x="13347" y="45398"/>
                  <a:pt x="14752" y="45982"/>
                </a:cubicBezTo>
                <a:cubicBezTo>
                  <a:pt x="15017" y="46094"/>
                  <a:pt x="15304" y="46138"/>
                  <a:pt x="15604" y="46138"/>
                </a:cubicBezTo>
                <a:cubicBezTo>
                  <a:pt x="16698" y="46138"/>
                  <a:pt x="17975" y="45555"/>
                  <a:pt x="19084" y="45555"/>
                </a:cubicBezTo>
                <a:cubicBezTo>
                  <a:pt x="19256" y="45555"/>
                  <a:pt x="19424" y="45569"/>
                  <a:pt x="19586" y="45601"/>
                </a:cubicBezTo>
                <a:cubicBezTo>
                  <a:pt x="21027" y="45875"/>
                  <a:pt x="22372" y="47803"/>
                  <a:pt x="23908" y="47803"/>
                </a:cubicBezTo>
                <a:cubicBezTo>
                  <a:pt x="25432" y="47803"/>
                  <a:pt x="26754" y="45875"/>
                  <a:pt x="28218" y="45601"/>
                </a:cubicBezTo>
                <a:cubicBezTo>
                  <a:pt x="28382" y="45568"/>
                  <a:pt x="28551" y="45554"/>
                  <a:pt x="28724" y="45554"/>
                </a:cubicBezTo>
                <a:cubicBezTo>
                  <a:pt x="29835" y="45554"/>
                  <a:pt x="31114" y="46133"/>
                  <a:pt x="32208" y="46133"/>
                </a:cubicBezTo>
                <a:cubicBezTo>
                  <a:pt x="32505" y="46133"/>
                  <a:pt x="32789" y="46091"/>
                  <a:pt x="33052" y="45982"/>
                </a:cubicBezTo>
                <a:cubicBezTo>
                  <a:pt x="34457" y="45398"/>
                  <a:pt x="34945" y="43124"/>
                  <a:pt x="36195" y="42291"/>
                </a:cubicBezTo>
                <a:cubicBezTo>
                  <a:pt x="37445" y="41457"/>
                  <a:pt x="39755" y="41862"/>
                  <a:pt x="40815" y="40803"/>
                </a:cubicBezTo>
                <a:cubicBezTo>
                  <a:pt x="41863" y="39743"/>
                  <a:pt x="41470" y="37445"/>
                  <a:pt x="42303" y="36195"/>
                </a:cubicBezTo>
                <a:cubicBezTo>
                  <a:pt x="43137" y="34945"/>
                  <a:pt x="45411" y="34445"/>
                  <a:pt x="45994" y="33052"/>
                </a:cubicBezTo>
                <a:cubicBezTo>
                  <a:pt x="46566" y="31671"/>
                  <a:pt x="45303" y="29718"/>
                  <a:pt x="45601" y="28218"/>
                </a:cubicBezTo>
                <a:cubicBezTo>
                  <a:pt x="45887" y="26765"/>
                  <a:pt x="47804" y="25432"/>
                  <a:pt x="47804" y="23896"/>
                </a:cubicBezTo>
                <a:cubicBezTo>
                  <a:pt x="47804" y="22360"/>
                  <a:pt x="45887" y="21038"/>
                  <a:pt x="45601" y="19586"/>
                </a:cubicBezTo>
                <a:cubicBezTo>
                  <a:pt x="45303" y="18074"/>
                  <a:pt x="46554" y="16133"/>
                  <a:pt x="45994" y="14740"/>
                </a:cubicBezTo>
                <a:cubicBezTo>
                  <a:pt x="45411" y="13347"/>
                  <a:pt x="43137" y="12859"/>
                  <a:pt x="42303" y="11609"/>
                </a:cubicBezTo>
                <a:cubicBezTo>
                  <a:pt x="41470" y="10358"/>
                  <a:pt x="41863" y="8049"/>
                  <a:pt x="40815" y="6989"/>
                </a:cubicBezTo>
                <a:cubicBezTo>
                  <a:pt x="39755" y="5929"/>
                  <a:pt x="37445" y="6334"/>
                  <a:pt x="36195" y="5501"/>
                </a:cubicBezTo>
                <a:cubicBezTo>
                  <a:pt x="34945" y="4667"/>
                  <a:pt x="34457" y="2393"/>
                  <a:pt x="33052" y="1810"/>
                </a:cubicBezTo>
                <a:cubicBezTo>
                  <a:pt x="32789" y="1699"/>
                  <a:pt x="32505" y="1655"/>
                  <a:pt x="32207" y="1655"/>
                </a:cubicBezTo>
                <a:cubicBezTo>
                  <a:pt x="31110" y="1655"/>
                  <a:pt x="29828" y="2248"/>
                  <a:pt x="28715" y="2248"/>
                </a:cubicBezTo>
                <a:cubicBezTo>
                  <a:pt x="28545" y="2248"/>
                  <a:pt x="28379" y="2235"/>
                  <a:pt x="28218" y="2203"/>
                </a:cubicBezTo>
                <a:cubicBezTo>
                  <a:pt x="26777" y="1917"/>
                  <a:pt x="25432" y="0"/>
                  <a:pt x="23908" y="0"/>
                </a:cubicBezTo>
                <a:close/>
              </a:path>
            </a:pathLst>
          </a:custGeom>
          <a:solidFill>
            <a:schemeClr val="accent5"/>
          </a:solidFill>
          <a:ln>
            <a:noFill/>
          </a:ln>
        </p:spPr>
        <p:txBody>
          <a:bodyPr spcFirstLastPara="1" wrap="square" lIns="121900" tIns="121900" rIns="121900" bIns="121900" anchor="ctr" anchorCtr="0">
            <a:noAutofit/>
          </a:bodyPr>
          <a:lstStyle/>
          <a:p>
            <a:pPr algn="ctr" defTabSz="1219140">
              <a:buClr>
                <a:srgbClr val="000000"/>
              </a:buClr>
            </a:pPr>
            <a:endParaRPr sz="1867" kern="0">
              <a:solidFill>
                <a:srgbClr val="000000"/>
              </a:solidFill>
              <a:latin typeface="Arial"/>
              <a:cs typeface="Arial"/>
              <a:sym typeface="Arial"/>
            </a:endParaRPr>
          </a:p>
        </p:txBody>
      </p:sp>
      <p:grpSp>
        <p:nvGrpSpPr>
          <p:cNvPr id="436" name="Google Shape;436;p35"/>
          <p:cNvGrpSpPr/>
          <p:nvPr/>
        </p:nvGrpSpPr>
        <p:grpSpPr>
          <a:xfrm>
            <a:off x="9332901" y="5650942"/>
            <a:ext cx="2661987" cy="878129"/>
            <a:chOff x="6999675" y="4238205"/>
            <a:chExt cx="1996490" cy="658597"/>
          </a:xfrm>
        </p:grpSpPr>
        <p:grpSp>
          <p:nvGrpSpPr>
            <p:cNvPr id="437" name="Google Shape;437;p35"/>
            <p:cNvGrpSpPr/>
            <p:nvPr/>
          </p:nvGrpSpPr>
          <p:grpSpPr>
            <a:xfrm>
              <a:off x="8525769" y="4238205"/>
              <a:ext cx="470396" cy="644389"/>
              <a:chOff x="1731150" y="1748550"/>
              <a:chExt cx="228625" cy="313175"/>
            </a:xfrm>
          </p:grpSpPr>
          <p:sp>
            <p:nvSpPr>
              <p:cNvPr id="438" name="Google Shape;438;p35"/>
              <p:cNvSpPr/>
              <p:nvPr/>
            </p:nvSpPr>
            <p:spPr>
              <a:xfrm>
                <a:off x="1775500" y="1809575"/>
                <a:ext cx="134275" cy="179800"/>
              </a:xfrm>
              <a:custGeom>
                <a:avLst/>
                <a:gdLst/>
                <a:ahLst/>
                <a:cxnLst/>
                <a:rect l="l" t="t" r="r" b="b"/>
                <a:pathLst>
                  <a:path w="5371" h="7192" extrusionOk="0">
                    <a:moveTo>
                      <a:pt x="5335" y="584"/>
                    </a:moveTo>
                    <a:cubicBezTo>
                      <a:pt x="5335" y="560"/>
                      <a:pt x="5335" y="548"/>
                      <a:pt x="5347" y="525"/>
                    </a:cubicBezTo>
                    <a:lnTo>
                      <a:pt x="5371" y="429"/>
                    </a:lnTo>
                    <a:lnTo>
                      <a:pt x="5299" y="370"/>
                    </a:lnTo>
                    <a:lnTo>
                      <a:pt x="5228" y="310"/>
                    </a:lnTo>
                    <a:cubicBezTo>
                      <a:pt x="5109" y="215"/>
                      <a:pt x="4954" y="108"/>
                      <a:pt x="4763" y="36"/>
                    </a:cubicBezTo>
                    <a:lnTo>
                      <a:pt x="4656" y="1"/>
                    </a:lnTo>
                    <a:lnTo>
                      <a:pt x="4585" y="72"/>
                    </a:lnTo>
                    <a:cubicBezTo>
                      <a:pt x="4573" y="108"/>
                      <a:pt x="4537" y="120"/>
                      <a:pt x="4525" y="132"/>
                    </a:cubicBezTo>
                    <a:cubicBezTo>
                      <a:pt x="4478" y="179"/>
                      <a:pt x="4442" y="227"/>
                      <a:pt x="4406" y="286"/>
                    </a:cubicBezTo>
                    <a:lnTo>
                      <a:pt x="4228" y="548"/>
                    </a:lnTo>
                    <a:cubicBezTo>
                      <a:pt x="4168" y="655"/>
                      <a:pt x="4097" y="751"/>
                      <a:pt x="4037" y="834"/>
                    </a:cubicBezTo>
                    <a:lnTo>
                      <a:pt x="2394" y="3156"/>
                    </a:lnTo>
                    <a:cubicBezTo>
                      <a:pt x="1656" y="4215"/>
                      <a:pt x="929" y="5251"/>
                      <a:pt x="179" y="6311"/>
                    </a:cubicBezTo>
                    <a:cubicBezTo>
                      <a:pt x="132" y="6370"/>
                      <a:pt x="120" y="6418"/>
                      <a:pt x="96" y="6478"/>
                    </a:cubicBezTo>
                    <a:cubicBezTo>
                      <a:pt x="72" y="6501"/>
                      <a:pt x="72" y="6525"/>
                      <a:pt x="60" y="6549"/>
                    </a:cubicBezTo>
                    <a:lnTo>
                      <a:pt x="1" y="6668"/>
                    </a:lnTo>
                    <a:lnTo>
                      <a:pt x="608" y="7097"/>
                    </a:lnTo>
                    <a:lnTo>
                      <a:pt x="703" y="6978"/>
                    </a:lnTo>
                    <a:lnTo>
                      <a:pt x="703" y="6978"/>
                    </a:lnTo>
                    <a:lnTo>
                      <a:pt x="608" y="7097"/>
                    </a:lnTo>
                    <a:lnTo>
                      <a:pt x="727" y="7192"/>
                    </a:lnTo>
                    <a:lnTo>
                      <a:pt x="822" y="7073"/>
                    </a:lnTo>
                    <a:cubicBezTo>
                      <a:pt x="2323" y="4930"/>
                      <a:pt x="3799" y="2834"/>
                      <a:pt x="5275" y="727"/>
                    </a:cubicBezTo>
                    <a:cubicBezTo>
                      <a:pt x="5311" y="667"/>
                      <a:pt x="5335" y="608"/>
                      <a:pt x="5335" y="584"/>
                    </a:cubicBezTo>
                    <a:close/>
                  </a:path>
                </a:pathLst>
              </a:custGeom>
              <a:solidFill>
                <a:srgbClr val="66CEFE"/>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39" name="Google Shape;439;p35"/>
              <p:cNvSpPr/>
              <p:nvPr/>
            </p:nvSpPr>
            <p:spPr>
              <a:xfrm>
                <a:off x="1760925" y="1797675"/>
                <a:ext cx="126825" cy="174450"/>
              </a:xfrm>
              <a:custGeom>
                <a:avLst/>
                <a:gdLst/>
                <a:ahLst/>
                <a:cxnLst/>
                <a:rect l="l" t="t" r="r" b="b"/>
                <a:pathLst>
                  <a:path w="5073" h="6978" extrusionOk="0">
                    <a:moveTo>
                      <a:pt x="2477" y="4060"/>
                    </a:moveTo>
                    <a:lnTo>
                      <a:pt x="3858" y="2096"/>
                    </a:lnTo>
                    <a:cubicBezTo>
                      <a:pt x="4025" y="1858"/>
                      <a:pt x="4203" y="1620"/>
                      <a:pt x="4382" y="1382"/>
                    </a:cubicBezTo>
                    <a:cubicBezTo>
                      <a:pt x="4560" y="1143"/>
                      <a:pt x="4727" y="905"/>
                      <a:pt x="4882" y="667"/>
                    </a:cubicBezTo>
                    <a:cubicBezTo>
                      <a:pt x="4930" y="608"/>
                      <a:pt x="4965" y="536"/>
                      <a:pt x="4989" y="477"/>
                    </a:cubicBezTo>
                    <a:cubicBezTo>
                      <a:pt x="5001" y="441"/>
                      <a:pt x="5001" y="429"/>
                      <a:pt x="5013" y="405"/>
                    </a:cubicBezTo>
                    <a:lnTo>
                      <a:pt x="5072" y="286"/>
                    </a:lnTo>
                    <a:lnTo>
                      <a:pt x="4680" y="0"/>
                    </a:lnTo>
                    <a:lnTo>
                      <a:pt x="4584" y="60"/>
                    </a:lnTo>
                    <a:cubicBezTo>
                      <a:pt x="4572" y="72"/>
                      <a:pt x="4560" y="72"/>
                      <a:pt x="4560" y="84"/>
                    </a:cubicBezTo>
                    <a:cubicBezTo>
                      <a:pt x="4525" y="108"/>
                      <a:pt x="4477" y="131"/>
                      <a:pt x="4441" y="179"/>
                    </a:cubicBezTo>
                    <a:cubicBezTo>
                      <a:pt x="4299" y="369"/>
                      <a:pt x="4156" y="548"/>
                      <a:pt x="4001" y="727"/>
                    </a:cubicBezTo>
                    <a:cubicBezTo>
                      <a:pt x="3810" y="965"/>
                      <a:pt x="3608" y="1203"/>
                      <a:pt x="3441" y="1489"/>
                    </a:cubicBezTo>
                    <a:cubicBezTo>
                      <a:pt x="3227" y="1834"/>
                      <a:pt x="2989" y="2155"/>
                      <a:pt x="2775" y="2477"/>
                    </a:cubicBezTo>
                    <a:lnTo>
                      <a:pt x="2667" y="2632"/>
                    </a:lnTo>
                    <a:cubicBezTo>
                      <a:pt x="2429" y="2977"/>
                      <a:pt x="2144" y="3382"/>
                      <a:pt x="1965" y="3822"/>
                    </a:cubicBezTo>
                    <a:cubicBezTo>
                      <a:pt x="1941" y="3918"/>
                      <a:pt x="1882" y="3989"/>
                      <a:pt x="1822" y="4084"/>
                    </a:cubicBezTo>
                    <a:cubicBezTo>
                      <a:pt x="1501" y="4513"/>
                      <a:pt x="1203" y="4953"/>
                      <a:pt x="893" y="5394"/>
                    </a:cubicBezTo>
                    <a:lnTo>
                      <a:pt x="155" y="6465"/>
                    </a:lnTo>
                    <a:cubicBezTo>
                      <a:pt x="119" y="6501"/>
                      <a:pt x="108" y="6537"/>
                      <a:pt x="96" y="6585"/>
                    </a:cubicBezTo>
                    <a:cubicBezTo>
                      <a:pt x="96" y="6596"/>
                      <a:pt x="72" y="6608"/>
                      <a:pt x="60" y="6620"/>
                    </a:cubicBezTo>
                    <a:lnTo>
                      <a:pt x="0" y="6763"/>
                    </a:lnTo>
                    <a:lnTo>
                      <a:pt x="393" y="6977"/>
                    </a:lnTo>
                    <a:lnTo>
                      <a:pt x="465" y="6906"/>
                    </a:lnTo>
                    <a:lnTo>
                      <a:pt x="512" y="6858"/>
                    </a:lnTo>
                    <a:cubicBezTo>
                      <a:pt x="536" y="6835"/>
                      <a:pt x="572" y="6799"/>
                      <a:pt x="596" y="6763"/>
                    </a:cubicBezTo>
                    <a:cubicBezTo>
                      <a:pt x="750" y="6549"/>
                      <a:pt x="893" y="6346"/>
                      <a:pt x="1048" y="6144"/>
                    </a:cubicBezTo>
                    <a:cubicBezTo>
                      <a:pt x="1251" y="5823"/>
                      <a:pt x="2477" y="4060"/>
                      <a:pt x="2477" y="4060"/>
                    </a:cubicBezTo>
                    <a:close/>
                  </a:path>
                </a:pathLst>
              </a:custGeom>
              <a:solidFill>
                <a:srgbClr val="66CEFE"/>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0" name="Google Shape;440;p35"/>
              <p:cNvSpPr/>
              <p:nvPr/>
            </p:nvSpPr>
            <p:spPr>
              <a:xfrm>
                <a:off x="1799625" y="1824750"/>
                <a:ext cx="126525" cy="172075"/>
              </a:xfrm>
              <a:custGeom>
                <a:avLst/>
                <a:gdLst/>
                <a:ahLst/>
                <a:cxnLst/>
                <a:rect l="l" t="t" r="r" b="b"/>
                <a:pathLst>
                  <a:path w="5061" h="6883" extrusionOk="0">
                    <a:moveTo>
                      <a:pt x="4667" y="1"/>
                    </a:moveTo>
                    <a:lnTo>
                      <a:pt x="4572" y="60"/>
                    </a:lnTo>
                    <a:cubicBezTo>
                      <a:pt x="4560" y="72"/>
                      <a:pt x="4548" y="72"/>
                      <a:pt x="4525" y="96"/>
                    </a:cubicBezTo>
                    <a:cubicBezTo>
                      <a:pt x="4501" y="120"/>
                      <a:pt x="4453" y="132"/>
                      <a:pt x="4429" y="179"/>
                    </a:cubicBezTo>
                    <a:cubicBezTo>
                      <a:pt x="3548" y="1501"/>
                      <a:pt x="2620" y="2835"/>
                      <a:pt x="1715" y="4097"/>
                    </a:cubicBezTo>
                    <a:cubicBezTo>
                      <a:pt x="1215" y="4811"/>
                      <a:pt x="691" y="5561"/>
                      <a:pt x="179" y="6287"/>
                    </a:cubicBezTo>
                    <a:cubicBezTo>
                      <a:pt x="143" y="6347"/>
                      <a:pt x="107" y="6418"/>
                      <a:pt x="84" y="6478"/>
                    </a:cubicBezTo>
                    <a:cubicBezTo>
                      <a:pt x="60" y="6502"/>
                      <a:pt x="48" y="6525"/>
                      <a:pt x="48" y="6549"/>
                    </a:cubicBezTo>
                    <a:lnTo>
                      <a:pt x="0" y="6621"/>
                    </a:lnTo>
                    <a:lnTo>
                      <a:pt x="48" y="6704"/>
                    </a:lnTo>
                    <a:cubicBezTo>
                      <a:pt x="84" y="6752"/>
                      <a:pt x="155" y="6883"/>
                      <a:pt x="298" y="6883"/>
                    </a:cubicBezTo>
                    <a:cubicBezTo>
                      <a:pt x="345" y="6883"/>
                      <a:pt x="381" y="6859"/>
                      <a:pt x="417" y="6847"/>
                    </a:cubicBezTo>
                    <a:lnTo>
                      <a:pt x="465" y="6835"/>
                    </a:lnTo>
                    <a:lnTo>
                      <a:pt x="917" y="6192"/>
                    </a:lnTo>
                    <a:cubicBezTo>
                      <a:pt x="1310" y="5609"/>
                      <a:pt x="1727" y="5037"/>
                      <a:pt x="2131" y="4454"/>
                    </a:cubicBezTo>
                    <a:lnTo>
                      <a:pt x="2167" y="4418"/>
                    </a:lnTo>
                    <a:cubicBezTo>
                      <a:pt x="2250" y="4299"/>
                      <a:pt x="2322" y="4180"/>
                      <a:pt x="2429" y="4097"/>
                    </a:cubicBezTo>
                    <a:cubicBezTo>
                      <a:pt x="2715" y="3847"/>
                      <a:pt x="2941" y="3525"/>
                      <a:pt x="3155" y="3227"/>
                    </a:cubicBezTo>
                    <a:lnTo>
                      <a:pt x="3239" y="3132"/>
                    </a:lnTo>
                    <a:lnTo>
                      <a:pt x="3453" y="2811"/>
                    </a:lnTo>
                    <a:cubicBezTo>
                      <a:pt x="3667" y="2513"/>
                      <a:pt x="3882" y="2204"/>
                      <a:pt x="4132" y="1906"/>
                    </a:cubicBezTo>
                    <a:cubicBezTo>
                      <a:pt x="4322" y="1656"/>
                      <a:pt x="4477" y="1382"/>
                      <a:pt x="4644" y="1120"/>
                    </a:cubicBezTo>
                    <a:cubicBezTo>
                      <a:pt x="4763" y="930"/>
                      <a:pt x="4870" y="751"/>
                      <a:pt x="5001" y="549"/>
                    </a:cubicBezTo>
                    <a:cubicBezTo>
                      <a:pt x="5037" y="513"/>
                      <a:pt x="5048" y="453"/>
                      <a:pt x="5048" y="406"/>
                    </a:cubicBezTo>
                    <a:lnTo>
                      <a:pt x="5048" y="358"/>
                    </a:lnTo>
                    <a:lnTo>
                      <a:pt x="5060" y="251"/>
                    </a:lnTo>
                    <a:close/>
                  </a:path>
                </a:pathLst>
              </a:custGeom>
              <a:solidFill>
                <a:srgbClr val="66CEFE"/>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1" name="Google Shape;441;p35"/>
              <p:cNvSpPr/>
              <p:nvPr/>
            </p:nvSpPr>
            <p:spPr>
              <a:xfrm>
                <a:off x="1749900" y="1968525"/>
                <a:ext cx="51225" cy="58075"/>
              </a:xfrm>
              <a:custGeom>
                <a:avLst/>
                <a:gdLst/>
                <a:ahLst/>
                <a:cxnLst/>
                <a:rect l="l" t="t" r="r" b="b"/>
                <a:pathLst>
                  <a:path w="2049" h="2323" extrusionOk="0">
                    <a:moveTo>
                      <a:pt x="346" y="1"/>
                    </a:moveTo>
                    <a:lnTo>
                      <a:pt x="287" y="191"/>
                    </a:lnTo>
                    <a:cubicBezTo>
                      <a:pt x="263" y="227"/>
                      <a:pt x="251" y="251"/>
                      <a:pt x="251" y="286"/>
                    </a:cubicBezTo>
                    <a:cubicBezTo>
                      <a:pt x="227" y="358"/>
                      <a:pt x="203" y="417"/>
                      <a:pt x="191" y="477"/>
                    </a:cubicBezTo>
                    <a:cubicBezTo>
                      <a:pt x="144" y="655"/>
                      <a:pt x="120" y="846"/>
                      <a:pt x="72" y="1024"/>
                    </a:cubicBezTo>
                    <a:lnTo>
                      <a:pt x="60" y="1132"/>
                    </a:lnTo>
                    <a:cubicBezTo>
                      <a:pt x="48" y="1203"/>
                      <a:pt x="25" y="1275"/>
                      <a:pt x="25" y="1358"/>
                    </a:cubicBezTo>
                    <a:cubicBezTo>
                      <a:pt x="1" y="1572"/>
                      <a:pt x="72" y="1775"/>
                      <a:pt x="263" y="1894"/>
                    </a:cubicBezTo>
                    <a:cubicBezTo>
                      <a:pt x="382" y="1965"/>
                      <a:pt x="906" y="2322"/>
                      <a:pt x="906" y="2322"/>
                    </a:cubicBezTo>
                    <a:lnTo>
                      <a:pt x="1120" y="2167"/>
                    </a:lnTo>
                    <a:cubicBezTo>
                      <a:pt x="1203" y="2108"/>
                      <a:pt x="1299" y="2048"/>
                      <a:pt x="1382" y="1977"/>
                    </a:cubicBezTo>
                    <a:cubicBezTo>
                      <a:pt x="1477" y="1906"/>
                      <a:pt x="1561" y="1846"/>
                      <a:pt x="1656" y="1775"/>
                    </a:cubicBezTo>
                    <a:lnTo>
                      <a:pt x="1715" y="1715"/>
                    </a:lnTo>
                    <a:cubicBezTo>
                      <a:pt x="1811" y="1620"/>
                      <a:pt x="1953" y="1489"/>
                      <a:pt x="2025" y="1263"/>
                    </a:cubicBezTo>
                    <a:lnTo>
                      <a:pt x="2049" y="1155"/>
                    </a:lnTo>
                    <a:close/>
                  </a:path>
                </a:pathLst>
              </a:custGeom>
              <a:solidFill>
                <a:schemeClr val="lt1"/>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2" name="Google Shape;442;p35"/>
              <p:cNvSpPr/>
              <p:nvPr/>
            </p:nvSpPr>
            <p:spPr>
              <a:xfrm>
                <a:off x="1896950" y="1757775"/>
                <a:ext cx="53900" cy="48550"/>
              </a:xfrm>
              <a:custGeom>
                <a:avLst/>
                <a:gdLst/>
                <a:ahLst/>
                <a:cxnLst/>
                <a:rect l="l" t="t" r="r" b="b"/>
                <a:pathLst>
                  <a:path w="2156" h="1942" extrusionOk="0">
                    <a:moveTo>
                      <a:pt x="2120" y="977"/>
                    </a:moveTo>
                    <a:cubicBezTo>
                      <a:pt x="1727" y="382"/>
                      <a:pt x="1429" y="168"/>
                      <a:pt x="751" y="25"/>
                    </a:cubicBezTo>
                    <a:lnTo>
                      <a:pt x="691" y="1"/>
                    </a:lnTo>
                    <a:lnTo>
                      <a:pt x="655" y="37"/>
                    </a:lnTo>
                    <a:cubicBezTo>
                      <a:pt x="417" y="156"/>
                      <a:pt x="132" y="299"/>
                      <a:pt x="24" y="656"/>
                    </a:cubicBezTo>
                    <a:lnTo>
                      <a:pt x="1" y="751"/>
                    </a:lnTo>
                    <a:lnTo>
                      <a:pt x="72" y="811"/>
                    </a:lnTo>
                    <a:cubicBezTo>
                      <a:pt x="513" y="1227"/>
                      <a:pt x="1036" y="1584"/>
                      <a:pt x="1620" y="1894"/>
                    </a:cubicBezTo>
                    <a:lnTo>
                      <a:pt x="1703" y="1942"/>
                    </a:lnTo>
                    <a:lnTo>
                      <a:pt x="1786" y="1882"/>
                    </a:lnTo>
                    <a:cubicBezTo>
                      <a:pt x="2108" y="1644"/>
                      <a:pt x="2144" y="1299"/>
                      <a:pt x="2156" y="1049"/>
                    </a:cubicBezTo>
                    <a:lnTo>
                      <a:pt x="2156" y="989"/>
                    </a:lnTo>
                    <a:close/>
                  </a:path>
                </a:pathLst>
              </a:custGeom>
              <a:solidFill>
                <a:schemeClr val="accent3"/>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3" name="Google Shape;443;p35"/>
              <p:cNvSpPr/>
              <p:nvPr/>
            </p:nvSpPr>
            <p:spPr>
              <a:xfrm>
                <a:off x="1878200" y="1780700"/>
                <a:ext cx="62825" cy="50625"/>
              </a:xfrm>
              <a:custGeom>
                <a:avLst/>
                <a:gdLst/>
                <a:ahLst/>
                <a:cxnLst/>
                <a:rect l="l" t="t" r="r" b="b"/>
                <a:pathLst>
                  <a:path w="2513" h="2025" extrusionOk="0">
                    <a:moveTo>
                      <a:pt x="2394" y="1346"/>
                    </a:moveTo>
                    <a:cubicBezTo>
                      <a:pt x="2334" y="1203"/>
                      <a:pt x="2251" y="1096"/>
                      <a:pt x="2120" y="989"/>
                    </a:cubicBezTo>
                    <a:cubicBezTo>
                      <a:pt x="1834" y="798"/>
                      <a:pt x="1560" y="608"/>
                      <a:pt x="1286" y="417"/>
                    </a:cubicBezTo>
                    <a:lnTo>
                      <a:pt x="905" y="144"/>
                    </a:lnTo>
                    <a:cubicBezTo>
                      <a:pt x="893" y="144"/>
                      <a:pt x="893" y="132"/>
                      <a:pt x="882" y="120"/>
                    </a:cubicBezTo>
                    <a:cubicBezTo>
                      <a:pt x="834" y="84"/>
                      <a:pt x="774" y="36"/>
                      <a:pt x="703" y="25"/>
                    </a:cubicBezTo>
                    <a:cubicBezTo>
                      <a:pt x="608" y="13"/>
                      <a:pt x="524" y="1"/>
                      <a:pt x="429" y="1"/>
                    </a:cubicBezTo>
                    <a:cubicBezTo>
                      <a:pt x="393" y="1"/>
                      <a:pt x="334" y="1"/>
                      <a:pt x="286" y="13"/>
                    </a:cubicBezTo>
                    <a:cubicBezTo>
                      <a:pt x="120" y="36"/>
                      <a:pt x="0" y="203"/>
                      <a:pt x="0" y="394"/>
                    </a:cubicBezTo>
                    <a:lnTo>
                      <a:pt x="0" y="489"/>
                    </a:lnTo>
                    <a:lnTo>
                      <a:pt x="72" y="537"/>
                    </a:lnTo>
                    <a:cubicBezTo>
                      <a:pt x="96" y="548"/>
                      <a:pt x="108" y="548"/>
                      <a:pt x="131" y="560"/>
                    </a:cubicBezTo>
                    <a:cubicBezTo>
                      <a:pt x="179" y="596"/>
                      <a:pt x="239" y="620"/>
                      <a:pt x="298" y="656"/>
                    </a:cubicBezTo>
                    <a:cubicBezTo>
                      <a:pt x="584" y="775"/>
                      <a:pt x="774" y="906"/>
                      <a:pt x="953" y="1072"/>
                    </a:cubicBezTo>
                    <a:cubicBezTo>
                      <a:pt x="1108" y="1203"/>
                      <a:pt x="1286" y="1310"/>
                      <a:pt x="1465" y="1394"/>
                    </a:cubicBezTo>
                    <a:lnTo>
                      <a:pt x="1548" y="1441"/>
                    </a:lnTo>
                    <a:cubicBezTo>
                      <a:pt x="1655" y="1501"/>
                      <a:pt x="1763" y="1620"/>
                      <a:pt x="1858" y="1739"/>
                    </a:cubicBezTo>
                    <a:cubicBezTo>
                      <a:pt x="1917" y="1799"/>
                      <a:pt x="1965" y="1858"/>
                      <a:pt x="2025" y="1918"/>
                    </a:cubicBezTo>
                    <a:lnTo>
                      <a:pt x="2120" y="2025"/>
                    </a:lnTo>
                    <a:lnTo>
                      <a:pt x="2215" y="1930"/>
                    </a:lnTo>
                    <a:cubicBezTo>
                      <a:pt x="2358" y="1822"/>
                      <a:pt x="2513" y="1644"/>
                      <a:pt x="2394" y="1346"/>
                    </a:cubicBezTo>
                    <a:close/>
                  </a:path>
                </a:pathLst>
              </a:custGeom>
              <a:solidFill>
                <a:schemeClr val="lt1"/>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sp>
            <p:nvSpPr>
              <p:cNvPr id="444" name="Google Shape;444;p35"/>
              <p:cNvSpPr/>
              <p:nvPr/>
            </p:nvSpPr>
            <p:spPr>
              <a:xfrm>
                <a:off x="1731150" y="1748550"/>
                <a:ext cx="228625" cy="313175"/>
              </a:xfrm>
              <a:custGeom>
                <a:avLst/>
                <a:gdLst/>
                <a:ahLst/>
                <a:cxnLst/>
                <a:rect l="l" t="t" r="r" b="b"/>
                <a:pathLst>
                  <a:path w="9145" h="12527" extrusionOk="0">
                    <a:moveTo>
                      <a:pt x="7609" y="1"/>
                    </a:moveTo>
                    <a:cubicBezTo>
                      <a:pt x="8097" y="346"/>
                      <a:pt x="8573" y="691"/>
                      <a:pt x="9050" y="1013"/>
                    </a:cubicBezTo>
                    <a:cubicBezTo>
                      <a:pt x="9145" y="1311"/>
                      <a:pt x="9109" y="1584"/>
                      <a:pt x="9038" y="1858"/>
                    </a:cubicBezTo>
                    <a:cubicBezTo>
                      <a:pt x="8990" y="2037"/>
                      <a:pt x="8883" y="2156"/>
                      <a:pt x="8799" y="2299"/>
                    </a:cubicBezTo>
                    <a:cubicBezTo>
                      <a:pt x="8692" y="2454"/>
                      <a:pt x="8561" y="2608"/>
                      <a:pt x="8609" y="2835"/>
                    </a:cubicBezTo>
                    <a:cubicBezTo>
                      <a:pt x="8621" y="2918"/>
                      <a:pt x="8561" y="3025"/>
                      <a:pt x="8514" y="3096"/>
                    </a:cubicBezTo>
                    <a:cubicBezTo>
                      <a:pt x="7716" y="4228"/>
                      <a:pt x="7002" y="5430"/>
                      <a:pt x="6192" y="6561"/>
                    </a:cubicBezTo>
                    <a:cubicBezTo>
                      <a:pt x="6013" y="6823"/>
                      <a:pt x="5823" y="7061"/>
                      <a:pt x="5609" y="7276"/>
                    </a:cubicBezTo>
                    <a:cubicBezTo>
                      <a:pt x="5418" y="7490"/>
                      <a:pt x="5240" y="7692"/>
                      <a:pt x="5097" y="7930"/>
                    </a:cubicBezTo>
                    <a:cubicBezTo>
                      <a:pt x="4704" y="8502"/>
                      <a:pt x="4299" y="9062"/>
                      <a:pt x="3918" y="9633"/>
                    </a:cubicBezTo>
                    <a:cubicBezTo>
                      <a:pt x="3739" y="9883"/>
                      <a:pt x="3561" y="10133"/>
                      <a:pt x="3382" y="10371"/>
                    </a:cubicBezTo>
                    <a:cubicBezTo>
                      <a:pt x="3335" y="10431"/>
                      <a:pt x="3275" y="10490"/>
                      <a:pt x="3227" y="10514"/>
                    </a:cubicBezTo>
                    <a:cubicBezTo>
                      <a:pt x="3037" y="10538"/>
                      <a:pt x="2965" y="10693"/>
                      <a:pt x="2846" y="10812"/>
                    </a:cubicBezTo>
                    <a:cubicBezTo>
                      <a:pt x="2739" y="10907"/>
                      <a:pt x="2596" y="10990"/>
                      <a:pt x="2489" y="11086"/>
                    </a:cubicBezTo>
                    <a:cubicBezTo>
                      <a:pt x="2013" y="11538"/>
                      <a:pt x="1465" y="11907"/>
                      <a:pt x="965" y="12336"/>
                    </a:cubicBezTo>
                    <a:cubicBezTo>
                      <a:pt x="751" y="12526"/>
                      <a:pt x="227" y="12431"/>
                      <a:pt x="60" y="12169"/>
                    </a:cubicBezTo>
                    <a:cubicBezTo>
                      <a:pt x="13" y="12098"/>
                      <a:pt x="1" y="12014"/>
                      <a:pt x="13" y="11931"/>
                    </a:cubicBezTo>
                    <a:cubicBezTo>
                      <a:pt x="36" y="11752"/>
                      <a:pt x="48" y="11562"/>
                      <a:pt x="96" y="11395"/>
                    </a:cubicBezTo>
                    <a:cubicBezTo>
                      <a:pt x="239" y="10919"/>
                      <a:pt x="334" y="10419"/>
                      <a:pt x="417" y="9931"/>
                    </a:cubicBezTo>
                    <a:cubicBezTo>
                      <a:pt x="477" y="9633"/>
                      <a:pt x="548" y="9335"/>
                      <a:pt x="644" y="9038"/>
                    </a:cubicBezTo>
                    <a:cubicBezTo>
                      <a:pt x="703" y="8823"/>
                      <a:pt x="810" y="8621"/>
                      <a:pt x="929" y="8419"/>
                    </a:cubicBezTo>
                    <a:cubicBezTo>
                      <a:pt x="1430" y="7561"/>
                      <a:pt x="2072" y="6799"/>
                      <a:pt x="2620" y="5966"/>
                    </a:cubicBezTo>
                    <a:cubicBezTo>
                      <a:pt x="2751" y="5775"/>
                      <a:pt x="2858" y="5549"/>
                      <a:pt x="2977" y="5347"/>
                    </a:cubicBezTo>
                    <a:cubicBezTo>
                      <a:pt x="3132" y="5109"/>
                      <a:pt x="3251" y="4847"/>
                      <a:pt x="3406" y="4632"/>
                    </a:cubicBezTo>
                    <a:cubicBezTo>
                      <a:pt x="4037" y="3739"/>
                      <a:pt x="4680" y="2846"/>
                      <a:pt x="5359" y="1977"/>
                    </a:cubicBezTo>
                    <a:cubicBezTo>
                      <a:pt x="5537" y="1751"/>
                      <a:pt x="5704" y="1501"/>
                      <a:pt x="5871" y="1251"/>
                    </a:cubicBezTo>
                    <a:cubicBezTo>
                      <a:pt x="5942" y="1144"/>
                      <a:pt x="6013" y="1037"/>
                      <a:pt x="6168" y="1025"/>
                    </a:cubicBezTo>
                    <a:cubicBezTo>
                      <a:pt x="6323" y="1001"/>
                      <a:pt x="6418" y="858"/>
                      <a:pt x="6502" y="739"/>
                    </a:cubicBezTo>
                    <a:cubicBezTo>
                      <a:pt x="6621" y="596"/>
                      <a:pt x="6716" y="429"/>
                      <a:pt x="6883" y="299"/>
                    </a:cubicBezTo>
                    <a:cubicBezTo>
                      <a:pt x="7073" y="132"/>
                      <a:pt x="7311" y="48"/>
                      <a:pt x="7609" y="1"/>
                    </a:cubicBezTo>
                    <a:close/>
                    <a:moveTo>
                      <a:pt x="2477" y="9407"/>
                    </a:moveTo>
                    <a:cubicBezTo>
                      <a:pt x="3977" y="7264"/>
                      <a:pt x="5454" y="5168"/>
                      <a:pt x="6918" y="3073"/>
                    </a:cubicBezTo>
                    <a:cubicBezTo>
                      <a:pt x="6942" y="3037"/>
                      <a:pt x="6954" y="2989"/>
                      <a:pt x="6966" y="2918"/>
                    </a:cubicBezTo>
                    <a:cubicBezTo>
                      <a:pt x="6823" y="2799"/>
                      <a:pt x="6692" y="2680"/>
                      <a:pt x="6478" y="2608"/>
                    </a:cubicBezTo>
                    <a:cubicBezTo>
                      <a:pt x="6418" y="2680"/>
                      <a:pt x="6359" y="2739"/>
                      <a:pt x="6311" y="2799"/>
                    </a:cubicBezTo>
                    <a:cubicBezTo>
                      <a:pt x="6180" y="2977"/>
                      <a:pt x="6061" y="3168"/>
                      <a:pt x="5942" y="3370"/>
                    </a:cubicBezTo>
                    <a:cubicBezTo>
                      <a:pt x="4656" y="5192"/>
                      <a:pt x="3370" y="7014"/>
                      <a:pt x="2084" y="8847"/>
                    </a:cubicBezTo>
                    <a:cubicBezTo>
                      <a:pt x="2037" y="8907"/>
                      <a:pt x="2013" y="8978"/>
                      <a:pt x="1965" y="9050"/>
                    </a:cubicBezTo>
                    <a:cubicBezTo>
                      <a:pt x="2144" y="9169"/>
                      <a:pt x="2299" y="9276"/>
                      <a:pt x="2477" y="9407"/>
                    </a:cubicBezTo>
                    <a:close/>
                    <a:moveTo>
                      <a:pt x="1537" y="8740"/>
                    </a:moveTo>
                    <a:cubicBezTo>
                      <a:pt x="1584" y="8692"/>
                      <a:pt x="1632" y="8669"/>
                      <a:pt x="1656" y="8621"/>
                    </a:cubicBezTo>
                    <a:cubicBezTo>
                      <a:pt x="1811" y="8407"/>
                      <a:pt x="1953" y="8216"/>
                      <a:pt x="2108" y="8014"/>
                    </a:cubicBezTo>
                    <a:lnTo>
                      <a:pt x="3358" y="6228"/>
                    </a:lnTo>
                    <a:cubicBezTo>
                      <a:pt x="3870" y="5478"/>
                      <a:pt x="4394" y="4740"/>
                      <a:pt x="4930" y="3989"/>
                    </a:cubicBezTo>
                    <a:lnTo>
                      <a:pt x="5954" y="2561"/>
                    </a:lnTo>
                    <a:cubicBezTo>
                      <a:pt x="6013" y="2489"/>
                      <a:pt x="6049" y="2394"/>
                      <a:pt x="6073" y="2311"/>
                    </a:cubicBezTo>
                    <a:cubicBezTo>
                      <a:pt x="5990" y="2251"/>
                      <a:pt x="5930" y="2204"/>
                      <a:pt x="5859" y="2156"/>
                    </a:cubicBezTo>
                    <a:cubicBezTo>
                      <a:pt x="5811" y="2192"/>
                      <a:pt x="5763" y="2204"/>
                      <a:pt x="5740" y="2227"/>
                    </a:cubicBezTo>
                    <a:cubicBezTo>
                      <a:pt x="5418" y="2680"/>
                      <a:pt x="5037" y="3073"/>
                      <a:pt x="4739" y="3525"/>
                    </a:cubicBezTo>
                    <a:cubicBezTo>
                      <a:pt x="4501" y="3918"/>
                      <a:pt x="4227" y="4299"/>
                      <a:pt x="3966" y="4668"/>
                    </a:cubicBezTo>
                    <a:cubicBezTo>
                      <a:pt x="3716" y="5049"/>
                      <a:pt x="3454" y="5418"/>
                      <a:pt x="3275" y="5835"/>
                    </a:cubicBezTo>
                    <a:cubicBezTo>
                      <a:pt x="3239" y="5942"/>
                      <a:pt x="3180" y="6025"/>
                      <a:pt x="3096" y="6121"/>
                    </a:cubicBezTo>
                    <a:cubicBezTo>
                      <a:pt x="2549" y="6906"/>
                      <a:pt x="1989" y="7692"/>
                      <a:pt x="1430" y="8502"/>
                    </a:cubicBezTo>
                    <a:cubicBezTo>
                      <a:pt x="1406" y="8538"/>
                      <a:pt x="1394" y="8585"/>
                      <a:pt x="1358" y="8645"/>
                    </a:cubicBezTo>
                    <a:cubicBezTo>
                      <a:pt x="1430" y="8681"/>
                      <a:pt x="1477" y="8704"/>
                      <a:pt x="1537" y="8740"/>
                    </a:cubicBezTo>
                    <a:close/>
                    <a:moveTo>
                      <a:pt x="7418" y="3227"/>
                    </a:moveTo>
                    <a:cubicBezTo>
                      <a:pt x="7371" y="3275"/>
                      <a:pt x="7323" y="3287"/>
                      <a:pt x="7299" y="3323"/>
                    </a:cubicBezTo>
                    <a:cubicBezTo>
                      <a:pt x="5930" y="5394"/>
                      <a:pt x="4466" y="7383"/>
                      <a:pt x="3061" y="9419"/>
                    </a:cubicBezTo>
                    <a:cubicBezTo>
                      <a:pt x="3001" y="9502"/>
                      <a:pt x="2965" y="9585"/>
                      <a:pt x="2918" y="9657"/>
                    </a:cubicBezTo>
                    <a:cubicBezTo>
                      <a:pt x="2965" y="9752"/>
                      <a:pt x="3013" y="9800"/>
                      <a:pt x="3120" y="9752"/>
                    </a:cubicBezTo>
                    <a:cubicBezTo>
                      <a:pt x="3656" y="8978"/>
                      <a:pt x="4216" y="8192"/>
                      <a:pt x="4763" y="7395"/>
                    </a:cubicBezTo>
                    <a:cubicBezTo>
                      <a:pt x="4870" y="7264"/>
                      <a:pt x="4966" y="7121"/>
                      <a:pt x="5085" y="7014"/>
                    </a:cubicBezTo>
                    <a:cubicBezTo>
                      <a:pt x="5394" y="6740"/>
                      <a:pt x="5621" y="6406"/>
                      <a:pt x="5859" y="6073"/>
                    </a:cubicBezTo>
                    <a:cubicBezTo>
                      <a:pt x="6156" y="5656"/>
                      <a:pt x="6430" y="5240"/>
                      <a:pt x="6752" y="4859"/>
                    </a:cubicBezTo>
                    <a:cubicBezTo>
                      <a:pt x="7073" y="4442"/>
                      <a:pt x="7311" y="3966"/>
                      <a:pt x="7621" y="3513"/>
                    </a:cubicBezTo>
                    <a:cubicBezTo>
                      <a:pt x="7645" y="3489"/>
                      <a:pt x="7645" y="3442"/>
                      <a:pt x="7656" y="3382"/>
                    </a:cubicBezTo>
                    <a:cubicBezTo>
                      <a:pt x="7561" y="3335"/>
                      <a:pt x="7490" y="3275"/>
                      <a:pt x="7418" y="3227"/>
                    </a:cubicBezTo>
                    <a:close/>
                    <a:moveTo>
                      <a:pt x="1632" y="10943"/>
                    </a:moveTo>
                    <a:cubicBezTo>
                      <a:pt x="1775" y="10836"/>
                      <a:pt x="1894" y="10764"/>
                      <a:pt x="2013" y="10669"/>
                    </a:cubicBezTo>
                    <a:cubicBezTo>
                      <a:pt x="2120" y="10585"/>
                      <a:pt x="2239" y="10490"/>
                      <a:pt x="2346" y="10407"/>
                    </a:cubicBezTo>
                    <a:cubicBezTo>
                      <a:pt x="2465" y="10300"/>
                      <a:pt x="2549" y="10193"/>
                      <a:pt x="2596" y="10026"/>
                    </a:cubicBezTo>
                    <a:cubicBezTo>
                      <a:pt x="2120" y="9693"/>
                      <a:pt x="1644" y="9359"/>
                      <a:pt x="1156" y="9014"/>
                    </a:cubicBezTo>
                    <a:cubicBezTo>
                      <a:pt x="1120" y="9121"/>
                      <a:pt x="1072" y="9216"/>
                      <a:pt x="1060" y="9300"/>
                    </a:cubicBezTo>
                    <a:cubicBezTo>
                      <a:pt x="1013" y="9526"/>
                      <a:pt x="965" y="9728"/>
                      <a:pt x="929" y="9954"/>
                    </a:cubicBezTo>
                    <a:cubicBezTo>
                      <a:pt x="918" y="10026"/>
                      <a:pt x="894" y="10085"/>
                      <a:pt x="894" y="10169"/>
                    </a:cubicBezTo>
                    <a:cubicBezTo>
                      <a:pt x="882" y="10324"/>
                      <a:pt x="929" y="10466"/>
                      <a:pt x="1072" y="10562"/>
                    </a:cubicBezTo>
                    <a:cubicBezTo>
                      <a:pt x="1275" y="10693"/>
                      <a:pt x="1453" y="10824"/>
                      <a:pt x="1632" y="10943"/>
                    </a:cubicBezTo>
                    <a:close/>
                    <a:moveTo>
                      <a:pt x="6811" y="1084"/>
                    </a:moveTo>
                    <a:cubicBezTo>
                      <a:pt x="7264" y="1501"/>
                      <a:pt x="7776" y="1858"/>
                      <a:pt x="8323" y="2156"/>
                    </a:cubicBezTo>
                    <a:cubicBezTo>
                      <a:pt x="8597" y="1965"/>
                      <a:pt x="8621" y="1703"/>
                      <a:pt x="8633" y="1430"/>
                    </a:cubicBezTo>
                    <a:cubicBezTo>
                      <a:pt x="8252" y="858"/>
                      <a:pt x="7978" y="680"/>
                      <a:pt x="7359" y="549"/>
                    </a:cubicBezTo>
                    <a:cubicBezTo>
                      <a:pt x="7121" y="656"/>
                      <a:pt x="6894" y="787"/>
                      <a:pt x="6811" y="1084"/>
                    </a:cubicBezTo>
                    <a:close/>
                    <a:moveTo>
                      <a:pt x="8002" y="3108"/>
                    </a:moveTo>
                    <a:cubicBezTo>
                      <a:pt x="8157" y="2966"/>
                      <a:pt x="8192" y="2846"/>
                      <a:pt x="8133" y="2692"/>
                    </a:cubicBezTo>
                    <a:cubicBezTo>
                      <a:pt x="8085" y="2573"/>
                      <a:pt x="8014" y="2489"/>
                      <a:pt x="7895" y="2418"/>
                    </a:cubicBezTo>
                    <a:lnTo>
                      <a:pt x="6680" y="1561"/>
                    </a:lnTo>
                    <a:cubicBezTo>
                      <a:pt x="6644" y="1537"/>
                      <a:pt x="6597" y="1489"/>
                      <a:pt x="6549" y="1477"/>
                    </a:cubicBezTo>
                    <a:cubicBezTo>
                      <a:pt x="6430" y="1465"/>
                      <a:pt x="6299" y="1442"/>
                      <a:pt x="6180" y="1465"/>
                    </a:cubicBezTo>
                    <a:cubicBezTo>
                      <a:pt x="6085" y="1477"/>
                      <a:pt x="6013" y="1561"/>
                      <a:pt x="6013" y="1703"/>
                    </a:cubicBezTo>
                    <a:cubicBezTo>
                      <a:pt x="6073" y="1727"/>
                      <a:pt x="6144" y="1787"/>
                      <a:pt x="6228" y="1823"/>
                    </a:cubicBezTo>
                    <a:cubicBezTo>
                      <a:pt x="6478" y="1942"/>
                      <a:pt x="6716" y="2061"/>
                      <a:pt x="6906" y="2251"/>
                    </a:cubicBezTo>
                    <a:cubicBezTo>
                      <a:pt x="7073" y="2394"/>
                      <a:pt x="7275" y="2489"/>
                      <a:pt x="7478" y="2608"/>
                    </a:cubicBezTo>
                    <a:cubicBezTo>
                      <a:pt x="7680" y="2715"/>
                      <a:pt x="7823" y="2918"/>
                      <a:pt x="8002" y="3108"/>
                    </a:cubicBezTo>
                    <a:close/>
                  </a:path>
                </a:pathLst>
              </a:custGeom>
              <a:solidFill>
                <a:schemeClr val="dk1"/>
              </a:solidFill>
              <a:ln>
                <a:noFill/>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grpSp>
        <p:sp>
          <p:nvSpPr>
            <p:cNvPr id="445" name="Google Shape;445;p35"/>
            <p:cNvSpPr/>
            <p:nvPr/>
          </p:nvSpPr>
          <p:spPr>
            <a:xfrm>
              <a:off x="6999675" y="4779150"/>
              <a:ext cx="1551855" cy="117652"/>
            </a:xfrm>
            <a:custGeom>
              <a:avLst/>
              <a:gdLst/>
              <a:ahLst/>
              <a:cxnLst/>
              <a:rect l="l" t="t" r="r" b="b"/>
              <a:pathLst>
                <a:path w="17860" h="1727" fill="none" extrusionOk="0">
                  <a:moveTo>
                    <a:pt x="17860" y="1465"/>
                  </a:moveTo>
                  <a:cubicBezTo>
                    <a:pt x="17550" y="989"/>
                    <a:pt x="16717" y="453"/>
                    <a:pt x="16110" y="429"/>
                  </a:cubicBezTo>
                  <a:cubicBezTo>
                    <a:pt x="15193" y="417"/>
                    <a:pt x="14871" y="1727"/>
                    <a:pt x="13979" y="1715"/>
                  </a:cubicBezTo>
                  <a:cubicBezTo>
                    <a:pt x="13133" y="1703"/>
                    <a:pt x="13074" y="512"/>
                    <a:pt x="12121" y="274"/>
                  </a:cubicBezTo>
                  <a:cubicBezTo>
                    <a:pt x="11002" y="1"/>
                    <a:pt x="10645" y="1536"/>
                    <a:pt x="9347" y="1417"/>
                  </a:cubicBezTo>
                  <a:cubicBezTo>
                    <a:pt x="8335" y="1322"/>
                    <a:pt x="8228" y="346"/>
                    <a:pt x="7263" y="405"/>
                  </a:cubicBezTo>
                  <a:cubicBezTo>
                    <a:pt x="6299" y="465"/>
                    <a:pt x="6192" y="1441"/>
                    <a:pt x="5251" y="1489"/>
                  </a:cubicBezTo>
                  <a:cubicBezTo>
                    <a:pt x="4203" y="1536"/>
                    <a:pt x="4120" y="310"/>
                    <a:pt x="3037" y="346"/>
                  </a:cubicBezTo>
                  <a:cubicBezTo>
                    <a:pt x="2215" y="370"/>
                    <a:pt x="1858" y="1084"/>
                    <a:pt x="691" y="1060"/>
                  </a:cubicBezTo>
                  <a:cubicBezTo>
                    <a:pt x="393" y="1060"/>
                    <a:pt x="155" y="1001"/>
                    <a:pt x="1" y="953"/>
                  </a:cubicBezTo>
                </a:path>
              </a:pathLst>
            </a:custGeom>
            <a:noFill/>
            <a:ln w="19050" cap="flat" cmpd="sng">
              <a:solidFill>
                <a:schemeClr val="dk1"/>
              </a:solidFill>
              <a:prstDash val="solid"/>
              <a:miter lim="11906"/>
              <a:headEnd type="none" w="sm" len="sm"/>
              <a:tailEnd type="none" w="sm" len="sm"/>
            </a:ln>
          </p:spPr>
          <p:txBody>
            <a:bodyPr spcFirstLastPara="1" wrap="square" lIns="121900" tIns="121900" rIns="121900" bIns="121900" anchor="ctr" anchorCtr="0">
              <a:noAutofit/>
            </a:bodyPr>
            <a:lstStyle/>
            <a:p>
              <a:pPr algn="ctr" defTabSz="1219140">
                <a:buClr>
                  <a:srgbClr val="000000"/>
                </a:buClr>
              </a:pPr>
              <a:endParaRPr sz="3200" b="1" kern="0">
                <a:solidFill>
                  <a:srgbClr val="FF0000"/>
                </a:solidFill>
                <a:latin typeface="Times New Roman" panose="02020603050405020304" pitchFamily="18" charset="0"/>
                <a:cs typeface="Times New Roman" panose="02020603050405020304" pitchFamily="18" charset="0"/>
                <a:sym typeface="Arial"/>
              </a:endParaRPr>
            </a:p>
          </p:txBody>
        </p:sp>
      </p:grpSp>
      <p:sp>
        <p:nvSpPr>
          <p:cNvPr id="447" name="Google Shape;447;p35"/>
          <p:cNvSpPr txBox="1">
            <a:spLocks noGrp="1"/>
          </p:cNvSpPr>
          <p:nvPr>
            <p:ph type="title" idx="2"/>
          </p:nvPr>
        </p:nvSpPr>
        <p:spPr>
          <a:xfrm>
            <a:off x="5953985" y="1191375"/>
            <a:ext cx="999600" cy="768000"/>
          </a:xfrm>
          <a:prstGeom prst="rect">
            <a:avLst/>
          </a:prstGeom>
        </p:spPr>
        <p:txBody>
          <a:bodyPr spcFirstLastPara="1" wrap="square" lIns="121900" tIns="121900" rIns="121900" bIns="121900" anchor="ctr" anchorCtr="0">
            <a:noAutofit/>
          </a:bodyPr>
          <a:lstStyle/>
          <a:p>
            <a:r>
              <a:rPr lang="en"/>
              <a:t>1</a:t>
            </a:r>
            <a:endParaRPr dirty="0"/>
          </a:p>
        </p:txBody>
      </p:sp>
      <p:sp>
        <p:nvSpPr>
          <p:cNvPr id="450" name="Google Shape;450;p35"/>
          <p:cNvSpPr txBox="1">
            <a:spLocks noGrp="1"/>
          </p:cNvSpPr>
          <p:nvPr>
            <p:ph type="title" idx="4"/>
          </p:nvPr>
        </p:nvSpPr>
        <p:spPr>
          <a:xfrm>
            <a:off x="6021040" y="4314008"/>
            <a:ext cx="999600" cy="768000"/>
          </a:xfrm>
          <a:prstGeom prst="rect">
            <a:avLst/>
          </a:prstGeom>
        </p:spPr>
        <p:txBody>
          <a:bodyPr spcFirstLastPara="1" wrap="square" lIns="121900" tIns="121900" rIns="121900" bIns="121900" anchor="ctr" anchorCtr="0">
            <a:noAutofit/>
          </a:bodyPr>
          <a:lstStyle/>
          <a:p>
            <a:r>
              <a:rPr lang="en"/>
              <a:t>2</a:t>
            </a:r>
            <a:endParaRPr dirty="0"/>
          </a:p>
        </p:txBody>
      </p:sp>
      <p:pic>
        <p:nvPicPr>
          <p:cNvPr id="456" name="Google Shape;456;p35"/>
          <p:cNvPicPr preferRelativeResize="0"/>
          <p:nvPr/>
        </p:nvPicPr>
        <p:blipFill>
          <a:blip r:embed="rId3">
            <a:alphaModFix/>
          </a:blip>
          <a:stretch>
            <a:fillRect/>
          </a:stretch>
        </p:blipFill>
        <p:spPr>
          <a:xfrm>
            <a:off x="950800" y="2181767"/>
            <a:ext cx="3418400" cy="3956800"/>
          </a:xfrm>
          <a:prstGeom prst="roundRect">
            <a:avLst>
              <a:gd name="adj" fmla="val 16667"/>
            </a:avLst>
          </a:prstGeom>
          <a:noFill/>
          <a:ln>
            <a:noFill/>
          </a:ln>
        </p:spPr>
      </p:pic>
      <p:grpSp>
        <p:nvGrpSpPr>
          <p:cNvPr id="457" name="Google Shape;457;p35"/>
          <p:cNvGrpSpPr/>
          <p:nvPr/>
        </p:nvGrpSpPr>
        <p:grpSpPr>
          <a:xfrm>
            <a:off x="2842819" y="1974565"/>
            <a:ext cx="1595132" cy="1342343"/>
            <a:chOff x="6075750" y="3009125"/>
            <a:chExt cx="550400" cy="463175"/>
          </a:xfrm>
        </p:grpSpPr>
        <p:sp>
          <p:nvSpPr>
            <p:cNvPr id="458" name="Google Shape;458;p35"/>
            <p:cNvSpPr/>
            <p:nvPr/>
          </p:nvSpPr>
          <p:spPr>
            <a:xfrm>
              <a:off x="6076650" y="3020750"/>
              <a:ext cx="538175" cy="433700"/>
            </a:xfrm>
            <a:custGeom>
              <a:avLst/>
              <a:gdLst/>
              <a:ahLst/>
              <a:cxnLst/>
              <a:rect l="l" t="t" r="r" b="b"/>
              <a:pathLst>
                <a:path w="21527" h="17348" extrusionOk="0">
                  <a:moveTo>
                    <a:pt x="7572" y="17347"/>
                  </a:moveTo>
                  <a:cubicBezTo>
                    <a:pt x="7858" y="16657"/>
                    <a:pt x="8108" y="16097"/>
                    <a:pt x="8311" y="15538"/>
                  </a:cubicBezTo>
                  <a:cubicBezTo>
                    <a:pt x="8430" y="15204"/>
                    <a:pt x="8465" y="14847"/>
                    <a:pt x="8513" y="14514"/>
                  </a:cubicBezTo>
                  <a:cubicBezTo>
                    <a:pt x="8573" y="14014"/>
                    <a:pt x="8489" y="13883"/>
                    <a:pt x="7989" y="13752"/>
                  </a:cubicBezTo>
                  <a:cubicBezTo>
                    <a:pt x="7358" y="13573"/>
                    <a:pt x="6703" y="13418"/>
                    <a:pt x="6072" y="13228"/>
                  </a:cubicBezTo>
                  <a:cubicBezTo>
                    <a:pt x="5167" y="12942"/>
                    <a:pt x="4239" y="12680"/>
                    <a:pt x="3370" y="12299"/>
                  </a:cubicBezTo>
                  <a:cubicBezTo>
                    <a:pt x="2036" y="11752"/>
                    <a:pt x="1048" y="10775"/>
                    <a:pt x="714" y="9358"/>
                  </a:cubicBezTo>
                  <a:cubicBezTo>
                    <a:pt x="0" y="6287"/>
                    <a:pt x="988" y="3334"/>
                    <a:pt x="3727" y="1441"/>
                  </a:cubicBezTo>
                  <a:cubicBezTo>
                    <a:pt x="4703" y="774"/>
                    <a:pt x="5775" y="393"/>
                    <a:pt x="6977" y="274"/>
                  </a:cubicBezTo>
                  <a:cubicBezTo>
                    <a:pt x="9632" y="0"/>
                    <a:pt x="12252" y="274"/>
                    <a:pt x="14871" y="619"/>
                  </a:cubicBezTo>
                  <a:cubicBezTo>
                    <a:pt x="16014" y="774"/>
                    <a:pt x="17133" y="1012"/>
                    <a:pt x="18252" y="1369"/>
                  </a:cubicBezTo>
                  <a:cubicBezTo>
                    <a:pt x="19514" y="1762"/>
                    <a:pt x="20396" y="2524"/>
                    <a:pt x="20812" y="3810"/>
                  </a:cubicBezTo>
                  <a:cubicBezTo>
                    <a:pt x="21527" y="5929"/>
                    <a:pt x="21467" y="8049"/>
                    <a:pt x="20610" y="10097"/>
                  </a:cubicBezTo>
                  <a:cubicBezTo>
                    <a:pt x="20217" y="11085"/>
                    <a:pt x="19562" y="11942"/>
                    <a:pt x="18574" y="12525"/>
                  </a:cubicBezTo>
                  <a:cubicBezTo>
                    <a:pt x="16645" y="13668"/>
                    <a:pt x="14585" y="14288"/>
                    <a:pt x="12323" y="14109"/>
                  </a:cubicBezTo>
                  <a:cubicBezTo>
                    <a:pt x="12037" y="14085"/>
                    <a:pt x="11835" y="14133"/>
                    <a:pt x="11668" y="14383"/>
                  </a:cubicBezTo>
                  <a:cubicBezTo>
                    <a:pt x="11490" y="14669"/>
                    <a:pt x="11359" y="14978"/>
                    <a:pt x="11132" y="15216"/>
                  </a:cubicBezTo>
                  <a:cubicBezTo>
                    <a:pt x="10359" y="16133"/>
                    <a:pt x="9394" y="16800"/>
                    <a:pt x="8287" y="17240"/>
                  </a:cubicBezTo>
                  <a:cubicBezTo>
                    <a:pt x="8108" y="17324"/>
                    <a:pt x="7906" y="17312"/>
                    <a:pt x="7572" y="17347"/>
                  </a:cubicBezTo>
                  <a:close/>
                  <a:moveTo>
                    <a:pt x="10299" y="3298"/>
                  </a:moveTo>
                  <a:cubicBezTo>
                    <a:pt x="10287" y="3465"/>
                    <a:pt x="10251" y="3655"/>
                    <a:pt x="10239" y="3858"/>
                  </a:cubicBezTo>
                  <a:cubicBezTo>
                    <a:pt x="10132" y="4751"/>
                    <a:pt x="10049" y="5644"/>
                    <a:pt x="9942" y="6537"/>
                  </a:cubicBezTo>
                  <a:cubicBezTo>
                    <a:pt x="9882" y="7049"/>
                    <a:pt x="9811" y="7572"/>
                    <a:pt x="9763" y="8096"/>
                  </a:cubicBezTo>
                  <a:cubicBezTo>
                    <a:pt x="9739" y="8382"/>
                    <a:pt x="9870" y="8537"/>
                    <a:pt x="10168" y="8561"/>
                  </a:cubicBezTo>
                  <a:cubicBezTo>
                    <a:pt x="10573" y="8573"/>
                    <a:pt x="10990" y="8596"/>
                    <a:pt x="11382" y="8561"/>
                  </a:cubicBezTo>
                  <a:cubicBezTo>
                    <a:pt x="11918" y="8501"/>
                    <a:pt x="12264" y="8156"/>
                    <a:pt x="12430" y="7644"/>
                  </a:cubicBezTo>
                  <a:cubicBezTo>
                    <a:pt x="12621" y="7037"/>
                    <a:pt x="12514" y="6775"/>
                    <a:pt x="12025" y="6370"/>
                  </a:cubicBezTo>
                  <a:cubicBezTo>
                    <a:pt x="11918" y="6298"/>
                    <a:pt x="11835" y="6203"/>
                    <a:pt x="11763" y="6156"/>
                  </a:cubicBezTo>
                  <a:cubicBezTo>
                    <a:pt x="12025" y="5775"/>
                    <a:pt x="12323" y="5465"/>
                    <a:pt x="12490" y="5084"/>
                  </a:cubicBezTo>
                  <a:cubicBezTo>
                    <a:pt x="12656" y="4679"/>
                    <a:pt x="12633" y="4239"/>
                    <a:pt x="12371" y="3858"/>
                  </a:cubicBezTo>
                  <a:cubicBezTo>
                    <a:pt x="11894" y="3227"/>
                    <a:pt x="10990" y="2977"/>
                    <a:pt x="10299" y="3298"/>
                  </a:cubicBezTo>
                  <a:close/>
                  <a:moveTo>
                    <a:pt x="7418" y="6560"/>
                  </a:moveTo>
                  <a:cubicBezTo>
                    <a:pt x="7787" y="7096"/>
                    <a:pt x="7549" y="7715"/>
                    <a:pt x="7870" y="8215"/>
                  </a:cubicBezTo>
                  <a:cubicBezTo>
                    <a:pt x="8204" y="7942"/>
                    <a:pt x="8204" y="7942"/>
                    <a:pt x="8156" y="7680"/>
                  </a:cubicBezTo>
                  <a:cubicBezTo>
                    <a:pt x="8096" y="7346"/>
                    <a:pt x="8049" y="7025"/>
                    <a:pt x="7977" y="6691"/>
                  </a:cubicBezTo>
                  <a:cubicBezTo>
                    <a:pt x="7811" y="5917"/>
                    <a:pt x="7668" y="5132"/>
                    <a:pt x="7477" y="4358"/>
                  </a:cubicBezTo>
                  <a:cubicBezTo>
                    <a:pt x="7406" y="4108"/>
                    <a:pt x="7275" y="3881"/>
                    <a:pt x="7180" y="3643"/>
                  </a:cubicBezTo>
                  <a:cubicBezTo>
                    <a:pt x="7132" y="3631"/>
                    <a:pt x="7072" y="3608"/>
                    <a:pt x="7025" y="3584"/>
                  </a:cubicBezTo>
                  <a:cubicBezTo>
                    <a:pt x="6977" y="3655"/>
                    <a:pt x="6941" y="3715"/>
                    <a:pt x="6906" y="3786"/>
                  </a:cubicBezTo>
                  <a:cubicBezTo>
                    <a:pt x="6287" y="5167"/>
                    <a:pt x="5656" y="6513"/>
                    <a:pt x="5036" y="7882"/>
                  </a:cubicBezTo>
                  <a:cubicBezTo>
                    <a:pt x="5001" y="7953"/>
                    <a:pt x="5072" y="8072"/>
                    <a:pt x="5096" y="8168"/>
                  </a:cubicBezTo>
                  <a:cubicBezTo>
                    <a:pt x="5298" y="8001"/>
                    <a:pt x="5394" y="7822"/>
                    <a:pt x="5477" y="7632"/>
                  </a:cubicBezTo>
                  <a:cubicBezTo>
                    <a:pt x="5608" y="7334"/>
                    <a:pt x="5727" y="7001"/>
                    <a:pt x="5882" y="6727"/>
                  </a:cubicBezTo>
                  <a:cubicBezTo>
                    <a:pt x="5941" y="6608"/>
                    <a:pt x="6108" y="6489"/>
                    <a:pt x="6239" y="6489"/>
                  </a:cubicBezTo>
                  <a:cubicBezTo>
                    <a:pt x="6644" y="6501"/>
                    <a:pt x="7061" y="6548"/>
                    <a:pt x="7418" y="6560"/>
                  </a:cubicBezTo>
                  <a:close/>
                  <a:moveTo>
                    <a:pt x="16562" y="8120"/>
                  </a:moveTo>
                  <a:cubicBezTo>
                    <a:pt x="16431" y="8144"/>
                    <a:pt x="16324" y="8144"/>
                    <a:pt x="16240" y="8168"/>
                  </a:cubicBezTo>
                  <a:cubicBezTo>
                    <a:pt x="15871" y="8299"/>
                    <a:pt x="15514" y="8251"/>
                    <a:pt x="15133" y="8168"/>
                  </a:cubicBezTo>
                  <a:cubicBezTo>
                    <a:pt x="14121" y="7930"/>
                    <a:pt x="13657" y="6941"/>
                    <a:pt x="14121" y="6025"/>
                  </a:cubicBezTo>
                  <a:cubicBezTo>
                    <a:pt x="14538" y="5179"/>
                    <a:pt x="15181" y="4632"/>
                    <a:pt x="16169" y="4548"/>
                  </a:cubicBezTo>
                  <a:cubicBezTo>
                    <a:pt x="16347" y="4536"/>
                    <a:pt x="16526" y="4536"/>
                    <a:pt x="16502" y="4251"/>
                  </a:cubicBezTo>
                  <a:cubicBezTo>
                    <a:pt x="16169" y="4048"/>
                    <a:pt x="15824" y="4179"/>
                    <a:pt x="15514" y="4298"/>
                  </a:cubicBezTo>
                  <a:cubicBezTo>
                    <a:pt x="14597" y="4608"/>
                    <a:pt x="13978" y="5263"/>
                    <a:pt x="13645" y="6144"/>
                  </a:cubicBezTo>
                  <a:cubicBezTo>
                    <a:pt x="13287" y="7060"/>
                    <a:pt x="13526" y="7870"/>
                    <a:pt x="14359" y="8406"/>
                  </a:cubicBezTo>
                  <a:cubicBezTo>
                    <a:pt x="14942" y="8775"/>
                    <a:pt x="15609" y="8834"/>
                    <a:pt x="16288" y="8715"/>
                  </a:cubicBezTo>
                  <a:cubicBezTo>
                    <a:pt x="16550" y="8644"/>
                    <a:pt x="16681" y="8477"/>
                    <a:pt x="16562" y="8120"/>
                  </a:cubicBezTo>
                  <a:close/>
                </a:path>
              </a:pathLst>
            </a:custGeom>
            <a:solidFill>
              <a:schemeClr val="accent3"/>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59" name="Google Shape;459;p35"/>
            <p:cNvSpPr/>
            <p:nvPr/>
          </p:nvSpPr>
          <p:spPr>
            <a:xfrm>
              <a:off x="6332025" y="3176125"/>
              <a:ext cx="50025" cy="49125"/>
            </a:xfrm>
            <a:custGeom>
              <a:avLst/>
              <a:gdLst/>
              <a:ahLst/>
              <a:cxnLst/>
              <a:rect l="l" t="t" r="r" b="b"/>
              <a:pathLst>
                <a:path w="2001" h="1965" extrusionOk="0">
                  <a:moveTo>
                    <a:pt x="1" y="1762"/>
                  </a:moveTo>
                  <a:cubicBezTo>
                    <a:pt x="24" y="1226"/>
                    <a:pt x="72" y="679"/>
                    <a:pt x="96" y="107"/>
                  </a:cubicBezTo>
                  <a:cubicBezTo>
                    <a:pt x="691" y="0"/>
                    <a:pt x="1132" y="226"/>
                    <a:pt x="1548" y="476"/>
                  </a:cubicBezTo>
                  <a:cubicBezTo>
                    <a:pt x="1787" y="631"/>
                    <a:pt x="2001" y="834"/>
                    <a:pt x="1918" y="1143"/>
                  </a:cubicBezTo>
                  <a:cubicBezTo>
                    <a:pt x="1822" y="1441"/>
                    <a:pt x="1668" y="1738"/>
                    <a:pt x="1322" y="1822"/>
                  </a:cubicBezTo>
                  <a:cubicBezTo>
                    <a:pt x="906" y="1929"/>
                    <a:pt x="489" y="1965"/>
                    <a:pt x="1" y="1762"/>
                  </a:cubicBezTo>
                  <a:close/>
                </a:path>
              </a:pathLst>
            </a:custGeom>
            <a:solidFill>
              <a:schemeClr val="accent3"/>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0" name="Google Shape;460;p35"/>
            <p:cNvSpPr/>
            <p:nvPr/>
          </p:nvSpPr>
          <p:spPr>
            <a:xfrm>
              <a:off x="6337100" y="3105875"/>
              <a:ext cx="45850" cy="61625"/>
            </a:xfrm>
            <a:custGeom>
              <a:avLst/>
              <a:gdLst/>
              <a:ahLst/>
              <a:cxnLst/>
              <a:rect l="l" t="t" r="r" b="b"/>
              <a:pathLst>
                <a:path w="1834" h="2465" extrusionOk="0">
                  <a:moveTo>
                    <a:pt x="131" y="1167"/>
                  </a:moveTo>
                  <a:cubicBezTo>
                    <a:pt x="167" y="905"/>
                    <a:pt x="179" y="655"/>
                    <a:pt x="226" y="405"/>
                  </a:cubicBezTo>
                  <a:cubicBezTo>
                    <a:pt x="262" y="131"/>
                    <a:pt x="476" y="0"/>
                    <a:pt x="679" y="131"/>
                  </a:cubicBezTo>
                  <a:cubicBezTo>
                    <a:pt x="1000" y="310"/>
                    <a:pt x="1322" y="524"/>
                    <a:pt x="1548" y="786"/>
                  </a:cubicBezTo>
                  <a:cubicBezTo>
                    <a:pt x="1834" y="1131"/>
                    <a:pt x="1726" y="1655"/>
                    <a:pt x="1381" y="1953"/>
                  </a:cubicBezTo>
                  <a:cubicBezTo>
                    <a:pt x="1238" y="2072"/>
                    <a:pt x="1060" y="2167"/>
                    <a:pt x="881" y="2227"/>
                  </a:cubicBezTo>
                  <a:cubicBezTo>
                    <a:pt x="179" y="2465"/>
                    <a:pt x="0" y="2310"/>
                    <a:pt x="72" y="1560"/>
                  </a:cubicBezTo>
                  <a:cubicBezTo>
                    <a:pt x="95" y="1429"/>
                    <a:pt x="107" y="1298"/>
                    <a:pt x="131" y="1167"/>
                  </a:cubicBezTo>
                  <a:close/>
                </a:path>
              </a:pathLst>
            </a:custGeom>
            <a:solidFill>
              <a:schemeClr val="accent3"/>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1" name="Google Shape;461;p35"/>
            <p:cNvSpPr/>
            <p:nvPr/>
          </p:nvSpPr>
          <p:spPr>
            <a:xfrm>
              <a:off x="6234100" y="3131775"/>
              <a:ext cx="27100" cy="42275"/>
            </a:xfrm>
            <a:custGeom>
              <a:avLst/>
              <a:gdLst/>
              <a:ahLst/>
              <a:cxnLst/>
              <a:rect l="l" t="t" r="r" b="b"/>
              <a:pathLst>
                <a:path w="1084" h="1691" extrusionOk="0">
                  <a:moveTo>
                    <a:pt x="1084" y="1584"/>
                  </a:moveTo>
                  <a:cubicBezTo>
                    <a:pt x="667" y="1679"/>
                    <a:pt x="322" y="1691"/>
                    <a:pt x="1" y="1476"/>
                  </a:cubicBezTo>
                  <a:cubicBezTo>
                    <a:pt x="60" y="929"/>
                    <a:pt x="358" y="512"/>
                    <a:pt x="703" y="0"/>
                  </a:cubicBezTo>
                  <a:cubicBezTo>
                    <a:pt x="965" y="524"/>
                    <a:pt x="1024" y="1036"/>
                    <a:pt x="1084" y="1584"/>
                  </a:cubicBezTo>
                  <a:close/>
                </a:path>
              </a:pathLst>
            </a:custGeom>
            <a:solidFill>
              <a:schemeClr val="accent3"/>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2" name="Google Shape;462;p35"/>
            <p:cNvSpPr/>
            <p:nvPr/>
          </p:nvSpPr>
          <p:spPr>
            <a:xfrm>
              <a:off x="6075750" y="3009125"/>
              <a:ext cx="550400" cy="463175"/>
            </a:xfrm>
            <a:custGeom>
              <a:avLst/>
              <a:gdLst/>
              <a:ahLst/>
              <a:cxnLst/>
              <a:rect l="l" t="t" r="r" b="b"/>
              <a:pathLst>
                <a:path w="22016" h="18527" extrusionOk="0">
                  <a:moveTo>
                    <a:pt x="21515" y="4323"/>
                  </a:moveTo>
                  <a:cubicBezTo>
                    <a:pt x="21229" y="3394"/>
                    <a:pt x="20801" y="2382"/>
                    <a:pt x="19777" y="1846"/>
                  </a:cubicBezTo>
                  <a:cubicBezTo>
                    <a:pt x="19146" y="1525"/>
                    <a:pt x="18407" y="1168"/>
                    <a:pt x="17610" y="1001"/>
                  </a:cubicBezTo>
                  <a:cubicBezTo>
                    <a:pt x="16241" y="715"/>
                    <a:pt x="14443" y="370"/>
                    <a:pt x="12633" y="191"/>
                  </a:cubicBezTo>
                  <a:cubicBezTo>
                    <a:pt x="11657" y="108"/>
                    <a:pt x="10514" y="1"/>
                    <a:pt x="9359" y="1"/>
                  </a:cubicBezTo>
                  <a:cubicBezTo>
                    <a:pt x="8561" y="1"/>
                    <a:pt x="7847" y="48"/>
                    <a:pt x="7168" y="132"/>
                  </a:cubicBezTo>
                  <a:cubicBezTo>
                    <a:pt x="5811" y="310"/>
                    <a:pt x="4811" y="632"/>
                    <a:pt x="3906" y="1168"/>
                  </a:cubicBezTo>
                  <a:cubicBezTo>
                    <a:pt x="1810" y="2430"/>
                    <a:pt x="572" y="4216"/>
                    <a:pt x="119" y="6621"/>
                  </a:cubicBezTo>
                  <a:cubicBezTo>
                    <a:pt x="0" y="7311"/>
                    <a:pt x="60" y="7978"/>
                    <a:pt x="108" y="8633"/>
                  </a:cubicBezTo>
                  <a:cubicBezTo>
                    <a:pt x="143" y="8907"/>
                    <a:pt x="155" y="9180"/>
                    <a:pt x="167" y="9466"/>
                  </a:cubicBezTo>
                  <a:cubicBezTo>
                    <a:pt x="203" y="10252"/>
                    <a:pt x="608" y="10871"/>
                    <a:pt x="1001" y="11443"/>
                  </a:cubicBezTo>
                  <a:cubicBezTo>
                    <a:pt x="1143" y="11657"/>
                    <a:pt x="1286" y="11859"/>
                    <a:pt x="1405" y="12086"/>
                  </a:cubicBezTo>
                  <a:cubicBezTo>
                    <a:pt x="1441" y="12145"/>
                    <a:pt x="1489" y="12193"/>
                    <a:pt x="1536" y="12217"/>
                  </a:cubicBezTo>
                  <a:lnTo>
                    <a:pt x="1572" y="12252"/>
                  </a:lnTo>
                  <a:cubicBezTo>
                    <a:pt x="2489" y="12990"/>
                    <a:pt x="3608" y="13550"/>
                    <a:pt x="5084" y="13943"/>
                  </a:cubicBezTo>
                  <a:cubicBezTo>
                    <a:pt x="5918" y="14181"/>
                    <a:pt x="6775" y="14455"/>
                    <a:pt x="7644" y="14741"/>
                  </a:cubicBezTo>
                  <a:cubicBezTo>
                    <a:pt x="8061" y="14872"/>
                    <a:pt x="8061" y="14872"/>
                    <a:pt x="7966" y="15348"/>
                  </a:cubicBezTo>
                  <a:cubicBezTo>
                    <a:pt x="7787" y="16265"/>
                    <a:pt x="7335" y="17074"/>
                    <a:pt x="6918" y="17741"/>
                  </a:cubicBezTo>
                  <a:cubicBezTo>
                    <a:pt x="6823" y="17872"/>
                    <a:pt x="6763" y="18110"/>
                    <a:pt x="6823" y="18289"/>
                  </a:cubicBezTo>
                  <a:cubicBezTo>
                    <a:pt x="6882" y="18455"/>
                    <a:pt x="7156" y="18527"/>
                    <a:pt x="7287" y="18527"/>
                  </a:cubicBezTo>
                  <a:lnTo>
                    <a:pt x="7335" y="18527"/>
                  </a:lnTo>
                  <a:cubicBezTo>
                    <a:pt x="7406" y="18527"/>
                    <a:pt x="7478" y="18515"/>
                    <a:pt x="7549" y="18515"/>
                  </a:cubicBezTo>
                  <a:cubicBezTo>
                    <a:pt x="7870" y="18491"/>
                    <a:pt x="8192" y="18467"/>
                    <a:pt x="8478" y="18336"/>
                  </a:cubicBezTo>
                  <a:cubicBezTo>
                    <a:pt x="9692" y="17753"/>
                    <a:pt x="11061" y="16979"/>
                    <a:pt x="11930" y="15586"/>
                  </a:cubicBezTo>
                  <a:cubicBezTo>
                    <a:pt x="12073" y="15348"/>
                    <a:pt x="12240" y="15253"/>
                    <a:pt x="12514" y="15253"/>
                  </a:cubicBezTo>
                  <a:lnTo>
                    <a:pt x="12657" y="15253"/>
                  </a:lnTo>
                  <a:lnTo>
                    <a:pt x="13026" y="15253"/>
                  </a:lnTo>
                  <a:cubicBezTo>
                    <a:pt x="13419" y="15253"/>
                    <a:pt x="13859" y="15241"/>
                    <a:pt x="14300" y="15169"/>
                  </a:cubicBezTo>
                  <a:cubicBezTo>
                    <a:pt x="15550" y="14943"/>
                    <a:pt x="17003" y="14598"/>
                    <a:pt x="18324" y="13848"/>
                  </a:cubicBezTo>
                  <a:lnTo>
                    <a:pt x="18384" y="13812"/>
                  </a:lnTo>
                  <a:cubicBezTo>
                    <a:pt x="19015" y="13455"/>
                    <a:pt x="19658" y="13086"/>
                    <a:pt x="20134" y="12467"/>
                  </a:cubicBezTo>
                  <a:cubicBezTo>
                    <a:pt x="21158" y="11145"/>
                    <a:pt x="21717" y="9788"/>
                    <a:pt x="21801" y="8478"/>
                  </a:cubicBezTo>
                  <a:cubicBezTo>
                    <a:pt x="22015" y="6966"/>
                    <a:pt x="21920" y="5609"/>
                    <a:pt x="21515" y="4323"/>
                  </a:cubicBezTo>
                  <a:close/>
                  <a:moveTo>
                    <a:pt x="11573" y="14764"/>
                  </a:moveTo>
                  <a:cubicBezTo>
                    <a:pt x="11526" y="14860"/>
                    <a:pt x="11466" y="14931"/>
                    <a:pt x="11418" y="15014"/>
                  </a:cubicBezTo>
                  <a:cubicBezTo>
                    <a:pt x="11299" y="15229"/>
                    <a:pt x="11204" y="15419"/>
                    <a:pt x="11049" y="15586"/>
                  </a:cubicBezTo>
                  <a:cubicBezTo>
                    <a:pt x="10311" y="16443"/>
                    <a:pt x="9371" y="17122"/>
                    <a:pt x="8263" y="17562"/>
                  </a:cubicBezTo>
                  <a:cubicBezTo>
                    <a:pt x="8168" y="17610"/>
                    <a:pt x="8049" y="17610"/>
                    <a:pt x="7894" y="17622"/>
                  </a:cubicBezTo>
                  <a:lnTo>
                    <a:pt x="7835" y="17622"/>
                  </a:lnTo>
                  <a:cubicBezTo>
                    <a:pt x="7894" y="17491"/>
                    <a:pt x="7942" y="17372"/>
                    <a:pt x="8001" y="17229"/>
                  </a:cubicBezTo>
                  <a:cubicBezTo>
                    <a:pt x="8180" y="16789"/>
                    <a:pt x="8335" y="16419"/>
                    <a:pt x="8478" y="16015"/>
                  </a:cubicBezTo>
                  <a:cubicBezTo>
                    <a:pt x="8585" y="15717"/>
                    <a:pt x="8632" y="15407"/>
                    <a:pt x="8704" y="14955"/>
                  </a:cubicBezTo>
                  <a:cubicBezTo>
                    <a:pt x="8763" y="14395"/>
                    <a:pt x="8621" y="14193"/>
                    <a:pt x="8073" y="14038"/>
                  </a:cubicBezTo>
                  <a:lnTo>
                    <a:pt x="7227" y="13812"/>
                  </a:lnTo>
                  <a:cubicBezTo>
                    <a:pt x="6870" y="13717"/>
                    <a:pt x="6513" y="13633"/>
                    <a:pt x="6156" y="13514"/>
                  </a:cubicBezTo>
                  <a:lnTo>
                    <a:pt x="5715" y="13383"/>
                  </a:lnTo>
                  <a:cubicBezTo>
                    <a:pt x="4965" y="13145"/>
                    <a:pt x="4191" y="12907"/>
                    <a:pt x="3441" y="12586"/>
                  </a:cubicBezTo>
                  <a:cubicBezTo>
                    <a:pt x="2060" y="12014"/>
                    <a:pt x="1179" y="11026"/>
                    <a:pt x="870" y="9752"/>
                  </a:cubicBezTo>
                  <a:cubicBezTo>
                    <a:pt x="119" y="6609"/>
                    <a:pt x="1215" y="3775"/>
                    <a:pt x="3810" y="1989"/>
                  </a:cubicBezTo>
                  <a:cubicBezTo>
                    <a:pt x="4739" y="1358"/>
                    <a:pt x="5775" y="977"/>
                    <a:pt x="7013" y="846"/>
                  </a:cubicBezTo>
                  <a:cubicBezTo>
                    <a:pt x="7739" y="775"/>
                    <a:pt x="8490" y="727"/>
                    <a:pt x="9275" y="727"/>
                  </a:cubicBezTo>
                  <a:cubicBezTo>
                    <a:pt x="11180" y="727"/>
                    <a:pt x="13073" y="953"/>
                    <a:pt x="14859" y="1191"/>
                  </a:cubicBezTo>
                  <a:cubicBezTo>
                    <a:pt x="16062" y="1358"/>
                    <a:pt x="17145" y="1596"/>
                    <a:pt x="18205" y="1918"/>
                  </a:cubicBezTo>
                  <a:cubicBezTo>
                    <a:pt x="19503" y="2334"/>
                    <a:pt x="20277" y="3084"/>
                    <a:pt x="20682" y="4251"/>
                  </a:cubicBezTo>
                  <a:cubicBezTo>
                    <a:pt x="21372" y="6359"/>
                    <a:pt x="21313" y="8442"/>
                    <a:pt x="20503" y="10442"/>
                  </a:cubicBezTo>
                  <a:cubicBezTo>
                    <a:pt x="20086" y="11478"/>
                    <a:pt x="19408" y="12264"/>
                    <a:pt x="18515" y="12800"/>
                  </a:cubicBezTo>
                  <a:cubicBezTo>
                    <a:pt x="16705" y="13871"/>
                    <a:pt x="14931" y="14395"/>
                    <a:pt x="13097" y="14395"/>
                  </a:cubicBezTo>
                  <a:cubicBezTo>
                    <a:pt x="12847" y="14395"/>
                    <a:pt x="12597" y="14372"/>
                    <a:pt x="12347" y="14360"/>
                  </a:cubicBezTo>
                  <a:lnTo>
                    <a:pt x="12228" y="14360"/>
                  </a:lnTo>
                  <a:cubicBezTo>
                    <a:pt x="11930" y="14407"/>
                    <a:pt x="11716" y="14526"/>
                    <a:pt x="11573" y="14764"/>
                  </a:cubicBezTo>
                  <a:close/>
                </a:path>
              </a:pathLst>
            </a:custGeom>
            <a:solidFill>
              <a:schemeClr val="dk1"/>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3" name="Google Shape;463;p35"/>
            <p:cNvSpPr/>
            <p:nvPr/>
          </p:nvSpPr>
          <p:spPr>
            <a:xfrm>
              <a:off x="6315950" y="3095450"/>
              <a:ext cx="81000" cy="143200"/>
            </a:xfrm>
            <a:custGeom>
              <a:avLst/>
              <a:gdLst/>
              <a:ahLst/>
              <a:cxnLst/>
              <a:rect l="l" t="t" r="r" b="b"/>
              <a:pathLst>
                <a:path w="3240" h="5728" extrusionOk="0">
                  <a:moveTo>
                    <a:pt x="2549" y="3263"/>
                  </a:moveTo>
                  <a:lnTo>
                    <a:pt x="2382" y="3132"/>
                  </a:lnTo>
                  <a:cubicBezTo>
                    <a:pt x="2442" y="3049"/>
                    <a:pt x="2501" y="2977"/>
                    <a:pt x="2549" y="2906"/>
                  </a:cubicBezTo>
                  <a:cubicBezTo>
                    <a:pt x="2739" y="2644"/>
                    <a:pt x="2918" y="2417"/>
                    <a:pt x="3037" y="2132"/>
                  </a:cubicBezTo>
                  <a:cubicBezTo>
                    <a:pt x="3239" y="1655"/>
                    <a:pt x="3180" y="1144"/>
                    <a:pt x="2882" y="751"/>
                  </a:cubicBezTo>
                  <a:cubicBezTo>
                    <a:pt x="2549" y="286"/>
                    <a:pt x="1965" y="1"/>
                    <a:pt x="1382" y="1"/>
                  </a:cubicBezTo>
                  <a:cubicBezTo>
                    <a:pt x="1132" y="1"/>
                    <a:pt x="882" y="60"/>
                    <a:pt x="656" y="167"/>
                  </a:cubicBezTo>
                  <a:lnTo>
                    <a:pt x="584" y="191"/>
                  </a:lnTo>
                  <a:lnTo>
                    <a:pt x="548" y="465"/>
                  </a:lnTo>
                  <a:lnTo>
                    <a:pt x="501" y="822"/>
                  </a:lnTo>
                  <a:lnTo>
                    <a:pt x="382" y="1894"/>
                  </a:lnTo>
                  <a:lnTo>
                    <a:pt x="203" y="3501"/>
                  </a:lnTo>
                  <a:cubicBezTo>
                    <a:pt x="191" y="3691"/>
                    <a:pt x="167" y="3870"/>
                    <a:pt x="144" y="4061"/>
                  </a:cubicBezTo>
                  <a:cubicBezTo>
                    <a:pt x="96" y="4394"/>
                    <a:pt x="72" y="4727"/>
                    <a:pt x="25" y="5073"/>
                  </a:cubicBezTo>
                  <a:cubicBezTo>
                    <a:pt x="1" y="5311"/>
                    <a:pt x="84" y="5442"/>
                    <a:pt x="144" y="5525"/>
                  </a:cubicBezTo>
                  <a:cubicBezTo>
                    <a:pt x="215" y="5596"/>
                    <a:pt x="334" y="5680"/>
                    <a:pt x="584" y="5704"/>
                  </a:cubicBezTo>
                  <a:cubicBezTo>
                    <a:pt x="667" y="5704"/>
                    <a:pt x="763" y="5704"/>
                    <a:pt x="858" y="5716"/>
                  </a:cubicBezTo>
                  <a:cubicBezTo>
                    <a:pt x="1025" y="5716"/>
                    <a:pt x="1179" y="5727"/>
                    <a:pt x="1334" y="5727"/>
                  </a:cubicBezTo>
                  <a:cubicBezTo>
                    <a:pt x="1537" y="5727"/>
                    <a:pt x="1680" y="5716"/>
                    <a:pt x="1834" y="5704"/>
                  </a:cubicBezTo>
                  <a:cubicBezTo>
                    <a:pt x="2394" y="5644"/>
                    <a:pt x="2811" y="5287"/>
                    <a:pt x="2989" y="4692"/>
                  </a:cubicBezTo>
                  <a:cubicBezTo>
                    <a:pt x="3204" y="4049"/>
                    <a:pt x="3096" y="3703"/>
                    <a:pt x="2549" y="3263"/>
                  </a:cubicBezTo>
                  <a:close/>
                  <a:moveTo>
                    <a:pt x="2287" y="1310"/>
                  </a:moveTo>
                  <a:cubicBezTo>
                    <a:pt x="2513" y="1584"/>
                    <a:pt x="2442" y="2013"/>
                    <a:pt x="2144" y="2263"/>
                  </a:cubicBezTo>
                  <a:cubicBezTo>
                    <a:pt x="2025" y="2370"/>
                    <a:pt x="1858" y="2453"/>
                    <a:pt x="1680" y="2513"/>
                  </a:cubicBezTo>
                  <a:cubicBezTo>
                    <a:pt x="1501" y="2572"/>
                    <a:pt x="1370" y="2608"/>
                    <a:pt x="1263" y="2608"/>
                  </a:cubicBezTo>
                  <a:cubicBezTo>
                    <a:pt x="1179" y="2608"/>
                    <a:pt x="1144" y="2572"/>
                    <a:pt x="1120" y="2560"/>
                  </a:cubicBezTo>
                  <a:cubicBezTo>
                    <a:pt x="1060" y="2489"/>
                    <a:pt x="1037" y="2310"/>
                    <a:pt x="1072" y="2013"/>
                  </a:cubicBezTo>
                  <a:cubicBezTo>
                    <a:pt x="1084" y="1917"/>
                    <a:pt x="1084" y="1834"/>
                    <a:pt x="1096" y="1763"/>
                  </a:cubicBezTo>
                  <a:lnTo>
                    <a:pt x="1120" y="1763"/>
                  </a:lnTo>
                  <a:lnTo>
                    <a:pt x="1132" y="1608"/>
                  </a:lnTo>
                  <a:cubicBezTo>
                    <a:pt x="1144" y="1536"/>
                    <a:pt x="1144" y="1465"/>
                    <a:pt x="1156" y="1382"/>
                  </a:cubicBezTo>
                  <a:cubicBezTo>
                    <a:pt x="1179" y="1227"/>
                    <a:pt x="1203" y="1048"/>
                    <a:pt x="1239" y="870"/>
                  </a:cubicBezTo>
                  <a:cubicBezTo>
                    <a:pt x="1251" y="774"/>
                    <a:pt x="1299" y="667"/>
                    <a:pt x="1394" y="667"/>
                  </a:cubicBezTo>
                  <a:cubicBezTo>
                    <a:pt x="1429" y="667"/>
                    <a:pt x="1453" y="691"/>
                    <a:pt x="1489" y="703"/>
                  </a:cubicBezTo>
                  <a:cubicBezTo>
                    <a:pt x="1715" y="822"/>
                    <a:pt x="2072" y="1024"/>
                    <a:pt x="2287" y="1310"/>
                  </a:cubicBezTo>
                  <a:close/>
                  <a:moveTo>
                    <a:pt x="894" y="3453"/>
                  </a:moveTo>
                  <a:cubicBezTo>
                    <a:pt x="953" y="3453"/>
                    <a:pt x="1001" y="3441"/>
                    <a:pt x="1037" y="3441"/>
                  </a:cubicBezTo>
                  <a:cubicBezTo>
                    <a:pt x="1453" y="3441"/>
                    <a:pt x="1787" y="3620"/>
                    <a:pt x="2108" y="3811"/>
                  </a:cubicBezTo>
                  <a:cubicBezTo>
                    <a:pt x="2453" y="4025"/>
                    <a:pt x="2453" y="4180"/>
                    <a:pt x="2406" y="4299"/>
                  </a:cubicBezTo>
                  <a:cubicBezTo>
                    <a:pt x="2311" y="4644"/>
                    <a:pt x="2156" y="4823"/>
                    <a:pt x="1930" y="4870"/>
                  </a:cubicBezTo>
                  <a:cubicBezTo>
                    <a:pt x="1751" y="4906"/>
                    <a:pt x="1560" y="4954"/>
                    <a:pt x="1334" y="4954"/>
                  </a:cubicBezTo>
                  <a:cubicBezTo>
                    <a:pt x="1144" y="4954"/>
                    <a:pt x="965" y="4930"/>
                    <a:pt x="787" y="4846"/>
                  </a:cubicBezTo>
                  <a:close/>
                </a:path>
              </a:pathLst>
            </a:custGeom>
            <a:solidFill>
              <a:schemeClr val="dk1"/>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4" name="Google Shape;464;p35"/>
            <p:cNvSpPr/>
            <p:nvPr/>
          </p:nvSpPr>
          <p:spPr>
            <a:xfrm>
              <a:off x="6197775" y="3106750"/>
              <a:ext cx="87250" cy="125350"/>
            </a:xfrm>
            <a:custGeom>
              <a:avLst/>
              <a:gdLst/>
              <a:ahLst/>
              <a:cxnLst/>
              <a:rect l="l" t="t" r="r" b="b"/>
              <a:pathLst>
                <a:path w="3490" h="5014" extrusionOk="0">
                  <a:moveTo>
                    <a:pt x="3263" y="3239"/>
                  </a:moveTo>
                  <a:lnTo>
                    <a:pt x="3192" y="2858"/>
                  </a:lnTo>
                  <a:cubicBezTo>
                    <a:pt x="3061" y="2216"/>
                    <a:pt x="2930" y="1561"/>
                    <a:pt x="2775" y="906"/>
                  </a:cubicBezTo>
                  <a:cubicBezTo>
                    <a:pt x="2727" y="715"/>
                    <a:pt x="2644" y="549"/>
                    <a:pt x="2573" y="382"/>
                  </a:cubicBezTo>
                  <a:cubicBezTo>
                    <a:pt x="2537" y="311"/>
                    <a:pt x="2489" y="239"/>
                    <a:pt x="2466" y="180"/>
                  </a:cubicBezTo>
                  <a:lnTo>
                    <a:pt x="2430" y="120"/>
                  </a:lnTo>
                  <a:lnTo>
                    <a:pt x="2370" y="96"/>
                  </a:lnTo>
                  <a:cubicBezTo>
                    <a:pt x="2335" y="84"/>
                    <a:pt x="2263" y="72"/>
                    <a:pt x="2227" y="37"/>
                  </a:cubicBezTo>
                  <a:lnTo>
                    <a:pt x="2108" y="1"/>
                  </a:lnTo>
                  <a:lnTo>
                    <a:pt x="2049" y="96"/>
                  </a:lnTo>
                  <a:cubicBezTo>
                    <a:pt x="2037" y="120"/>
                    <a:pt x="2013" y="144"/>
                    <a:pt x="2013" y="156"/>
                  </a:cubicBezTo>
                  <a:cubicBezTo>
                    <a:pt x="1989" y="203"/>
                    <a:pt x="1954" y="263"/>
                    <a:pt x="1930" y="322"/>
                  </a:cubicBezTo>
                  <a:lnTo>
                    <a:pt x="1715" y="775"/>
                  </a:lnTo>
                  <a:cubicBezTo>
                    <a:pt x="1168" y="1965"/>
                    <a:pt x="596" y="3192"/>
                    <a:pt x="49" y="4418"/>
                  </a:cubicBezTo>
                  <a:cubicBezTo>
                    <a:pt x="1" y="4525"/>
                    <a:pt x="49" y="4621"/>
                    <a:pt x="84" y="4716"/>
                  </a:cubicBezTo>
                  <a:cubicBezTo>
                    <a:pt x="96" y="4740"/>
                    <a:pt x="96" y="4775"/>
                    <a:pt x="108" y="4787"/>
                  </a:cubicBezTo>
                  <a:lnTo>
                    <a:pt x="168" y="5013"/>
                  </a:lnTo>
                  <a:lnTo>
                    <a:pt x="346" y="4859"/>
                  </a:lnTo>
                  <a:cubicBezTo>
                    <a:pt x="584" y="4680"/>
                    <a:pt x="692" y="4478"/>
                    <a:pt x="763" y="4287"/>
                  </a:cubicBezTo>
                  <a:lnTo>
                    <a:pt x="906" y="3966"/>
                  </a:lnTo>
                  <a:cubicBezTo>
                    <a:pt x="989" y="3763"/>
                    <a:pt x="1061" y="3573"/>
                    <a:pt x="1168" y="3394"/>
                  </a:cubicBezTo>
                  <a:cubicBezTo>
                    <a:pt x="1215" y="3311"/>
                    <a:pt x="1334" y="3228"/>
                    <a:pt x="1394" y="3228"/>
                  </a:cubicBezTo>
                  <a:lnTo>
                    <a:pt x="1537" y="3228"/>
                  </a:lnTo>
                  <a:cubicBezTo>
                    <a:pt x="1775" y="3228"/>
                    <a:pt x="2013" y="3239"/>
                    <a:pt x="2251" y="3251"/>
                  </a:cubicBezTo>
                  <a:cubicBezTo>
                    <a:pt x="2335" y="3251"/>
                    <a:pt x="2406" y="3275"/>
                    <a:pt x="2477" y="3275"/>
                  </a:cubicBezTo>
                  <a:cubicBezTo>
                    <a:pt x="2608" y="3489"/>
                    <a:pt x="2644" y="3751"/>
                    <a:pt x="2656" y="4013"/>
                  </a:cubicBezTo>
                  <a:cubicBezTo>
                    <a:pt x="2692" y="4299"/>
                    <a:pt x="2716" y="4597"/>
                    <a:pt x="2894" y="4883"/>
                  </a:cubicBezTo>
                  <a:lnTo>
                    <a:pt x="2978" y="5013"/>
                  </a:lnTo>
                  <a:lnTo>
                    <a:pt x="3120" y="4894"/>
                  </a:lnTo>
                  <a:cubicBezTo>
                    <a:pt x="3430" y="4621"/>
                    <a:pt x="3489" y="4585"/>
                    <a:pt x="3430" y="4240"/>
                  </a:cubicBezTo>
                  <a:cubicBezTo>
                    <a:pt x="3406" y="3906"/>
                    <a:pt x="3347" y="3585"/>
                    <a:pt x="3263" y="3239"/>
                  </a:cubicBezTo>
                  <a:close/>
                  <a:moveTo>
                    <a:pt x="2370" y="2466"/>
                  </a:moveTo>
                  <a:cubicBezTo>
                    <a:pt x="2239" y="2501"/>
                    <a:pt x="2132" y="2501"/>
                    <a:pt x="2037" y="2501"/>
                  </a:cubicBezTo>
                  <a:cubicBezTo>
                    <a:pt x="1870" y="2501"/>
                    <a:pt x="1739" y="2466"/>
                    <a:pt x="1596" y="2394"/>
                  </a:cubicBezTo>
                  <a:cubicBezTo>
                    <a:pt x="1656" y="2001"/>
                    <a:pt x="1858" y="1680"/>
                    <a:pt x="2108" y="1287"/>
                  </a:cubicBezTo>
                  <a:cubicBezTo>
                    <a:pt x="2275" y="1680"/>
                    <a:pt x="2335" y="2049"/>
                    <a:pt x="2370" y="2466"/>
                  </a:cubicBezTo>
                  <a:close/>
                </a:path>
              </a:pathLst>
            </a:custGeom>
            <a:solidFill>
              <a:schemeClr val="dk1"/>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65" name="Google Shape;465;p35"/>
            <p:cNvSpPr/>
            <p:nvPr/>
          </p:nvSpPr>
          <p:spPr>
            <a:xfrm>
              <a:off x="6404950" y="3120750"/>
              <a:ext cx="91400" cy="122375"/>
            </a:xfrm>
            <a:custGeom>
              <a:avLst/>
              <a:gdLst/>
              <a:ahLst/>
              <a:cxnLst/>
              <a:rect l="l" t="t" r="r" b="b"/>
              <a:pathLst>
                <a:path w="3656" h="4895" extrusionOk="0">
                  <a:moveTo>
                    <a:pt x="1156" y="4513"/>
                  </a:moveTo>
                  <a:cubicBezTo>
                    <a:pt x="1560" y="4763"/>
                    <a:pt x="2025" y="4894"/>
                    <a:pt x="2537" y="4894"/>
                  </a:cubicBezTo>
                  <a:cubicBezTo>
                    <a:pt x="2751" y="4894"/>
                    <a:pt x="2953" y="4882"/>
                    <a:pt x="3180" y="4834"/>
                  </a:cubicBezTo>
                  <a:cubicBezTo>
                    <a:pt x="3358" y="4811"/>
                    <a:pt x="3489" y="4739"/>
                    <a:pt x="3573" y="4596"/>
                  </a:cubicBezTo>
                  <a:cubicBezTo>
                    <a:pt x="3656" y="4465"/>
                    <a:pt x="3656" y="4287"/>
                    <a:pt x="3584" y="4061"/>
                  </a:cubicBezTo>
                  <a:lnTo>
                    <a:pt x="3537" y="3942"/>
                  </a:lnTo>
                  <a:lnTo>
                    <a:pt x="3418" y="3965"/>
                  </a:lnTo>
                  <a:cubicBezTo>
                    <a:pt x="3370" y="3965"/>
                    <a:pt x="3334" y="3977"/>
                    <a:pt x="3299" y="3977"/>
                  </a:cubicBezTo>
                  <a:cubicBezTo>
                    <a:pt x="3227" y="3977"/>
                    <a:pt x="3132" y="3989"/>
                    <a:pt x="3061" y="4025"/>
                  </a:cubicBezTo>
                  <a:cubicBezTo>
                    <a:pt x="2930" y="4061"/>
                    <a:pt x="2799" y="4096"/>
                    <a:pt x="2632" y="4096"/>
                  </a:cubicBezTo>
                  <a:cubicBezTo>
                    <a:pt x="2418" y="4096"/>
                    <a:pt x="2227" y="4049"/>
                    <a:pt x="2049" y="4001"/>
                  </a:cubicBezTo>
                  <a:cubicBezTo>
                    <a:pt x="1596" y="3906"/>
                    <a:pt x="1263" y="3632"/>
                    <a:pt x="1096" y="3275"/>
                  </a:cubicBezTo>
                  <a:cubicBezTo>
                    <a:pt x="917" y="2906"/>
                    <a:pt x="929" y="2489"/>
                    <a:pt x="1144" y="2084"/>
                  </a:cubicBezTo>
                  <a:cubicBezTo>
                    <a:pt x="1572" y="1227"/>
                    <a:pt x="2191" y="763"/>
                    <a:pt x="3073" y="703"/>
                  </a:cubicBezTo>
                  <a:cubicBezTo>
                    <a:pt x="3239" y="691"/>
                    <a:pt x="3561" y="655"/>
                    <a:pt x="3549" y="251"/>
                  </a:cubicBezTo>
                  <a:lnTo>
                    <a:pt x="3549" y="179"/>
                  </a:lnTo>
                  <a:lnTo>
                    <a:pt x="3477" y="132"/>
                  </a:lnTo>
                  <a:cubicBezTo>
                    <a:pt x="3323" y="48"/>
                    <a:pt x="3180" y="1"/>
                    <a:pt x="3013" y="1"/>
                  </a:cubicBezTo>
                  <a:cubicBezTo>
                    <a:pt x="2787" y="1"/>
                    <a:pt x="2596" y="72"/>
                    <a:pt x="2394" y="155"/>
                  </a:cubicBezTo>
                  <a:lnTo>
                    <a:pt x="2346" y="167"/>
                  </a:lnTo>
                  <a:cubicBezTo>
                    <a:pt x="1418" y="489"/>
                    <a:pt x="751" y="1144"/>
                    <a:pt x="394" y="2096"/>
                  </a:cubicBezTo>
                  <a:cubicBezTo>
                    <a:pt x="1" y="3084"/>
                    <a:pt x="263" y="3942"/>
                    <a:pt x="1156" y="4513"/>
                  </a:cubicBezTo>
                  <a:close/>
                </a:path>
              </a:pathLst>
            </a:custGeom>
            <a:solidFill>
              <a:schemeClr val="dk1"/>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grpSp>
      <p:sp>
        <p:nvSpPr>
          <p:cNvPr id="466" name="Google Shape;466;p35"/>
          <p:cNvSpPr/>
          <p:nvPr/>
        </p:nvSpPr>
        <p:spPr>
          <a:xfrm rot="2006702">
            <a:off x="644236" y="5515557"/>
            <a:ext cx="785101" cy="754793"/>
          </a:xfrm>
          <a:custGeom>
            <a:avLst/>
            <a:gdLst/>
            <a:ahLst/>
            <a:cxnLst/>
            <a:rect l="l" t="t" r="r" b="b"/>
            <a:pathLst>
              <a:path w="7895" h="7590" extrusionOk="0">
                <a:moveTo>
                  <a:pt x="3087" y="1"/>
                </a:moveTo>
                <a:cubicBezTo>
                  <a:pt x="3078" y="1"/>
                  <a:pt x="3069" y="1"/>
                  <a:pt x="3061" y="1"/>
                </a:cubicBezTo>
                <a:cubicBezTo>
                  <a:pt x="2441" y="61"/>
                  <a:pt x="2334" y="2585"/>
                  <a:pt x="2334" y="2585"/>
                </a:cubicBezTo>
                <a:cubicBezTo>
                  <a:pt x="2334" y="2585"/>
                  <a:pt x="120" y="3216"/>
                  <a:pt x="36" y="3811"/>
                </a:cubicBezTo>
                <a:cubicBezTo>
                  <a:pt x="1" y="4407"/>
                  <a:pt x="2322" y="4907"/>
                  <a:pt x="2322" y="4907"/>
                </a:cubicBezTo>
                <a:cubicBezTo>
                  <a:pt x="2322" y="4907"/>
                  <a:pt x="1906" y="7526"/>
                  <a:pt x="2322" y="7586"/>
                </a:cubicBezTo>
                <a:cubicBezTo>
                  <a:pt x="2338" y="7588"/>
                  <a:pt x="2355" y="7589"/>
                  <a:pt x="2372" y="7589"/>
                </a:cubicBezTo>
                <a:cubicBezTo>
                  <a:pt x="3065" y="7589"/>
                  <a:pt x="4597" y="5728"/>
                  <a:pt x="4597" y="5728"/>
                </a:cubicBezTo>
                <a:cubicBezTo>
                  <a:pt x="4597" y="5728"/>
                  <a:pt x="6353" y="6457"/>
                  <a:pt x="7163" y="6457"/>
                </a:cubicBezTo>
                <a:cubicBezTo>
                  <a:pt x="7325" y="6457"/>
                  <a:pt x="7448" y="6429"/>
                  <a:pt x="7514" y="6359"/>
                </a:cubicBezTo>
                <a:cubicBezTo>
                  <a:pt x="7895" y="5943"/>
                  <a:pt x="6156" y="3871"/>
                  <a:pt x="6156" y="3871"/>
                </a:cubicBezTo>
                <a:cubicBezTo>
                  <a:pt x="6156" y="3871"/>
                  <a:pt x="7704" y="2573"/>
                  <a:pt x="7502" y="2014"/>
                </a:cubicBezTo>
                <a:cubicBezTo>
                  <a:pt x="7386" y="1687"/>
                  <a:pt x="6528" y="1617"/>
                  <a:pt x="5813" y="1617"/>
                </a:cubicBezTo>
                <a:cubicBezTo>
                  <a:pt x="5278" y="1617"/>
                  <a:pt x="4823" y="1656"/>
                  <a:pt x="4823" y="1656"/>
                </a:cubicBezTo>
                <a:cubicBezTo>
                  <a:pt x="4823" y="1656"/>
                  <a:pt x="3723" y="1"/>
                  <a:pt x="3087" y="1"/>
                </a:cubicBezTo>
                <a:close/>
              </a:path>
            </a:pathLst>
          </a:custGeom>
          <a:solidFill>
            <a:schemeClr val="lt1"/>
          </a:solidFill>
          <a:ln w="38100"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defTabSz="1219140">
              <a:buClr>
                <a:srgbClr val="000000"/>
              </a:buClr>
            </a:pPr>
            <a:endParaRPr sz="1867" kern="0">
              <a:solidFill>
                <a:srgbClr val="000000"/>
              </a:solidFill>
              <a:latin typeface="Arial"/>
              <a:cs typeface="Arial"/>
              <a:sym typeface="Arial"/>
            </a:endParaRPr>
          </a:p>
        </p:txBody>
      </p:sp>
      <p:sp>
        <p:nvSpPr>
          <p:cNvPr id="4" name="Rectangle 3">
            <a:extLst>
              <a:ext uri="{FF2B5EF4-FFF2-40B4-BE49-F238E27FC236}">
                <a16:creationId xmlns:a16="http://schemas.microsoft.com/office/drawing/2014/main" id="{D3959F92-DE85-CE8C-DACF-914EEC99995C}"/>
              </a:ext>
            </a:extLst>
          </p:cNvPr>
          <p:cNvSpPr/>
          <p:nvPr/>
        </p:nvSpPr>
        <p:spPr>
          <a:xfrm>
            <a:off x="516204" y="175571"/>
            <a:ext cx="4485522" cy="1107996"/>
          </a:xfrm>
          <a:prstGeom prst="rect">
            <a:avLst/>
          </a:prstGeom>
          <a:noFill/>
        </p:spPr>
        <p:txBody>
          <a:bodyPr wrap="none" lIns="91440" tIns="45720" rIns="91440" bIns="45720">
            <a:spAutoFit/>
          </a:bodyPr>
          <a:lstStyle/>
          <a:p>
            <a:pPr algn="ctr" defTabSz="914377"/>
            <a:r>
              <a:rPr lang="en-US" sz="6600" b="1"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NỘI DUNG</a:t>
            </a:r>
          </a:p>
        </p:txBody>
      </p:sp>
      <p:sp>
        <p:nvSpPr>
          <p:cNvPr id="17" name="TextBox 16">
            <a:extLst>
              <a:ext uri="{FF2B5EF4-FFF2-40B4-BE49-F238E27FC236}">
                <a16:creationId xmlns:a16="http://schemas.microsoft.com/office/drawing/2014/main" id="{F5842041-4ED6-9A2F-9CBD-2CF04AE6EC39}"/>
              </a:ext>
            </a:extLst>
          </p:cNvPr>
          <p:cNvSpPr txBox="1"/>
          <p:nvPr/>
        </p:nvSpPr>
        <p:spPr>
          <a:xfrm>
            <a:off x="7261579" y="1063145"/>
            <a:ext cx="4620196" cy="1569660"/>
          </a:xfrm>
          <a:prstGeom prst="rect">
            <a:avLst/>
          </a:prstGeom>
          <a:noFill/>
          <a:ln w="57150">
            <a:solidFill>
              <a:schemeClr val="accent1"/>
            </a:solidFill>
            <a:prstDash val="sysDash"/>
          </a:ln>
        </p:spPr>
        <p:txBody>
          <a:bodyPr wrap="square" rtlCol="0">
            <a:spAutoFit/>
          </a:bodyPr>
          <a:lstStyle/>
          <a:p>
            <a:pPr algn="ctr" defTabSz="914377"/>
            <a:r>
              <a:rPr lang="en-US" sz="3200" b="1">
                <a:solidFill>
                  <a:srgbClr val="FF0000"/>
                </a:solidFill>
                <a:latin typeface="Times New Roman" panose="02020603050405020304" pitchFamily="18" charset="0"/>
                <a:cs typeface="Times New Roman" panose="02020603050405020304" pitchFamily="18" charset="0"/>
                <a:sym typeface="Arial"/>
              </a:rPr>
              <a:t>Quá trình hình thành Liên bang Cộng hòa xã hội chủ nghĩa Xô viết</a:t>
            </a:r>
            <a:endParaRPr lang="en-VN" sz="3200" b="1" dirty="0">
              <a:solidFill>
                <a:srgbClr val="FF0000"/>
              </a:solidFill>
              <a:latin typeface="Times New Roman" panose="02020603050405020304" pitchFamily="18" charset="0"/>
              <a:cs typeface="Times New Roman" panose="02020603050405020304" pitchFamily="18" charset="0"/>
              <a:sym typeface="Arial"/>
            </a:endParaRPr>
          </a:p>
        </p:txBody>
      </p:sp>
      <p:sp>
        <p:nvSpPr>
          <p:cNvPr id="52" name="TextBox 51">
            <a:extLst>
              <a:ext uri="{FF2B5EF4-FFF2-40B4-BE49-F238E27FC236}">
                <a16:creationId xmlns:a16="http://schemas.microsoft.com/office/drawing/2014/main" id="{3D1E2F8B-8EEB-1968-BED1-DC8F813033FF}"/>
              </a:ext>
            </a:extLst>
          </p:cNvPr>
          <p:cNvSpPr txBox="1"/>
          <p:nvPr/>
        </p:nvSpPr>
        <p:spPr>
          <a:xfrm>
            <a:off x="7188258" y="4090737"/>
            <a:ext cx="4629349" cy="1569660"/>
          </a:xfrm>
          <a:prstGeom prst="rect">
            <a:avLst/>
          </a:prstGeom>
          <a:noFill/>
          <a:ln w="57150">
            <a:solidFill>
              <a:srgbClr val="FFFF00"/>
            </a:solidFill>
            <a:prstDash val="dash"/>
          </a:ln>
        </p:spPr>
        <p:txBody>
          <a:bodyPr wrap="square" rtlCol="0">
            <a:spAutoFit/>
          </a:bodyPr>
          <a:lstStyle/>
          <a:p>
            <a:pPr algn="ctr" defTabSz="914377"/>
            <a:r>
              <a:rPr lang="en-US" sz="3200" b="1">
                <a:solidFill>
                  <a:srgbClr val="FF0000"/>
                </a:solidFill>
                <a:latin typeface="Times New Roman" panose="02020603050405020304" pitchFamily="18" charset="0"/>
                <a:cs typeface="Times New Roman" panose="02020603050405020304" pitchFamily="18" charset="0"/>
                <a:sym typeface="Arial"/>
              </a:rPr>
              <a:t>Ý nghĩa của sự ra đời Liên bang Cộng hòa xã hội chủ nghĩa Xô viết</a:t>
            </a:r>
            <a:endParaRPr lang="en-VN" sz="3200" b="1" dirty="0">
              <a:solidFill>
                <a:srgbClr val="FF0000"/>
              </a:solidFill>
              <a:latin typeface="Times New Roman" panose="02020603050405020304" pitchFamily="18" charset="0"/>
              <a:cs typeface="Times New Roman" panose="02020603050405020304" pitchFamily="18" charset="0"/>
              <a:sym typeface="Arial"/>
            </a:endParaRPr>
          </a:p>
        </p:txBody>
      </p:sp>
      <p:pic>
        <p:nvPicPr>
          <p:cNvPr id="2" name="Picture 1">
            <a:extLst>
              <a:ext uri="{FF2B5EF4-FFF2-40B4-BE49-F238E27FC236}">
                <a16:creationId xmlns:a16="http://schemas.microsoft.com/office/drawing/2014/main" id="{2B646B93-9A96-77EF-EE3E-F133C88F71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33"/>
                                        </p:tgtEl>
                                        <p:attrNameLst>
                                          <p:attrName>style.visibility</p:attrName>
                                        </p:attrNameLst>
                                      </p:cBhvr>
                                      <p:to>
                                        <p:strVal val="visible"/>
                                      </p:to>
                                    </p:set>
                                    <p:anim calcmode="lin" valueType="num">
                                      <p:cBhvr>
                                        <p:cTn id="7" dur="1000" fill="hold"/>
                                        <p:tgtEl>
                                          <p:spTgt spid="433"/>
                                        </p:tgtEl>
                                        <p:attrNameLst>
                                          <p:attrName>ppt_w</p:attrName>
                                        </p:attrNameLst>
                                      </p:cBhvr>
                                      <p:tavLst>
                                        <p:tav tm="0">
                                          <p:val>
                                            <p:strVal val="#ppt_w*0.70"/>
                                          </p:val>
                                        </p:tav>
                                        <p:tav tm="100000">
                                          <p:val>
                                            <p:strVal val="#ppt_w"/>
                                          </p:val>
                                        </p:tav>
                                      </p:tavLst>
                                    </p:anim>
                                    <p:anim calcmode="lin" valueType="num">
                                      <p:cBhvr>
                                        <p:cTn id="8" dur="1000" fill="hold"/>
                                        <p:tgtEl>
                                          <p:spTgt spid="433"/>
                                        </p:tgtEl>
                                        <p:attrNameLst>
                                          <p:attrName>ppt_h</p:attrName>
                                        </p:attrNameLst>
                                      </p:cBhvr>
                                      <p:tavLst>
                                        <p:tav tm="0">
                                          <p:val>
                                            <p:strVal val="#ppt_h"/>
                                          </p:val>
                                        </p:tav>
                                        <p:tav tm="100000">
                                          <p:val>
                                            <p:strVal val="#ppt_h"/>
                                          </p:val>
                                        </p:tav>
                                      </p:tavLst>
                                    </p:anim>
                                    <p:animEffect transition="in" filter="fade">
                                      <p:cBhvr>
                                        <p:cTn id="9" dur="1000"/>
                                        <p:tgtEl>
                                          <p:spTgt spid="433"/>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447"/>
                                        </p:tgtEl>
                                        <p:attrNameLst>
                                          <p:attrName>style.visibility</p:attrName>
                                        </p:attrNameLst>
                                      </p:cBhvr>
                                      <p:to>
                                        <p:strVal val="visible"/>
                                      </p:to>
                                    </p:set>
                                    <p:anim calcmode="lin" valueType="num">
                                      <p:cBhvr>
                                        <p:cTn id="12" dur="1000" fill="hold"/>
                                        <p:tgtEl>
                                          <p:spTgt spid="447"/>
                                        </p:tgtEl>
                                        <p:attrNameLst>
                                          <p:attrName>ppt_w</p:attrName>
                                        </p:attrNameLst>
                                      </p:cBhvr>
                                      <p:tavLst>
                                        <p:tav tm="0">
                                          <p:val>
                                            <p:strVal val="#ppt_w*0.70"/>
                                          </p:val>
                                        </p:tav>
                                        <p:tav tm="100000">
                                          <p:val>
                                            <p:strVal val="#ppt_w"/>
                                          </p:val>
                                        </p:tav>
                                      </p:tavLst>
                                    </p:anim>
                                    <p:anim calcmode="lin" valueType="num">
                                      <p:cBhvr>
                                        <p:cTn id="13" dur="1000" fill="hold"/>
                                        <p:tgtEl>
                                          <p:spTgt spid="447"/>
                                        </p:tgtEl>
                                        <p:attrNameLst>
                                          <p:attrName>ppt_h</p:attrName>
                                        </p:attrNameLst>
                                      </p:cBhvr>
                                      <p:tavLst>
                                        <p:tav tm="0">
                                          <p:val>
                                            <p:strVal val="#ppt_h"/>
                                          </p:val>
                                        </p:tav>
                                        <p:tav tm="100000">
                                          <p:val>
                                            <p:strVal val="#ppt_h"/>
                                          </p:val>
                                        </p:tav>
                                      </p:tavLst>
                                    </p:anim>
                                    <p:animEffect transition="in" filter="fade">
                                      <p:cBhvr>
                                        <p:cTn id="14" dur="1000"/>
                                        <p:tgtEl>
                                          <p:spTgt spid="447"/>
                                        </p:tgtEl>
                                      </p:cBhvr>
                                    </p:animEffect>
                                  </p:childTnLst>
                                </p:cTn>
                              </p:par>
                              <p:par>
                                <p:cTn id="15" presetID="55"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p:cTn id="17" dur="1000" fill="hold"/>
                                        <p:tgtEl>
                                          <p:spTgt spid="17"/>
                                        </p:tgtEl>
                                        <p:attrNameLst>
                                          <p:attrName>ppt_w</p:attrName>
                                        </p:attrNameLst>
                                      </p:cBhvr>
                                      <p:tavLst>
                                        <p:tav tm="0">
                                          <p:val>
                                            <p:strVal val="#ppt_w*0.70"/>
                                          </p:val>
                                        </p:tav>
                                        <p:tav tm="100000">
                                          <p:val>
                                            <p:strVal val="#ppt_w"/>
                                          </p:val>
                                        </p:tav>
                                      </p:tavLst>
                                    </p:anim>
                                    <p:anim calcmode="lin" valueType="num">
                                      <p:cBhvr>
                                        <p:cTn id="18" dur="1000" fill="hold"/>
                                        <p:tgtEl>
                                          <p:spTgt spid="17"/>
                                        </p:tgtEl>
                                        <p:attrNameLst>
                                          <p:attrName>ppt_h</p:attrName>
                                        </p:attrNameLst>
                                      </p:cBhvr>
                                      <p:tavLst>
                                        <p:tav tm="0">
                                          <p:val>
                                            <p:strVal val="#ppt_h"/>
                                          </p:val>
                                        </p:tav>
                                        <p:tav tm="100000">
                                          <p:val>
                                            <p:strVal val="#ppt_h"/>
                                          </p:val>
                                        </p:tav>
                                      </p:tavLst>
                                    </p:anim>
                                    <p:animEffect transition="in" filter="fade">
                                      <p:cBhvr>
                                        <p:cTn id="19" dur="1000"/>
                                        <p:tgtEl>
                                          <p:spTgt spid="17"/>
                                        </p:tgtEl>
                                      </p:cBhvr>
                                    </p:animEffect>
                                  </p:childTnLst>
                                </p:cTn>
                              </p:par>
                            </p:childTnLst>
                          </p:cTn>
                        </p:par>
                        <p:par>
                          <p:cTn id="20" fill="hold">
                            <p:stCondLst>
                              <p:cond delay="1000"/>
                            </p:stCondLst>
                            <p:childTnLst>
                              <p:par>
                                <p:cTn id="21" presetID="55" presetClass="entr" presetSubtype="0" fill="hold" grpId="0" nodeType="afterEffect">
                                  <p:stCondLst>
                                    <p:cond delay="0"/>
                                  </p:stCondLst>
                                  <p:childTnLst>
                                    <p:set>
                                      <p:cBhvr>
                                        <p:cTn id="22" dur="1" fill="hold">
                                          <p:stCondLst>
                                            <p:cond delay="0"/>
                                          </p:stCondLst>
                                        </p:cTn>
                                        <p:tgtEl>
                                          <p:spTgt spid="434"/>
                                        </p:tgtEl>
                                        <p:attrNameLst>
                                          <p:attrName>style.visibility</p:attrName>
                                        </p:attrNameLst>
                                      </p:cBhvr>
                                      <p:to>
                                        <p:strVal val="visible"/>
                                      </p:to>
                                    </p:set>
                                    <p:anim calcmode="lin" valueType="num">
                                      <p:cBhvr>
                                        <p:cTn id="23" dur="1000" fill="hold"/>
                                        <p:tgtEl>
                                          <p:spTgt spid="434"/>
                                        </p:tgtEl>
                                        <p:attrNameLst>
                                          <p:attrName>ppt_w</p:attrName>
                                        </p:attrNameLst>
                                      </p:cBhvr>
                                      <p:tavLst>
                                        <p:tav tm="0">
                                          <p:val>
                                            <p:strVal val="#ppt_w*0.70"/>
                                          </p:val>
                                        </p:tav>
                                        <p:tav tm="100000">
                                          <p:val>
                                            <p:strVal val="#ppt_w"/>
                                          </p:val>
                                        </p:tav>
                                      </p:tavLst>
                                    </p:anim>
                                    <p:anim calcmode="lin" valueType="num">
                                      <p:cBhvr>
                                        <p:cTn id="24" dur="1000" fill="hold"/>
                                        <p:tgtEl>
                                          <p:spTgt spid="434"/>
                                        </p:tgtEl>
                                        <p:attrNameLst>
                                          <p:attrName>ppt_h</p:attrName>
                                        </p:attrNameLst>
                                      </p:cBhvr>
                                      <p:tavLst>
                                        <p:tav tm="0">
                                          <p:val>
                                            <p:strVal val="#ppt_h"/>
                                          </p:val>
                                        </p:tav>
                                        <p:tav tm="100000">
                                          <p:val>
                                            <p:strVal val="#ppt_h"/>
                                          </p:val>
                                        </p:tav>
                                      </p:tavLst>
                                    </p:anim>
                                    <p:animEffect transition="in" filter="fade">
                                      <p:cBhvr>
                                        <p:cTn id="25" dur="1000"/>
                                        <p:tgtEl>
                                          <p:spTgt spid="434"/>
                                        </p:tgtEl>
                                      </p:cBhvr>
                                    </p:animEffect>
                                  </p:childTnLst>
                                </p:cTn>
                              </p:par>
                              <p:par>
                                <p:cTn id="26" presetID="55" presetClass="entr" presetSubtype="0" fill="hold" grpId="0" nodeType="withEffect">
                                  <p:stCondLst>
                                    <p:cond delay="0"/>
                                  </p:stCondLst>
                                  <p:childTnLst>
                                    <p:set>
                                      <p:cBhvr>
                                        <p:cTn id="27" dur="1" fill="hold">
                                          <p:stCondLst>
                                            <p:cond delay="0"/>
                                          </p:stCondLst>
                                        </p:cTn>
                                        <p:tgtEl>
                                          <p:spTgt spid="450"/>
                                        </p:tgtEl>
                                        <p:attrNameLst>
                                          <p:attrName>style.visibility</p:attrName>
                                        </p:attrNameLst>
                                      </p:cBhvr>
                                      <p:to>
                                        <p:strVal val="visible"/>
                                      </p:to>
                                    </p:set>
                                    <p:anim calcmode="lin" valueType="num">
                                      <p:cBhvr>
                                        <p:cTn id="28" dur="1000" fill="hold"/>
                                        <p:tgtEl>
                                          <p:spTgt spid="450"/>
                                        </p:tgtEl>
                                        <p:attrNameLst>
                                          <p:attrName>ppt_w</p:attrName>
                                        </p:attrNameLst>
                                      </p:cBhvr>
                                      <p:tavLst>
                                        <p:tav tm="0">
                                          <p:val>
                                            <p:strVal val="#ppt_w*0.70"/>
                                          </p:val>
                                        </p:tav>
                                        <p:tav tm="100000">
                                          <p:val>
                                            <p:strVal val="#ppt_w"/>
                                          </p:val>
                                        </p:tav>
                                      </p:tavLst>
                                    </p:anim>
                                    <p:anim calcmode="lin" valueType="num">
                                      <p:cBhvr>
                                        <p:cTn id="29" dur="1000" fill="hold"/>
                                        <p:tgtEl>
                                          <p:spTgt spid="450"/>
                                        </p:tgtEl>
                                        <p:attrNameLst>
                                          <p:attrName>ppt_h</p:attrName>
                                        </p:attrNameLst>
                                      </p:cBhvr>
                                      <p:tavLst>
                                        <p:tav tm="0">
                                          <p:val>
                                            <p:strVal val="#ppt_h"/>
                                          </p:val>
                                        </p:tav>
                                        <p:tav tm="100000">
                                          <p:val>
                                            <p:strVal val="#ppt_h"/>
                                          </p:val>
                                        </p:tav>
                                      </p:tavLst>
                                    </p:anim>
                                    <p:animEffect transition="in" filter="fade">
                                      <p:cBhvr>
                                        <p:cTn id="30" dur="1000"/>
                                        <p:tgtEl>
                                          <p:spTgt spid="450"/>
                                        </p:tgtEl>
                                      </p:cBhvr>
                                    </p:animEffect>
                                  </p:childTnLst>
                                </p:cTn>
                              </p:par>
                              <p:par>
                                <p:cTn id="31" presetID="55" presetClass="entr" presetSubtype="0" fill="hold" grpId="0" nodeType="withEffect">
                                  <p:stCondLst>
                                    <p:cond delay="0"/>
                                  </p:stCondLst>
                                  <p:childTnLst>
                                    <p:set>
                                      <p:cBhvr>
                                        <p:cTn id="32" dur="1" fill="hold">
                                          <p:stCondLst>
                                            <p:cond delay="0"/>
                                          </p:stCondLst>
                                        </p:cTn>
                                        <p:tgtEl>
                                          <p:spTgt spid="52"/>
                                        </p:tgtEl>
                                        <p:attrNameLst>
                                          <p:attrName>style.visibility</p:attrName>
                                        </p:attrNameLst>
                                      </p:cBhvr>
                                      <p:to>
                                        <p:strVal val="visible"/>
                                      </p:to>
                                    </p:set>
                                    <p:anim calcmode="lin" valueType="num">
                                      <p:cBhvr>
                                        <p:cTn id="33" dur="1000" fill="hold"/>
                                        <p:tgtEl>
                                          <p:spTgt spid="52"/>
                                        </p:tgtEl>
                                        <p:attrNameLst>
                                          <p:attrName>ppt_w</p:attrName>
                                        </p:attrNameLst>
                                      </p:cBhvr>
                                      <p:tavLst>
                                        <p:tav tm="0">
                                          <p:val>
                                            <p:strVal val="#ppt_w*0.70"/>
                                          </p:val>
                                        </p:tav>
                                        <p:tav tm="100000">
                                          <p:val>
                                            <p:strVal val="#ppt_w"/>
                                          </p:val>
                                        </p:tav>
                                      </p:tavLst>
                                    </p:anim>
                                    <p:anim calcmode="lin" valueType="num">
                                      <p:cBhvr>
                                        <p:cTn id="34" dur="1000" fill="hold"/>
                                        <p:tgtEl>
                                          <p:spTgt spid="52"/>
                                        </p:tgtEl>
                                        <p:attrNameLst>
                                          <p:attrName>ppt_h</p:attrName>
                                        </p:attrNameLst>
                                      </p:cBhvr>
                                      <p:tavLst>
                                        <p:tav tm="0">
                                          <p:val>
                                            <p:strVal val="#ppt_h"/>
                                          </p:val>
                                        </p:tav>
                                        <p:tav tm="100000">
                                          <p:val>
                                            <p:strVal val="#ppt_h"/>
                                          </p:val>
                                        </p:tav>
                                      </p:tavLst>
                                    </p:anim>
                                    <p:animEffect transition="in" filter="fade">
                                      <p:cBhvr>
                                        <p:cTn id="35" dur="10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3" grpId="0" animBg="1"/>
      <p:bldP spid="434" grpId="0" animBg="1"/>
      <p:bldP spid="447" grpId="0"/>
      <p:bldP spid="450" grpId="0"/>
      <p:bldP spid="17" grpId="0" animBg="1"/>
      <p:bldP spid="52"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328674"/>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733" b="1">
                <a:solidFill>
                  <a:srgbClr val="FF0000"/>
                </a:solidFill>
                <a:latin typeface="Times New Roman" panose="02020603050405020304" pitchFamily="18" charset="0"/>
                <a:cs typeface="Times New Roman" panose="02020603050405020304" pitchFamily="18" charset="0"/>
                <a:sym typeface="Arial"/>
              </a:rPr>
              <a:t>1. Quá trình hình thành Liên bang Cộng hòa xã hội chủ nghĩa Xô viết</a:t>
            </a:r>
            <a:endParaRPr lang="en-VN" sz="3733" b="1" dirty="0">
              <a:solidFill>
                <a:srgbClr val="FF0000"/>
              </a:solidFill>
              <a:latin typeface="Times New Roman" panose="02020603050405020304" pitchFamily="18" charset="0"/>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defTabSz="1219170">
              <a:lnSpc>
                <a:spcPct val="100000"/>
              </a:lnSpc>
              <a:buClr>
                <a:srgbClr val="000000"/>
              </a:buClr>
              <a:defRPr/>
            </a:pPr>
            <a:r>
              <a:rPr lang="en-US" sz="3733" kern="0">
                <a:solidFill>
                  <a:srgbClr val="0070C0"/>
                </a:solidFill>
                <a:latin typeface="Times New Roman" panose="02020603050405020304" pitchFamily="18" charset="0"/>
                <a:cs typeface="Times New Roman" panose="02020603050405020304" pitchFamily="18" charset="0"/>
              </a:rPr>
              <a:t>BÀI 3: SỰ HÌNH THÀNH LIÊN BANG CỘNG HÒA XÃ HỘI CHỦ NGHĨA XÔ VIẾT</a:t>
            </a:r>
            <a:endParaRPr lang="vi-VN" sz="3733" kern="0" dirty="0">
              <a:solidFill>
                <a:srgbClr val="00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F33572D-84BD-5C52-EEBF-B70F2BBE8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
        <p:nvSpPr>
          <p:cNvPr id="2" name="Rectangles 4106">
            <a:extLst>
              <a:ext uri="{FF2B5EF4-FFF2-40B4-BE49-F238E27FC236}">
                <a16:creationId xmlns:a16="http://schemas.microsoft.com/office/drawing/2014/main" id="{D0BDAEBE-8FD8-E166-16D3-512A19221952}"/>
              </a:ext>
            </a:extLst>
          </p:cNvPr>
          <p:cNvSpPr>
            <a:spLocks noChangeArrowheads="1"/>
          </p:cNvSpPr>
          <p:nvPr/>
        </p:nvSpPr>
        <p:spPr bwMode="auto">
          <a:xfrm>
            <a:off x="0" y="2628739"/>
            <a:ext cx="12191999" cy="666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733" b="1">
                <a:solidFill>
                  <a:srgbClr val="FF0000"/>
                </a:solidFill>
                <a:latin typeface="Times New Roman" panose="02020603050405020304" pitchFamily="18" charset="0"/>
                <a:cs typeface="Times New Roman" panose="02020603050405020304" pitchFamily="18" charset="0"/>
                <a:sym typeface="Arial"/>
              </a:rPr>
              <a:t>a. Sự ra đời của chính quyền Xô – viết</a:t>
            </a:r>
            <a:endParaRPr lang="en-VN" sz="3733" b="1" dirty="0">
              <a:solidFill>
                <a:srgbClr val="FF0000"/>
              </a:solidFill>
              <a:latin typeface="Times New Roman" panose="02020603050405020304" pitchFamily="18" charset="0"/>
              <a:cs typeface="Times New Roman" panose="02020603050405020304" pitchFamily="18" charset="0"/>
              <a:sym typeface="Arial"/>
            </a:endParaRPr>
          </a:p>
        </p:txBody>
      </p:sp>
    </p:spTree>
    <p:extLst>
      <p:ext uri="{BB962C8B-B14F-4D97-AF65-F5344CB8AC3E}">
        <p14:creationId xmlns:p14="http://schemas.microsoft.com/office/powerpoint/2010/main" val="26388214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6"/>
                                        </p:tgtEl>
                                        <p:attrNameLst>
                                          <p:attrName>style.visibility</p:attrName>
                                        </p:attrNameLst>
                                      </p:cBhvr>
                                      <p:to>
                                        <p:strVal val="visible"/>
                                      </p:to>
                                    </p:set>
                                    <p:animEffect transition="in" filter="barn(inVertical)">
                                      <p:cBhvr>
                                        <p:cTn id="7" dur="500"/>
                                        <p:tgtEl>
                                          <p:spTgt spid="9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31782208-8074-6D59-6E80-AD1DE1E7272F}"/>
              </a:ext>
            </a:extLst>
          </p:cNvPr>
          <p:cNvSpPr/>
          <p:nvPr/>
        </p:nvSpPr>
        <p:spPr>
          <a:xfrm>
            <a:off x="0" y="5957888"/>
            <a:ext cx="12192000" cy="90011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1219170">
              <a:buClr>
                <a:srgbClr val="000000"/>
              </a:buClr>
              <a:tabLst>
                <a:tab pos="685783" algn="l"/>
              </a:tabLst>
            </a:pPr>
            <a:r>
              <a:rPr lang="en-US" sz="4267" b="1" kern="0">
                <a:solidFill>
                  <a:srgbClr val="0070C0"/>
                </a:solidFill>
                <a:latin typeface="Times New Roman" panose="02020603050405020304" pitchFamily="18" charset="0"/>
                <a:cs typeface="Times New Roman" panose="02020603050405020304" pitchFamily="18" charset="0"/>
                <a:sym typeface="Arial"/>
              </a:rPr>
              <a:t>Đoạn video đang nói về sự kiện lịch sử nào?</a:t>
            </a:r>
          </a:p>
        </p:txBody>
      </p:sp>
      <p:pic>
        <p:nvPicPr>
          <p:cNvPr id="4" name="cach mang t2.mp4" descr="cach mang t2.mp4">
            <a:hlinkClick r:id="" action="ppaction://media"/>
            <a:extLst>
              <a:ext uri="{FF2B5EF4-FFF2-40B4-BE49-F238E27FC236}">
                <a16:creationId xmlns:a16="http://schemas.microsoft.com/office/drawing/2014/main" id="{812EA761-C022-918E-672F-48E197B6B03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5832729"/>
          </a:xfrm>
          <a:prstGeom prst="rect">
            <a:avLst/>
          </a:prstGeom>
        </p:spPr>
      </p:pic>
    </p:spTree>
    <p:extLst>
      <p:ext uri="{BB962C8B-B14F-4D97-AF65-F5344CB8AC3E}">
        <p14:creationId xmlns:p14="http://schemas.microsoft.com/office/powerpoint/2010/main" val="39330641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out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out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4"/>
                </p:tgtEl>
              </p:cMediaNode>
            </p:video>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AFAD655-DBBA-E940-A29C-8DA19F58CC2A}"/>
              </a:ext>
            </a:extLst>
          </p:cNvPr>
          <p:cNvGrpSpPr/>
          <p:nvPr/>
        </p:nvGrpSpPr>
        <p:grpSpPr>
          <a:xfrm>
            <a:off x="0" y="23814"/>
            <a:ext cx="12192000" cy="6755745"/>
            <a:chOff x="1524000" y="23814"/>
            <a:chExt cx="9148763" cy="6755745"/>
          </a:xfrm>
        </p:grpSpPr>
        <p:sp>
          <p:nvSpPr>
            <p:cNvPr id="114695" name="Rectangle 7">
              <a:extLst>
                <a:ext uri="{FF2B5EF4-FFF2-40B4-BE49-F238E27FC236}">
                  <a16:creationId xmlns:a16="http://schemas.microsoft.com/office/drawing/2014/main" id="{F7C552E2-918B-1449-B029-19A09A054B25}"/>
                </a:ext>
              </a:extLst>
            </p:cNvPr>
            <p:cNvSpPr>
              <a:spLocks noChangeArrowheads="1"/>
            </p:cNvSpPr>
            <p:nvPr/>
          </p:nvSpPr>
          <p:spPr bwMode="auto">
            <a:xfrm>
              <a:off x="1528763" y="6256339"/>
              <a:ext cx="9144000" cy="523220"/>
            </a:xfrm>
            <a:prstGeom prst="rect">
              <a:avLst/>
            </a:prstGeom>
            <a:solidFill>
              <a:srgbClr val="00008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b="1" u="sng">
                  <a:solidFill>
                    <a:schemeClr val="tx1"/>
                  </a:solidFill>
                  <a:latin typeface="Arial" panose="020B0604020202020204" pitchFamily="34" charset="0"/>
                </a:defRPr>
              </a:lvl1pPr>
              <a:lvl2pPr marL="742950" indent="-285750" eaLnBrk="0" hangingPunct="0">
                <a:defRPr b="1" u="sng">
                  <a:solidFill>
                    <a:schemeClr val="tx1"/>
                  </a:solidFill>
                  <a:latin typeface="Arial" panose="020B0604020202020204" pitchFamily="34" charset="0"/>
                </a:defRPr>
              </a:lvl2pPr>
              <a:lvl3pPr marL="1143000" indent="-228600" eaLnBrk="0" hangingPunct="0">
                <a:defRPr b="1" u="sng">
                  <a:solidFill>
                    <a:schemeClr val="tx1"/>
                  </a:solidFill>
                  <a:latin typeface="Arial" panose="020B0604020202020204" pitchFamily="34" charset="0"/>
                </a:defRPr>
              </a:lvl3pPr>
              <a:lvl4pPr marL="1600200" indent="-228600" eaLnBrk="0" hangingPunct="0">
                <a:defRPr b="1" u="sng">
                  <a:solidFill>
                    <a:schemeClr val="tx1"/>
                  </a:solidFill>
                  <a:latin typeface="Arial" panose="020B0604020202020204" pitchFamily="34" charset="0"/>
                </a:defRPr>
              </a:lvl4pPr>
              <a:lvl5pPr marL="2057400" indent="-228600" eaLnBrk="0" hangingPunct="0">
                <a:defRPr b="1" u="sng">
                  <a:solidFill>
                    <a:schemeClr val="tx1"/>
                  </a:solidFill>
                  <a:latin typeface="Arial" panose="020B0604020202020204" pitchFamily="34" charset="0"/>
                </a:defRPr>
              </a:lvl5pPr>
              <a:lvl6pPr marL="25146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6pPr>
              <a:lvl7pPr marL="29718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7pPr>
              <a:lvl8pPr marL="34290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8pPr>
              <a:lvl9pPr marL="38862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宋体" panose="02010600030101010101" pitchFamily="2" charset="-122"/>
                  <a:cs typeface="Times New Roman" panose="02020603050405020304" pitchFamily="18" charset="0"/>
                </a:rPr>
                <a:t>Chính phủ t</a:t>
              </a:r>
              <a:r>
                <a:rPr kumimoji="0" lang="vi-VN" altLang="en-VN" sz="2800" b="1"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ư</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宋体" panose="02010600030101010101" pitchFamily="2" charset="-122"/>
                  <a:cs typeface="Times New Roman" panose="02020603050405020304" pitchFamily="18" charset="0"/>
                </a:rPr>
                <a:t> sản lâm thời </a:t>
              </a:r>
            </a:p>
          </p:txBody>
        </p:sp>
        <p:pic>
          <p:nvPicPr>
            <p:cNvPr id="114697" name="Picture 9" descr="The 1917 Russian Revolution">
              <a:extLst>
                <a:ext uri="{FF2B5EF4-FFF2-40B4-BE49-F238E27FC236}">
                  <a16:creationId xmlns:a16="http://schemas.microsoft.com/office/drawing/2014/main" id="{2CD3EC9C-56BF-CE47-B720-E12DBF6F37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23814"/>
              <a:ext cx="9144000" cy="630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14699" name="Picture 11" descr="Image:Georgy Lvov LOC 3c35383u.jpg">
            <a:hlinkClick r:id="rId3"/>
            <a:extLst>
              <a:ext uri="{FF2B5EF4-FFF2-40B4-BE49-F238E27FC236}">
                <a16:creationId xmlns:a16="http://schemas.microsoft.com/office/drawing/2014/main" id="{DA9F8557-106A-4B4E-A530-9661B911B6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694" y="12700"/>
            <a:ext cx="6083306" cy="682148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14700" name="Picture 12" descr="Alexander_Kerensky_LOC_24416">
            <a:extLst>
              <a:ext uri="{FF2B5EF4-FFF2-40B4-BE49-F238E27FC236}">
                <a16:creationId xmlns:a16="http://schemas.microsoft.com/office/drawing/2014/main" id="{2950F16A-CE48-6A4E-B3F5-74CF380832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37084" y="12700"/>
            <a:ext cx="6042222" cy="681117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14701" name="Rectangle 13">
            <a:extLst>
              <a:ext uri="{FF2B5EF4-FFF2-40B4-BE49-F238E27FC236}">
                <a16:creationId xmlns:a16="http://schemas.microsoft.com/office/drawing/2014/main" id="{EE1ED97E-A7AD-F249-89B0-A153A957377F}"/>
              </a:ext>
            </a:extLst>
          </p:cNvPr>
          <p:cNvSpPr>
            <a:spLocks noGrp="1" noChangeArrowheads="1"/>
          </p:cNvSpPr>
          <p:nvPr>
            <p:ph type="title"/>
          </p:nvPr>
        </p:nvSpPr>
        <p:spPr>
          <a:xfrm>
            <a:off x="701291" y="6031708"/>
            <a:ext cx="4343400" cy="792162"/>
          </a:xfrm>
        </p:spPr>
        <p:txBody>
          <a:bodyPr>
            <a:normAutofit fontScale="90000"/>
          </a:bodyPr>
          <a:lstStyle/>
          <a:p>
            <a:pPr eaLnBrk="1" hangingPunct="1"/>
            <a:r>
              <a:rPr lang="en-US" altLang="zh-CN" sz="2800" b="1" dirty="0">
                <a:solidFill>
                  <a:srgbClr val="FFFF00"/>
                </a:solidFill>
                <a:latin typeface="Times New Roman" panose="02020603050405020304" pitchFamily="18" charset="0"/>
                <a:cs typeface="Times New Roman" panose="02020603050405020304" pitchFamily="18" charset="0"/>
              </a:rPr>
              <a:t>George Lvov </a:t>
            </a:r>
            <a:br>
              <a:rPr lang="en-US" altLang="zh-CN" sz="2800" b="1" dirty="0">
                <a:solidFill>
                  <a:srgbClr val="FFFF00"/>
                </a:solidFill>
                <a:latin typeface="Times New Roman" panose="02020603050405020304" pitchFamily="18" charset="0"/>
                <a:cs typeface="Times New Roman" panose="02020603050405020304" pitchFamily="18" charset="0"/>
              </a:rPr>
            </a:br>
            <a:r>
              <a:rPr lang="en-US" altLang="zh-CN" sz="2800" b="1" dirty="0" err="1">
                <a:solidFill>
                  <a:srgbClr val="FFFF00"/>
                </a:solidFill>
                <a:latin typeface="Times New Roman" panose="02020603050405020304" pitchFamily="18" charset="0"/>
                <a:cs typeface="Times New Roman" panose="02020603050405020304" pitchFamily="18" charset="0"/>
              </a:rPr>
              <a:t>Thủ</a:t>
            </a:r>
            <a:r>
              <a:rPr lang="en-US" altLang="zh-CN" sz="2800" b="1" dirty="0">
                <a:solidFill>
                  <a:srgbClr val="FFFF00"/>
                </a:solidFill>
                <a:latin typeface="Times New Roman" panose="02020603050405020304" pitchFamily="18" charset="0"/>
                <a:cs typeface="Times New Roman" panose="02020603050405020304" pitchFamily="18" charset="0"/>
              </a:rPr>
              <a:t> t</a:t>
            </a:r>
            <a:r>
              <a:rPr lang="vi-VN" altLang="en-US" sz="2800" b="1" dirty="0">
                <a:solidFill>
                  <a:srgbClr val="FFFF00"/>
                </a:solidFill>
                <a:latin typeface="Times New Roman" panose="02020603050405020304" pitchFamily="18" charset="0"/>
                <a:cs typeface="Times New Roman" panose="02020603050405020304" pitchFamily="18" charset="0"/>
              </a:rPr>
              <a:t>ư</a:t>
            </a:r>
            <a:r>
              <a:rPr lang="en-US" altLang="zh-CN" sz="2800" b="1" dirty="0" err="1">
                <a:solidFill>
                  <a:srgbClr val="FFFF00"/>
                </a:solidFill>
                <a:latin typeface="Times New Roman" panose="02020603050405020304" pitchFamily="18" charset="0"/>
                <a:cs typeface="Times New Roman" panose="02020603050405020304" pitchFamily="18" charset="0"/>
              </a:rPr>
              <a:t>ớng</a:t>
            </a:r>
            <a:r>
              <a:rPr lang="en-US" altLang="zh-CN" sz="2800" b="1" dirty="0">
                <a:solidFill>
                  <a:srgbClr val="FFFF00"/>
                </a:solidFill>
                <a:latin typeface="Times New Roman" panose="02020603050405020304" pitchFamily="18" charset="0"/>
                <a:cs typeface="Times New Roman" panose="02020603050405020304" pitchFamily="18" charset="0"/>
              </a:rPr>
              <a:t> </a:t>
            </a:r>
            <a:r>
              <a:rPr lang="en-US" altLang="zh-CN" sz="2800" b="1" dirty="0" err="1">
                <a:solidFill>
                  <a:srgbClr val="FFFF00"/>
                </a:solidFill>
                <a:latin typeface="Times New Roman" panose="02020603050405020304" pitchFamily="18" charset="0"/>
                <a:cs typeface="Times New Roman" panose="02020603050405020304" pitchFamily="18" charset="0"/>
              </a:rPr>
              <a:t>của</a:t>
            </a:r>
            <a:r>
              <a:rPr lang="en-US" altLang="zh-CN" sz="2800" b="1" dirty="0">
                <a:solidFill>
                  <a:srgbClr val="FFFF00"/>
                </a:solidFill>
                <a:latin typeface="Times New Roman" panose="02020603050405020304" pitchFamily="18" charset="0"/>
                <a:cs typeface="Times New Roman" panose="02020603050405020304" pitchFamily="18" charset="0"/>
              </a:rPr>
              <a:t> CPLT</a:t>
            </a:r>
          </a:p>
        </p:txBody>
      </p:sp>
      <p:sp>
        <p:nvSpPr>
          <p:cNvPr id="114702" name="Text Box 14">
            <a:extLst>
              <a:ext uri="{FF2B5EF4-FFF2-40B4-BE49-F238E27FC236}">
                <a16:creationId xmlns:a16="http://schemas.microsoft.com/office/drawing/2014/main" id="{11230630-4351-D844-BC8D-93F8B0A5B811}"/>
              </a:ext>
            </a:extLst>
          </p:cNvPr>
          <p:cNvSpPr txBox="1">
            <a:spLocks noChangeArrowheads="1"/>
          </p:cNvSpPr>
          <p:nvPr/>
        </p:nvSpPr>
        <p:spPr bwMode="auto">
          <a:xfrm>
            <a:off x="7080504" y="5891193"/>
            <a:ext cx="441020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u="sng">
                <a:solidFill>
                  <a:schemeClr val="tx1"/>
                </a:solidFill>
                <a:latin typeface="Arial" panose="020B0604020202020204" pitchFamily="34" charset="0"/>
              </a:defRPr>
            </a:lvl1pPr>
            <a:lvl2pPr marL="742950" indent="-285750" eaLnBrk="0" hangingPunct="0">
              <a:defRPr b="1" u="sng">
                <a:solidFill>
                  <a:schemeClr val="tx1"/>
                </a:solidFill>
                <a:latin typeface="Arial" panose="020B0604020202020204" pitchFamily="34" charset="0"/>
              </a:defRPr>
            </a:lvl2pPr>
            <a:lvl3pPr marL="1143000" indent="-228600" eaLnBrk="0" hangingPunct="0">
              <a:defRPr b="1" u="sng">
                <a:solidFill>
                  <a:schemeClr val="tx1"/>
                </a:solidFill>
                <a:latin typeface="Arial" panose="020B0604020202020204" pitchFamily="34" charset="0"/>
              </a:defRPr>
            </a:lvl3pPr>
            <a:lvl4pPr marL="1600200" indent="-228600" eaLnBrk="0" hangingPunct="0">
              <a:defRPr b="1" u="sng">
                <a:solidFill>
                  <a:schemeClr val="tx1"/>
                </a:solidFill>
                <a:latin typeface="Arial" panose="020B0604020202020204" pitchFamily="34" charset="0"/>
              </a:defRPr>
            </a:lvl4pPr>
            <a:lvl5pPr marL="2057400" indent="-228600" eaLnBrk="0" hangingPunct="0">
              <a:defRPr b="1" u="sng">
                <a:solidFill>
                  <a:schemeClr val="tx1"/>
                </a:solidFill>
                <a:latin typeface="Arial" panose="020B0604020202020204" pitchFamily="34" charset="0"/>
              </a:defRPr>
            </a:lvl5pPr>
            <a:lvl6pPr marL="25146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6pPr>
            <a:lvl7pPr marL="29718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7pPr>
            <a:lvl8pPr marL="34290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8pPr>
            <a:lvl9pPr marL="38862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50000"/>
              </a:spcBef>
              <a:spcAft>
                <a:spcPct val="5000"/>
              </a:spcAft>
              <a:buClrTx/>
              <a:buSzTx/>
              <a:buFontTx/>
              <a:buNone/>
              <a:tabLst/>
              <a:defRPr/>
            </a:pPr>
            <a:r>
              <a:rPr kumimoji="0" lang="en-US" altLang="zh-CN" sz="2800" b="1"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Alexander Kerensky         </a:t>
            </a:r>
            <a:r>
              <a:rPr kumimoji="0" lang="en-US" altLang="zh-CN" sz="2800" b="1" i="0" u="none" strike="noStrike" kern="1200" cap="none" spc="0" normalizeH="0" baseline="0" noProof="0" dirty="0" err="1">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Bộ</a:t>
            </a:r>
            <a:r>
              <a:rPr kumimoji="0" lang="en-US" altLang="zh-CN" sz="2800" b="1"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 tr</a:t>
            </a:r>
            <a:r>
              <a:rPr kumimoji="0" lang="vi-VN" altLang="en-VN" sz="2800" b="1" i="0" u="none" strike="noStrike" kern="1200" cap="none" spc="0" normalizeH="0" baseline="0" noProof="0" dirty="0">
                <a:ln>
                  <a:noFill/>
                </a:ln>
                <a:solidFill>
                  <a:srgbClr val="FFFF00"/>
                </a:solidFill>
                <a:effectLst/>
                <a:uLnTx/>
                <a:uFillTx/>
                <a:latin typeface="Times New Roman" panose="02020603050405020304" pitchFamily="18" charset="0"/>
                <a:ea typeface="+mn-ea"/>
                <a:cs typeface="Times New Roman" panose="02020603050405020304" pitchFamily="18" charset="0"/>
              </a:rPr>
              <a:t>ư</a:t>
            </a:r>
            <a:r>
              <a:rPr kumimoji="0" lang="en-US" altLang="zh-CN" sz="2800" b="1" i="0" u="none" strike="noStrike" kern="1200" cap="none" spc="0" normalizeH="0" baseline="0" noProof="0" dirty="0" err="1">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ởng</a:t>
            </a:r>
            <a:r>
              <a:rPr kumimoji="0" lang="en-US" altLang="zh-CN" sz="2800" b="1"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 </a:t>
            </a:r>
            <a:r>
              <a:rPr kumimoji="0" lang="en-US" altLang="zh-CN" sz="2800" b="1" i="0" u="none" strike="noStrike" kern="1200" cap="none" spc="0" normalizeH="0" baseline="0" noProof="0" dirty="0" err="1">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chiến</a:t>
            </a:r>
            <a:r>
              <a:rPr kumimoji="0" lang="en-US" altLang="zh-CN" sz="2800" b="1"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 </a:t>
            </a:r>
            <a:r>
              <a:rPr kumimoji="0" lang="en-US" altLang="zh-CN" sz="2800" b="1" i="0" u="none" strike="noStrike" kern="1200" cap="none" spc="0" normalizeH="0" baseline="0" noProof="0" dirty="0" err="1">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rPr>
              <a:t>tranh</a:t>
            </a:r>
            <a:endParaRPr kumimoji="0" lang="en-US" altLang="zh-CN" sz="2800" b="0" i="0" u="none" strike="noStrike" kern="1200" cap="none" spc="0" normalizeH="0" baseline="0" noProof="0" dirty="0">
              <a:ln>
                <a:noFill/>
              </a:ln>
              <a:solidFill>
                <a:srgbClr val="FFFF00"/>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14699"/>
                                        </p:tgtEl>
                                        <p:attrNameLst>
                                          <p:attrName>style.visibility</p:attrName>
                                        </p:attrNameLst>
                                      </p:cBhvr>
                                      <p:to>
                                        <p:strVal val="visible"/>
                                      </p:to>
                                    </p:set>
                                    <p:anim calcmode="lin" valueType="num">
                                      <p:cBhvr>
                                        <p:cTn id="7" dur="500" fill="hold"/>
                                        <p:tgtEl>
                                          <p:spTgt spid="114699"/>
                                        </p:tgtEl>
                                        <p:attrNameLst>
                                          <p:attrName>ppt_w</p:attrName>
                                        </p:attrNameLst>
                                      </p:cBhvr>
                                      <p:tavLst>
                                        <p:tav tm="0">
                                          <p:val>
                                            <p:fltVal val="0"/>
                                          </p:val>
                                        </p:tav>
                                        <p:tav tm="100000">
                                          <p:val>
                                            <p:strVal val="#ppt_w"/>
                                          </p:val>
                                        </p:tav>
                                      </p:tavLst>
                                    </p:anim>
                                    <p:anim calcmode="lin" valueType="num">
                                      <p:cBhvr>
                                        <p:cTn id="8" dur="500" fill="hold"/>
                                        <p:tgtEl>
                                          <p:spTgt spid="114699"/>
                                        </p:tgtEl>
                                        <p:attrNameLst>
                                          <p:attrName>ppt_h</p:attrName>
                                        </p:attrNameLst>
                                      </p:cBhvr>
                                      <p:tavLst>
                                        <p:tav tm="0">
                                          <p:val>
                                            <p:fltVal val="0"/>
                                          </p:val>
                                        </p:tav>
                                        <p:tav tm="100000">
                                          <p:val>
                                            <p:strVal val="#ppt_h"/>
                                          </p:val>
                                        </p:tav>
                                      </p:tavLst>
                                    </p:anim>
                                  </p:childTnLst>
                                </p:cTn>
                              </p:par>
                              <p:par>
                                <p:cTn id="9" presetID="16" presetClass="entr" presetSubtype="37" fill="hold" grpId="0" nodeType="withEffect">
                                  <p:stCondLst>
                                    <p:cond delay="0"/>
                                  </p:stCondLst>
                                  <p:childTnLst>
                                    <p:set>
                                      <p:cBhvr>
                                        <p:cTn id="10" dur="1" fill="hold">
                                          <p:stCondLst>
                                            <p:cond delay="0"/>
                                          </p:stCondLst>
                                        </p:cTn>
                                        <p:tgtEl>
                                          <p:spTgt spid="114701"/>
                                        </p:tgtEl>
                                        <p:attrNameLst>
                                          <p:attrName>style.visibility</p:attrName>
                                        </p:attrNameLst>
                                      </p:cBhvr>
                                      <p:to>
                                        <p:strVal val="visible"/>
                                      </p:to>
                                    </p:set>
                                    <p:animEffect transition="in" filter="barn(outVertical)">
                                      <p:cBhvr>
                                        <p:cTn id="11" dur="500"/>
                                        <p:tgtEl>
                                          <p:spTgt spid="114701"/>
                                        </p:tgtEl>
                                      </p:cBhvr>
                                    </p:animEffect>
                                  </p:childTnLst>
                                </p:cTn>
                              </p:par>
                              <p:par>
                                <p:cTn id="12" presetID="16" presetClass="entr" presetSubtype="37" fill="hold" nodeType="withEffect">
                                  <p:stCondLst>
                                    <p:cond delay="0"/>
                                  </p:stCondLst>
                                  <p:childTnLst>
                                    <p:set>
                                      <p:cBhvr>
                                        <p:cTn id="13" dur="1" fill="hold">
                                          <p:stCondLst>
                                            <p:cond delay="0"/>
                                          </p:stCondLst>
                                        </p:cTn>
                                        <p:tgtEl>
                                          <p:spTgt spid="114700"/>
                                        </p:tgtEl>
                                        <p:attrNameLst>
                                          <p:attrName>style.visibility</p:attrName>
                                        </p:attrNameLst>
                                      </p:cBhvr>
                                      <p:to>
                                        <p:strVal val="visible"/>
                                      </p:to>
                                    </p:set>
                                    <p:animEffect transition="in" filter="barn(outVertical)">
                                      <p:cBhvr>
                                        <p:cTn id="14" dur="500"/>
                                        <p:tgtEl>
                                          <p:spTgt spid="114700"/>
                                        </p:tgtEl>
                                      </p:cBhvr>
                                    </p:animEffect>
                                  </p:childTnLst>
                                </p:cTn>
                              </p:par>
                              <p:par>
                                <p:cTn id="15" presetID="16" presetClass="entr" presetSubtype="37" fill="hold" grpId="0" nodeType="withEffect">
                                  <p:stCondLst>
                                    <p:cond delay="0"/>
                                  </p:stCondLst>
                                  <p:childTnLst>
                                    <p:set>
                                      <p:cBhvr>
                                        <p:cTn id="16" dur="1" fill="hold">
                                          <p:stCondLst>
                                            <p:cond delay="0"/>
                                          </p:stCondLst>
                                        </p:cTn>
                                        <p:tgtEl>
                                          <p:spTgt spid="114702"/>
                                        </p:tgtEl>
                                        <p:attrNameLst>
                                          <p:attrName>style.visibility</p:attrName>
                                        </p:attrNameLst>
                                      </p:cBhvr>
                                      <p:to>
                                        <p:strVal val="visible"/>
                                      </p:to>
                                    </p:set>
                                    <p:animEffect transition="in" filter="barn(outVertical)">
                                      <p:cBhvr>
                                        <p:cTn id="17" dur="500"/>
                                        <p:tgtEl>
                                          <p:spTgt spid="1147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701" grpId="0"/>
      <p:bldP spid="11470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D6AEA25-D0E4-BA44-9711-96622096DFFE}"/>
              </a:ext>
            </a:extLst>
          </p:cNvPr>
          <p:cNvGrpSpPr/>
          <p:nvPr/>
        </p:nvGrpSpPr>
        <p:grpSpPr>
          <a:xfrm>
            <a:off x="0" y="0"/>
            <a:ext cx="12192000" cy="6858000"/>
            <a:chOff x="0" y="0"/>
            <a:chExt cx="12192000" cy="6858000"/>
          </a:xfrm>
        </p:grpSpPr>
        <p:pic>
          <p:nvPicPr>
            <p:cNvPr id="152581" name="Picture 5" descr="ww_kerensky_cab_01">
              <a:extLst>
                <a:ext uri="{FF2B5EF4-FFF2-40B4-BE49-F238E27FC236}">
                  <a16:creationId xmlns:a16="http://schemas.microsoft.com/office/drawing/2014/main" id="{29B8C2D4-EDBF-CF48-85B4-365B68E46B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2582" name="Rectangle 6">
              <a:extLst>
                <a:ext uri="{FF2B5EF4-FFF2-40B4-BE49-F238E27FC236}">
                  <a16:creationId xmlns:a16="http://schemas.microsoft.com/office/drawing/2014/main" id="{11331811-469B-0E40-A998-81F9FE9ABB16}"/>
                </a:ext>
              </a:extLst>
            </p:cNvPr>
            <p:cNvSpPr>
              <a:spLocks noChangeArrowheads="1"/>
            </p:cNvSpPr>
            <p:nvPr/>
          </p:nvSpPr>
          <p:spPr bwMode="auto">
            <a:xfrm>
              <a:off x="0" y="6057781"/>
              <a:ext cx="12192000" cy="800219"/>
            </a:xfrm>
            <a:prstGeom prst="rect">
              <a:avLst/>
            </a:prstGeom>
            <a:solidFill>
              <a:srgbClr val="00008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b="1" u="sng">
                  <a:solidFill>
                    <a:schemeClr val="tx1"/>
                  </a:solidFill>
                  <a:latin typeface="Arial" panose="020B0604020202020204" pitchFamily="34" charset="0"/>
                </a:defRPr>
              </a:lvl1pPr>
              <a:lvl2pPr marL="742950" indent="-285750" eaLnBrk="0" hangingPunct="0">
                <a:defRPr b="1" u="sng">
                  <a:solidFill>
                    <a:schemeClr val="tx1"/>
                  </a:solidFill>
                  <a:latin typeface="Arial" panose="020B0604020202020204" pitchFamily="34" charset="0"/>
                </a:defRPr>
              </a:lvl2pPr>
              <a:lvl3pPr marL="1143000" indent="-228600" eaLnBrk="0" hangingPunct="0">
                <a:defRPr b="1" u="sng">
                  <a:solidFill>
                    <a:schemeClr val="tx1"/>
                  </a:solidFill>
                  <a:latin typeface="Arial" panose="020B0604020202020204" pitchFamily="34" charset="0"/>
                </a:defRPr>
              </a:lvl3pPr>
              <a:lvl4pPr marL="1600200" indent="-228600" eaLnBrk="0" hangingPunct="0">
                <a:defRPr b="1" u="sng">
                  <a:solidFill>
                    <a:schemeClr val="tx1"/>
                  </a:solidFill>
                  <a:latin typeface="Arial" panose="020B0604020202020204" pitchFamily="34" charset="0"/>
                </a:defRPr>
              </a:lvl4pPr>
              <a:lvl5pPr marL="2057400" indent="-228600" eaLnBrk="0" hangingPunct="0">
                <a:defRPr b="1" u="sng">
                  <a:solidFill>
                    <a:schemeClr val="tx1"/>
                  </a:solidFill>
                  <a:latin typeface="Arial" panose="020B0604020202020204" pitchFamily="34" charset="0"/>
                </a:defRPr>
              </a:lvl5pPr>
              <a:lvl6pPr marL="25146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6pPr>
              <a:lvl7pPr marL="29718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7pPr>
              <a:lvl8pPr marL="34290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8pPr>
              <a:lvl9pPr marL="38862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Xô</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viết</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vi-VN" altLang="en-VN" sz="3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mn-cs"/>
                </a:rPr>
                <a:t>đ</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ại</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biểu</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công</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nhân</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nông</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dân</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v</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Times New Roman" panose="02020603050405020304" pitchFamily="18" charset="0"/>
                </a:rPr>
                <a:t>à</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binh</a:t>
              </a:r>
              <a:r>
                <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rPr>
                <a:t> </a:t>
              </a:r>
              <a:r>
                <a:rPr kumimoji="0" lang="en-US" altLang="zh-CN" sz="3200" b="1" i="0" u="none" strike="noStrike" kern="1200" cap="none" spc="0" normalizeH="0" baseline="0" noProof="0" dirty="0" err="1">
                  <a:ln>
                    <a:noFill/>
                  </a:ln>
                  <a:solidFill>
                    <a:prstClr val="white"/>
                  </a:solidFill>
                  <a:effectLst/>
                  <a:uLnTx/>
                  <a:uFillTx/>
                  <a:latin typeface="Times New Roman" panose="02020603050405020304" pitchFamily="18" charset="0"/>
                  <a:ea typeface="宋体" panose="02010600030101010101" pitchFamily="2" charset="-122"/>
                  <a:cs typeface="+mn-cs"/>
                </a:rPr>
                <a:t>lính</a:t>
              </a:r>
              <a:endParaRPr kumimoji="0" lang="en-US" altLang="zh-CN" sz="3200" b="1" i="0" u="none" strike="noStrike" kern="1200" cap="none" spc="0" normalizeH="0" baseline="0" noProof="0" dirty="0">
                <a:ln>
                  <a:noFill/>
                </a:ln>
                <a:solidFill>
                  <a:prstClr val="white"/>
                </a:solidFill>
                <a:effectLst/>
                <a:uLnTx/>
                <a:uFillTx/>
                <a:latin typeface="Times New Roman" panose="02020603050405020304" pitchFamily="18" charset="0"/>
                <a:ea typeface="宋体" panose="02010600030101010101" pitchFamily="2" charset="-122"/>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altLang="zh-CN" sz="1400" b="1" i="0" u="none" strike="noStrike" kern="1200" cap="none" spc="0" normalizeH="0" baseline="0" noProof="0" dirty="0">
                <a:ln>
                  <a:noFill/>
                </a:ln>
                <a:solidFill>
                  <a:prstClr val="white"/>
                </a:solidFill>
                <a:effectLst/>
                <a:uLnTx/>
                <a:uFillTx/>
                <a:latin typeface="Arial" panose="020B0604020202020204" pitchFamily="34" charset="0"/>
                <a:ea typeface="宋体" panose="02010600030101010101" pitchFamily="2" charset="-122"/>
                <a:cs typeface="+mn-cs"/>
              </a:endParaRPr>
            </a:p>
          </p:txBody>
        </p:sp>
      </p:grpSp>
      <p:grpSp>
        <p:nvGrpSpPr>
          <p:cNvPr id="5" name="Group 4">
            <a:extLst>
              <a:ext uri="{FF2B5EF4-FFF2-40B4-BE49-F238E27FC236}">
                <a16:creationId xmlns:a16="http://schemas.microsoft.com/office/drawing/2014/main" id="{C2B87535-9836-8146-A37D-2B64DFBFC62F}"/>
              </a:ext>
            </a:extLst>
          </p:cNvPr>
          <p:cNvGrpSpPr/>
          <p:nvPr/>
        </p:nvGrpSpPr>
        <p:grpSpPr>
          <a:xfrm>
            <a:off x="0" y="18288"/>
            <a:ext cx="12192000" cy="6858000"/>
            <a:chOff x="1524000" y="0"/>
            <a:chExt cx="9144000" cy="6858000"/>
          </a:xfrm>
        </p:grpSpPr>
        <p:pic>
          <p:nvPicPr>
            <p:cNvPr id="7" name="Picture 3" descr="petrogradsoviet">
              <a:extLst>
                <a:ext uri="{FF2B5EF4-FFF2-40B4-BE49-F238E27FC236}">
                  <a16:creationId xmlns:a16="http://schemas.microsoft.com/office/drawing/2014/main" id="{C2274D90-E0FD-E649-B5F2-63A5D23441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
              <a:extLst>
                <a:ext uri="{FF2B5EF4-FFF2-40B4-BE49-F238E27FC236}">
                  <a16:creationId xmlns:a16="http://schemas.microsoft.com/office/drawing/2014/main" id="{6A221E0F-C9D4-B948-AD54-541A1BB973AB}"/>
                </a:ext>
              </a:extLst>
            </p:cNvPr>
            <p:cNvSpPr txBox="1">
              <a:spLocks noChangeArrowheads="1"/>
            </p:cNvSpPr>
            <p:nvPr/>
          </p:nvSpPr>
          <p:spPr bwMode="auto">
            <a:xfrm>
              <a:off x="1524000" y="6291262"/>
              <a:ext cx="9144000" cy="5238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b="1" u="sng">
                  <a:solidFill>
                    <a:schemeClr val="tx1"/>
                  </a:solidFill>
                  <a:latin typeface="Arial" panose="020B0604020202020204" pitchFamily="34" charset="0"/>
                </a:defRPr>
              </a:lvl1pPr>
              <a:lvl2pPr marL="742950" indent="-285750" eaLnBrk="0" hangingPunct="0">
                <a:defRPr b="1" u="sng">
                  <a:solidFill>
                    <a:schemeClr val="tx1"/>
                  </a:solidFill>
                  <a:latin typeface="Arial" panose="020B0604020202020204" pitchFamily="34" charset="0"/>
                </a:defRPr>
              </a:lvl2pPr>
              <a:lvl3pPr marL="1143000" indent="-228600" eaLnBrk="0" hangingPunct="0">
                <a:defRPr b="1" u="sng">
                  <a:solidFill>
                    <a:schemeClr val="tx1"/>
                  </a:solidFill>
                  <a:latin typeface="Arial" panose="020B0604020202020204" pitchFamily="34" charset="0"/>
                </a:defRPr>
              </a:lvl3pPr>
              <a:lvl4pPr marL="1600200" indent="-228600" eaLnBrk="0" hangingPunct="0">
                <a:defRPr b="1" u="sng">
                  <a:solidFill>
                    <a:schemeClr val="tx1"/>
                  </a:solidFill>
                  <a:latin typeface="Arial" panose="020B0604020202020204" pitchFamily="34" charset="0"/>
                </a:defRPr>
              </a:lvl4pPr>
              <a:lvl5pPr marL="2057400" indent="-228600" eaLnBrk="0" hangingPunct="0">
                <a:defRPr b="1" u="sng">
                  <a:solidFill>
                    <a:schemeClr val="tx1"/>
                  </a:solidFill>
                  <a:latin typeface="Arial" panose="020B0604020202020204" pitchFamily="34" charset="0"/>
                </a:defRPr>
              </a:lvl5pPr>
              <a:lvl6pPr marL="25146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6pPr>
              <a:lvl7pPr marL="29718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7pPr>
              <a:lvl8pPr marL="34290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8pPr>
              <a:lvl9pPr marL="3886200" indent="-228600" eaLnBrk="0" fontAlgn="base" hangingPunct="0">
                <a:spcBef>
                  <a:spcPct val="0"/>
                </a:spcBef>
                <a:spcAft>
                  <a:spcPct val="0"/>
                </a:spcAft>
                <a:buFont typeface="Arial" panose="020B0604020202020204" pitchFamily="34" charset="0"/>
                <a:defRPr b="1" u="sng">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US" altLang="zh-CN" sz="2800" b="1" i="0" u="none" strike="noStrike" kern="1200" cap="none" spc="0" normalizeH="0" baseline="0" noProof="0" dirty="0">
                  <a:ln>
                    <a:noFill/>
                  </a:ln>
                  <a:solidFill>
                    <a:srgbClr val="0000FF"/>
                  </a:solidFill>
                  <a:effectLst/>
                  <a:uLnTx/>
                  <a:uFillTx/>
                  <a:latin typeface="Times New Roman" panose="02020603050405020304" pitchFamily="18" charset="0"/>
                  <a:ea typeface="宋体" panose="02010600030101010101" pitchFamily="2" charset="-122"/>
                  <a:cs typeface="Times New Roman" panose="02020603050405020304" pitchFamily="18" charset="0"/>
                </a:rPr>
                <a:t>XÔ VIẾT ĐẠI BIỂU CÔNG NHÂN VÀ BINH LÍNH</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m tháng 10">
            <a:hlinkClick r:id="" action="ppaction://media"/>
            <a:extLst>
              <a:ext uri="{FF2B5EF4-FFF2-40B4-BE49-F238E27FC236}">
                <a16:creationId xmlns:a16="http://schemas.microsoft.com/office/drawing/2014/main" id="{2AFA9A13-1C6D-6304-92B9-88E3A4751E3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5957888"/>
          </a:xfrm>
          <a:prstGeom prst="rect">
            <a:avLst/>
          </a:prstGeom>
        </p:spPr>
      </p:pic>
      <p:sp>
        <p:nvSpPr>
          <p:cNvPr id="3" name="Rectangle: Rounded Corners 2">
            <a:extLst>
              <a:ext uri="{FF2B5EF4-FFF2-40B4-BE49-F238E27FC236}">
                <a16:creationId xmlns:a16="http://schemas.microsoft.com/office/drawing/2014/main" id="{31782208-8074-6D59-6E80-AD1DE1E7272F}"/>
              </a:ext>
            </a:extLst>
          </p:cNvPr>
          <p:cNvSpPr/>
          <p:nvPr/>
        </p:nvSpPr>
        <p:spPr>
          <a:xfrm>
            <a:off x="0" y="5957888"/>
            <a:ext cx="12192000" cy="90011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1219170">
              <a:buClr>
                <a:srgbClr val="000000"/>
              </a:buClr>
              <a:tabLst>
                <a:tab pos="685783" algn="l"/>
              </a:tabLst>
            </a:pPr>
            <a:r>
              <a:rPr lang="en-US" sz="4267" b="1" kern="0">
                <a:solidFill>
                  <a:srgbClr val="0070C0"/>
                </a:solidFill>
                <a:latin typeface="Times New Roman" panose="02020603050405020304" pitchFamily="18" charset="0"/>
                <a:cs typeface="Times New Roman" panose="02020603050405020304" pitchFamily="18" charset="0"/>
                <a:sym typeface="Arial"/>
              </a:rPr>
              <a:t>Đoạn video đang nói về sự kiện lịch sử nào?</a:t>
            </a:r>
          </a:p>
        </p:txBody>
      </p:sp>
    </p:spTree>
    <p:extLst>
      <p:ext uri="{BB962C8B-B14F-4D97-AF65-F5344CB8AC3E}">
        <p14:creationId xmlns:p14="http://schemas.microsoft.com/office/powerpoint/2010/main" val="340204564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out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childTnLst>
        </p:cTn>
      </p:par>
    </p:tnLst>
    <p:bldLst>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ắc lệnh hòa bình – Wikipedia tiếng Việt">
            <a:extLst>
              <a:ext uri="{FF2B5EF4-FFF2-40B4-BE49-F238E27FC236}">
                <a16:creationId xmlns:a16="http://schemas.microsoft.com/office/drawing/2014/main" id="{ACD3C40F-3BBB-AD47-88EA-B6B732C490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096000" cy="545592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3C68349-B8EA-5A4D-8C60-58B375724FF9}"/>
              </a:ext>
            </a:extLst>
          </p:cNvPr>
          <p:cNvSpPr/>
          <p:nvPr/>
        </p:nvSpPr>
        <p:spPr>
          <a:xfrm>
            <a:off x="0" y="5455920"/>
            <a:ext cx="6096000" cy="1323439"/>
          </a:xfrm>
          <a:prstGeom prst="rect">
            <a:avLst/>
          </a:prstGeom>
        </p:spPr>
        <p:txBody>
          <a:bodyP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"Sắc lệnh hòa bình" đã đáp ứng mong muốn hòa bình, chấm dứt chiến tranh của đại đa số quấn chúng nhân dân lao động, những người đã bị chiến tranh làm cho kiệt quệ, khốn đốn và vô cùng đau khổ.</a:t>
            </a:r>
            <a:endParaRPr kumimoji="0" lang="en-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3" name="Rectangle 2">
            <a:extLst>
              <a:ext uri="{FF2B5EF4-FFF2-40B4-BE49-F238E27FC236}">
                <a16:creationId xmlns:a16="http://schemas.microsoft.com/office/drawing/2014/main" id="{95223A1F-0427-E044-AEDE-46C3892A22C5}"/>
              </a:ext>
            </a:extLst>
          </p:cNvPr>
          <p:cNvSpPr/>
          <p:nvPr/>
        </p:nvSpPr>
        <p:spPr>
          <a:xfrm>
            <a:off x="6096000" y="5455919"/>
            <a:ext cx="6096000" cy="1323439"/>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"Sắc lệnh ruộng đất" đem lại hơn 150 triệu ha ruộng đất cho nông dân, đáp ứng quyền lợi thiết thực của nông dân. Lần đầu tiên toàn thể nông dân ở Nga có ruộng đất để cày cấy.</a:t>
            </a:r>
            <a:endParaRPr kumimoji="0" lang="en-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pic>
        <p:nvPicPr>
          <p:cNvPr id="3078" name="Picture 6" descr="Декрет о земле — Википедия">
            <a:extLst>
              <a:ext uri="{FF2B5EF4-FFF2-40B4-BE49-F238E27FC236}">
                <a16:creationId xmlns:a16="http://schemas.microsoft.com/office/drawing/2014/main" id="{7E291F55-CEEA-7147-B3B9-3673419202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
            <a:ext cx="6096000" cy="5499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62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par>
                                <p:cTn id="8" presetID="22" presetClass="entr" presetSubtype="4" fill="hold" nodeType="withEffect">
                                  <p:stCondLst>
                                    <p:cond delay="0"/>
                                  </p:stCondLst>
                                  <p:childTnLst>
                                    <p:set>
                                      <p:cBhvr>
                                        <p:cTn id="9" dur="1" fill="hold">
                                          <p:stCondLst>
                                            <p:cond delay="0"/>
                                          </p:stCondLst>
                                        </p:cTn>
                                        <p:tgtEl>
                                          <p:spTgt spid="3074"/>
                                        </p:tgtEl>
                                        <p:attrNameLst>
                                          <p:attrName>style.visibility</p:attrName>
                                        </p:attrNameLst>
                                      </p:cBhvr>
                                      <p:to>
                                        <p:strVal val="visible"/>
                                      </p:to>
                                    </p:set>
                                    <p:animEffect transition="in" filter="wipe(down)">
                                      <p:cBhvr>
                                        <p:cTn id="10" dur="500"/>
                                        <p:tgtEl>
                                          <p:spTgt spid="307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nodeType="clickEffect">
                                  <p:stCondLst>
                                    <p:cond delay="0"/>
                                  </p:stCondLst>
                                  <p:childTnLst>
                                    <p:set>
                                      <p:cBhvr>
                                        <p:cTn id="14" dur="1" fill="hold">
                                          <p:stCondLst>
                                            <p:cond delay="0"/>
                                          </p:stCondLst>
                                        </p:cTn>
                                        <p:tgtEl>
                                          <p:spTgt spid="3078"/>
                                        </p:tgtEl>
                                        <p:attrNameLst>
                                          <p:attrName>style.visibility</p:attrName>
                                        </p:attrNameLst>
                                      </p:cBhvr>
                                      <p:to>
                                        <p:strVal val="visible"/>
                                      </p:to>
                                    </p:set>
                                    <p:animEffect transition="in" filter="wipe(up)">
                                      <p:cBhvr>
                                        <p:cTn id="15" dur="500"/>
                                        <p:tgtEl>
                                          <p:spTgt spid="3078"/>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up)">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328674"/>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733" b="1">
                <a:solidFill>
                  <a:srgbClr val="FF0000"/>
                </a:solidFill>
                <a:latin typeface="Times New Roman" panose="02020603050405020304" pitchFamily="18" charset="0"/>
                <a:cs typeface="Times New Roman" panose="02020603050405020304" pitchFamily="18" charset="0"/>
                <a:sym typeface="Arial"/>
              </a:rPr>
              <a:t>1. Quá trình hình thành Liên bang Cộng hòa xã hội chủ nghĩa Xô viết</a:t>
            </a:r>
            <a:endParaRPr lang="en-VN" sz="3733" b="1" dirty="0">
              <a:solidFill>
                <a:srgbClr val="FF0000"/>
              </a:solidFill>
              <a:latin typeface="Times New Roman" panose="02020603050405020304" pitchFamily="18" charset="0"/>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defTabSz="1219170">
              <a:lnSpc>
                <a:spcPct val="100000"/>
              </a:lnSpc>
              <a:buClr>
                <a:srgbClr val="000000"/>
              </a:buClr>
              <a:defRPr/>
            </a:pPr>
            <a:r>
              <a:rPr lang="en-US" sz="3733" kern="0">
                <a:solidFill>
                  <a:srgbClr val="0070C0"/>
                </a:solidFill>
                <a:latin typeface="Times New Roman" panose="02020603050405020304" pitchFamily="18" charset="0"/>
                <a:cs typeface="Times New Roman" panose="02020603050405020304" pitchFamily="18" charset="0"/>
              </a:rPr>
              <a:t>BÀI 3: SỰ HÌNH THÀNH LIÊN BANG CỘNG HÒA XÃ HỘI CHỦ NGHĨA XÔ VIẾT</a:t>
            </a:r>
            <a:endParaRPr lang="vi-VN" sz="3733" kern="0" dirty="0">
              <a:solidFill>
                <a:srgbClr val="00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F33572D-84BD-5C52-EEBF-B70F2BBE8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
        <p:nvSpPr>
          <p:cNvPr id="2" name="Rectangles 4106">
            <a:extLst>
              <a:ext uri="{FF2B5EF4-FFF2-40B4-BE49-F238E27FC236}">
                <a16:creationId xmlns:a16="http://schemas.microsoft.com/office/drawing/2014/main" id="{D0BDAEBE-8FD8-E166-16D3-512A19221952}"/>
              </a:ext>
            </a:extLst>
          </p:cNvPr>
          <p:cNvSpPr>
            <a:spLocks noChangeArrowheads="1"/>
          </p:cNvSpPr>
          <p:nvPr/>
        </p:nvSpPr>
        <p:spPr bwMode="auto">
          <a:xfrm>
            <a:off x="0" y="2694081"/>
            <a:ext cx="12191999" cy="666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733" b="1">
                <a:solidFill>
                  <a:srgbClr val="FF0000"/>
                </a:solidFill>
                <a:latin typeface="Times New Roman" panose="02020603050405020304" pitchFamily="18" charset="0"/>
                <a:cs typeface="Times New Roman" panose="02020603050405020304" pitchFamily="18" charset="0"/>
                <a:sym typeface="Arial"/>
              </a:rPr>
              <a:t>a. Sự ra đời của chính quyền Xô – viết</a:t>
            </a:r>
            <a:endParaRPr lang="en-VN" sz="3733" b="1" dirty="0">
              <a:solidFill>
                <a:srgbClr val="FF0000"/>
              </a:solidFill>
              <a:latin typeface="Times New Roman" panose="02020603050405020304" pitchFamily="18" charset="0"/>
              <a:cs typeface="Times New Roman" panose="02020603050405020304" pitchFamily="18" charset="0"/>
              <a:sym typeface="Arial"/>
            </a:endParaRPr>
          </a:p>
        </p:txBody>
      </p:sp>
      <p:sp>
        <p:nvSpPr>
          <p:cNvPr id="7" name="TextBox 6">
            <a:extLst>
              <a:ext uri="{FF2B5EF4-FFF2-40B4-BE49-F238E27FC236}">
                <a16:creationId xmlns:a16="http://schemas.microsoft.com/office/drawing/2014/main" id="{F2C787BF-603C-ACAA-38EB-4684C801C886}"/>
              </a:ext>
            </a:extLst>
          </p:cNvPr>
          <p:cNvSpPr txBox="1"/>
          <p:nvPr/>
        </p:nvSpPr>
        <p:spPr>
          <a:xfrm>
            <a:off x="152399" y="3429000"/>
            <a:ext cx="12039600" cy="52322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VN"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vi-VN"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Sau cách mạng</a:t>
            </a:r>
            <a:r>
              <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en-US" sz="2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tháng</a:t>
            </a:r>
            <a:r>
              <a:rPr kumimoji="0" lang="en-US" sz="2800" b="0" i="0" u="none" strike="noStrike" kern="1200" cap="none" spc="0" normalizeH="0" noProof="0">
                <a:ln>
                  <a:noFill/>
                </a:ln>
                <a:solidFill>
                  <a:srgbClr val="000000"/>
                </a:solidFill>
                <a:effectLst/>
                <a:uLnTx/>
                <a:uFillTx/>
                <a:latin typeface="Times New Roman" panose="02020603050405020304" pitchFamily="18" charset="0"/>
                <a:ea typeface="+mn-ea"/>
                <a:cs typeface="Times New Roman" panose="02020603050405020304" pitchFamily="18" charset="0"/>
              </a:rPr>
              <a:t> 2/1917</a:t>
            </a:r>
            <a:r>
              <a:rPr kumimoji="0" lang="vi-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hai chính quyền song song tồn tại</a:t>
            </a:r>
            <a:r>
              <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a:t>
            </a:r>
            <a:endParaRPr kumimoji="0" lang="vi-VN"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A75116DF-7B86-5942-C85C-DBA2457F4593}"/>
              </a:ext>
            </a:extLst>
          </p:cNvPr>
          <p:cNvSpPr txBox="1"/>
          <p:nvPr/>
        </p:nvSpPr>
        <p:spPr>
          <a:xfrm>
            <a:off x="0" y="4080872"/>
            <a:ext cx="12039600" cy="138499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a:t>
            </a:r>
            <a:r>
              <a:rPr kumimoji="0" lang="en-US"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Lê-nin và đảng Bôn-sê-vích tiếp tục thực hiện Cách mạng tháng Mười. Đ</a:t>
            </a:r>
            <a:r>
              <a:rPr kumimoji="0" lang="en-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êm 25/10 Đại hội Xô viết toàn Nga đã tuyên bố thành lập chính quy</a:t>
            </a:r>
            <a:r>
              <a:rPr kumimoji="0" lang="en-US"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ề</a:t>
            </a:r>
            <a:r>
              <a:rPr kumimoji="0" lang="en-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n </a:t>
            </a:r>
            <a:r>
              <a:rPr kumimoji="0" lang="en-US"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Xô viết </a:t>
            </a:r>
            <a:r>
              <a:rPr kumimoji="0" lang="en-VN" sz="280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do Lê-nin đứng đầu.</a:t>
            </a:r>
            <a:endParaRPr kumimoji="0" lang="en-VN"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19931666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328674"/>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600" b="1">
                <a:solidFill>
                  <a:srgbClr val="FF0000"/>
                </a:solidFill>
                <a:latin typeface="Times New Roman" panose="02020603050405020304" pitchFamily="18" charset="0"/>
                <a:cs typeface="Times New Roman" panose="02020603050405020304" pitchFamily="18" charset="0"/>
                <a:sym typeface="Arial"/>
              </a:rPr>
              <a:t>1. Quá trình hình thành Liên bang Cộng hòa xã hội chủ nghĩa Xô viết</a:t>
            </a:r>
            <a:endParaRPr lang="en-VN" sz="3600" b="1" dirty="0">
              <a:solidFill>
                <a:srgbClr val="FF0000"/>
              </a:solidFill>
              <a:latin typeface="Times New Roman" panose="02020603050405020304" pitchFamily="18" charset="0"/>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defTabSz="1219170">
              <a:lnSpc>
                <a:spcPct val="100000"/>
              </a:lnSpc>
              <a:buClr>
                <a:srgbClr val="000000"/>
              </a:buClr>
              <a:defRPr/>
            </a:pPr>
            <a:r>
              <a:rPr lang="en-US" sz="3733" kern="0">
                <a:solidFill>
                  <a:srgbClr val="0070C0"/>
                </a:solidFill>
                <a:latin typeface="Times New Roman" panose="02020603050405020304" pitchFamily="18" charset="0"/>
                <a:cs typeface="Times New Roman" panose="02020603050405020304" pitchFamily="18" charset="0"/>
              </a:rPr>
              <a:t>BÀI 3: SỰ HÌNH THÀNH LIÊN BANG CỘNG HÒA XÃ HỘI CHỦ NGHĨA XÔ VIẾT</a:t>
            </a:r>
            <a:endParaRPr lang="vi-VN" sz="3733" kern="0" dirty="0">
              <a:solidFill>
                <a:srgbClr val="00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F33572D-84BD-5C52-EEBF-B70F2BBE8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
        <p:nvSpPr>
          <p:cNvPr id="2" name="Rectangles 4106">
            <a:extLst>
              <a:ext uri="{FF2B5EF4-FFF2-40B4-BE49-F238E27FC236}">
                <a16:creationId xmlns:a16="http://schemas.microsoft.com/office/drawing/2014/main" id="{D0BDAEBE-8FD8-E166-16D3-512A19221952}"/>
              </a:ext>
            </a:extLst>
          </p:cNvPr>
          <p:cNvSpPr>
            <a:spLocks noChangeArrowheads="1"/>
          </p:cNvSpPr>
          <p:nvPr/>
        </p:nvSpPr>
        <p:spPr bwMode="auto">
          <a:xfrm>
            <a:off x="-2" y="2569911"/>
            <a:ext cx="12191999" cy="666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600" b="1">
                <a:solidFill>
                  <a:srgbClr val="FF0000"/>
                </a:solidFill>
                <a:latin typeface="Times New Roman" panose="02020603050405020304" pitchFamily="18" charset="0"/>
                <a:cs typeface="Times New Roman" panose="02020603050405020304" pitchFamily="18" charset="0"/>
                <a:sym typeface="Arial"/>
              </a:rPr>
              <a:t>a. Sự ra đời của chính quyền Xô – viết</a:t>
            </a:r>
            <a:endParaRPr lang="en-VN" sz="3600" b="1" dirty="0">
              <a:solidFill>
                <a:srgbClr val="FF0000"/>
              </a:solidFill>
              <a:latin typeface="Times New Roman" panose="02020603050405020304" pitchFamily="18" charset="0"/>
              <a:cs typeface="Times New Roman" panose="02020603050405020304" pitchFamily="18" charset="0"/>
              <a:sym typeface="Arial"/>
            </a:endParaRPr>
          </a:p>
        </p:txBody>
      </p:sp>
      <p:sp>
        <p:nvSpPr>
          <p:cNvPr id="3" name="Rectangles 4106">
            <a:extLst>
              <a:ext uri="{FF2B5EF4-FFF2-40B4-BE49-F238E27FC236}">
                <a16:creationId xmlns:a16="http://schemas.microsoft.com/office/drawing/2014/main" id="{60A65F9A-A0F9-4764-34ED-B0AA812577AA}"/>
              </a:ext>
            </a:extLst>
          </p:cNvPr>
          <p:cNvSpPr>
            <a:spLocks noChangeArrowheads="1"/>
          </p:cNvSpPr>
          <p:nvPr/>
        </p:nvSpPr>
        <p:spPr bwMode="auto">
          <a:xfrm>
            <a:off x="-1" y="3236697"/>
            <a:ext cx="1219199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defTabSz="914377"/>
            <a:r>
              <a:rPr lang="en-US" sz="3600" b="1">
                <a:solidFill>
                  <a:srgbClr val="FF0000"/>
                </a:solidFill>
                <a:latin typeface="Times New Roman" panose="02020603050405020304" pitchFamily="18" charset="0"/>
                <a:cs typeface="Times New Roman" panose="02020603050405020304" pitchFamily="18" charset="0"/>
                <a:sym typeface="Arial"/>
              </a:rPr>
              <a:t>b. Sự thành lập Liên bang Cộng hòa xã hội chủ nghĩa Xô viết</a:t>
            </a:r>
            <a:endParaRPr lang="en-VN" sz="3600" b="1" dirty="0">
              <a:solidFill>
                <a:srgbClr val="FF0000"/>
              </a:solidFill>
              <a:latin typeface="Times New Roman" panose="02020603050405020304" pitchFamily="18" charset="0"/>
              <a:cs typeface="Times New Roman" panose="02020603050405020304" pitchFamily="18" charset="0"/>
              <a:sym typeface="Arial"/>
            </a:endParaRPr>
          </a:p>
        </p:txBody>
      </p:sp>
    </p:spTree>
    <p:extLst>
      <p:ext uri="{BB962C8B-B14F-4D97-AF65-F5344CB8AC3E}">
        <p14:creationId xmlns:p14="http://schemas.microsoft.com/office/powerpoint/2010/main" val="31174206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3E4EBDF-12CE-2171-F623-7772909153C0}"/>
              </a:ext>
            </a:extLst>
          </p:cNvPr>
          <p:cNvGrpSpPr/>
          <p:nvPr/>
        </p:nvGrpSpPr>
        <p:grpSpPr>
          <a:xfrm>
            <a:off x="5295900" y="447676"/>
            <a:ext cx="6553201" cy="5841999"/>
            <a:chOff x="3971925" y="609600"/>
            <a:chExt cx="4914901" cy="4381499"/>
          </a:xfrm>
        </p:grpSpPr>
        <p:sp>
          <p:nvSpPr>
            <p:cNvPr id="3" name="Rectangle: Rounded Corners 2">
              <a:extLst>
                <a:ext uri="{FF2B5EF4-FFF2-40B4-BE49-F238E27FC236}">
                  <a16:creationId xmlns:a16="http://schemas.microsoft.com/office/drawing/2014/main" id="{31782208-8074-6D59-6E80-AD1DE1E7272F}"/>
                </a:ext>
              </a:extLst>
            </p:cNvPr>
            <p:cNvSpPr/>
            <p:nvPr/>
          </p:nvSpPr>
          <p:spPr>
            <a:xfrm>
              <a:off x="3971926" y="609600"/>
              <a:ext cx="4914900" cy="438149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1219170">
                <a:buClr>
                  <a:srgbClr val="000000"/>
                </a:buClr>
                <a:tabLst>
                  <a:tab pos="685783" algn="l"/>
                </a:tabLst>
              </a:pPr>
              <a:endParaRPr lang="en-US" sz="4267" kern="0">
                <a:solidFill>
                  <a:srgbClr val="0070C0"/>
                </a:solidFill>
                <a:latin typeface="Times New Roman" panose="02020603050405020304" pitchFamily="18" charset="0"/>
                <a:cs typeface="Times New Roman" panose="02020603050405020304" pitchFamily="18" charset="0"/>
                <a:sym typeface="Arial"/>
              </a:endParaRPr>
            </a:p>
          </p:txBody>
        </p:sp>
        <p:sp>
          <p:nvSpPr>
            <p:cNvPr id="9" name="TextBox 8">
              <a:extLst>
                <a:ext uri="{FF2B5EF4-FFF2-40B4-BE49-F238E27FC236}">
                  <a16:creationId xmlns:a16="http://schemas.microsoft.com/office/drawing/2014/main" id="{C8B0028E-63C1-62BA-CF67-7F2CB4172715}"/>
                </a:ext>
              </a:extLst>
            </p:cNvPr>
            <p:cNvSpPr txBox="1"/>
            <p:nvPr/>
          </p:nvSpPr>
          <p:spPr>
            <a:xfrm>
              <a:off x="3971925" y="994470"/>
              <a:ext cx="4914900" cy="3516684"/>
            </a:xfrm>
            <a:prstGeom prst="rect">
              <a:avLst/>
            </a:prstGeom>
            <a:noFill/>
          </p:spPr>
          <p:txBody>
            <a:bodyPr wrap="square">
              <a:spAutoFit/>
            </a:bodyPr>
            <a:lstStyle/>
            <a:p>
              <a:pPr algn="ctr" defTabSz="1219170">
                <a:buClr>
                  <a:srgbClr val="000000"/>
                </a:buClr>
                <a:tabLst>
                  <a:tab pos="685783" algn="l"/>
                </a:tabLst>
                <a:defRPr/>
              </a:pPr>
              <a:r>
                <a:rPr lang="vi-VN" sz="4267" kern="0">
                  <a:solidFill>
                    <a:srgbClr val="0070C0"/>
                  </a:solidFill>
                  <a:latin typeface="Times New Roman" panose="02020603050405020304" pitchFamily="18" charset="0"/>
                  <a:cs typeface="Times New Roman" panose="02020603050405020304" pitchFamily="18" charset="0"/>
                  <a:sym typeface="Arial"/>
                </a:rPr>
                <a:t> Nhiệm vụ quan trọng hàng đầu của Chính quyền Xô viết sau thắng lợi Cách mạng tháng Mười là gì? Vì sao phải thành lập Nhà nước Liên bang Cộng hoà xã hội chủ nghĩa Xô viết?</a:t>
              </a:r>
              <a:endParaRPr lang="en-US" sz="4267" kern="0">
                <a:solidFill>
                  <a:srgbClr val="0070C0"/>
                </a:solidFill>
                <a:latin typeface="Times New Roman" panose="02020603050405020304" pitchFamily="18" charset="0"/>
                <a:cs typeface="Times New Roman" panose="02020603050405020304" pitchFamily="18" charset="0"/>
                <a:sym typeface="Arial"/>
              </a:endParaRPr>
            </a:p>
          </p:txBody>
        </p:sp>
      </p:grpSp>
      <p:pic>
        <p:nvPicPr>
          <p:cNvPr id="12" name="Picture 11">
            <a:extLst>
              <a:ext uri="{FF2B5EF4-FFF2-40B4-BE49-F238E27FC236}">
                <a16:creationId xmlns:a16="http://schemas.microsoft.com/office/drawing/2014/main" id="{37E7C047-E6F4-62A0-CD58-D9478772357A}"/>
              </a:ext>
            </a:extLst>
          </p:cNvPr>
          <p:cNvPicPr>
            <a:picLocks noChangeAspect="1"/>
          </p:cNvPicPr>
          <p:nvPr/>
        </p:nvPicPr>
        <p:blipFill>
          <a:blip r:embed="rId2"/>
          <a:stretch>
            <a:fillRect/>
          </a:stretch>
        </p:blipFill>
        <p:spPr>
          <a:xfrm>
            <a:off x="-297709" y="203202"/>
            <a:ext cx="5593609" cy="6330949"/>
          </a:xfrm>
          <a:prstGeom prst="rect">
            <a:avLst/>
          </a:prstGeom>
        </p:spPr>
      </p:pic>
      <p:pic>
        <p:nvPicPr>
          <p:cNvPr id="2" name="Picture 1">
            <a:extLst>
              <a:ext uri="{FF2B5EF4-FFF2-40B4-BE49-F238E27FC236}">
                <a16:creationId xmlns:a16="http://schemas.microsoft.com/office/drawing/2014/main" id="{7B25D691-C63A-1383-62BA-319548B135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23056332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9CBFF12-DBC4-85D2-D049-3760B819FFA5}"/>
              </a:ext>
            </a:extLst>
          </p:cNvPr>
          <p:cNvSpPr/>
          <p:nvPr/>
        </p:nvSpPr>
        <p:spPr>
          <a:xfrm>
            <a:off x="1" y="0"/>
            <a:ext cx="6096001" cy="3429000"/>
          </a:xfrm>
          <a:prstGeom prst="rect">
            <a:avLst/>
          </a:prstGeom>
          <a:solidFill>
            <a:schemeClr val="accent5">
              <a:lumMod val="40000"/>
              <a:lumOff val="6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defTabSz="1219170">
              <a:buClr>
                <a:srgbClr val="000000"/>
              </a:buClr>
            </a:pPr>
            <a:endParaRPr lang="en-VN" sz="1867" kern="0">
              <a:solidFill>
                <a:srgbClr val="FFFFFF"/>
              </a:solidFill>
              <a:latin typeface="Arial"/>
              <a:sym typeface="Arial"/>
            </a:endParaRPr>
          </a:p>
        </p:txBody>
      </p:sp>
      <p:sp>
        <p:nvSpPr>
          <p:cNvPr id="9" name="Rectangle 8">
            <a:extLst>
              <a:ext uri="{FF2B5EF4-FFF2-40B4-BE49-F238E27FC236}">
                <a16:creationId xmlns:a16="http://schemas.microsoft.com/office/drawing/2014/main" id="{95A16455-C8AE-618E-0C94-5B18DA6F7CDD}"/>
              </a:ext>
            </a:extLst>
          </p:cNvPr>
          <p:cNvSpPr/>
          <p:nvPr/>
        </p:nvSpPr>
        <p:spPr>
          <a:xfrm>
            <a:off x="6096000" y="3429000"/>
            <a:ext cx="6096001" cy="342900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srgbClr val="FFFFFF"/>
              </a:solidFill>
              <a:latin typeface="Arial"/>
              <a:sym typeface="Arial"/>
            </a:endParaRPr>
          </a:p>
        </p:txBody>
      </p:sp>
      <p:sp>
        <p:nvSpPr>
          <p:cNvPr id="6" name="Rectangle 5">
            <a:extLst>
              <a:ext uri="{FF2B5EF4-FFF2-40B4-BE49-F238E27FC236}">
                <a16:creationId xmlns:a16="http://schemas.microsoft.com/office/drawing/2014/main" id="{95D696C3-C51E-B1CA-0BC8-DF6D845F5073}"/>
              </a:ext>
            </a:extLst>
          </p:cNvPr>
          <p:cNvSpPr/>
          <p:nvPr/>
        </p:nvSpPr>
        <p:spPr>
          <a:xfrm>
            <a:off x="5784537" y="86809"/>
            <a:ext cx="622926" cy="1025987"/>
          </a:xfrm>
          <a:prstGeom prst="rect">
            <a:avLst/>
          </a:prstGeom>
          <a:noFill/>
        </p:spPr>
        <p:txBody>
          <a:bodyPr wrap="none" lIns="121920" tIns="60960" rIns="121920" bIns="60960">
            <a:spAutoFit/>
          </a:bodyPr>
          <a:lstStyle/>
          <a:p>
            <a:pPr algn="ctr" defTabSz="1219170">
              <a:buClr>
                <a:srgbClr val="000000"/>
              </a:buClr>
            </a:pPr>
            <a:r>
              <a:rPr lang="en-US" sz="5867"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1</a:t>
            </a:r>
            <a:endParaRPr lang="en-US" sz="5867" b="1" kern="0" dirty="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7" name="Rectangle 6">
            <a:extLst>
              <a:ext uri="{FF2B5EF4-FFF2-40B4-BE49-F238E27FC236}">
                <a16:creationId xmlns:a16="http://schemas.microsoft.com/office/drawing/2014/main" id="{2F71DA30-BCD1-E2D8-60FC-DB625D6DECDB}"/>
              </a:ext>
            </a:extLst>
          </p:cNvPr>
          <p:cNvSpPr/>
          <p:nvPr/>
        </p:nvSpPr>
        <p:spPr>
          <a:xfrm>
            <a:off x="5693055" y="5674764"/>
            <a:ext cx="622926" cy="1025987"/>
          </a:xfrm>
          <a:prstGeom prst="rect">
            <a:avLst/>
          </a:prstGeom>
          <a:noFill/>
        </p:spPr>
        <p:txBody>
          <a:bodyPr wrap="none" lIns="121920" tIns="60960" rIns="121920" bIns="60960">
            <a:spAutoFit/>
          </a:bodyPr>
          <a:lstStyle/>
          <a:p>
            <a:pPr algn="ctr" defTabSz="1219170">
              <a:buClr>
                <a:srgbClr val="000000"/>
              </a:buClr>
            </a:pPr>
            <a:r>
              <a:rPr lang="en-US" sz="5867" b="1" kern="0">
                <a:ln w="0"/>
                <a:solidFill>
                  <a:srgbClr val="00B05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3</a:t>
            </a:r>
            <a:endParaRPr lang="en-US" sz="5867" b="1" kern="0" dirty="0">
              <a:ln w="0"/>
              <a:solidFill>
                <a:srgbClr val="00B05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15364" name="Picture 4">
            <a:extLst>
              <a:ext uri="{FF2B5EF4-FFF2-40B4-BE49-F238E27FC236}">
                <a16:creationId xmlns:a16="http://schemas.microsoft.com/office/drawing/2014/main" id="{1146F1F3-D2D3-0BA0-52A7-B941949A52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90" t="8787" r="5290" b="7852"/>
          <a:stretch/>
        </p:blipFill>
        <p:spPr bwMode="auto">
          <a:xfrm>
            <a:off x="3203325" y="943897"/>
            <a:ext cx="5602391" cy="491612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349C385F-6BB1-D9BD-06AF-9C02343237A0}"/>
              </a:ext>
            </a:extLst>
          </p:cNvPr>
          <p:cNvSpPr/>
          <p:nvPr/>
        </p:nvSpPr>
        <p:spPr>
          <a:xfrm>
            <a:off x="7578920" y="272574"/>
            <a:ext cx="4110640" cy="2390141"/>
          </a:xfrm>
          <a:prstGeom prst="rect">
            <a:avLst/>
          </a:prstGeom>
        </p:spPr>
        <p:txBody>
          <a:bodyPr wrap="square">
            <a:spAutoFit/>
          </a:bodyPr>
          <a:lstStyle/>
          <a:p>
            <a:pPr algn="ctr" defTabSz="1219170">
              <a:buClr>
                <a:srgbClr val="000000"/>
              </a:buClr>
            </a:pPr>
            <a:r>
              <a:rPr lang="en-US" sz="36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Đ</a:t>
            </a:r>
            <a:r>
              <a:rPr lang="vi-VN" sz="36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ập tan bộ máy nhà nước cũ (của giai cấp tư sản và địa chủ)</a:t>
            </a:r>
            <a:endParaRPr lang="en-US" sz="3600"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14" name="Rectangle 13">
            <a:extLst>
              <a:ext uri="{FF2B5EF4-FFF2-40B4-BE49-F238E27FC236}">
                <a16:creationId xmlns:a16="http://schemas.microsoft.com/office/drawing/2014/main" id="{351A5E51-1656-CB05-8D06-2BB58815827A}"/>
              </a:ext>
            </a:extLst>
          </p:cNvPr>
          <p:cNvSpPr/>
          <p:nvPr/>
        </p:nvSpPr>
        <p:spPr>
          <a:xfrm>
            <a:off x="75844" y="4141207"/>
            <a:ext cx="4632276" cy="2390141"/>
          </a:xfrm>
          <a:prstGeom prst="rect">
            <a:avLst/>
          </a:prstGeom>
        </p:spPr>
        <p:txBody>
          <a:bodyPr wrap="square">
            <a:spAutoFit/>
          </a:bodyPr>
          <a:lstStyle/>
          <a:p>
            <a:pPr algn="ctr" defTabSz="1219170">
              <a:buClr>
                <a:srgbClr val="000000"/>
              </a:buClr>
            </a:pPr>
            <a:r>
              <a:rPr lang="en-US" sz="36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K</a:t>
            </a:r>
            <a:r>
              <a:rPr lang="vi-VN" sz="36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hẩn trương xây dựng bộ máy nhà nước mới của những người lao động.</a:t>
            </a:r>
            <a:endParaRPr lang="en-US" sz="3600"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15" name="Rectangle 14">
            <a:extLst>
              <a:ext uri="{FF2B5EF4-FFF2-40B4-BE49-F238E27FC236}">
                <a16:creationId xmlns:a16="http://schemas.microsoft.com/office/drawing/2014/main" id="{0F21C6EB-05B5-BF08-387B-258E125602EA}"/>
              </a:ext>
            </a:extLst>
          </p:cNvPr>
          <p:cNvSpPr/>
          <p:nvPr/>
        </p:nvSpPr>
        <p:spPr>
          <a:xfrm>
            <a:off x="112215" y="144770"/>
            <a:ext cx="4604598" cy="2554545"/>
          </a:xfrm>
          <a:prstGeom prst="rect">
            <a:avLst/>
          </a:prstGeom>
        </p:spPr>
        <p:txBody>
          <a:bodyPr wrap="square">
            <a:spAutoFit/>
          </a:bodyPr>
          <a:lstStyle/>
          <a:p>
            <a:pPr algn="ctr" defTabSz="1219170">
              <a:buClr>
                <a:srgbClr val="000000"/>
              </a:buClr>
            </a:pPr>
            <a:r>
              <a:rPr lang="en-US" sz="3200"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Trong Đại hội Xô viết toàn Nga lần thứ hai, Lê-nin ra tuyên bố thành lập Chính quyền Xô viết do Lê-nin đứng đầu.</a:t>
            </a:r>
            <a:endParaRPr lang="en-US" sz="3200" b="1" kern="0" dirty="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16" name="Rectangle 15">
            <a:extLst>
              <a:ext uri="{FF2B5EF4-FFF2-40B4-BE49-F238E27FC236}">
                <a16:creationId xmlns:a16="http://schemas.microsoft.com/office/drawing/2014/main" id="{6ECDCB7E-D143-9303-C78B-41C2C3B9A562}"/>
              </a:ext>
            </a:extLst>
          </p:cNvPr>
          <p:cNvSpPr/>
          <p:nvPr/>
        </p:nvSpPr>
        <p:spPr>
          <a:xfrm>
            <a:off x="6996102" y="3995678"/>
            <a:ext cx="5276276" cy="2862322"/>
          </a:xfrm>
          <a:prstGeom prst="rect">
            <a:avLst/>
          </a:prstGeom>
        </p:spPr>
        <p:txBody>
          <a:bodyPr wrap="square">
            <a:spAutoFit/>
          </a:bodyPr>
          <a:lstStyle/>
          <a:p>
            <a:pPr algn="ctr" defTabSz="1219170">
              <a:buClr>
                <a:srgbClr val="000000"/>
              </a:buClr>
            </a:pPr>
            <a:r>
              <a:rPr lang="en-US" sz="3600" b="1" kern="0">
                <a:ln w="0"/>
                <a:solidFill>
                  <a:srgbClr val="7030A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Lê-nin cũng nhấn mạnh đến tầm quan trọng của việc thành lập Liên bang Cộng hoà xã hội chủ nghĩa Xô viết.</a:t>
            </a:r>
            <a:endParaRPr lang="en-US" sz="3600" b="1" kern="0" dirty="0">
              <a:ln w="0"/>
              <a:solidFill>
                <a:srgbClr val="7030A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2" name="Rectangle 1">
            <a:extLst>
              <a:ext uri="{FF2B5EF4-FFF2-40B4-BE49-F238E27FC236}">
                <a16:creationId xmlns:a16="http://schemas.microsoft.com/office/drawing/2014/main" id="{73F0E97E-328C-20BD-32ED-0E56F0217B90}"/>
              </a:ext>
            </a:extLst>
          </p:cNvPr>
          <p:cNvSpPr/>
          <p:nvPr/>
        </p:nvSpPr>
        <p:spPr>
          <a:xfrm>
            <a:off x="1574996" y="2916006"/>
            <a:ext cx="622926" cy="1025987"/>
          </a:xfrm>
          <a:prstGeom prst="rect">
            <a:avLst/>
          </a:prstGeom>
          <a:noFill/>
        </p:spPr>
        <p:txBody>
          <a:bodyPr wrap="none" lIns="121920" tIns="60960" rIns="121920" bIns="60960">
            <a:spAutoFit/>
          </a:bodyPr>
          <a:lstStyle/>
          <a:p>
            <a:pPr algn="ctr" defTabSz="1219170">
              <a:buClr>
                <a:srgbClr val="000000"/>
              </a:buClr>
            </a:pPr>
            <a:r>
              <a:rPr lang="en-US" sz="5867" b="1" kern="0">
                <a:ln w="0"/>
                <a:solidFill>
                  <a:srgbClr val="D61009"/>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2</a:t>
            </a:r>
            <a:endParaRPr lang="en-US" sz="5867" b="1" kern="0" dirty="0">
              <a:ln w="0"/>
              <a:solidFill>
                <a:srgbClr val="D61009"/>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Tree>
    <p:extLst>
      <p:ext uri="{BB962C8B-B14F-4D97-AF65-F5344CB8AC3E}">
        <p14:creationId xmlns:p14="http://schemas.microsoft.com/office/powerpoint/2010/main" val="41435004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randombar(horizont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randombar(horizontal)">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P spid="1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6" name="Rectangle 5">
            <a:extLst>
              <a:ext uri="{FF2B5EF4-FFF2-40B4-BE49-F238E27FC236}">
                <a16:creationId xmlns:a16="http://schemas.microsoft.com/office/drawing/2014/main" id="{10D5FCFA-0EA4-2A40-B73C-860BDC8EE421}"/>
              </a:ext>
            </a:extLst>
          </p:cNvPr>
          <p:cNvSpPr/>
          <p:nvPr/>
        </p:nvSpPr>
        <p:spPr>
          <a:xfrm>
            <a:off x="3231755" y="1520785"/>
            <a:ext cx="8174183" cy="3785652"/>
          </a:xfrm>
          <a:prstGeom prst="rect">
            <a:avLst/>
          </a:prstGeom>
        </p:spPr>
        <p:txBody>
          <a:bodyPr wrap="square">
            <a:spAutoFit/>
          </a:bodyPr>
          <a:lstStyle/>
          <a:p>
            <a:pPr algn="ctr" defTabSz="914377">
              <a:defRPr/>
            </a:pPr>
            <a:r>
              <a:rPr lang="vi-VN" altLang="en-US" sz="4000" b="1">
                <a:solidFill>
                  <a:srgbClr val="0070C0"/>
                </a:solidFill>
                <a:latin typeface="Times New Roman" panose="02020603050405020304" pitchFamily="18" charset="0"/>
                <a:cs typeface="Times New Roman" panose="02020603050405020304" pitchFamily="18" charset="0"/>
                <a:sym typeface="Arial"/>
              </a:rPr>
              <a:t>Tại Đại hội Xô viết toàn Nga lần thứ hai, Lê-nin nhấn mạnh: “Bây giờ đây, ở nước Nga, chúng ta cần phải </a:t>
            </a:r>
            <a:r>
              <a:rPr lang="vi-VN" altLang="en-US" sz="4000" b="1" u="sng">
                <a:solidFill>
                  <a:srgbClr val="FF0000"/>
                </a:solidFill>
                <a:latin typeface="Times New Roman" panose="02020603050405020304" pitchFamily="18" charset="0"/>
                <a:cs typeface="Times New Roman" panose="02020603050405020304" pitchFamily="18" charset="0"/>
                <a:sym typeface="Arial"/>
              </a:rPr>
              <a:t>đặt hết tâm trí vào việc xây dựng một nhà nước vô sản xã hội chủ nghĩa</a:t>
            </a:r>
            <a:r>
              <a:rPr lang="en-US" altLang="en-US" sz="4000" b="1">
                <a:solidFill>
                  <a:srgbClr val="0070C0"/>
                </a:solidFill>
                <a:latin typeface="Times New Roman" panose="02020603050405020304" pitchFamily="18" charset="0"/>
                <a:cs typeface="Times New Roman" panose="02020603050405020304" pitchFamily="18" charset="0"/>
                <a:sym typeface="Arial"/>
              </a:rPr>
              <a:t>”</a:t>
            </a:r>
            <a:endParaRPr lang="vi-VN" altLang="en-US" sz="4000" b="1">
              <a:solidFill>
                <a:srgbClr val="0070C0"/>
              </a:solidFill>
              <a:latin typeface="Times New Roman" panose="02020603050405020304" pitchFamily="18" charset="0"/>
              <a:cs typeface="Times New Roman" panose="02020603050405020304" pitchFamily="18" charset="0"/>
              <a:sym typeface="Arial"/>
            </a:endParaRPr>
          </a:p>
        </p:txBody>
      </p:sp>
      <p:sp>
        <p:nvSpPr>
          <p:cNvPr id="9" name="Rectangle 8">
            <a:extLst>
              <a:ext uri="{FF2B5EF4-FFF2-40B4-BE49-F238E27FC236}">
                <a16:creationId xmlns:a16="http://schemas.microsoft.com/office/drawing/2014/main" id="{95C9F6E4-E506-BA44-8AEF-0E091E31A853}"/>
              </a:ext>
            </a:extLst>
          </p:cNvPr>
          <p:cNvSpPr/>
          <p:nvPr/>
        </p:nvSpPr>
        <p:spPr>
          <a:xfrm>
            <a:off x="1" y="5820133"/>
            <a:ext cx="11405937" cy="303655"/>
          </a:xfrm>
          <a:prstGeom prst="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914377">
              <a:defRPr/>
            </a:pPr>
            <a:endParaRPr lang="en-VN">
              <a:solidFill>
                <a:srgbClr val="FFFFFF"/>
              </a:solidFill>
              <a:latin typeface="Arial"/>
              <a:sym typeface="Arial"/>
            </a:endParaRPr>
          </a:p>
        </p:txBody>
      </p:sp>
      <p:pic>
        <p:nvPicPr>
          <p:cNvPr id="8" name="Picture 7">
            <a:extLst>
              <a:ext uri="{FF2B5EF4-FFF2-40B4-BE49-F238E27FC236}">
                <a16:creationId xmlns:a16="http://schemas.microsoft.com/office/drawing/2014/main" id="{CF5E3893-CCC4-3943-BD5B-6A3B7365EBFA}"/>
              </a:ext>
            </a:extLst>
          </p:cNvPr>
          <p:cNvPicPr>
            <a:picLocks noChangeAspect="1"/>
          </p:cNvPicPr>
          <p:nvPr/>
        </p:nvPicPr>
        <p:blipFill>
          <a:blip r:embed="rId3"/>
          <a:stretch>
            <a:fillRect/>
          </a:stretch>
        </p:blipFill>
        <p:spPr>
          <a:xfrm flipH="1">
            <a:off x="-636163" y="1320801"/>
            <a:ext cx="4159345" cy="4575532"/>
          </a:xfrm>
          <a:prstGeom prst="rect">
            <a:avLst/>
          </a:prstGeom>
        </p:spPr>
      </p:pic>
      <p:pic>
        <p:nvPicPr>
          <p:cNvPr id="2" name="Picture 1">
            <a:extLst>
              <a:ext uri="{FF2B5EF4-FFF2-40B4-BE49-F238E27FC236}">
                <a16:creationId xmlns:a16="http://schemas.microsoft.com/office/drawing/2014/main" id="{C6D1A7E0-B6A6-C52E-DE35-C97789B618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fill="hold" grpId="0" nodeType="afterEffect">
                                  <p:stCondLst>
                                    <p:cond delay="0"/>
                                  </p:stCondLst>
                                  <p:iterate type="wd">
                                    <p:tmPct val="10000"/>
                                  </p:iterate>
                                  <p:childTnLst>
                                    <p:animMotion origin="layout" path="M 0.0 0.0 L 0.0 -0.07213" pathEditMode="relative" ptsTypes="">
                                      <p:cBhvr>
                                        <p:cTn id="6" dur="375" accel="50000" decel="50000" autoRev="1" fill="hold">
                                          <p:stCondLst>
                                            <p:cond delay="0"/>
                                          </p:stCondLst>
                                        </p:cTn>
                                        <p:tgtEl>
                                          <p:spTgt spid="6"/>
                                        </p:tgtEl>
                                        <p:attrNameLst>
                                          <p:attrName>ppt_x</p:attrName>
                                          <p:attrName>ppt_y</p:attrName>
                                        </p:attrNameLst>
                                      </p:cBhvr>
                                    </p:animMotion>
                                    <p:animRot by="1500000">
                                      <p:cBhvr>
                                        <p:cTn id="7" dur="188" fill="hold">
                                          <p:stCondLst>
                                            <p:cond delay="0"/>
                                          </p:stCondLst>
                                        </p:cTn>
                                        <p:tgtEl>
                                          <p:spTgt spid="6"/>
                                        </p:tgtEl>
                                        <p:attrNameLst>
                                          <p:attrName>r</p:attrName>
                                        </p:attrNameLst>
                                      </p:cBhvr>
                                    </p:animRot>
                                    <p:animRot by="-1500000">
                                      <p:cBhvr>
                                        <p:cTn id="8" dur="188" fill="hold">
                                          <p:stCondLst>
                                            <p:cond delay="188"/>
                                          </p:stCondLst>
                                        </p:cTn>
                                        <p:tgtEl>
                                          <p:spTgt spid="6"/>
                                        </p:tgtEl>
                                        <p:attrNameLst>
                                          <p:attrName>r</p:attrName>
                                        </p:attrNameLst>
                                      </p:cBhvr>
                                    </p:animRot>
                                    <p:animRot by="-1500000">
                                      <p:cBhvr>
                                        <p:cTn id="9" dur="188" fill="hold">
                                          <p:stCondLst>
                                            <p:cond delay="375"/>
                                          </p:stCondLst>
                                        </p:cTn>
                                        <p:tgtEl>
                                          <p:spTgt spid="6"/>
                                        </p:tgtEl>
                                        <p:attrNameLst>
                                          <p:attrName>r</p:attrName>
                                        </p:attrNameLst>
                                      </p:cBhvr>
                                    </p:animRot>
                                    <p:animRot by="1500000">
                                      <p:cBhvr>
                                        <p:cTn id="10" dur="188" fill="hold">
                                          <p:stCondLst>
                                            <p:cond delay="563"/>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ắc lệnh hòa bình – Wikipedia tiếng Việt">
            <a:extLst>
              <a:ext uri="{FF2B5EF4-FFF2-40B4-BE49-F238E27FC236}">
                <a16:creationId xmlns:a16="http://schemas.microsoft.com/office/drawing/2014/main" id="{ACD3C40F-3BBB-AD47-88EA-B6B732C490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096000" cy="545592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3C68349-B8EA-5A4D-8C60-58B375724FF9}"/>
              </a:ext>
            </a:extLst>
          </p:cNvPr>
          <p:cNvSpPr/>
          <p:nvPr/>
        </p:nvSpPr>
        <p:spPr>
          <a:xfrm>
            <a:off x="0" y="5455920"/>
            <a:ext cx="6096000" cy="1323439"/>
          </a:xfrm>
          <a:prstGeom prst="rect">
            <a:avLst/>
          </a:prstGeom>
        </p:spPr>
        <p:txBody>
          <a:bodyPr>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vi-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"Sắc lệnh hòa bình" đã đáp ứng mong muốn hòa bình, chấm dứt chiến tranh của đại đa số quấn chúng nhân dân lao động, những người đã bị chiến tranh làm cho kiệt quệ, khốn đốn và vô cùng đau khổ.</a:t>
            </a:r>
            <a:endParaRPr kumimoji="0" lang="en-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3" name="Rectangle 2">
            <a:extLst>
              <a:ext uri="{FF2B5EF4-FFF2-40B4-BE49-F238E27FC236}">
                <a16:creationId xmlns:a16="http://schemas.microsoft.com/office/drawing/2014/main" id="{95223A1F-0427-E044-AEDE-46C3892A22C5}"/>
              </a:ext>
            </a:extLst>
          </p:cNvPr>
          <p:cNvSpPr/>
          <p:nvPr/>
        </p:nvSpPr>
        <p:spPr>
          <a:xfrm>
            <a:off x="6096000" y="5455919"/>
            <a:ext cx="6096000" cy="1323439"/>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vi-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"Sắc lệnh ruộng đất" đem lại hơn 150 triệu ha ruộng đất cho nông dân, đáp ứng quyền lợi thiết thực của nông dân. Lần đầu tiên toàn thể nông dân ở Nga có ruộng đất để cày cấy.</a:t>
            </a:r>
            <a:endParaRPr kumimoji="0" lang="en-VN"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pic>
        <p:nvPicPr>
          <p:cNvPr id="3078" name="Picture 6" descr="Декрет о земле — Википедия">
            <a:extLst>
              <a:ext uri="{FF2B5EF4-FFF2-40B4-BE49-F238E27FC236}">
                <a16:creationId xmlns:a16="http://schemas.microsoft.com/office/drawing/2014/main" id="{7E291F55-CEEA-7147-B3B9-3673419202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
            <a:ext cx="6096000" cy="5499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5973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par>
                                <p:cTn id="8" presetID="22" presetClass="entr" presetSubtype="4" fill="hold" nodeType="withEffect">
                                  <p:stCondLst>
                                    <p:cond delay="0"/>
                                  </p:stCondLst>
                                  <p:childTnLst>
                                    <p:set>
                                      <p:cBhvr>
                                        <p:cTn id="9" dur="1" fill="hold">
                                          <p:stCondLst>
                                            <p:cond delay="0"/>
                                          </p:stCondLst>
                                        </p:cTn>
                                        <p:tgtEl>
                                          <p:spTgt spid="3074"/>
                                        </p:tgtEl>
                                        <p:attrNameLst>
                                          <p:attrName>style.visibility</p:attrName>
                                        </p:attrNameLst>
                                      </p:cBhvr>
                                      <p:to>
                                        <p:strVal val="visible"/>
                                      </p:to>
                                    </p:set>
                                    <p:animEffect transition="in" filter="wipe(down)">
                                      <p:cBhvr>
                                        <p:cTn id="10" dur="500"/>
                                        <p:tgtEl>
                                          <p:spTgt spid="3074"/>
                                        </p:tgtEl>
                                      </p:cBhvr>
                                    </p:animEffect>
                                  </p:childTnLst>
                                </p:cTn>
                              </p:par>
                              <p:par>
                                <p:cTn id="11" presetID="22" presetClass="entr" presetSubtype="1" fill="hold" nodeType="withEffect">
                                  <p:stCondLst>
                                    <p:cond delay="0"/>
                                  </p:stCondLst>
                                  <p:childTnLst>
                                    <p:set>
                                      <p:cBhvr>
                                        <p:cTn id="12" dur="1" fill="hold">
                                          <p:stCondLst>
                                            <p:cond delay="0"/>
                                          </p:stCondLst>
                                        </p:cTn>
                                        <p:tgtEl>
                                          <p:spTgt spid="3078"/>
                                        </p:tgtEl>
                                        <p:attrNameLst>
                                          <p:attrName>style.visibility</p:attrName>
                                        </p:attrNameLst>
                                      </p:cBhvr>
                                      <p:to>
                                        <p:strVal val="visible"/>
                                      </p:to>
                                    </p:set>
                                    <p:animEffect transition="in" filter="wipe(up)">
                                      <p:cBhvr>
                                        <p:cTn id="13" dur="500"/>
                                        <p:tgtEl>
                                          <p:spTgt spid="3078"/>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108" name="Google Shape;108;p16"/>
          <p:cNvSpPr txBox="1"/>
          <p:nvPr/>
        </p:nvSpPr>
        <p:spPr>
          <a:xfrm>
            <a:off x="1979031" y="2644238"/>
            <a:ext cx="8117823" cy="2635778"/>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r>
              <a:rPr lang="en-US" sz="2800" b="1" kern="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rPr>
              <a:t>Đ</a:t>
            </a:r>
            <a:r>
              <a:rPr lang="vi-VN" sz="2800" b="1" kern="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rPr>
              <a:t>ồng thời trong công cuộc xây dựng và bảo vệ đất nước đòi hỏi các dân tộc ở Nga phải liên minh chặt chẽ với nhau</a:t>
            </a:r>
            <a:r>
              <a:rPr lang="en-US" sz="2800" b="1" kern="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rPr>
              <a:t>, </a:t>
            </a:r>
            <a:r>
              <a:rPr lang="vi-VN" sz="2800" b="1" kern="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rPr>
              <a:t>nhất là sự thống nhất trên cơ sở nhà nước nhằm tăng cường sức mạnh về mọi mặt.</a:t>
            </a:r>
            <a:endParaRPr lang="en-US" sz="2800" b="1" kern="0" dirty="0">
              <a:solidFill>
                <a:srgbClr val="FF0000"/>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11" name="Google Shape;111;p16"/>
          <p:cNvSpPr txBox="1"/>
          <p:nvPr/>
        </p:nvSpPr>
        <p:spPr>
          <a:xfrm>
            <a:off x="1023256" y="854394"/>
            <a:ext cx="10029371" cy="1153668"/>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r>
              <a:rPr lang="en-US" sz="3200" b="1" kern="0">
                <a:solidFill>
                  <a:srgbClr val="000000"/>
                </a:solidFill>
                <a:latin typeface="Times New Roman" panose="02020603050405020304" pitchFamily="18" charset="0"/>
                <a:ea typeface="Fira Sans Extra Condensed"/>
                <a:cs typeface="Times New Roman" panose="02020603050405020304" pitchFamily="18" charset="0"/>
                <a:sym typeface="Fira Sans Extra Condensed"/>
              </a:rPr>
              <a:t>C</a:t>
            </a:r>
            <a:r>
              <a:rPr lang="vi-VN" sz="3200" b="1" kern="0">
                <a:solidFill>
                  <a:srgbClr val="000000"/>
                </a:solidFill>
                <a:latin typeface="Times New Roman" panose="02020603050405020304" pitchFamily="18" charset="0"/>
                <a:ea typeface="Fira Sans Extra Condensed"/>
                <a:cs typeface="Times New Roman" panose="02020603050405020304" pitchFamily="18" charset="0"/>
                <a:sym typeface="Fira Sans Extra Condensed"/>
              </a:rPr>
              <a:t>ác nước Cộng hoà đã đoàn kết, giúp đỡ lẫn nhau trong cuộc đấu tranh chống thù trong, giặc ngoà</a:t>
            </a:r>
            <a:r>
              <a:rPr lang="en-US" sz="3200" b="1" kern="0">
                <a:solidFill>
                  <a:srgbClr val="000000"/>
                </a:solidFill>
                <a:latin typeface="Times New Roman" panose="02020603050405020304" pitchFamily="18" charset="0"/>
                <a:ea typeface="Fira Sans Extra Condensed"/>
                <a:cs typeface="Times New Roman" panose="02020603050405020304" pitchFamily="18" charset="0"/>
                <a:sym typeface="Fira Sans Extra Condensed"/>
              </a:rPr>
              <a:t>i</a:t>
            </a:r>
            <a:endParaRPr lang="vi-VN" sz="3200" b="1" kern="0" dirty="0">
              <a:solidFill>
                <a:srgbClr val="000000"/>
              </a:solidFill>
              <a:latin typeface="Times New Roman" panose="02020603050405020304" pitchFamily="18" charset="0"/>
              <a:ea typeface="Fira Sans Extra Condensed"/>
              <a:cs typeface="Times New Roman" panose="02020603050405020304" pitchFamily="18" charset="0"/>
              <a:sym typeface="Fira Sans Extra Condensed"/>
            </a:endParaRPr>
          </a:p>
        </p:txBody>
      </p:sp>
      <p:grpSp>
        <p:nvGrpSpPr>
          <p:cNvPr id="18" name="Group 17">
            <a:extLst>
              <a:ext uri="{FF2B5EF4-FFF2-40B4-BE49-F238E27FC236}">
                <a16:creationId xmlns:a16="http://schemas.microsoft.com/office/drawing/2014/main" id="{CCB3BAB5-4F88-41EE-759F-F0EB98946318}"/>
              </a:ext>
            </a:extLst>
          </p:cNvPr>
          <p:cNvGrpSpPr/>
          <p:nvPr/>
        </p:nvGrpSpPr>
        <p:grpSpPr>
          <a:xfrm>
            <a:off x="203198" y="99068"/>
            <a:ext cx="11988802" cy="5611288"/>
            <a:chOff x="609584" y="982316"/>
            <a:chExt cx="10972800" cy="4473202"/>
          </a:xfrm>
        </p:grpSpPr>
        <p:sp>
          <p:nvSpPr>
            <p:cNvPr id="101" name="Google Shape;101;p16"/>
            <p:cNvSpPr/>
            <p:nvPr/>
          </p:nvSpPr>
          <p:spPr>
            <a:xfrm>
              <a:off x="2500184" y="4960318"/>
              <a:ext cx="7191600" cy="495200"/>
            </a:xfrm>
            <a:prstGeom prst="rect">
              <a:avLst/>
            </a:prstGeom>
            <a:solidFill>
              <a:schemeClr val="accent1"/>
            </a:solidFill>
            <a:ln>
              <a:noFill/>
            </a:ln>
          </p:spPr>
          <p:txBody>
            <a:bodyPr spcFirstLastPara="1" wrap="square" lIns="121900" tIns="121900" rIns="121900" bIns="121900" anchor="ctr" anchorCtr="0">
              <a:noAutofit/>
            </a:bodyPr>
            <a:lstStyle/>
            <a:p>
              <a:pPr algn="ctr" defTabSz="1219170">
                <a:buClr>
                  <a:srgbClr val="000000"/>
                </a:buClr>
              </a:pPr>
              <a:endParaRPr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07" name="Google Shape;107;p16"/>
            <p:cNvSpPr/>
            <p:nvPr/>
          </p:nvSpPr>
          <p:spPr>
            <a:xfrm>
              <a:off x="4130395" y="2751726"/>
              <a:ext cx="3745200" cy="495200"/>
            </a:xfrm>
            <a:prstGeom prst="rect">
              <a:avLst/>
            </a:prstGeom>
            <a:solidFill>
              <a:schemeClr val="accent2"/>
            </a:solidFill>
            <a:ln>
              <a:noFill/>
            </a:ln>
          </p:spPr>
          <p:txBody>
            <a:bodyPr spcFirstLastPara="1" wrap="square" lIns="121900" tIns="121900" rIns="121900" bIns="121900" anchor="ctr" anchorCtr="0">
              <a:noAutofit/>
            </a:bodyPr>
            <a:lstStyle/>
            <a:p>
              <a:pPr algn="ctr" defTabSz="1219170">
                <a:buClr>
                  <a:srgbClr val="000000"/>
                </a:buClr>
              </a:pPr>
              <a:r>
                <a:rPr lang="vi-VN"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rPr>
                <a:t>2</a:t>
              </a:r>
              <a:endParaRPr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10" name="Google Shape;110;p16"/>
            <p:cNvSpPr/>
            <p:nvPr/>
          </p:nvSpPr>
          <p:spPr>
            <a:xfrm>
              <a:off x="4071947" y="982316"/>
              <a:ext cx="4048103" cy="495200"/>
            </a:xfrm>
            <a:prstGeom prst="rect">
              <a:avLst/>
            </a:prstGeom>
            <a:solidFill>
              <a:schemeClr val="accent5"/>
            </a:solidFill>
            <a:ln>
              <a:noFill/>
            </a:ln>
          </p:spPr>
          <p:txBody>
            <a:bodyPr spcFirstLastPara="1" wrap="square" lIns="121900" tIns="121900" rIns="121900" bIns="121900" anchor="ctr" anchorCtr="0">
              <a:noAutofit/>
            </a:bodyPr>
            <a:lstStyle/>
            <a:p>
              <a:pPr algn="ctr" defTabSz="1219170">
                <a:buClr>
                  <a:srgbClr val="000000"/>
                </a:buClr>
              </a:pPr>
              <a:r>
                <a:rPr lang="en"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rPr>
                <a:t>1</a:t>
              </a:r>
              <a:endParaRPr sz="3200"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13" name="Google Shape;113;p16"/>
            <p:cNvSpPr/>
            <p:nvPr/>
          </p:nvSpPr>
          <p:spPr>
            <a:xfrm>
              <a:off x="10674784" y="2696155"/>
              <a:ext cx="907600" cy="907600"/>
            </a:xfrm>
            <a:prstGeom prst="ellipse">
              <a:avLst/>
            </a:prstGeom>
            <a:solidFill>
              <a:schemeClr val="accent3"/>
            </a:solidFill>
            <a:ln>
              <a:noFill/>
            </a:ln>
          </p:spPr>
          <p:txBody>
            <a:bodyPr spcFirstLastPara="1" wrap="square" lIns="121900" tIns="121900" rIns="121900" bIns="121900" anchor="ctr" anchorCtr="0">
              <a:noAutofit/>
            </a:bodyPr>
            <a:lstStyle/>
            <a:p>
              <a:pPr algn="ctr" defTabSz="1219170">
                <a:buClr>
                  <a:srgbClr val="000000"/>
                </a:buClr>
              </a:pPr>
              <a:endParaRPr sz="3200" b="1" kern="0" dirty="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sp>
          <p:nvSpPr>
            <p:cNvPr id="114" name="Google Shape;114;p16"/>
            <p:cNvSpPr/>
            <p:nvPr/>
          </p:nvSpPr>
          <p:spPr>
            <a:xfrm>
              <a:off x="609584" y="2696155"/>
              <a:ext cx="907600" cy="907600"/>
            </a:xfrm>
            <a:prstGeom prst="ellipse">
              <a:avLst/>
            </a:prstGeom>
            <a:solidFill>
              <a:schemeClr val="accent6"/>
            </a:solidFill>
            <a:ln>
              <a:noFill/>
            </a:ln>
          </p:spPr>
          <p:txBody>
            <a:bodyPr spcFirstLastPara="1" wrap="square" lIns="121900" tIns="121900" rIns="121900" bIns="121900" anchor="ctr" anchorCtr="0">
              <a:noAutofit/>
            </a:bodyPr>
            <a:lstStyle/>
            <a:p>
              <a:pPr algn="ctr" defTabSz="1219170">
                <a:buClr>
                  <a:srgbClr val="000000"/>
                </a:buClr>
              </a:pPr>
              <a:endParaRPr sz="3200" b="1" kern="0">
                <a:solidFill>
                  <a:srgbClr val="FFFFFF"/>
                </a:solidFill>
                <a:latin typeface="Times New Roman" panose="02020603050405020304" pitchFamily="18" charset="0"/>
                <a:ea typeface="Fira Sans Extra Condensed"/>
                <a:cs typeface="Times New Roman" panose="02020603050405020304" pitchFamily="18" charset="0"/>
                <a:sym typeface="Fira Sans Extra Condensed"/>
              </a:endParaRPr>
            </a:p>
          </p:txBody>
        </p:sp>
        <p:cxnSp>
          <p:nvCxnSpPr>
            <p:cNvPr id="117" name="Google Shape;117;p16"/>
            <p:cNvCxnSpPr>
              <a:cxnSpLocks/>
              <a:stCxn id="114" idx="0"/>
              <a:endCxn id="110" idx="1"/>
            </p:cNvCxnSpPr>
            <p:nvPr/>
          </p:nvCxnSpPr>
          <p:spPr>
            <a:xfrm rot="5400000" flipH="1" flipV="1">
              <a:off x="1834546" y="458755"/>
              <a:ext cx="1466239" cy="3008563"/>
            </a:xfrm>
            <a:prstGeom prst="bentConnector2">
              <a:avLst/>
            </a:prstGeom>
            <a:noFill/>
            <a:ln w="9525" cap="flat" cmpd="sng">
              <a:solidFill>
                <a:schemeClr val="dk2"/>
              </a:solidFill>
              <a:prstDash val="solid"/>
              <a:round/>
              <a:headEnd type="none" w="med" len="med"/>
              <a:tailEnd type="none" w="med" len="med"/>
            </a:ln>
          </p:spPr>
        </p:cxnSp>
        <p:cxnSp>
          <p:nvCxnSpPr>
            <p:cNvPr id="118" name="Google Shape;118;p16"/>
            <p:cNvCxnSpPr>
              <a:cxnSpLocks/>
              <a:stCxn id="114" idx="4"/>
              <a:endCxn id="101" idx="1"/>
            </p:cNvCxnSpPr>
            <p:nvPr/>
          </p:nvCxnSpPr>
          <p:spPr>
            <a:xfrm rot="16200000" flipH="1">
              <a:off x="979703" y="3687436"/>
              <a:ext cx="1604163" cy="1436800"/>
            </a:xfrm>
            <a:prstGeom prst="bentConnector2">
              <a:avLst/>
            </a:prstGeom>
            <a:noFill/>
            <a:ln w="9525" cap="flat" cmpd="sng">
              <a:solidFill>
                <a:schemeClr val="dk2"/>
              </a:solidFill>
              <a:prstDash val="solid"/>
              <a:round/>
              <a:headEnd type="none" w="med" len="med"/>
              <a:tailEnd type="none" w="med" len="med"/>
            </a:ln>
          </p:spPr>
        </p:cxnSp>
        <p:cxnSp>
          <p:nvCxnSpPr>
            <p:cNvPr id="119" name="Google Shape;119;p16"/>
            <p:cNvCxnSpPr>
              <a:cxnSpLocks/>
              <a:stCxn id="113" idx="0"/>
              <a:endCxn id="110" idx="3"/>
            </p:cNvCxnSpPr>
            <p:nvPr/>
          </p:nvCxnSpPr>
          <p:spPr>
            <a:xfrm rot="16200000" flipV="1">
              <a:off x="8891198" y="458769"/>
              <a:ext cx="1466239" cy="3008534"/>
            </a:xfrm>
            <a:prstGeom prst="bentConnector2">
              <a:avLst/>
            </a:prstGeom>
            <a:noFill/>
            <a:ln w="9525" cap="flat" cmpd="sng">
              <a:solidFill>
                <a:schemeClr val="dk2"/>
              </a:solidFill>
              <a:prstDash val="solid"/>
              <a:round/>
              <a:headEnd type="none" w="med" len="med"/>
              <a:tailEnd type="none" w="med" len="med"/>
            </a:ln>
          </p:spPr>
        </p:cxnSp>
        <p:cxnSp>
          <p:nvCxnSpPr>
            <p:cNvPr id="120" name="Google Shape;120;p16"/>
            <p:cNvCxnSpPr>
              <a:cxnSpLocks/>
              <a:stCxn id="113" idx="4"/>
              <a:endCxn id="101" idx="3"/>
            </p:cNvCxnSpPr>
            <p:nvPr/>
          </p:nvCxnSpPr>
          <p:spPr>
            <a:xfrm rot="5400000">
              <a:off x="9608103" y="3687436"/>
              <a:ext cx="1604163" cy="1436800"/>
            </a:xfrm>
            <a:prstGeom prst="bentConnector2">
              <a:avLst/>
            </a:prstGeom>
            <a:noFill/>
            <a:ln w="9525" cap="flat" cmpd="sng">
              <a:solidFill>
                <a:schemeClr val="dk2"/>
              </a:solidFill>
              <a:prstDash val="solid"/>
              <a:round/>
              <a:headEnd type="none" w="med" len="med"/>
              <a:tailEnd type="none" w="med" len="med"/>
            </a:ln>
          </p:spPr>
        </p:cxnSp>
      </p:grpSp>
      <p:sp>
        <p:nvSpPr>
          <p:cNvPr id="8" name="Rectangle 7">
            <a:extLst>
              <a:ext uri="{FF2B5EF4-FFF2-40B4-BE49-F238E27FC236}">
                <a16:creationId xmlns:a16="http://schemas.microsoft.com/office/drawing/2014/main" id="{8D75E5DF-25BE-22D1-79BD-645595110757}"/>
              </a:ext>
            </a:extLst>
          </p:cNvPr>
          <p:cNvSpPr/>
          <p:nvPr/>
        </p:nvSpPr>
        <p:spPr>
          <a:xfrm>
            <a:off x="1449826" y="5710356"/>
            <a:ext cx="9486238" cy="1107996"/>
          </a:xfrm>
          <a:prstGeom prst="rect">
            <a:avLst/>
          </a:prstGeom>
          <a:noFill/>
        </p:spPr>
        <p:txBody>
          <a:bodyPr wrap="square" lIns="121920" tIns="60960" rIns="121920" bIns="60960">
            <a:spAutoFit/>
          </a:bodyPr>
          <a:lstStyle/>
          <a:p>
            <a:pPr algn="ctr" defTabSz="1219170">
              <a:buClr>
                <a:srgbClr val="000000"/>
              </a:buClr>
            </a:pPr>
            <a:r>
              <a:rPr lang="en-US" sz="3200"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Nguyên nhân </a:t>
            </a:r>
            <a:r>
              <a:rPr lang="vi-VN" sz="3200"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cấp thiết của việc phải thành lập Nhà nước liên bang.</a:t>
            </a:r>
            <a:endParaRPr lang="en-US" sz="3200" b="1" kern="0" dirty="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19" name="Picture 18">
            <a:extLst>
              <a:ext uri="{FF2B5EF4-FFF2-40B4-BE49-F238E27FC236}">
                <a16:creationId xmlns:a16="http://schemas.microsoft.com/office/drawing/2014/main" id="{72D5491F-3EA9-142A-7456-D500891D85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1000" fill="hold"/>
                                        <p:tgtEl>
                                          <p:spTgt spid="18"/>
                                        </p:tgtEl>
                                        <p:attrNameLst>
                                          <p:attrName>ppt_w</p:attrName>
                                        </p:attrNameLst>
                                      </p:cBhvr>
                                      <p:tavLst>
                                        <p:tav tm="0">
                                          <p:val>
                                            <p:strVal val="#ppt_w*0.70"/>
                                          </p:val>
                                        </p:tav>
                                        <p:tav tm="100000">
                                          <p:val>
                                            <p:strVal val="#ppt_w"/>
                                          </p:val>
                                        </p:tav>
                                      </p:tavLst>
                                    </p:anim>
                                    <p:anim calcmode="lin" valueType="num">
                                      <p:cBhvr>
                                        <p:cTn id="8" dur="1000" fill="hold"/>
                                        <p:tgtEl>
                                          <p:spTgt spid="18"/>
                                        </p:tgtEl>
                                        <p:attrNameLst>
                                          <p:attrName>ppt_h</p:attrName>
                                        </p:attrNameLst>
                                      </p:cBhvr>
                                      <p:tavLst>
                                        <p:tav tm="0">
                                          <p:val>
                                            <p:strVal val="#ppt_h"/>
                                          </p:val>
                                        </p:tav>
                                        <p:tav tm="100000">
                                          <p:val>
                                            <p:strVal val="#ppt_h"/>
                                          </p:val>
                                        </p:tav>
                                      </p:tavLst>
                                    </p:anim>
                                    <p:animEffect transition="in" filter="fade">
                                      <p:cBhvr>
                                        <p:cTn id="9" dur="1000"/>
                                        <p:tgtEl>
                                          <p:spTgt spid="18"/>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strVal val="#ppt_w*0.70"/>
                                          </p:val>
                                        </p:tav>
                                        <p:tav tm="100000">
                                          <p:val>
                                            <p:strVal val="#ppt_w"/>
                                          </p:val>
                                        </p:tav>
                                      </p:tavLst>
                                    </p:anim>
                                    <p:anim calcmode="lin" valueType="num">
                                      <p:cBhvr>
                                        <p:cTn id="13" dur="1000" fill="hold"/>
                                        <p:tgtEl>
                                          <p:spTgt spid="8"/>
                                        </p:tgtEl>
                                        <p:attrNameLst>
                                          <p:attrName>ppt_h</p:attrName>
                                        </p:attrNameLst>
                                      </p:cBhvr>
                                      <p:tavLst>
                                        <p:tav tm="0">
                                          <p:val>
                                            <p:strVal val="#ppt_h"/>
                                          </p:val>
                                        </p:tav>
                                        <p:tav tm="100000">
                                          <p:val>
                                            <p:strVal val="#ppt_h"/>
                                          </p:val>
                                        </p:tav>
                                      </p:tavLst>
                                    </p:anim>
                                    <p:animEffect transition="in" filter="fade">
                                      <p:cBhvr>
                                        <p:cTn id="14" dur="10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37" fill="hold" grpId="0" nodeType="clickEffect">
                                  <p:stCondLst>
                                    <p:cond delay="0"/>
                                  </p:stCondLst>
                                  <p:childTnLst>
                                    <p:set>
                                      <p:cBhvr>
                                        <p:cTn id="18" dur="1" fill="hold">
                                          <p:stCondLst>
                                            <p:cond delay="0"/>
                                          </p:stCondLst>
                                        </p:cTn>
                                        <p:tgtEl>
                                          <p:spTgt spid="111"/>
                                        </p:tgtEl>
                                        <p:attrNameLst>
                                          <p:attrName>style.visibility</p:attrName>
                                        </p:attrNameLst>
                                      </p:cBhvr>
                                      <p:to>
                                        <p:strVal val="visible"/>
                                      </p:to>
                                    </p:set>
                                    <p:animEffect transition="in" filter="barn(outVertical)">
                                      <p:cBhvr>
                                        <p:cTn id="19" dur="500"/>
                                        <p:tgtEl>
                                          <p:spTgt spid="111"/>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37" fill="hold" grpId="0" nodeType="clickEffect">
                                  <p:stCondLst>
                                    <p:cond delay="0"/>
                                  </p:stCondLst>
                                  <p:childTnLst>
                                    <p:set>
                                      <p:cBhvr>
                                        <p:cTn id="23" dur="1" fill="hold">
                                          <p:stCondLst>
                                            <p:cond delay="0"/>
                                          </p:stCondLst>
                                        </p:cTn>
                                        <p:tgtEl>
                                          <p:spTgt spid="108"/>
                                        </p:tgtEl>
                                        <p:attrNameLst>
                                          <p:attrName>style.visibility</p:attrName>
                                        </p:attrNameLst>
                                      </p:cBhvr>
                                      <p:to>
                                        <p:strVal val="visible"/>
                                      </p:to>
                                    </p:set>
                                    <p:animEffect transition="in" filter="barn(outVertical)">
                                      <p:cBhvr>
                                        <p:cTn id="24" dur="500"/>
                                        <p:tgtEl>
                                          <p:spTgt spid="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 grpId="0"/>
      <p:bldP spid="111"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6ED848F-4686-2AB5-2FB9-857BF36AE4D2}"/>
              </a:ext>
            </a:extLst>
          </p:cNvPr>
          <p:cNvSpPr txBox="1"/>
          <p:nvPr/>
        </p:nvSpPr>
        <p:spPr>
          <a:xfrm>
            <a:off x="5946710" y="335845"/>
            <a:ext cx="6092890" cy="6186309"/>
          </a:xfrm>
          <a:prstGeom prst="rect">
            <a:avLst/>
          </a:prstGeom>
          <a:noFill/>
        </p:spPr>
        <p:txBody>
          <a:bodyPr wrap="square">
            <a:spAutoFit/>
          </a:bodyPr>
          <a:lstStyle/>
          <a:p>
            <a:pPr algn="just"/>
            <a:r>
              <a:rPr lang="vi-VN" sz="3600">
                <a:latin typeface="Times New Roman" panose="02020603050405020304" pitchFamily="18" charset="0"/>
                <a:cs typeface="Times New Roman" panose="02020603050405020304" pitchFamily="18" charset="0"/>
              </a:rPr>
              <a:t>Ngày 30 – 12 – 1922, tại Đại hội các Xô viết toàn Nga lần thứ nhất, Liên bang Cộng hoà xã hội chủ nghĩa Xô viết (gọi tắt là Liên Xô) chính thức thành lập. Khi mới thành lập, Liên Xô bao gồm 4 nước Cộng hoà Xô viết đầu tiên là Nga, U-crai-na, Bê-lô-rút-xi-a và Ngoại Cáp-ca-dơ. Đến năm 1940, Liên Xô bao gồm 15 nước Cộng hoà.</a:t>
            </a:r>
            <a:endParaRPr lang="en-US" sz="3600">
              <a:latin typeface="Times New Roman" panose="02020603050405020304" pitchFamily="18" charset="0"/>
              <a:cs typeface="Times New Roman" panose="02020603050405020304" pitchFamily="18" charset="0"/>
            </a:endParaRPr>
          </a:p>
        </p:txBody>
      </p:sp>
      <p:pic>
        <p:nvPicPr>
          <p:cNvPr id="1026" name="Picture 2" descr="Lãnh thổ Liên Xô – “Liên minh/Liên bang Xô viết”. Đồ họa: Alexander Kislov.">
            <a:extLst>
              <a:ext uri="{FF2B5EF4-FFF2-40B4-BE49-F238E27FC236}">
                <a16:creationId xmlns:a16="http://schemas.microsoft.com/office/drawing/2014/main" id="{9E6741F9-D59F-0C31-576E-F9953A09AA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84" y="0"/>
            <a:ext cx="609289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6FBEDE1B-9925-8A68-819A-65CAA50F7A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27058656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par>
                                <p:cTn id="8" presetID="21" presetClass="entr" presetSubtype="1"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wheel(1)">
                                      <p:cBhvr>
                                        <p:cTn id="10"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C6528F-2C82-2E4C-35A6-23BCD6A0C58B}"/>
              </a:ext>
            </a:extLst>
          </p:cNvPr>
          <p:cNvPicPr>
            <a:picLocks noChangeAspect="1"/>
          </p:cNvPicPr>
          <p:nvPr/>
        </p:nvPicPr>
        <p:blipFill>
          <a:blip r:embed="rId2"/>
          <a:stretch>
            <a:fillRect/>
          </a:stretch>
        </p:blipFill>
        <p:spPr>
          <a:xfrm>
            <a:off x="0" y="0"/>
            <a:ext cx="6096000" cy="6518787"/>
          </a:xfrm>
          <a:prstGeom prst="rect">
            <a:avLst/>
          </a:prstGeom>
        </p:spPr>
      </p:pic>
      <p:sp>
        <p:nvSpPr>
          <p:cNvPr id="4" name="TextBox 3">
            <a:extLst>
              <a:ext uri="{FF2B5EF4-FFF2-40B4-BE49-F238E27FC236}">
                <a16:creationId xmlns:a16="http://schemas.microsoft.com/office/drawing/2014/main" id="{2294F0C4-790C-DCC2-77CE-A5576DB1312E}"/>
              </a:ext>
            </a:extLst>
          </p:cNvPr>
          <p:cNvSpPr txBox="1"/>
          <p:nvPr/>
        </p:nvSpPr>
        <p:spPr>
          <a:xfrm>
            <a:off x="6096000" y="339213"/>
            <a:ext cx="5879690" cy="1200329"/>
          </a:xfrm>
          <a:prstGeom prst="rect">
            <a:avLst/>
          </a:prstGeom>
          <a:noFill/>
        </p:spPr>
        <p:txBody>
          <a:bodyPr wrap="square">
            <a:spAutoFit/>
          </a:bodyPr>
          <a:lstStyle/>
          <a:p>
            <a:pPr algn="ctr"/>
            <a:r>
              <a:rPr lang="vi-VN" sz="3600" b="1" i="1">
                <a:solidFill>
                  <a:srgbClr val="444444"/>
                </a:solidFill>
                <a:effectLst/>
                <a:latin typeface="Times New Roman" panose="02020603050405020304" pitchFamily="18" charset="0"/>
                <a:cs typeface="Times New Roman" panose="02020603050405020304" pitchFamily="18" charset="0"/>
              </a:rPr>
              <a:t>Ký kết Hiệp ước thành lập Liên Xô.</a:t>
            </a:r>
            <a:endParaRPr lang="en-US" sz="3600" b="1">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71C8CD6-8BDA-FEB9-E309-AEC0AD61F9B1}"/>
              </a:ext>
            </a:extLst>
          </p:cNvPr>
          <p:cNvSpPr txBox="1"/>
          <p:nvPr/>
        </p:nvSpPr>
        <p:spPr>
          <a:xfrm>
            <a:off x="6390968" y="1767007"/>
            <a:ext cx="5289754" cy="4524315"/>
          </a:xfrm>
          <a:prstGeom prst="rect">
            <a:avLst/>
          </a:prstGeom>
          <a:noFill/>
        </p:spPr>
        <p:txBody>
          <a:bodyPr wrap="square">
            <a:spAutoFit/>
          </a:bodyPr>
          <a:lstStyle/>
          <a:p>
            <a:pPr algn="just"/>
            <a:r>
              <a:rPr lang="vi-VN" sz="3600" b="0" i="0">
                <a:solidFill>
                  <a:srgbClr val="444444"/>
                </a:solidFill>
                <a:effectLst/>
                <a:latin typeface="Times New Roman" panose="02020603050405020304" pitchFamily="18" charset="0"/>
                <a:cs typeface="Times New Roman" panose="02020603050405020304" pitchFamily="18" charset="0"/>
              </a:rPr>
              <a:t>Vào năm 1922, Liên Xô ra đời và được chính thức tuyên bố là một “nhà nước thống nhất đơn nhất” gồm 4 nước cộng hòa Xô viết XHCN thành viên (Nga, Ukraine, Belorussia, và Ngoại Kavkaz).</a:t>
            </a:r>
            <a:endParaRPr lang="en-US" sz="360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82489409-E4E2-F5EF-F228-FE01D385BB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198952014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ircle(in)">
                                      <p:cBhvr>
                                        <p:cTn id="10" dur="2000"/>
                                        <p:tgtEl>
                                          <p:spTgt spid="4"/>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ircle(in)">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6ED848F-4686-2AB5-2FB9-857BF36AE4D2}"/>
              </a:ext>
            </a:extLst>
          </p:cNvPr>
          <p:cNvSpPr txBox="1"/>
          <p:nvPr/>
        </p:nvSpPr>
        <p:spPr>
          <a:xfrm>
            <a:off x="6125497" y="335845"/>
            <a:ext cx="5943599" cy="618630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r>
              <a:rPr lang="vi-VN" sz="3600">
                <a:latin typeface="Times New Roman" panose="02020603050405020304" pitchFamily="18" charset="0"/>
                <a:cs typeface="Times New Roman" panose="02020603050405020304" pitchFamily="18" charset="0"/>
              </a:rPr>
              <a:t>Đây là quốc huy đầu tiên của Liên Xô – biểu tượng quốc gia, bao gồm hình ảnh búa liềm trên quả địa cầu được vẽ trên nền những tia nắng mặt trời, xung quanh là những bông lúa mì, với dòng chữ “Giai cấp vô sản thế giới đoàn kết lại!” bằng sáu thứ tiếng: Nga, U-crai-na, Bê lô rút-xi-a, Gru di a, Ác-mê-ni-a, A-déc-bai-dan.</a:t>
            </a:r>
            <a:endParaRPr lang="en-US" sz="360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C33D48C0-CB93-61C2-67EB-D0F492EEB934}"/>
              </a:ext>
            </a:extLst>
          </p:cNvPr>
          <p:cNvPicPr>
            <a:picLocks noChangeAspect="1"/>
          </p:cNvPicPr>
          <p:nvPr/>
        </p:nvPicPr>
        <p:blipFill>
          <a:blip r:embed="rId2"/>
          <a:stretch>
            <a:fillRect/>
          </a:stretch>
        </p:blipFill>
        <p:spPr>
          <a:xfrm>
            <a:off x="-76200" y="0"/>
            <a:ext cx="6172200" cy="6858000"/>
          </a:xfrm>
          <a:prstGeom prst="rect">
            <a:avLst/>
          </a:prstGeom>
        </p:spPr>
      </p:pic>
      <p:pic>
        <p:nvPicPr>
          <p:cNvPr id="11" name="Picture 10">
            <a:extLst>
              <a:ext uri="{FF2B5EF4-FFF2-40B4-BE49-F238E27FC236}">
                <a16:creationId xmlns:a16="http://schemas.microsoft.com/office/drawing/2014/main" id="{0B0337C6-139B-7BA6-4CBA-67DC346624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9416464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2"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2)">
                                      <p:cBhvr>
                                        <p:cTn id="7" dur="2000"/>
                                        <p:tgtEl>
                                          <p:spTgt spid="6"/>
                                        </p:tgtEl>
                                      </p:cBhvr>
                                    </p:animEffect>
                                  </p:childTnLst>
                                </p:cTn>
                              </p:par>
                              <p:par>
                                <p:cTn id="8" presetID="21" presetClass="entr" presetSubtype="2"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heel(2)">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D1F8DA0-D442-205A-0045-209BCD1431A1}"/>
              </a:ext>
            </a:extLst>
          </p:cNvPr>
          <p:cNvSpPr/>
          <p:nvPr/>
        </p:nvSpPr>
        <p:spPr>
          <a:xfrm>
            <a:off x="0" y="0"/>
            <a:ext cx="12192000" cy="9525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a:latin typeface="Times New Roman" panose="02020603050405020304" pitchFamily="18" charset="0"/>
                <a:cs typeface="Times New Roman" panose="02020603050405020304" pitchFamily="18" charset="0"/>
              </a:rPr>
              <a:t>Tìm điểm giống và khác nhau giữa hai quốc huy Liên Xô và Việt Nam</a:t>
            </a:r>
          </a:p>
        </p:txBody>
      </p:sp>
      <p:pic>
        <p:nvPicPr>
          <p:cNvPr id="5" name="Picture 4">
            <a:extLst>
              <a:ext uri="{FF2B5EF4-FFF2-40B4-BE49-F238E27FC236}">
                <a16:creationId xmlns:a16="http://schemas.microsoft.com/office/drawing/2014/main" id="{BF83783C-61D7-197C-1079-39F33818C856}"/>
              </a:ext>
            </a:extLst>
          </p:cNvPr>
          <p:cNvPicPr>
            <a:picLocks noChangeAspect="1"/>
          </p:cNvPicPr>
          <p:nvPr/>
        </p:nvPicPr>
        <p:blipFill rotWithShape="1">
          <a:blip r:embed="rId2"/>
          <a:srcRect l="10988" t="7500" r="11975" b="47222"/>
          <a:stretch/>
        </p:blipFill>
        <p:spPr>
          <a:xfrm>
            <a:off x="381000" y="1155578"/>
            <a:ext cx="5238750" cy="5473822"/>
          </a:xfrm>
          <a:prstGeom prst="roundRect">
            <a:avLst/>
          </a:prstGeom>
        </p:spPr>
      </p:pic>
      <p:pic>
        <p:nvPicPr>
          <p:cNvPr id="6" name="Picture 5">
            <a:extLst>
              <a:ext uri="{FF2B5EF4-FFF2-40B4-BE49-F238E27FC236}">
                <a16:creationId xmlns:a16="http://schemas.microsoft.com/office/drawing/2014/main" id="{27CF2667-5B8A-B2CF-FEE9-2A2EC70DCA78}"/>
              </a:ext>
            </a:extLst>
          </p:cNvPr>
          <p:cNvPicPr>
            <a:picLocks noChangeAspect="1"/>
          </p:cNvPicPr>
          <p:nvPr/>
        </p:nvPicPr>
        <p:blipFill>
          <a:blip r:embed="rId3"/>
          <a:stretch>
            <a:fillRect/>
          </a:stretch>
        </p:blipFill>
        <p:spPr>
          <a:xfrm>
            <a:off x="6137181" y="952500"/>
            <a:ext cx="5673819" cy="5905500"/>
          </a:xfrm>
          <a:prstGeom prst="rect">
            <a:avLst/>
          </a:prstGeom>
        </p:spPr>
      </p:pic>
    </p:spTree>
    <p:extLst>
      <p:ext uri="{BB962C8B-B14F-4D97-AF65-F5344CB8AC3E}">
        <p14:creationId xmlns:p14="http://schemas.microsoft.com/office/powerpoint/2010/main" val="1282008144"/>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ED89689-1C62-5433-A058-D2AD5A680E9D}"/>
              </a:ext>
            </a:extLst>
          </p:cNvPr>
          <p:cNvSpPr txBox="1"/>
          <p:nvPr/>
        </p:nvSpPr>
        <p:spPr>
          <a:xfrm>
            <a:off x="171450" y="262235"/>
            <a:ext cx="12020550" cy="1754326"/>
          </a:xfrm>
          <a:prstGeom prst="rect">
            <a:avLst/>
          </a:prstGeom>
          <a:noFill/>
        </p:spPr>
        <p:txBody>
          <a:bodyPr wrap="square">
            <a:spAutoFit/>
          </a:bodyPr>
          <a:lstStyle/>
          <a:p>
            <a:pPr algn="ctr"/>
            <a:r>
              <a:rPr lang="vi-VN" sz="3600" b="1">
                <a:solidFill>
                  <a:srgbClr val="0070C0"/>
                </a:solidFill>
                <a:latin typeface="Times New Roman" panose="02020603050405020304" pitchFamily="18" charset="0"/>
                <a:cs typeface="Times New Roman" panose="02020603050405020304" pitchFamily="18" charset="0"/>
              </a:rPr>
              <a:t>Tháng 1 – 1924, bản Hiến pháp đầu tiên của Liên Xô được thông qua, hoàn thành quá trình thành lập Nhà nước Liên bang Cộng hoà xã hội chủ nghĩa đầu tiên trên thế giới.</a:t>
            </a:r>
            <a:endParaRPr lang="en-US" sz="3600" b="1">
              <a:solidFill>
                <a:srgbClr val="0070C0"/>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7D84F366-86B8-78B7-CA58-9762EA540E57}"/>
              </a:ext>
            </a:extLst>
          </p:cNvPr>
          <p:cNvPicPr>
            <a:picLocks noChangeAspect="1"/>
          </p:cNvPicPr>
          <p:nvPr/>
        </p:nvPicPr>
        <p:blipFill>
          <a:blip r:embed="rId2"/>
          <a:stretch>
            <a:fillRect/>
          </a:stretch>
        </p:blipFill>
        <p:spPr>
          <a:xfrm>
            <a:off x="171450" y="2319337"/>
            <a:ext cx="5638800" cy="4078732"/>
          </a:xfrm>
          <a:prstGeom prst="rect">
            <a:avLst/>
          </a:prstGeom>
        </p:spPr>
      </p:pic>
      <p:pic>
        <p:nvPicPr>
          <p:cNvPr id="9" name="Picture 8">
            <a:extLst>
              <a:ext uri="{FF2B5EF4-FFF2-40B4-BE49-F238E27FC236}">
                <a16:creationId xmlns:a16="http://schemas.microsoft.com/office/drawing/2014/main" id="{6563FDCB-210F-90D3-E05F-0CAE4AFFC96A}"/>
              </a:ext>
            </a:extLst>
          </p:cNvPr>
          <p:cNvPicPr>
            <a:picLocks noChangeAspect="1"/>
          </p:cNvPicPr>
          <p:nvPr/>
        </p:nvPicPr>
        <p:blipFill>
          <a:blip r:embed="rId3"/>
          <a:stretch>
            <a:fillRect/>
          </a:stretch>
        </p:blipFill>
        <p:spPr>
          <a:xfrm>
            <a:off x="6381752" y="2319337"/>
            <a:ext cx="5357964" cy="3982753"/>
          </a:xfrm>
          <a:prstGeom prst="rect">
            <a:avLst/>
          </a:prstGeom>
        </p:spPr>
      </p:pic>
      <p:pic>
        <p:nvPicPr>
          <p:cNvPr id="10" name="Picture 9">
            <a:extLst>
              <a:ext uri="{FF2B5EF4-FFF2-40B4-BE49-F238E27FC236}">
                <a16:creationId xmlns:a16="http://schemas.microsoft.com/office/drawing/2014/main" id="{BD67D0F0-C2F7-86EB-593B-7141856EF0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12764393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par>
                                <p:cTn id="11" presetID="14" presetClass="entr" presetSubtype="1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randombar(horizontal)">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D9D18C-41B0-BE28-EAA0-4AA525E6163A}"/>
              </a:ext>
            </a:extLst>
          </p:cNvPr>
          <p:cNvPicPr>
            <a:picLocks noChangeAspect="1"/>
          </p:cNvPicPr>
          <p:nvPr/>
        </p:nvPicPr>
        <p:blipFill>
          <a:blip r:embed="rId2"/>
          <a:stretch>
            <a:fillRect/>
          </a:stretch>
        </p:blipFill>
        <p:spPr>
          <a:xfrm>
            <a:off x="390525" y="533400"/>
            <a:ext cx="5438775" cy="5772150"/>
          </a:xfrm>
          <a:prstGeom prst="roundRect">
            <a:avLst/>
          </a:prstGeom>
        </p:spPr>
      </p:pic>
      <p:sp>
        <p:nvSpPr>
          <p:cNvPr id="11" name="TextBox 10">
            <a:extLst>
              <a:ext uri="{FF2B5EF4-FFF2-40B4-BE49-F238E27FC236}">
                <a16:creationId xmlns:a16="http://schemas.microsoft.com/office/drawing/2014/main" id="{683368C4-A03F-87FA-D137-8FECDB41DBFB}"/>
              </a:ext>
            </a:extLst>
          </p:cNvPr>
          <p:cNvSpPr txBox="1"/>
          <p:nvPr/>
        </p:nvSpPr>
        <p:spPr>
          <a:xfrm>
            <a:off x="5829300" y="920621"/>
            <a:ext cx="5972175" cy="5016758"/>
          </a:xfrm>
          <a:prstGeom prst="rect">
            <a:avLst/>
          </a:prstGeom>
          <a:noFill/>
        </p:spPr>
        <p:txBody>
          <a:bodyPr wrap="square">
            <a:spAutoFit/>
          </a:bodyPr>
          <a:lstStyle/>
          <a:p>
            <a:pPr algn="just"/>
            <a:r>
              <a:rPr lang="vi-VN" sz="3200">
                <a:latin typeface="Times New Roman" panose="02020603050405020304" pitchFamily="18" charset="0"/>
                <a:cs typeface="Times New Roman" panose="02020603050405020304" pitchFamily="18" charset="0"/>
              </a:rPr>
              <a:t>Hiến pháp 1924 là Hiến pháp đầu tiên ghi nhận sự hợp tác trên cơ sở tự nguyện của các nước</a:t>
            </a:r>
            <a:r>
              <a:rPr lang="en-US" sz="3200">
                <a:latin typeface="Times New Roman" panose="02020603050405020304" pitchFamily="18" charset="0"/>
                <a:cs typeface="Times New Roman" panose="02020603050405020304" pitchFamily="18" charset="0"/>
              </a:rPr>
              <a:t> </a:t>
            </a:r>
            <a:r>
              <a:rPr lang="vi-VN" sz="3200">
                <a:latin typeface="Times New Roman" panose="02020603050405020304" pitchFamily="18" charset="0"/>
                <a:cs typeface="Times New Roman" panose="02020603050405020304" pitchFamily="18" charset="0"/>
              </a:rPr>
              <a:t>Cộng hoà, phân định quyền của Liên bang và các nước Cộng hoà, quy định cơ cấu tổ chức của Nhà nước Liên bang.... Bản Hiến pháp này được thông qua đã hoàn tất quá trình thành lập Liên bang Cộng hoà xã hội chủ nghĩa Xô viết.</a:t>
            </a:r>
            <a:endParaRPr lang="en-US" sz="320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89733A57-5EDA-03EC-D8FA-85F67F976B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10656081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7D31333C-6218-7B2D-6956-B53EBD22C41D}"/>
              </a:ext>
            </a:extLst>
          </p:cNvPr>
          <p:cNvSpPr txBox="1"/>
          <p:nvPr/>
        </p:nvSpPr>
        <p:spPr>
          <a:xfrm>
            <a:off x="381000" y="195020"/>
            <a:ext cx="11575026" cy="1754326"/>
          </a:xfrm>
          <a:prstGeom prst="rect">
            <a:avLst/>
          </a:prstGeom>
          <a:noFill/>
        </p:spPr>
        <p:txBody>
          <a:bodyPr wrap="square">
            <a:spAutoFit/>
          </a:bodyPr>
          <a:lstStyle/>
          <a:p>
            <a:pPr algn="just"/>
            <a:r>
              <a:rPr lang="vi-VN" sz="3600">
                <a:latin typeface="Times New Roman" panose="02020603050405020304" pitchFamily="18" charset="0"/>
                <a:cs typeface="Times New Roman" panose="02020603050405020304" pitchFamily="18" charset="0"/>
              </a:rPr>
              <a:t> Tư tưởng chỉ đạo của Lê-nin trong việc thành lập Liên bang Cộng hoà xã hội chủ nghĩa Xô viết, biểu tượng Quốc huy và nội dung bản Hiến pháp đầu tiên thể hiện điều gì?</a:t>
            </a:r>
            <a:endParaRPr lang="en-US" sz="3600">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47617B56-CECE-DD1A-400C-9CD7BC614DC6}"/>
              </a:ext>
            </a:extLst>
          </p:cNvPr>
          <p:cNvSpPr/>
          <p:nvPr/>
        </p:nvSpPr>
        <p:spPr>
          <a:xfrm>
            <a:off x="235974" y="3940728"/>
            <a:ext cx="5285421" cy="1107996"/>
          </a:xfrm>
          <a:prstGeom prst="rect">
            <a:avLst/>
          </a:prstGeom>
          <a:noFill/>
        </p:spPr>
        <p:txBody>
          <a:bodyPr wrap="none" lIns="91440" tIns="45720" rIns="91440" bIns="45720">
            <a:spAutoFit/>
          </a:bodyPr>
          <a:lstStyle/>
          <a:p>
            <a:pPr algn="ctr"/>
            <a:r>
              <a:rPr lang="en-US" sz="6600" b="1" cap="none" spc="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THẢO LUẬN</a:t>
            </a:r>
          </a:p>
        </p:txBody>
      </p:sp>
      <p:pic>
        <p:nvPicPr>
          <p:cNvPr id="21" name="Picture 20">
            <a:extLst>
              <a:ext uri="{FF2B5EF4-FFF2-40B4-BE49-F238E27FC236}">
                <a16:creationId xmlns:a16="http://schemas.microsoft.com/office/drawing/2014/main" id="{7F5469AA-6DFE-D180-1B5B-DAC7B34ECF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3569" y="2802195"/>
            <a:ext cx="6142457" cy="4134464"/>
          </a:xfrm>
          <a:prstGeom prst="roundRect">
            <a:avLst/>
          </a:prstGeom>
        </p:spPr>
      </p:pic>
      <p:pic>
        <p:nvPicPr>
          <p:cNvPr id="22" name="Picture 21">
            <a:extLst>
              <a:ext uri="{FF2B5EF4-FFF2-40B4-BE49-F238E27FC236}">
                <a16:creationId xmlns:a16="http://schemas.microsoft.com/office/drawing/2014/main" id="{B230483B-46E0-6345-C0FF-BFCEC5F6BC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828693471"/>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E7D448-6F3F-C5D3-EF48-760D71107523}"/>
              </a:ext>
            </a:extLst>
          </p:cNvPr>
          <p:cNvSpPr txBox="1"/>
          <p:nvPr/>
        </p:nvSpPr>
        <p:spPr>
          <a:xfrm>
            <a:off x="456381" y="335845"/>
            <a:ext cx="5449119" cy="6186309"/>
          </a:xfrm>
          <a:prstGeom prst="rect">
            <a:avLst/>
          </a:prstGeom>
          <a:noFill/>
        </p:spPr>
        <p:txBody>
          <a:bodyPr wrap="square">
            <a:spAutoFit/>
          </a:bodyPr>
          <a:lstStyle/>
          <a:p>
            <a:pPr algn="just"/>
            <a:r>
              <a:rPr lang="vi-VN" sz="3600">
                <a:latin typeface="Times New Roman" panose="02020603050405020304" pitchFamily="18" charset="0"/>
                <a:cs typeface="Times New Roman" panose="02020603050405020304" pitchFamily="18" charset="0"/>
              </a:rPr>
              <a:t> Xuất phát từ tư tưởng chỉ đạo của Lê-nin cũng như nội dung bản Hiến pháp và biểu tượng Quốc huy đã thể hiện </a:t>
            </a:r>
            <a:r>
              <a:rPr lang="vi-VN" sz="3600" b="1">
                <a:solidFill>
                  <a:srgbClr val="0070C0"/>
                </a:solidFill>
                <a:latin typeface="Times New Roman" panose="02020603050405020304" pitchFamily="18" charset="0"/>
                <a:cs typeface="Times New Roman" panose="02020603050405020304" pitchFamily="18" charset="0"/>
              </a:rPr>
              <a:t>tính ưu việt</a:t>
            </a:r>
            <a:r>
              <a:rPr lang="vi-VN" sz="3600">
                <a:latin typeface="Times New Roman" panose="02020603050405020304" pitchFamily="18" charset="0"/>
                <a:cs typeface="Times New Roman" panose="02020603050405020304" pitchFamily="18" charset="0"/>
              </a:rPr>
              <a:t> của nhà nước Liên bang Cộng hoà xã hội chủ nghĩa Xô viết, tất cả những việc làm, chính sách đều vì mục tiêu chung là xây dựng thành công chủ nghĩa xã hội. </a:t>
            </a:r>
            <a:endParaRPr lang="en-US" sz="360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79D2CE7B-9097-11C8-1B9F-E5F6EF677497}"/>
              </a:ext>
            </a:extLst>
          </p:cNvPr>
          <p:cNvPicPr>
            <a:picLocks noChangeAspect="1"/>
          </p:cNvPicPr>
          <p:nvPr/>
        </p:nvPicPr>
        <p:blipFill>
          <a:blip r:embed="rId2"/>
          <a:stretch>
            <a:fillRect/>
          </a:stretch>
        </p:blipFill>
        <p:spPr>
          <a:xfrm>
            <a:off x="6144094" y="152400"/>
            <a:ext cx="5956986" cy="6452898"/>
          </a:xfrm>
          <a:prstGeom prst="rect">
            <a:avLst/>
          </a:prstGeom>
        </p:spPr>
      </p:pic>
      <p:pic>
        <p:nvPicPr>
          <p:cNvPr id="9" name="Picture 8">
            <a:extLst>
              <a:ext uri="{FF2B5EF4-FFF2-40B4-BE49-F238E27FC236}">
                <a16:creationId xmlns:a16="http://schemas.microsoft.com/office/drawing/2014/main" id="{24C97514-C739-F4CD-2AC7-20BD2844D4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327650387"/>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38227B6-BDC9-A018-D26A-C7176AD24E00}"/>
              </a:ext>
            </a:extLst>
          </p:cNvPr>
          <p:cNvSpPr txBox="1"/>
          <p:nvPr/>
        </p:nvSpPr>
        <p:spPr>
          <a:xfrm>
            <a:off x="180975" y="191185"/>
            <a:ext cx="11906250" cy="1323439"/>
          </a:xfrm>
          <a:prstGeom prst="rect">
            <a:avLst/>
          </a:prstGeom>
          <a:noFill/>
        </p:spPr>
        <p:txBody>
          <a:bodyPr wrap="square">
            <a:spAutoFit/>
          </a:bodyPr>
          <a:lstStyle/>
          <a:p>
            <a:pPr algn="ctr"/>
            <a:r>
              <a:rPr kumimoji="0" lang="vi-VN" sz="4000" b="1" i="0" u="none" strike="noStrike" kern="1200" cap="none" spc="0" normalizeH="0" baseline="0" noProof="0">
                <a:ln>
                  <a:noFill/>
                </a:ln>
                <a:solidFill>
                  <a:srgbClr val="0070C0"/>
                </a:solidFill>
                <a:effectLst/>
                <a:uLnTx/>
                <a:uFillTx/>
                <a:latin typeface="Times New Roman" panose="02020603050405020304" pitchFamily="18" charset="0"/>
                <a:ea typeface="+mn-ea"/>
                <a:cs typeface="Times New Roman" panose="02020603050405020304" pitchFamily="18" charset="0"/>
              </a:rPr>
              <a:t>Ngày 21 – 1 – 1924</a:t>
            </a:r>
            <a:r>
              <a:rPr lang="en-US" sz="4000" b="1">
                <a:solidFill>
                  <a:srgbClr val="0070C0"/>
                </a:solidFill>
                <a:latin typeface="Times New Roman" panose="02020603050405020304" pitchFamily="18" charset="0"/>
                <a:cs typeface="Times New Roman" panose="02020603050405020304" pitchFamily="18" charset="0"/>
              </a:rPr>
              <a:t> có một sự kiện lịch sử quan trọng ở Liên Xô? Đó là sự kiện nào?</a:t>
            </a:r>
            <a:endParaRPr lang="en-US" sz="2000" b="1">
              <a:solidFill>
                <a:srgbClr val="0070C0"/>
              </a:solidFill>
            </a:endParaRPr>
          </a:p>
        </p:txBody>
      </p:sp>
      <p:pic>
        <p:nvPicPr>
          <p:cNvPr id="6" name="Picture 5">
            <a:extLst>
              <a:ext uri="{FF2B5EF4-FFF2-40B4-BE49-F238E27FC236}">
                <a16:creationId xmlns:a16="http://schemas.microsoft.com/office/drawing/2014/main" id="{D5378510-0B38-6C02-6A79-C5C0B7767DAE}"/>
              </a:ext>
            </a:extLst>
          </p:cNvPr>
          <p:cNvPicPr>
            <a:picLocks noChangeAspect="1"/>
          </p:cNvPicPr>
          <p:nvPr/>
        </p:nvPicPr>
        <p:blipFill>
          <a:blip r:embed="rId2"/>
          <a:stretch>
            <a:fillRect/>
          </a:stretch>
        </p:blipFill>
        <p:spPr>
          <a:xfrm>
            <a:off x="0" y="1724174"/>
            <a:ext cx="6096000" cy="5170594"/>
          </a:xfrm>
          <a:prstGeom prst="rect">
            <a:avLst/>
          </a:prstGeom>
        </p:spPr>
      </p:pic>
      <p:pic>
        <p:nvPicPr>
          <p:cNvPr id="7" name="Picture 6">
            <a:extLst>
              <a:ext uri="{FF2B5EF4-FFF2-40B4-BE49-F238E27FC236}">
                <a16:creationId xmlns:a16="http://schemas.microsoft.com/office/drawing/2014/main" id="{47241D0E-50EC-8B6D-130B-C3026E7E56AD}"/>
              </a:ext>
            </a:extLst>
          </p:cNvPr>
          <p:cNvPicPr>
            <a:picLocks noChangeAspect="1"/>
          </p:cNvPicPr>
          <p:nvPr/>
        </p:nvPicPr>
        <p:blipFill rotWithShape="1">
          <a:blip r:embed="rId3"/>
          <a:srcRect b="8056"/>
          <a:stretch/>
        </p:blipFill>
        <p:spPr>
          <a:xfrm>
            <a:off x="6134100" y="1724174"/>
            <a:ext cx="6024056" cy="5170594"/>
          </a:xfrm>
          <a:prstGeom prst="rect">
            <a:avLst/>
          </a:prstGeom>
        </p:spPr>
      </p:pic>
    </p:spTree>
    <p:extLst>
      <p:ext uri="{BB962C8B-B14F-4D97-AF65-F5344CB8AC3E}">
        <p14:creationId xmlns:p14="http://schemas.microsoft.com/office/powerpoint/2010/main" val="3282355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250" fill="hold"/>
                                        <p:tgtEl>
                                          <p:spTgt spid="5"/>
                                        </p:tgtEl>
                                        <p:attrNameLst>
                                          <p:attrName>ppt_w</p:attrName>
                                        </p:attrNameLst>
                                      </p:cBhvr>
                                      <p:tavLst>
                                        <p:tav tm="0">
                                          <p:val>
                                            <p:fltVal val="0"/>
                                          </p:val>
                                        </p:tav>
                                        <p:tav tm="100000">
                                          <p:val>
                                            <p:strVal val="#ppt_w"/>
                                          </p:val>
                                        </p:tav>
                                      </p:tavLst>
                                    </p:anim>
                                    <p:anim calcmode="lin" valueType="num">
                                      <p:cBhvr>
                                        <p:cTn id="8" dur="1250" fill="hold"/>
                                        <p:tgtEl>
                                          <p:spTgt spid="5"/>
                                        </p:tgtEl>
                                        <p:attrNameLst>
                                          <p:attrName>ppt_h</p:attrName>
                                        </p:attrNameLst>
                                      </p:cBhvr>
                                      <p:tavLst>
                                        <p:tav tm="0">
                                          <p:val>
                                            <p:fltVal val="0"/>
                                          </p:val>
                                        </p:tav>
                                        <p:tav tm="100000">
                                          <p:val>
                                            <p:strVal val="#ppt_h"/>
                                          </p:val>
                                        </p:tav>
                                      </p:tavLst>
                                    </p:anim>
                                    <p:animEffect transition="in" filter="fade">
                                      <p:cBhvr>
                                        <p:cTn id="9" dur="1250"/>
                                        <p:tgtEl>
                                          <p:spTgt spid="5"/>
                                        </p:tgtEl>
                                      </p:cBhvr>
                                    </p:animEffect>
                                  </p:childTnLst>
                                </p:cTn>
                              </p:par>
                              <p:par>
                                <p:cTn id="10" presetID="53" presetClass="entr" presetSubtype="16"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250" fill="hold"/>
                                        <p:tgtEl>
                                          <p:spTgt spid="6"/>
                                        </p:tgtEl>
                                        <p:attrNameLst>
                                          <p:attrName>ppt_w</p:attrName>
                                        </p:attrNameLst>
                                      </p:cBhvr>
                                      <p:tavLst>
                                        <p:tav tm="0">
                                          <p:val>
                                            <p:fltVal val="0"/>
                                          </p:val>
                                        </p:tav>
                                        <p:tav tm="100000">
                                          <p:val>
                                            <p:strVal val="#ppt_w"/>
                                          </p:val>
                                        </p:tav>
                                      </p:tavLst>
                                    </p:anim>
                                    <p:anim calcmode="lin" valueType="num">
                                      <p:cBhvr>
                                        <p:cTn id="13" dur="1250" fill="hold"/>
                                        <p:tgtEl>
                                          <p:spTgt spid="6"/>
                                        </p:tgtEl>
                                        <p:attrNameLst>
                                          <p:attrName>ppt_h</p:attrName>
                                        </p:attrNameLst>
                                      </p:cBhvr>
                                      <p:tavLst>
                                        <p:tav tm="0">
                                          <p:val>
                                            <p:fltVal val="0"/>
                                          </p:val>
                                        </p:tav>
                                        <p:tav tm="100000">
                                          <p:val>
                                            <p:strVal val="#ppt_h"/>
                                          </p:val>
                                        </p:tav>
                                      </p:tavLst>
                                    </p:anim>
                                    <p:animEffect transition="in" filter="fade">
                                      <p:cBhvr>
                                        <p:cTn id="14" dur="1250"/>
                                        <p:tgtEl>
                                          <p:spTgt spid="6"/>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250" fill="hold"/>
                                        <p:tgtEl>
                                          <p:spTgt spid="7"/>
                                        </p:tgtEl>
                                        <p:attrNameLst>
                                          <p:attrName>ppt_w</p:attrName>
                                        </p:attrNameLst>
                                      </p:cBhvr>
                                      <p:tavLst>
                                        <p:tav tm="0">
                                          <p:val>
                                            <p:fltVal val="0"/>
                                          </p:val>
                                        </p:tav>
                                        <p:tav tm="100000">
                                          <p:val>
                                            <p:strVal val="#ppt_w"/>
                                          </p:val>
                                        </p:tav>
                                      </p:tavLst>
                                    </p:anim>
                                    <p:anim calcmode="lin" valueType="num">
                                      <p:cBhvr>
                                        <p:cTn id="18" dur="1250" fill="hold"/>
                                        <p:tgtEl>
                                          <p:spTgt spid="7"/>
                                        </p:tgtEl>
                                        <p:attrNameLst>
                                          <p:attrName>ppt_h</p:attrName>
                                        </p:attrNameLst>
                                      </p:cBhvr>
                                      <p:tavLst>
                                        <p:tav tm="0">
                                          <p:val>
                                            <p:fltVal val="0"/>
                                          </p:val>
                                        </p:tav>
                                        <p:tav tm="100000">
                                          <p:val>
                                            <p:strVal val="#ppt_h"/>
                                          </p:val>
                                        </p:tav>
                                      </p:tavLst>
                                    </p:anim>
                                    <p:animEffect transition="in" filter="fade">
                                      <p:cBhvr>
                                        <p:cTn id="19"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E7D448-6F3F-C5D3-EF48-760D71107523}"/>
              </a:ext>
            </a:extLst>
          </p:cNvPr>
          <p:cNvSpPr txBox="1"/>
          <p:nvPr/>
        </p:nvSpPr>
        <p:spPr>
          <a:xfrm>
            <a:off x="6096000" y="850195"/>
            <a:ext cx="5449119" cy="4524315"/>
          </a:xfrm>
          <a:prstGeom prst="rect">
            <a:avLst/>
          </a:prstGeom>
          <a:noFill/>
        </p:spPr>
        <p:txBody>
          <a:bodyPr wrap="square">
            <a:spAutoFit/>
          </a:bodyPr>
          <a:lstStyle/>
          <a:p>
            <a:pPr algn="just"/>
            <a:r>
              <a:rPr lang="vi-VN" sz="3600">
                <a:latin typeface="Times New Roman" panose="02020603050405020304" pitchFamily="18" charset="0"/>
                <a:cs typeface="Times New Roman" panose="02020603050405020304" pitchFamily="18" charset="0"/>
              </a:rPr>
              <a:t>Ngày 21 – 1 – 1924, V. I. Lê-nin – vị lãnh tụ vĩ đại của giai cấp vô sản, người đứng đầu Đảng và Nhà nước Xô viết qua đời. Xta-lin tiếp tục lãnh đạo công cuộc xây dựng và bảo vệ đất nước Liên Xô.</a:t>
            </a:r>
            <a:endParaRPr lang="en-US" sz="360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080D9E74-8327-8ADC-3595-716545D8F607}"/>
              </a:ext>
            </a:extLst>
          </p:cNvPr>
          <p:cNvPicPr>
            <a:picLocks noChangeAspect="1"/>
          </p:cNvPicPr>
          <p:nvPr/>
        </p:nvPicPr>
        <p:blipFill>
          <a:blip r:embed="rId2"/>
          <a:stretch>
            <a:fillRect/>
          </a:stretch>
        </p:blipFill>
        <p:spPr>
          <a:xfrm>
            <a:off x="209549" y="548922"/>
            <a:ext cx="5696769" cy="5760156"/>
          </a:xfrm>
          <a:prstGeom prst="rect">
            <a:avLst/>
          </a:prstGeom>
        </p:spPr>
      </p:pic>
      <p:pic>
        <p:nvPicPr>
          <p:cNvPr id="4" name="Picture 3">
            <a:extLst>
              <a:ext uri="{FF2B5EF4-FFF2-40B4-BE49-F238E27FC236}">
                <a16:creationId xmlns:a16="http://schemas.microsoft.com/office/drawing/2014/main" id="{3FCA5993-C98B-CFCF-D5D6-9F27DB4549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9971957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randombar(horizont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ê nin qua đời">
            <a:hlinkClick r:id="" action="ppaction://media"/>
            <a:extLst>
              <a:ext uri="{FF2B5EF4-FFF2-40B4-BE49-F238E27FC236}">
                <a16:creationId xmlns:a16="http://schemas.microsoft.com/office/drawing/2014/main" id="{CABB33E7-FCD8-826A-B604-54F682E8F62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7995432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0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211107"/>
            <a:ext cx="12191999"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1.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Quá</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trình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hình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thành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Liên</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bang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Cộng</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hòa</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xã</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hội</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chủ</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nghĩa</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Xô</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viết</a:t>
            </a:r>
            <a:endParaRPr kumimoji="0" lang="en-VN"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marL="0" marR="0" lvl="0" indent="0" algn="ctr" defTabSz="1219170" rtl="0" eaLnBrk="1" fontAlgn="auto" latinLnBrk="0" hangingPunct="1">
              <a:lnSpc>
                <a:spcPct val="100000"/>
              </a:lnSpc>
              <a:spcBef>
                <a:spcPts val="0"/>
              </a:spcBef>
              <a:spcAft>
                <a:spcPts val="0"/>
              </a:spcAft>
              <a:buClr>
                <a:srgbClr val="000000"/>
              </a:buClr>
              <a:buSzPts val="5200"/>
              <a:buFont typeface="Patrick Hand SC"/>
              <a:buNone/>
              <a:tabLst/>
              <a:defRPr/>
            </a:pPr>
            <a:r>
              <a:rPr kumimoji="0" lang="en-US" sz="3200" b="1" i="0" u="none" strike="noStrike" kern="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sym typeface="Patrick Hand SC"/>
              </a:rPr>
              <a:t>BÀI 3: SỰ HÌNH THÀNH LIÊN BANG CỘNG HÒA XÃ HỘI CHỦ NGHĨA XÔ VIẾT</a:t>
            </a:r>
            <a:endParaRPr kumimoji="0" lang="vi-VN" sz="32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Patrick Hand SC"/>
            </a:endParaRPr>
          </a:p>
        </p:txBody>
      </p:sp>
      <p:pic>
        <p:nvPicPr>
          <p:cNvPr id="4" name="Picture 3">
            <a:extLst>
              <a:ext uri="{FF2B5EF4-FFF2-40B4-BE49-F238E27FC236}">
                <a16:creationId xmlns:a16="http://schemas.microsoft.com/office/drawing/2014/main" id="{FF33572D-84BD-5C52-EEBF-B70F2BBE8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
        <p:nvSpPr>
          <p:cNvPr id="3" name="Rectangles 4106">
            <a:extLst>
              <a:ext uri="{FF2B5EF4-FFF2-40B4-BE49-F238E27FC236}">
                <a16:creationId xmlns:a16="http://schemas.microsoft.com/office/drawing/2014/main" id="{60A65F9A-A0F9-4764-34ED-B0AA812577AA}"/>
              </a:ext>
            </a:extLst>
          </p:cNvPr>
          <p:cNvSpPr>
            <a:spLocks noChangeArrowheads="1"/>
          </p:cNvSpPr>
          <p:nvPr/>
        </p:nvSpPr>
        <p:spPr bwMode="auto">
          <a:xfrm>
            <a:off x="0" y="2141621"/>
            <a:ext cx="12191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b.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Sự</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thành</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lập</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Liên</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bang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Cộng</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hòa</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xã</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hội</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chủ</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nghĩa</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Xô</a:t>
            </a:r>
            <a:r>
              <a:rPr kumimoji="0" lang="en-US"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 </a:t>
            </a:r>
            <a:r>
              <a:rPr kumimoji="0" lang="en-US" sz="3200" b="1" i="0" u="none" strike="noStrike" kern="1200" cap="none" spc="0" normalizeH="0" baseline="0" noProof="0" dirty="0" err="1">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viết</a:t>
            </a:r>
            <a:endParaRPr kumimoji="0" lang="en-VN" sz="3200"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5" name="TextBox 4">
            <a:extLst>
              <a:ext uri="{FF2B5EF4-FFF2-40B4-BE49-F238E27FC236}">
                <a16:creationId xmlns:a16="http://schemas.microsoft.com/office/drawing/2014/main" id="{313C8BA4-BED4-391A-4D07-AEE8D668115F}"/>
              </a:ext>
            </a:extLst>
          </p:cNvPr>
          <p:cNvSpPr txBox="1"/>
          <p:nvPr/>
        </p:nvSpPr>
        <p:spPr>
          <a:xfrm>
            <a:off x="48574" y="5221757"/>
            <a:ext cx="12191999" cy="156966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a:t>
            </a:r>
            <a:r>
              <a:rPr kumimoji="0" lang="vi-VN"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Tháng 1 – 1924, bản Hiến pháp đầu tiên của Liên Xô được thông qua, hoàn thành quá trình thành lập Nhà nước Liên bang Cộng hoà xã hội chủ nghĩa đầu tiên trên thế giới.</a:t>
            </a:r>
            <a:endPar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endParaRPr>
          </a:p>
        </p:txBody>
      </p:sp>
      <p:sp>
        <p:nvSpPr>
          <p:cNvPr id="6" name="TextBox 5">
            <a:extLst>
              <a:ext uri="{FF2B5EF4-FFF2-40B4-BE49-F238E27FC236}">
                <a16:creationId xmlns:a16="http://schemas.microsoft.com/office/drawing/2014/main" id="{032F6842-EF5A-C4B6-BC34-4566B6A6815D}"/>
              </a:ext>
            </a:extLst>
          </p:cNvPr>
          <p:cNvSpPr txBox="1"/>
          <p:nvPr/>
        </p:nvSpPr>
        <p:spPr>
          <a:xfrm>
            <a:off x="0" y="3684731"/>
            <a:ext cx="11996737" cy="1569660"/>
          </a:xfrm>
          <a:prstGeom prst="rect">
            <a:avLst/>
          </a:prstGeom>
          <a:noFill/>
        </p:spPr>
        <p:txBody>
          <a:bodyPr wrap="square">
            <a:spAutoFit/>
          </a:bodyPr>
          <a:lstStyle/>
          <a:p>
            <a:pPr lvl="0" algn="just">
              <a:defRPr/>
            </a:pPr>
            <a:r>
              <a:rPr kumimoji="0" lang="vi-VN"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a:t>
            </a:r>
            <a:r>
              <a:rPr kumimoji="0" lang="en-US"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a:t>
            </a:r>
            <a:r>
              <a:rPr kumimoji="0" lang="vi-VN"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Ngày 30 – 12 – 1922,</a:t>
            </a:r>
            <a:r>
              <a:rPr kumimoji="0" lang="en-US"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a:t>
            </a:r>
            <a:r>
              <a:rPr kumimoji="0" lang="en-US" sz="3200" i="0" u="none" strike="noStrike" kern="1200" cap="none" spc="0" normalizeH="0" baseline="0" noProof="0" dirty="0" err="1">
                <a:ln>
                  <a:noFill/>
                </a:ln>
                <a:effectLst/>
                <a:uLnTx/>
                <a:uFillTx/>
                <a:latin typeface="Times New Roman" panose="02020603050405020304" pitchFamily="18" charset="0"/>
                <a:ea typeface="+mn-ea"/>
                <a:cs typeface="Times New Roman" panose="02020603050405020304" pitchFamily="18" charset="0"/>
              </a:rPr>
              <a:t>Tuyên</a:t>
            </a:r>
            <a:r>
              <a:rPr kumimoji="0" lang="en-US" sz="3200" i="0" u="none" strike="noStrike" kern="1200" cap="none" spc="0" normalizeH="0" noProof="0" dirty="0">
                <a:ln>
                  <a:noFill/>
                </a:ln>
                <a:effectLst/>
                <a:uLnTx/>
                <a:uFillTx/>
                <a:latin typeface="Times New Roman" panose="02020603050405020304" pitchFamily="18" charset="0"/>
                <a:ea typeface="+mn-ea"/>
                <a:cs typeface="Times New Roman" panose="02020603050405020304" pitchFamily="18" charset="0"/>
              </a:rPr>
              <a:t> </a:t>
            </a:r>
            <a:r>
              <a:rPr kumimoji="0" lang="en-US" sz="3200" i="0" u="none" strike="noStrike" kern="1200" cap="none" spc="0" normalizeH="0" noProof="0" dirty="0" err="1">
                <a:ln>
                  <a:noFill/>
                </a:ln>
                <a:effectLst/>
                <a:uLnTx/>
                <a:uFillTx/>
                <a:latin typeface="Times New Roman" panose="02020603050405020304" pitchFamily="18" charset="0"/>
                <a:ea typeface="+mn-ea"/>
                <a:cs typeface="Times New Roman" panose="02020603050405020304" pitchFamily="18" charset="0"/>
              </a:rPr>
              <a:t>bố</a:t>
            </a:r>
            <a:r>
              <a:rPr kumimoji="0" lang="en-US" sz="3200" i="0" u="none" strike="noStrike" kern="1200" cap="none" spc="0" normalizeH="0" noProof="0" dirty="0">
                <a:ln>
                  <a:noFill/>
                </a:ln>
                <a:effectLst/>
                <a:uLnTx/>
                <a:uFillTx/>
                <a:latin typeface="Times New Roman" panose="02020603050405020304" pitchFamily="18" charset="0"/>
                <a:ea typeface="+mn-ea"/>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thành</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lập</a:t>
            </a:r>
            <a:r>
              <a:rPr kumimoji="0" lang="vi-VN"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Liên bang Cộng hoà xã hội chủ nghĩa Xô viết (gọi tắt là Liên Xô)</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gồm</a:t>
            </a:r>
            <a:r>
              <a:rPr lang="en-US" sz="3200" dirty="0">
                <a:latin typeface="Times New Roman" panose="02020603050405020304" pitchFamily="18" charset="0"/>
                <a:cs typeface="Times New Roman" panose="02020603050405020304" pitchFamily="18" charset="0"/>
              </a:rPr>
              <a:t> 4 </a:t>
            </a:r>
            <a:r>
              <a:rPr lang="en-US" sz="3200" dirty="0" err="1">
                <a:latin typeface="Times New Roman" panose="02020603050405020304" pitchFamily="18" charset="0"/>
                <a:cs typeface="Times New Roman" panose="02020603050405020304" pitchFamily="18" charset="0"/>
              </a:rPr>
              <a:t>nước</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Nga</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Ucraina</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Beelarut</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ngoại</a:t>
            </a:r>
            <a:r>
              <a:rPr lang="en-US" sz="3200" dirty="0">
                <a:latin typeface="Times New Roman" panose="02020603050405020304" pitchFamily="18" charset="0"/>
                <a:cs typeface="Times New Roman" panose="02020603050405020304" pitchFamily="18" charset="0"/>
              </a:rPr>
              <a:t> </a:t>
            </a:r>
            <a:r>
              <a:rPr lang="en-US" sz="3200">
                <a:latin typeface="Times New Roman" panose="02020603050405020304" pitchFamily="18" charset="0"/>
                <a:cs typeface="Times New Roman" panose="02020603050405020304" pitchFamily="18" charset="0"/>
              </a:rPr>
              <a:t>Capcadơ</a:t>
            </a:r>
            <a:endParaRPr kumimoji="0" lang="en-US"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p:txBody>
      </p:sp>
      <p:sp>
        <p:nvSpPr>
          <p:cNvPr id="7" name="TextBox 6">
            <a:extLst>
              <a:ext uri="{FF2B5EF4-FFF2-40B4-BE49-F238E27FC236}">
                <a16:creationId xmlns:a16="http://schemas.microsoft.com/office/drawing/2014/main" id="{4DFD6C1D-EF32-F545-1D47-319643C1E34A}"/>
              </a:ext>
            </a:extLst>
          </p:cNvPr>
          <p:cNvSpPr txBox="1"/>
          <p:nvPr/>
        </p:nvSpPr>
        <p:spPr>
          <a:xfrm>
            <a:off x="-1" y="2698954"/>
            <a:ext cx="11996737" cy="1077218"/>
          </a:xfrm>
          <a:prstGeom prst="rect">
            <a:avLst/>
          </a:prstGeom>
          <a:noFill/>
        </p:spPr>
        <p:txBody>
          <a:bodyPr wrap="square">
            <a:spAutoFit/>
          </a:bodyPr>
          <a:lstStyle/>
          <a:p>
            <a:pPr lvl="0" algn="just">
              <a:defRPr/>
            </a:pP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Nguyên</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nhân</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Để</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bảo</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vệ</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thành</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quả</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cách</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mạng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và</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chống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thù</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trong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giặc</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ngoài</a:t>
            </a:r>
            <a:r>
              <a:rPr lang="en-US" sz="3200" dirty="0">
                <a:latin typeface="Times New Roman" panose="02020603050405020304" pitchFamily="18" charset="0"/>
                <a:cs typeface="Times New Roman" panose="02020603050405020304" pitchFamily="18" charset="0"/>
              </a:rPr>
              <a:t>.</a:t>
            </a:r>
            <a:endParaRPr kumimoji="0" lang="en-US"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38761311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left)">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left)">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6" name="Rectangles 4106">
            <a:extLst>
              <a:ext uri="{FF2B5EF4-FFF2-40B4-BE49-F238E27FC236}">
                <a16:creationId xmlns:a16="http://schemas.microsoft.com/office/drawing/2014/main" id="{B4C9F2DD-667A-285C-AE36-7FA91E11DE73}"/>
              </a:ext>
            </a:extLst>
          </p:cNvPr>
          <p:cNvSpPr>
            <a:spLocks noChangeArrowheads="1"/>
          </p:cNvSpPr>
          <p:nvPr/>
        </p:nvSpPr>
        <p:spPr bwMode="auto">
          <a:xfrm>
            <a:off x="1" y="1323848"/>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733"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1. Quá trình hình thành Liên bang Cộng hòa xã hội chủ nghĩa Xô viết</a:t>
            </a:r>
            <a:endParaRPr kumimoji="0" lang="en-VN" sz="3733"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marL="0" marR="0" lvl="0" indent="0" algn="ctr" defTabSz="1219170" rtl="0" eaLnBrk="1" fontAlgn="auto" latinLnBrk="0" hangingPunct="1">
              <a:lnSpc>
                <a:spcPct val="100000"/>
              </a:lnSpc>
              <a:spcBef>
                <a:spcPts val="0"/>
              </a:spcBef>
              <a:spcAft>
                <a:spcPts val="0"/>
              </a:spcAft>
              <a:buClr>
                <a:srgbClr val="000000"/>
              </a:buClr>
              <a:buSzPts val="5200"/>
              <a:buFont typeface="Patrick Hand SC"/>
              <a:buNone/>
              <a:tabLst/>
              <a:defRPr/>
            </a:pPr>
            <a:r>
              <a:rPr kumimoji="0" lang="en-US" sz="3733" b="1" i="0" u="none" strike="noStrike" kern="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sym typeface="Patrick Hand SC"/>
              </a:rPr>
              <a:t>BÀI 3: SỰ HÌNH THÀNH LIÊN BANG CỘNG HÒA XÃ HỘI CHỦ NGHĨA XÔ VIẾT</a:t>
            </a:r>
            <a:endParaRPr kumimoji="0" lang="vi-VN" sz="3733"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Patrick Hand SC"/>
            </a:endParaRPr>
          </a:p>
        </p:txBody>
      </p:sp>
      <p:sp>
        <p:nvSpPr>
          <p:cNvPr id="2" name="Rectangles 4106">
            <a:extLst>
              <a:ext uri="{FF2B5EF4-FFF2-40B4-BE49-F238E27FC236}">
                <a16:creationId xmlns:a16="http://schemas.microsoft.com/office/drawing/2014/main" id="{FC0E4C81-1CA9-1ABF-ACC8-F4F81F6F406B}"/>
              </a:ext>
            </a:extLst>
          </p:cNvPr>
          <p:cNvSpPr>
            <a:spLocks noChangeArrowheads="1"/>
          </p:cNvSpPr>
          <p:nvPr/>
        </p:nvSpPr>
        <p:spPr bwMode="auto">
          <a:xfrm>
            <a:off x="1" y="2732181"/>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733"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2. Ý nghĩa sự ra đời Liên bang Cộng hòa xã hội chủ nghĩa Xô viết</a:t>
            </a:r>
            <a:endParaRPr kumimoji="0" lang="en-VN" sz="3733"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pic>
        <p:nvPicPr>
          <p:cNvPr id="3" name="Picture 2">
            <a:extLst>
              <a:ext uri="{FF2B5EF4-FFF2-40B4-BE49-F238E27FC236}">
                <a16:creationId xmlns:a16="http://schemas.microsoft.com/office/drawing/2014/main" id="{EDF98553-2A09-F12F-A452-02BB435094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168631051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19"/>
        <p:cNvGrpSpPr/>
        <p:nvPr/>
      </p:nvGrpSpPr>
      <p:grpSpPr>
        <a:xfrm>
          <a:off x="0" y="0"/>
          <a:ext cx="0" cy="0"/>
          <a:chOff x="0" y="0"/>
          <a:chExt cx="0" cy="0"/>
        </a:xfrm>
      </p:grpSpPr>
      <p:sp>
        <p:nvSpPr>
          <p:cNvPr id="621" name="Google Shape;621;p21"/>
          <p:cNvSpPr/>
          <p:nvPr/>
        </p:nvSpPr>
        <p:spPr>
          <a:xfrm>
            <a:off x="10900" y="1900997"/>
            <a:ext cx="2341600" cy="4175600"/>
          </a:xfrm>
          <a:prstGeom prst="upArrow">
            <a:avLst>
              <a:gd name="adj1" fmla="val 50000"/>
              <a:gd name="adj2" fmla="val 50000"/>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2" name="Google Shape;622;p21"/>
          <p:cNvSpPr/>
          <p:nvPr/>
        </p:nvSpPr>
        <p:spPr>
          <a:xfrm>
            <a:off x="1647488" y="3443688"/>
            <a:ext cx="2341600" cy="2648000"/>
          </a:xfrm>
          <a:prstGeom prst="upArrow">
            <a:avLst>
              <a:gd name="adj1" fmla="val 50000"/>
              <a:gd name="adj2" fmla="val 50000"/>
            </a:avLst>
          </a:pr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3" name="Google Shape;623;p21"/>
          <p:cNvSpPr txBox="1"/>
          <p:nvPr/>
        </p:nvSpPr>
        <p:spPr>
          <a:xfrm>
            <a:off x="608300" y="6302264"/>
            <a:ext cx="1146800" cy="495200"/>
          </a:xfrm>
          <a:prstGeom prst="rect">
            <a:avLst/>
          </a:prstGeom>
          <a:solidFill>
            <a:schemeClr val="accent3"/>
          </a:solidFill>
          <a:ln>
            <a:noFill/>
          </a:ln>
        </p:spPr>
        <p:txBody>
          <a:bodyPr spcFirstLastPara="1" wrap="square" lIns="121900" tIns="121900" rIns="121900" bIns="121900" anchor="ctr" anchorCtr="0">
            <a:noAutofit/>
          </a:bodyPr>
          <a:lstStyle/>
          <a:p>
            <a:pPr algn="ctr" defTabSz="1219170">
              <a:buClr>
                <a:srgbClr val="000000"/>
              </a:buClr>
            </a:pPr>
            <a:r>
              <a:rPr lang="en" sz="2400" b="1" kern="0" dirty="0">
                <a:solidFill>
                  <a:srgbClr val="FFFFFF"/>
                </a:solidFill>
                <a:latin typeface="Fira Sans Extra Condensed"/>
                <a:ea typeface="Fira Sans Extra Condensed"/>
                <a:cs typeface="Fira Sans Extra Condensed"/>
                <a:sym typeface="Fira Sans Extra Condensed"/>
              </a:rPr>
              <a:t>73%</a:t>
            </a:r>
            <a:endParaRPr sz="2400" b="1" kern="0" dirty="0">
              <a:solidFill>
                <a:srgbClr val="FFFFFF"/>
              </a:solidFill>
              <a:latin typeface="Fira Sans Extra Condensed"/>
              <a:ea typeface="Fira Sans Extra Condensed"/>
              <a:cs typeface="Fira Sans Extra Condensed"/>
              <a:sym typeface="Fira Sans Extra Condensed"/>
            </a:endParaRPr>
          </a:p>
        </p:txBody>
      </p:sp>
      <p:sp>
        <p:nvSpPr>
          <p:cNvPr id="624" name="Google Shape;624;p21"/>
          <p:cNvSpPr txBox="1"/>
          <p:nvPr/>
        </p:nvSpPr>
        <p:spPr>
          <a:xfrm>
            <a:off x="2244888" y="6316952"/>
            <a:ext cx="1146800" cy="495200"/>
          </a:xfrm>
          <a:prstGeom prst="rect">
            <a:avLst/>
          </a:prstGeom>
          <a:solidFill>
            <a:schemeClr val="accent6"/>
          </a:solidFill>
          <a:ln>
            <a:noFill/>
          </a:ln>
        </p:spPr>
        <p:txBody>
          <a:bodyPr spcFirstLastPara="1" wrap="square" lIns="121900" tIns="121900" rIns="121900" bIns="121900" anchor="ctr" anchorCtr="0">
            <a:noAutofit/>
          </a:bodyPr>
          <a:lstStyle/>
          <a:p>
            <a:pPr algn="ctr" defTabSz="1219170">
              <a:buClr>
                <a:srgbClr val="000000"/>
              </a:buClr>
            </a:pPr>
            <a:r>
              <a:rPr lang="en" sz="2400" b="1" kern="0" dirty="0">
                <a:solidFill>
                  <a:srgbClr val="FFFFFF"/>
                </a:solidFill>
                <a:latin typeface="Fira Sans Extra Condensed"/>
                <a:ea typeface="Fira Sans Extra Condensed"/>
                <a:cs typeface="Fira Sans Extra Condensed"/>
                <a:sym typeface="Fira Sans Extra Condensed"/>
              </a:rPr>
              <a:t>50%</a:t>
            </a:r>
            <a:endParaRPr sz="2400" b="1" kern="0" dirty="0">
              <a:solidFill>
                <a:srgbClr val="FFFFFF"/>
              </a:solidFill>
              <a:latin typeface="Fira Sans Extra Condensed"/>
              <a:ea typeface="Fira Sans Extra Condensed"/>
              <a:cs typeface="Fira Sans Extra Condensed"/>
              <a:sym typeface="Fira Sans Extra Condensed"/>
            </a:endParaRPr>
          </a:p>
        </p:txBody>
      </p:sp>
      <p:sp>
        <p:nvSpPr>
          <p:cNvPr id="625" name="Google Shape;625;p21"/>
          <p:cNvSpPr/>
          <p:nvPr/>
        </p:nvSpPr>
        <p:spPr>
          <a:xfrm>
            <a:off x="2481207" y="5400494"/>
            <a:ext cx="569940" cy="488007"/>
          </a:xfrm>
          <a:custGeom>
            <a:avLst/>
            <a:gdLst/>
            <a:ahLst/>
            <a:cxnLst/>
            <a:rect l="l" t="t" r="r" b="b"/>
            <a:pathLst>
              <a:path w="12528" h="10727" extrusionOk="0">
                <a:moveTo>
                  <a:pt x="9170" y="2644"/>
                </a:moveTo>
                <a:cubicBezTo>
                  <a:pt x="9551" y="2644"/>
                  <a:pt x="9884" y="2978"/>
                  <a:pt x="9884" y="3383"/>
                </a:cubicBezTo>
                <a:cubicBezTo>
                  <a:pt x="9884" y="3573"/>
                  <a:pt x="9813" y="3740"/>
                  <a:pt x="9670" y="3883"/>
                </a:cubicBezTo>
                <a:lnTo>
                  <a:pt x="8455" y="5097"/>
                </a:lnTo>
                <a:cubicBezTo>
                  <a:pt x="8312" y="5240"/>
                  <a:pt x="8312" y="5478"/>
                  <a:pt x="8455" y="5621"/>
                </a:cubicBezTo>
                <a:lnTo>
                  <a:pt x="9670" y="6859"/>
                </a:lnTo>
                <a:cubicBezTo>
                  <a:pt x="9789" y="6979"/>
                  <a:pt x="9884" y="7169"/>
                  <a:pt x="9884" y="7360"/>
                </a:cubicBezTo>
                <a:cubicBezTo>
                  <a:pt x="9884" y="7764"/>
                  <a:pt x="9551" y="8098"/>
                  <a:pt x="9146" y="8098"/>
                </a:cubicBezTo>
                <a:cubicBezTo>
                  <a:pt x="8955" y="8098"/>
                  <a:pt x="8765" y="8003"/>
                  <a:pt x="8622" y="7883"/>
                </a:cubicBezTo>
                <a:lnTo>
                  <a:pt x="7407" y="6669"/>
                </a:lnTo>
                <a:cubicBezTo>
                  <a:pt x="7336" y="6597"/>
                  <a:pt x="7247" y="6562"/>
                  <a:pt x="7157" y="6562"/>
                </a:cubicBezTo>
                <a:cubicBezTo>
                  <a:pt x="7068" y="6562"/>
                  <a:pt x="6979" y="6597"/>
                  <a:pt x="6907" y="6669"/>
                </a:cubicBezTo>
                <a:lnTo>
                  <a:pt x="6907" y="6645"/>
                </a:lnTo>
                <a:lnTo>
                  <a:pt x="5693" y="7860"/>
                </a:lnTo>
                <a:cubicBezTo>
                  <a:pt x="5550" y="8003"/>
                  <a:pt x="5359" y="8074"/>
                  <a:pt x="5169" y="8074"/>
                </a:cubicBezTo>
                <a:cubicBezTo>
                  <a:pt x="4764" y="8074"/>
                  <a:pt x="4430" y="7741"/>
                  <a:pt x="4430" y="7360"/>
                </a:cubicBezTo>
                <a:cubicBezTo>
                  <a:pt x="4430" y="7145"/>
                  <a:pt x="4526" y="6979"/>
                  <a:pt x="4645" y="6836"/>
                </a:cubicBezTo>
                <a:lnTo>
                  <a:pt x="5859" y="5621"/>
                </a:lnTo>
                <a:cubicBezTo>
                  <a:pt x="6002" y="5478"/>
                  <a:pt x="6002" y="5240"/>
                  <a:pt x="5859" y="5097"/>
                </a:cubicBezTo>
                <a:lnTo>
                  <a:pt x="4645" y="3883"/>
                </a:lnTo>
                <a:cubicBezTo>
                  <a:pt x="4526" y="3740"/>
                  <a:pt x="4430" y="3573"/>
                  <a:pt x="4430" y="3383"/>
                </a:cubicBezTo>
                <a:cubicBezTo>
                  <a:pt x="4454" y="2978"/>
                  <a:pt x="4764" y="2644"/>
                  <a:pt x="5169" y="2644"/>
                </a:cubicBezTo>
                <a:cubicBezTo>
                  <a:pt x="5359" y="2644"/>
                  <a:pt x="5550" y="2716"/>
                  <a:pt x="5693" y="2859"/>
                </a:cubicBezTo>
                <a:lnTo>
                  <a:pt x="6907" y="4073"/>
                </a:lnTo>
                <a:cubicBezTo>
                  <a:pt x="6979" y="4145"/>
                  <a:pt x="7068" y="4180"/>
                  <a:pt x="7157" y="4180"/>
                </a:cubicBezTo>
                <a:cubicBezTo>
                  <a:pt x="7247" y="4180"/>
                  <a:pt x="7336" y="4145"/>
                  <a:pt x="7407" y="4073"/>
                </a:cubicBezTo>
                <a:lnTo>
                  <a:pt x="8646" y="2859"/>
                </a:lnTo>
                <a:cubicBezTo>
                  <a:pt x="8789" y="2716"/>
                  <a:pt x="8955" y="2644"/>
                  <a:pt x="9170" y="2644"/>
                </a:cubicBezTo>
                <a:close/>
                <a:moveTo>
                  <a:pt x="7169" y="1"/>
                </a:moveTo>
                <a:cubicBezTo>
                  <a:pt x="2382" y="1"/>
                  <a:pt x="1" y="5764"/>
                  <a:pt x="3359" y="9146"/>
                </a:cubicBezTo>
                <a:cubicBezTo>
                  <a:pt x="4451" y="10238"/>
                  <a:pt x="5795" y="10727"/>
                  <a:pt x="7114" y="10727"/>
                </a:cubicBezTo>
                <a:cubicBezTo>
                  <a:pt x="9876" y="10727"/>
                  <a:pt x="12527" y="8583"/>
                  <a:pt x="12527" y="5359"/>
                </a:cubicBezTo>
                <a:cubicBezTo>
                  <a:pt x="12527" y="2406"/>
                  <a:pt x="10122" y="1"/>
                  <a:pt x="7169"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6" name="Google Shape;626;p21"/>
          <p:cNvSpPr/>
          <p:nvPr/>
        </p:nvSpPr>
        <p:spPr>
          <a:xfrm>
            <a:off x="849937" y="5384879"/>
            <a:ext cx="570987" cy="489827"/>
          </a:xfrm>
          <a:custGeom>
            <a:avLst/>
            <a:gdLst/>
            <a:ahLst/>
            <a:cxnLst/>
            <a:rect l="l" t="t" r="r" b="b"/>
            <a:pathLst>
              <a:path w="12551" h="10767" extrusionOk="0">
                <a:moveTo>
                  <a:pt x="9871" y="2888"/>
                </a:moveTo>
                <a:cubicBezTo>
                  <a:pt x="10447" y="2888"/>
                  <a:pt x="10933" y="3599"/>
                  <a:pt x="10455" y="4168"/>
                </a:cubicBezTo>
                <a:cubicBezTo>
                  <a:pt x="7574" y="7074"/>
                  <a:pt x="7026" y="7645"/>
                  <a:pt x="7026" y="7645"/>
                </a:cubicBezTo>
                <a:cubicBezTo>
                  <a:pt x="6871" y="7800"/>
                  <a:pt x="6669" y="7878"/>
                  <a:pt x="6463" y="7878"/>
                </a:cubicBezTo>
                <a:cubicBezTo>
                  <a:pt x="6258" y="7878"/>
                  <a:pt x="6049" y="7800"/>
                  <a:pt x="5883" y="7645"/>
                </a:cubicBezTo>
                <a:lnTo>
                  <a:pt x="5907" y="7645"/>
                </a:lnTo>
                <a:lnTo>
                  <a:pt x="3906" y="5669"/>
                </a:lnTo>
                <a:cubicBezTo>
                  <a:pt x="3374" y="5100"/>
                  <a:pt x="3874" y="4348"/>
                  <a:pt x="4469" y="4348"/>
                </a:cubicBezTo>
                <a:cubicBezTo>
                  <a:pt x="4646" y="4348"/>
                  <a:pt x="4832" y="4415"/>
                  <a:pt x="5002" y="4573"/>
                </a:cubicBezTo>
                <a:lnTo>
                  <a:pt x="6192" y="5764"/>
                </a:lnTo>
                <a:cubicBezTo>
                  <a:pt x="6264" y="5847"/>
                  <a:pt x="6359" y="5889"/>
                  <a:pt x="6454" y="5889"/>
                </a:cubicBezTo>
                <a:cubicBezTo>
                  <a:pt x="6550" y="5889"/>
                  <a:pt x="6645" y="5847"/>
                  <a:pt x="6716" y="5764"/>
                </a:cubicBezTo>
                <a:lnTo>
                  <a:pt x="9360" y="3097"/>
                </a:lnTo>
                <a:cubicBezTo>
                  <a:pt x="9523" y="2950"/>
                  <a:pt x="9701" y="2888"/>
                  <a:pt x="9871" y="2888"/>
                </a:cubicBezTo>
                <a:close/>
                <a:moveTo>
                  <a:pt x="7192" y="1"/>
                </a:moveTo>
                <a:cubicBezTo>
                  <a:pt x="2406" y="1"/>
                  <a:pt x="1" y="5788"/>
                  <a:pt x="3382" y="9169"/>
                </a:cubicBezTo>
                <a:cubicBezTo>
                  <a:pt x="4478" y="10273"/>
                  <a:pt x="5826" y="10766"/>
                  <a:pt x="7148" y="10766"/>
                </a:cubicBezTo>
                <a:cubicBezTo>
                  <a:pt x="9906" y="10766"/>
                  <a:pt x="12551" y="8619"/>
                  <a:pt x="12551" y="5383"/>
                </a:cubicBezTo>
                <a:cubicBezTo>
                  <a:pt x="12551" y="2406"/>
                  <a:pt x="10145" y="1"/>
                  <a:pt x="7192"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637" name="Google Shape;637;p21"/>
          <p:cNvGrpSpPr/>
          <p:nvPr/>
        </p:nvGrpSpPr>
        <p:grpSpPr>
          <a:xfrm>
            <a:off x="5211967" y="-39287"/>
            <a:ext cx="6980000" cy="1156000"/>
            <a:chOff x="3908975" y="1059725"/>
            <a:chExt cx="5235000" cy="867000"/>
          </a:xfrm>
        </p:grpSpPr>
        <p:sp>
          <p:nvSpPr>
            <p:cNvPr id="638" name="Google Shape;638;p21"/>
            <p:cNvSpPr txBox="1"/>
            <p:nvPr/>
          </p:nvSpPr>
          <p:spPr>
            <a:xfrm>
              <a:off x="3908975" y="1059725"/>
              <a:ext cx="5235000" cy="495600"/>
            </a:xfrm>
            <a:prstGeom prst="rect">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2800" b="1" kern="0" dirty="0">
                <a:solidFill>
                  <a:srgbClr val="FFFFFF"/>
                </a:solidFill>
                <a:latin typeface="Fira Sans Extra Condensed"/>
                <a:ea typeface="Fira Sans Extra Condensed"/>
                <a:cs typeface="Fira Sans Extra Condensed"/>
                <a:sym typeface="Fira Sans Extra Condensed"/>
              </a:endParaRPr>
            </a:p>
          </p:txBody>
        </p:sp>
        <p:sp>
          <p:nvSpPr>
            <p:cNvPr id="639" name="Google Shape;639;p21"/>
            <p:cNvSpPr txBox="1"/>
            <p:nvPr/>
          </p:nvSpPr>
          <p:spPr>
            <a:xfrm>
              <a:off x="3908975" y="1555325"/>
              <a:ext cx="5235000" cy="371400"/>
            </a:xfrm>
            <a:prstGeom prst="rect">
              <a:avLst/>
            </a:pr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Roboto"/>
                <a:ea typeface="Roboto"/>
                <a:cs typeface="Roboto"/>
                <a:sym typeface="Roboto"/>
              </a:endParaRPr>
            </a:p>
          </p:txBody>
        </p:sp>
      </p:grpSp>
      <p:sp>
        <p:nvSpPr>
          <p:cNvPr id="640" name="Google Shape;640;p21"/>
          <p:cNvSpPr/>
          <p:nvPr/>
        </p:nvSpPr>
        <p:spPr>
          <a:xfrm>
            <a:off x="11261953" y="8424"/>
            <a:ext cx="907600" cy="907600"/>
          </a:xfrm>
          <a:prstGeom prst="ellipse">
            <a:avLst/>
          </a:prstGeom>
          <a:solidFill>
            <a:schemeClr val="accent2"/>
          </a:solidFill>
          <a:ln>
            <a:noFill/>
          </a:ln>
        </p:spPr>
        <p:txBody>
          <a:bodyPr spcFirstLastPara="1" wrap="square" lIns="121900" tIns="121900" rIns="121900" bIns="121900" anchor="ctr" anchorCtr="0">
            <a:noAutofit/>
          </a:bodyPr>
          <a:lstStyle/>
          <a:p>
            <a:pPr algn="ctr" defTabSz="1219170">
              <a:buClr>
                <a:srgbClr val="000000"/>
              </a:buClr>
            </a:pPr>
            <a:endParaRPr sz="2400" b="1" kern="0">
              <a:solidFill>
                <a:srgbClr val="FFFFFF"/>
              </a:solidFill>
              <a:latin typeface="Fira Sans Extra Condensed"/>
              <a:ea typeface="Fira Sans Extra Condensed"/>
              <a:cs typeface="Fira Sans Extra Condensed"/>
              <a:sym typeface="Fira Sans Extra Condensed"/>
            </a:endParaRPr>
          </a:p>
        </p:txBody>
      </p:sp>
      <p:sp>
        <p:nvSpPr>
          <p:cNvPr id="645" name="Google Shape;645;p21"/>
          <p:cNvSpPr/>
          <p:nvPr/>
        </p:nvSpPr>
        <p:spPr>
          <a:xfrm>
            <a:off x="11469787" y="216240"/>
            <a:ext cx="492000" cy="492000"/>
          </a:xfrm>
          <a:prstGeom prst="mathNotEqual">
            <a:avLst>
              <a:gd name="adj1" fmla="val 13752"/>
              <a:gd name="adj2" fmla="val 6600000"/>
              <a:gd name="adj3" fmla="val 11667"/>
            </a:avLst>
          </a:pr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 name="Rectangle 3">
            <a:extLst>
              <a:ext uri="{FF2B5EF4-FFF2-40B4-BE49-F238E27FC236}">
                <a16:creationId xmlns:a16="http://schemas.microsoft.com/office/drawing/2014/main" id="{0863F2C2-B500-DF9B-0B40-DE58F586705E}"/>
              </a:ext>
            </a:extLst>
          </p:cNvPr>
          <p:cNvSpPr/>
          <p:nvPr/>
        </p:nvSpPr>
        <p:spPr>
          <a:xfrm>
            <a:off x="676056" y="425309"/>
            <a:ext cx="2889574" cy="1107996"/>
          </a:xfrm>
          <a:prstGeom prst="rect">
            <a:avLst/>
          </a:prstGeom>
          <a:noFill/>
        </p:spPr>
        <p:txBody>
          <a:bodyPr wrap="none" lIns="121920" tIns="60960" rIns="121920" bIns="60960">
            <a:spAutoFit/>
          </a:bodyPr>
          <a:lstStyle/>
          <a:p>
            <a:pPr algn="ctr" defTabSz="1219170">
              <a:buClr>
                <a:srgbClr val="000000"/>
              </a:buClr>
            </a:pPr>
            <a:r>
              <a:rPr lang="en-US" sz="6400" b="1" kern="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NHÓM</a:t>
            </a:r>
            <a:endParaRPr lang="en-US" sz="6400" b="1" kern="0" dirty="0">
              <a:ln w="0"/>
              <a:solidFill>
                <a:srgbClr val="FF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grpSp>
        <p:nvGrpSpPr>
          <p:cNvPr id="7" name="Group 6">
            <a:extLst>
              <a:ext uri="{FF2B5EF4-FFF2-40B4-BE49-F238E27FC236}">
                <a16:creationId xmlns:a16="http://schemas.microsoft.com/office/drawing/2014/main" id="{BE98CCB6-9B71-2E3D-4C04-E2451402F449}"/>
              </a:ext>
            </a:extLst>
          </p:cNvPr>
          <p:cNvGrpSpPr/>
          <p:nvPr/>
        </p:nvGrpSpPr>
        <p:grpSpPr>
          <a:xfrm>
            <a:off x="4089243" y="1819790"/>
            <a:ext cx="7840126" cy="1585033"/>
            <a:chOff x="4121661" y="1496038"/>
            <a:chExt cx="7840126" cy="1585033"/>
          </a:xfrm>
        </p:grpSpPr>
        <p:grpSp>
          <p:nvGrpSpPr>
            <p:cNvPr id="627" name="Google Shape;627;p21"/>
            <p:cNvGrpSpPr/>
            <p:nvPr/>
          </p:nvGrpSpPr>
          <p:grpSpPr>
            <a:xfrm>
              <a:off x="4121661" y="1614449"/>
              <a:ext cx="7840126" cy="1466622"/>
              <a:chOff x="457200" y="4051375"/>
              <a:chExt cx="3776772" cy="680700"/>
            </a:xfrm>
          </p:grpSpPr>
          <p:sp>
            <p:nvSpPr>
              <p:cNvPr id="630" name="Google Shape;630;p21"/>
              <p:cNvSpPr txBox="1"/>
              <p:nvPr/>
            </p:nvSpPr>
            <p:spPr>
              <a:xfrm>
                <a:off x="1242047" y="4051375"/>
                <a:ext cx="2991925" cy="670075"/>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r>
                  <a:rPr lang="vi-VN" altLang="en-VN" sz="3200">
                    <a:solidFill>
                      <a:srgbClr val="000000"/>
                    </a:solidFill>
                    <a:latin typeface="Times New Roman" panose="02020603050405020304" pitchFamily="18" charset="0"/>
                    <a:cs typeface="Arial"/>
                    <a:sym typeface="Arial"/>
                  </a:rPr>
                  <a:t>Nhóm 1, 2: Phân tích ý nghĩa trong nước của việc thành lập Liên bang Cộng hoà xã hội chủ nghĩa Xô viết. </a:t>
                </a:r>
                <a:endParaRPr sz="1867" kern="0" dirty="0">
                  <a:solidFill>
                    <a:srgbClr val="000000"/>
                  </a:solidFill>
                  <a:latin typeface="Roboto"/>
                  <a:ea typeface="Roboto"/>
                  <a:cs typeface="Roboto"/>
                  <a:sym typeface="Roboto"/>
                </a:endParaRPr>
              </a:p>
            </p:txBody>
          </p:sp>
          <p:sp>
            <p:nvSpPr>
              <p:cNvPr id="631" name="Google Shape;631;p21"/>
              <p:cNvSpPr/>
              <p:nvPr/>
            </p:nvSpPr>
            <p:spPr>
              <a:xfrm>
                <a:off x="457200" y="4051375"/>
                <a:ext cx="680700" cy="680700"/>
              </a:xfrm>
              <a:prstGeom prst="ellipse">
                <a:avLst/>
              </a:prstGeom>
              <a:solidFill>
                <a:schemeClr val="accent3"/>
              </a:solidFill>
              <a:ln>
                <a:noFill/>
              </a:ln>
            </p:spPr>
            <p:txBody>
              <a:bodyPr spcFirstLastPara="1" wrap="square" lIns="121900" tIns="121900" rIns="121900" bIns="121900" anchor="ctr" anchorCtr="0">
                <a:noAutofit/>
              </a:bodyPr>
              <a:lstStyle/>
              <a:p>
                <a:pPr algn="ctr" defTabSz="1219170">
                  <a:buClr>
                    <a:srgbClr val="000000"/>
                  </a:buClr>
                </a:pPr>
                <a:endParaRPr sz="2400" b="1" kern="0">
                  <a:solidFill>
                    <a:srgbClr val="FFFFFF"/>
                  </a:solidFill>
                  <a:latin typeface="Fira Sans Extra Condensed"/>
                  <a:ea typeface="Fira Sans Extra Condensed"/>
                  <a:cs typeface="Fira Sans Extra Condensed"/>
                  <a:sym typeface="Fira Sans Extra Condensed"/>
                </a:endParaRPr>
              </a:p>
            </p:txBody>
          </p:sp>
        </p:grpSp>
        <p:pic>
          <p:nvPicPr>
            <p:cNvPr id="7170" name="Picture 2">
              <a:extLst>
                <a:ext uri="{FF2B5EF4-FFF2-40B4-BE49-F238E27FC236}">
                  <a16:creationId xmlns:a16="http://schemas.microsoft.com/office/drawing/2014/main" id="{106F30DC-4E8C-6622-5C50-E321AC2B84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559"/>
            <a:stretch/>
          </p:blipFill>
          <p:spPr bwMode="auto">
            <a:xfrm>
              <a:off x="4130651" y="1496038"/>
              <a:ext cx="1460489" cy="126244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 name="Group 5">
            <a:extLst>
              <a:ext uri="{FF2B5EF4-FFF2-40B4-BE49-F238E27FC236}">
                <a16:creationId xmlns:a16="http://schemas.microsoft.com/office/drawing/2014/main" id="{3FCE4312-959E-3366-342B-8F7F0F4B3CB4}"/>
              </a:ext>
            </a:extLst>
          </p:cNvPr>
          <p:cNvGrpSpPr/>
          <p:nvPr/>
        </p:nvGrpSpPr>
        <p:grpSpPr>
          <a:xfrm>
            <a:off x="3223354" y="4576848"/>
            <a:ext cx="8946199" cy="1616062"/>
            <a:chOff x="3015588" y="5241938"/>
            <a:chExt cx="8946199" cy="1616062"/>
          </a:xfrm>
        </p:grpSpPr>
        <p:grpSp>
          <p:nvGrpSpPr>
            <p:cNvPr id="28" name="Google Shape;632;p21">
              <a:extLst>
                <a:ext uri="{FF2B5EF4-FFF2-40B4-BE49-F238E27FC236}">
                  <a16:creationId xmlns:a16="http://schemas.microsoft.com/office/drawing/2014/main" id="{3D80D601-9D8C-0776-64A2-C235CF731F02}"/>
                </a:ext>
              </a:extLst>
            </p:cNvPr>
            <p:cNvGrpSpPr/>
            <p:nvPr/>
          </p:nvGrpSpPr>
          <p:grpSpPr>
            <a:xfrm>
              <a:off x="3881477" y="5243551"/>
              <a:ext cx="8080310" cy="1614449"/>
              <a:chOff x="4572000" y="4013926"/>
              <a:chExt cx="4858875" cy="718147"/>
            </a:xfrm>
          </p:grpSpPr>
          <p:sp>
            <p:nvSpPr>
              <p:cNvPr id="29" name="Google Shape;635;p21">
                <a:extLst>
                  <a:ext uri="{FF2B5EF4-FFF2-40B4-BE49-F238E27FC236}">
                    <a16:creationId xmlns:a16="http://schemas.microsoft.com/office/drawing/2014/main" id="{5E0C71ED-F0C3-D8CF-F5E3-C3135E7F18F1}"/>
                  </a:ext>
                </a:extLst>
              </p:cNvPr>
              <p:cNvSpPr txBox="1"/>
              <p:nvPr/>
            </p:nvSpPr>
            <p:spPr>
              <a:xfrm>
                <a:off x="5275456" y="4013926"/>
                <a:ext cx="4155419" cy="680699"/>
              </a:xfrm>
              <a:prstGeom prst="rect">
                <a:avLst/>
              </a:prstGeom>
              <a:noFill/>
              <a:ln>
                <a:noFill/>
              </a:ln>
            </p:spPr>
            <p:txBody>
              <a:bodyPr spcFirstLastPara="1" wrap="square" lIns="121900" tIns="121900" rIns="121900" bIns="121900" anchor="ctr" anchorCtr="0">
                <a:noAutofit/>
              </a:bodyPr>
              <a:lstStyle/>
              <a:p>
                <a:pPr algn="just" defTabSz="1219170" eaLnBrk="0" fontAlgn="base" hangingPunct="0">
                  <a:spcBef>
                    <a:spcPct val="0"/>
                  </a:spcBef>
                  <a:spcAft>
                    <a:spcPct val="0"/>
                  </a:spcAft>
                </a:pPr>
                <a:r>
                  <a:rPr lang="vi-VN" altLang="en-VN" sz="3200">
                    <a:solidFill>
                      <a:srgbClr val="000000"/>
                    </a:solidFill>
                    <a:latin typeface="Times New Roman" panose="02020603050405020304" pitchFamily="18" charset="0"/>
                    <a:cs typeface="Arial"/>
                    <a:sym typeface="Arial"/>
                  </a:rPr>
                  <a:t>Nhóm 3, 4: Phân tích ý nghĩa quốc tế của việc thành lập Liên bang Cộng hoà xã hội chủ nghĩa Xô viết.</a:t>
                </a:r>
                <a:endParaRPr lang="en-US" altLang="en-VN" sz="3200" dirty="0">
                  <a:solidFill>
                    <a:srgbClr val="000000"/>
                  </a:solidFill>
                  <a:latin typeface="Times New Roman" panose="02020603050405020304" pitchFamily="18" charset="0"/>
                  <a:cs typeface="Arial"/>
                  <a:sym typeface="Arial"/>
                </a:endParaRPr>
              </a:p>
            </p:txBody>
          </p:sp>
          <p:sp>
            <p:nvSpPr>
              <p:cNvPr id="30" name="Google Shape;636;p21">
                <a:extLst>
                  <a:ext uri="{FF2B5EF4-FFF2-40B4-BE49-F238E27FC236}">
                    <a16:creationId xmlns:a16="http://schemas.microsoft.com/office/drawing/2014/main" id="{ADA66B04-C143-97D8-2D41-24D6C34C27C1}"/>
                  </a:ext>
                </a:extLst>
              </p:cNvPr>
              <p:cNvSpPr/>
              <p:nvPr/>
            </p:nvSpPr>
            <p:spPr>
              <a:xfrm>
                <a:off x="4572000" y="4051373"/>
                <a:ext cx="680700" cy="680700"/>
              </a:xfrm>
              <a:prstGeom prst="ellipse">
                <a:avLst/>
              </a:prstGeom>
              <a:solidFill>
                <a:srgbClr val="00B050"/>
              </a:solidFill>
              <a:ln>
                <a:noFill/>
              </a:ln>
            </p:spPr>
            <p:txBody>
              <a:bodyPr spcFirstLastPara="1" wrap="square" lIns="121900" tIns="121900" rIns="121900" bIns="121900" anchor="ctr" anchorCtr="0">
                <a:noAutofit/>
              </a:bodyPr>
              <a:lstStyle/>
              <a:p>
                <a:pPr algn="ctr" defTabSz="1219170">
                  <a:buClr>
                    <a:srgbClr val="000000"/>
                  </a:buClr>
                </a:pPr>
                <a:r>
                  <a:rPr lang="en" sz="2400" b="1" kern="0">
                    <a:solidFill>
                      <a:srgbClr val="FFFFFF"/>
                    </a:solidFill>
                    <a:latin typeface="Fira Sans Extra Condensed"/>
                    <a:ea typeface="Fira Sans Extra Condensed"/>
                    <a:cs typeface="Fira Sans Extra Condensed"/>
                    <a:sym typeface="Fira Sans Extra Condensed"/>
                  </a:rPr>
                  <a:t>?</a:t>
                </a:r>
                <a:endParaRPr sz="2400" b="1" kern="0" dirty="0">
                  <a:solidFill>
                    <a:srgbClr val="FFFFFF"/>
                  </a:solidFill>
                  <a:latin typeface="Fira Sans Extra Condensed"/>
                  <a:ea typeface="Fira Sans Extra Condensed"/>
                  <a:cs typeface="Fira Sans Extra Condensed"/>
                  <a:sym typeface="Fira Sans Extra Condensed"/>
                </a:endParaRPr>
              </a:p>
            </p:txBody>
          </p:sp>
        </p:grpSp>
        <p:pic>
          <p:nvPicPr>
            <p:cNvPr id="7172" name="Picture 4">
              <a:extLst>
                <a:ext uri="{FF2B5EF4-FFF2-40B4-BE49-F238E27FC236}">
                  <a16:creationId xmlns:a16="http://schemas.microsoft.com/office/drawing/2014/main" id="{656E1EE8-550C-6A8B-8457-7166205362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174" b="12156"/>
            <a:stretch/>
          </p:blipFill>
          <p:spPr bwMode="auto">
            <a:xfrm>
              <a:off x="3015588" y="5241938"/>
              <a:ext cx="2000111" cy="1533488"/>
            </a:xfrm>
            <a:prstGeom prst="rect">
              <a:avLst/>
            </a:prstGeom>
            <a:noFill/>
            <a:extLst>
              <a:ext uri="{909E8E84-426E-40DD-AFC4-6F175D3DCCD1}">
                <a14:hiddenFill xmlns:a14="http://schemas.microsoft.com/office/drawing/2010/main">
                  <a:solidFill>
                    <a:srgbClr val="FFFFFF"/>
                  </a:solidFill>
                </a14:hiddenFill>
              </a:ext>
            </a:extLst>
          </p:spPr>
        </p:pic>
      </p:grpSp>
      <p:sp>
        <p:nvSpPr>
          <p:cNvPr id="5" name="Rectangle 4">
            <a:extLst>
              <a:ext uri="{FF2B5EF4-FFF2-40B4-BE49-F238E27FC236}">
                <a16:creationId xmlns:a16="http://schemas.microsoft.com/office/drawing/2014/main" id="{6F6D5461-9147-9B46-A921-F60C1B215E1D}"/>
              </a:ext>
            </a:extLst>
          </p:cNvPr>
          <p:cNvSpPr/>
          <p:nvPr/>
        </p:nvSpPr>
        <p:spPr>
          <a:xfrm>
            <a:off x="6051586" y="88978"/>
            <a:ext cx="4370748" cy="943785"/>
          </a:xfrm>
          <a:prstGeom prst="rect">
            <a:avLst/>
          </a:prstGeom>
          <a:noFill/>
        </p:spPr>
        <p:txBody>
          <a:bodyPr wrap="none" lIns="121920" tIns="60960" rIns="121920" bIns="60960">
            <a:spAutoFit/>
          </a:bodyPr>
          <a:lstStyle/>
          <a:p>
            <a:pPr algn="ctr" defTabSz="1219170">
              <a:buClr>
                <a:srgbClr val="000000"/>
              </a:buClr>
            </a:pPr>
            <a:r>
              <a:rPr lang="en-US" sz="5333" b="1" kern="0">
                <a:ln w="13462">
                  <a:solidFill>
                    <a:srgbClr val="FFFFFF"/>
                  </a:solidFill>
                  <a:prstDash val="solid"/>
                </a:ln>
                <a:solidFill>
                  <a:srgbClr val="000000">
                    <a:lumMod val="85000"/>
                    <a:lumOff val="15000"/>
                  </a:srgbClr>
                </a:solidFill>
                <a:effectLst>
                  <a:outerShdw dist="38100" dir="2700000" algn="bl" rotWithShape="0">
                    <a:srgbClr val="E59375"/>
                  </a:outerShdw>
                </a:effectLst>
                <a:latin typeface="Times New Roman" panose="02020603050405020304" pitchFamily="18" charset="0"/>
                <a:cs typeface="Times New Roman" panose="02020603050405020304" pitchFamily="18" charset="0"/>
                <a:sym typeface="Arial"/>
              </a:rPr>
              <a:t>THẢO LUẬN</a:t>
            </a:r>
            <a:endParaRPr lang="en-US" sz="5333" b="1" kern="0" dirty="0">
              <a:ln w="13462">
                <a:solidFill>
                  <a:srgbClr val="FFFFFF"/>
                </a:solidFill>
                <a:prstDash val="solid"/>
              </a:ln>
              <a:solidFill>
                <a:srgbClr val="000000">
                  <a:lumMod val="85000"/>
                  <a:lumOff val="15000"/>
                </a:srgbClr>
              </a:solidFill>
              <a:effectLst>
                <a:outerShdw dist="38100" dir="2700000" algn="bl" rotWithShape="0">
                  <a:srgbClr val="E59375"/>
                </a:outerShdw>
              </a:effectLst>
              <a:latin typeface="Times New Roman" panose="02020603050405020304" pitchFamily="18" charset="0"/>
              <a:cs typeface="Times New Roman" panose="02020603050405020304" pitchFamily="18" charset="0"/>
              <a:sym typeface="Arial"/>
            </a:endParaRPr>
          </a:p>
        </p:txBody>
      </p:sp>
      <p:pic>
        <p:nvPicPr>
          <p:cNvPr id="8" name="Picture 7">
            <a:extLst>
              <a:ext uri="{FF2B5EF4-FFF2-40B4-BE49-F238E27FC236}">
                <a16:creationId xmlns:a16="http://schemas.microsoft.com/office/drawing/2014/main" id="{44387589-34F6-3E26-B31C-7559F9BB186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4DE403D-3F38-B5EC-8709-C85F3A2A3E4D}"/>
              </a:ext>
            </a:extLst>
          </p:cNvPr>
          <p:cNvGraphicFramePr>
            <a:graphicFrameLocks noGrp="1"/>
          </p:cNvGraphicFramePr>
          <p:nvPr>
            <p:extLst>
              <p:ext uri="{D42A27DB-BD31-4B8C-83A1-F6EECF244321}">
                <p14:modId xmlns:p14="http://schemas.microsoft.com/office/powerpoint/2010/main" val="2257760786"/>
              </p:ext>
            </p:extLst>
          </p:nvPr>
        </p:nvGraphicFramePr>
        <p:xfrm>
          <a:off x="0" y="0"/>
          <a:ext cx="12192000" cy="6858000"/>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29818827"/>
                    </a:ext>
                  </a:extLst>
                </a:gridCol>
                <a:gridCol w="6096000">
                  <a:extLst>
                    <a:ext uri="{9D8B030D-6E8A-4147-A177-3AD203B41FA5}">
                      <a16:colId xmlns:a16="http://schemas.microsoft.com/office/drawing/2014/main" val="1107643666"/>
                    </a:ext>
                  </a:extLst>
                </a:gridCol>
              </a:tblGrid>
              <a:tr h="721257">
                <a:tc>
                  <a:txBody>
                    <a:bodyPr/>
                    <a:lstStyle/>
                    <a:p>
                      <a:pPr algn="ctr"/>
                      <a:r>
                        <a:rPr lang="en-US" sz="2800">
                          <a:solidFill>
                            <a:srgbClr val="0070C0"/>
                          </a:solidFill>
                          <a:latin typeface="Times New Roman" panose="02020603050405020304" pitchFamily="18" charset="0"/>
                          <a:cs typeface="Times New Roman" panose="02020603050405020304" pitchFamily="18" charset="0"/>
                        </a:rPr>
                        <a:t>Đối với Liên Xô</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2800">
                          <a:solidFill>
                            <a:srgbClr val="0070C0"/>
                          </a:solidFill>
                          <a:latin typeface="Times New Roman" panose="02020603050405020304" pitchFamily="18" charset="0"/>
                          <a:cs typeface="Times New Roman" panose="02020603050405020304" pitchFamily="18" charset="0"/>
                        </a:rPr>
                        <a:t>Đối với thế giới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072581375"/>
                  </a:ext>
                </a:extLst>
              </a:tr>
              <a:tr h="6136743">
                <a:tc>
                  <a:txBody>
                    <a:bodyPr/>
                    <a:lstStyle/>
                    <a:p>
                      <a:pPr algn="ctr"/>
                      <a:endParaRPr lang="en-US" sz="2800">
                        <a:solidFill>
                          <a:srgbClr val="0070C0"/>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2800">
                        <a:solidFill>
                          <a:srgbClr val="0070C0"/>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90815415"/>
                  </a:ext>
                </a:extLst>
              </a:tr>
            </a:tbl>
          </a:graphicData>
        </a:graphic>
      </p:graphicFrame>
      <p:sp>
        <p:nvSpPr>
          <p:cNvPr id="12" name="TextBox 11">
            <a:extLst>
              <a:ext uri="{FF2B5EF4-FFF2-40B4-BE49-F238E27FC236}">
                <a16:creationId xmlns:a16="http://schemas.microsoft.com/office/drawing/2014/main" id="{CBD07542-F4BA-E05C-4E82-0B5534E54500}"/>
              </a:ext>
            </a:extLst>
          </p:cNvPr>
          <p:cNvSpPr txBox="1"/>
          <p:nvPr/>
        </p:nvSpPr>
        <p:spPr>
          <a:xfrm>
            <a:off x="6134100" y="777596"/>
            <a:ext cx="6096000" cy="3108543"/>
          </a:xfrm>
          <a:prstGeom prst="rect">
            <a:avLst/>
          </a:prstGeom>
          <a:noFill/>
        </p:spPr>
        <p:txBody>
          <a:bodyPr wrap="square">
            <a:spAutoFit/>
          </a:bodyPr>
          <a:lstStyle/>
          <a:p>
            <a:pPr algn="just"/>
            <a:r>
              <a:rPr lang="vi-VN" sz="2800">
                <a:latin typeface="Times New Roman" panose="02020603050405020304" pitchFamily="18" charset="0"/>
                <a:cs typeface="Times New Roman" panose="02020603050405020304" pitchFamily="18" charset="0"/>
              </a:rPr>
              <a:t>– Chứng minh học thuyết Mác – Lê-nin là đúng đắn, khoa học: giai cấp công nhân đã thực hiện sứ mệnh lịch sử lãnh đạo nhân dân lật đổ ách thống trị của chủ nghĩa tư bản, đế quốc, thiết lập nền chuyên chính vô sản.</a:t>
            </a:r>
          </a:p>
          <a:p>
            <a:pPr algn="just"/>
            <a:endParaRPr lang="en-US" sz="280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C9B9587-0FE5-1169-B2B9-18AE0B470856}"/>
              </a:ext>
            </a:extLst>
          </p:cNvPr>
          <p:cNvSpPr txBox="1"/>
          <p:nvPr/>
        </p:nvSpPr>
        <p:spPr>
          <a:xfrm>
            <a:off x="0" y="760273"/>
            <a:ext cx="6096000" cy="1815882"/>
          </a:xfrm>
          <a:prstGeom prst="rect">
            <a:avLst/>
          </a:prstGeom>
          <a:noFill/>
        </p:spPr>
        <p:txBody>
          <a:bodyPr wrap="square">
            <a:spAutoFit/>
          </a:bodyPr>
          <a:lstStyle/>
          <a:p>
            <a:pPr algn="just"/>
            <a:r>
              <a:rPr lang="en-US" sz="2800" dirty="0">
                <a:latin typeface="Times New Roman" panose="02020603050405020304" pitchFamily="18" charset="0"/>
                <a:cs typeface="Times New Roman" panose="02020603050405020304" pitchFamily="18" charset="0"/>
              </a:rPr>
              <a:t>- </a:t>
            </a:r>
            <a:r>
              <a:rPr lang="vi-VN" sz="2800">
                <a:latin typeface="Times New Roman" panose="02020603050405020304" pitchFamily="18" charset="0"/>
                <a:cs typeface="Times New Roman" panose="02020603050405020304" pitchFamily="18" charset="0"/>
              </a:rPr>
              <a:t>Đánh dấu sự sụp đổ hoàn toàn của đế quốc Nga và Chính phủ lâm thời của giai cấp tư sản; xác lập chế độ xã hội chủ nghĩa trên toàn lãnh thổ Liên Xô</a:t>
            </a:r>
            <a:r>
              <a:rPr lang="en-US" sz="2800">
                <a:latin typeface="Times New Roman" panose="02020603050405020304" pitchFamily="18" charset="0"/>
                <a:cs typeface="Times New Roman" panose="02020603050405020304" pitchFamily="18" charset="0"/>
              </a:rPr>
              <a:t>.</a:t>
            </a:r>
            <a:endParaRPr lang="vi-VN" sz="28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CC4809EE-7A32-7F51-81F5-568757A67DFC}"/>
              </a:ext>
            </a:extLst>
          </p:cNvPr>
          <p:cNvSpPr txBox="1"/>
          <p:nvPr/>
        </p:nvSpPr>
        <p:spPr>
          <a:xfrm>
            <a:off x="-12879" y="5130227"/>
            <a:ext cx="6096000" cy="1815882"/>
          </a:xfrm>
          <a:prstGeom prst="rect">
            <a:avLst/>
          </a:prstGeom>
          <a:noFill/>
        </p:spPr>
        <p:txBody>
          <a:bodyPr wrap="square">
            <a:spAutoFit/>
          </a:bodyPr>
          <a:lstStyle/>
          <a:p>
            <a:pPr algn="just"/>
            <a:r>
              <a:rPr lang="en-US" sz="2800">
                <a:latin typeface="Times New Roman" panose="02020603050405020304" pitchFamily="18" charset="0"/>
                <a:cs typeface="Times New Roman" panose="02020603050405020304" pitchFamily="18" charset="0"/>
              </a:rPr>
              <a:t>- </a:t>
            </a:r>
            <a:r>
              <a:rPr lang="vi-VN" sz="2800">
                <a:latin typeface="Times New Roman" panose="02020603050405020304" pitchFamily="18" charset="0"/>
                <a:cs typeface="Times New Roman" panose="02020603050405020304" pitchFamily="18" charset="0"/>
              </a:rPr>
              <a:t>Tạo nên sức mạnh tổng hợp để nhân dân Liên Xô tập trung vào xây dựng chủ nghĩa xã hội và bảo vệ đất nước, chiến thắng ngoại xâm.</a:t>
            </a:r>
          </a:p>
        </p:txBody>
      </p:sp>
      <p:sp>
        <p:nvSpPr>
          <p:cNvPr id="25" name="TextBox 24">
            <a:extLst>
              <a:ext uri="{FF2B5EF4-FFF2-40B4-BE49-F238E27FC236}">
                <a16:creationId xmlns:a16="http://schemas.microsoft.com/office/drawing/2014/main" id="{DA38A304-2BA6-5B7F-5AE9-30A3EC75FD13}"/>
              </a:ext>
            </a:extLst>
          </p:cNvPr>
          <p:cNvSpPr txBox="1"/>
          <p:nvPr/>
        </p:nvSpPr>
        <p:spPr>
          <a:xfrm>
            <a:off x="-12879" y="2907115"/>
            <a:ext cx="6096000" cy="2246769"/>
          </a:xfrm>
          <a:prstGeom prst="rect">
            <a:avLst/>
          </a:prstGeom>
          <a:noFill/>
        </p:spPr>
        <p:txBody>
          <a:bodyPr wrap="square">
            <a:spAutoFit/>
          </a:bodyPr>
          <a:lstStyle/>
          <a:p>
            <a:pPr algn="just"/>
            <a:r>
              <a:rPr lang="vi-VN" sz="2800">
                <a:latin typeface="Times New Roman" panose="02020603050405020304" pitchFamily="18" charset="0"/>
                <a:cs typeface="Times New Roman" panose="02020603050405020304" pitchFamily="18" charset="0"/>
              </a:rPr>
              <a:t>– Thể hiện quyền dân tộc tự quyết, sự liên minh đoàn kết của các nước cộng hoà Xô viết đồng minh; làm thất bại ý đồ và hành động chia rẽ của các thế lực thù địch trong và ngoài nước.</a:t>
            </a:r>
          </a:p>
        </p:txBody>
      </p:sp>
      <p:sp>
        <p:nvSpPr>
          <p:cNvPr id="26" name="TextBox 25">
            <a:extLst>
              <a:ext uri="{FF2B5EF4-FFF2-40B4-BE49-F238E27FC236}">
                <a16:creationId xmlns:a16="http://schemas.microsoft.com/office/drawing/2014/main" id="{27F38E4E-1B37-1CEE-E660-1179A6D6E9E4}"/>
              </a:ext>
            </a:extLst>
          </p:cNvPr>
          <p:cNvSpPr txBox="1"/>
          <p:nvPr/>
        </p:nvSpPr>
        <p:spPr>
          <a:xfrm>
            <a:off x="6242229" y="3357052"/>
            <a:ext cx="5949771" cy="1815882"/>
          </a:xfrm>
          <a:prstGeom prst="rect">
            <a:avLst/>
          </a:prstGeom>
          <a:noFill/>
        </p:spPr>
        <p:txBody>
          <a:bodyPr wrap="square">
            <a:spAutoFit/>
          </a:bodyPr>
          <a:lstStyle/>
          <a:p>
            <a:pPr algn="just"/>
            <a:r>
              <a:rPr lang="vi-VN" sz="2800">
                <a:latin typeface="Times New Roman" panose="02020603050405020304" pitchFamily="18" charset="0"/>
                <a:cs typeface="Times New Roman" panose="02020603050405020304" pitchFamily="18" charset="0"/>
              </a:rPr>
              <a:t>– Xác lập và xây dựng mô hình nhà nước kiểu mới đối lập với mô hình nhà nước tư bản chủ nghĩa, tác động lớn đến chính trị và quan hệ quốc tế.</a:t>
            </a:r>
          </a:p>
        </p:txBody>
      </p:sp>
      <p:sp>
        <p:nvSpPr>
          <p:cNvPr id="27" name="TextBox 26">
            <a:extLst>
              <a:ext uri="{FF2B5EF4-FFF2-40B4-BE49-F238E27FC236}">
                <a16:creationId xmlns:a16="http://schemas.microsoft.com/office/drawing/2014/main" id="{E25DAD36-3C84-DE0C-D17B-505B20FBBFC5}"/>
              </a:ext>
            </a:extLst>
          </p:cNvPr>
          <p:cNvSpPr txBox="1"/>
          <p:nvPr/>
        </p:nvSpPr>
        <p:spPr>
          <a:xfrm>
            <a:off x="6242229" y="5172934"/>
            <a:ext cx="5829300" cy="1815882"/>
          </a:xfrm>
          <a:prstGeom prst="rect">
            <a:avLst/>
          </a:prstGeom>
          <a:noFill/>
        </p:spPr>
        <p:txBody>
          <a:bodyPr wrap="square">
            <a:spAutoFit/>
          </a:bodyPr>
          <a:lstStyle/>
          <a:p>
            <a:pPr algn="just"/>
            <a:r>
              <a:rPr lang="en-US" sz="2800">
                <a:latin typeface="Times New Roman" panose="02020603050405020304" pitchFamily="18" charset="0"/>
                <a:cs typeface="Times New Roman" panose="02020603050405020304" pitchFamily="18" charset="0"/>
              </a:rPr>
              <a:t>- </a:t>
            </a:r>
            <a:r>
              <a:rPr lang="vi-VN" sz="2800">
                <a:latin typeface="Times New Roman" panose="02020603050405020304" pitchFamily="18" charset="0"/>
                <a:cs typeface="Times New Roman" panose="02020603050405020304" pitchFamily="18" charset="0"/>
              </a:rPr>
              <a:t>Cổ vũ các dân tộc bị áp bức đứng lên đấu tranh; để lại nhiều bài học kinh nghiệm quý báu cho các nước</a:t>
            </a:r>
            <a:r>
              <a:rPr lang="en-US" sz="2800">
                <a:latin typeface="Times New Roman" panose="02020603050405020304" pitchFamily="18" charset="0"/>
                <a:cs typeface="Times New Roman" panose="02020603050405020304" pitchFamily="18" charset="0"/>
              </a:rPr>
              <a:t> bị áp bức.</a:t>
            </a:r>
          </a:p>
        </p:txBody>
      </p:sp>
      <p:pic>
        <p:nvPicPr>
          <p:cNvPr id="28" name="Picture 27">
            <a:extLst>
              <a:ext uri="{FF2B5EF4-FFF2-40B4-BE49-F238E27FC236}">
                <a16:creationId xmlns:a16="http://schemas.microsoft.com/office/drawing/2014/main" id="{93AE2D70-8FF1-99E0-812C-27B182831B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09" y="7300726"/>
            <a:ext cx="1095528" cy="1105054"/>
          </a:xfrm>
          <a:prstGeom prst="rect">
            <a:avLst/>
          </a:prstGeom>
        </p:spPr>
      </p:pic>
    </p:spTree>
    <p:extLst>
      <p:ext uri="{BB962C8B-B14F-4D97-AF65-F5344CB8AC3E}">
        <p14:creationId xmlns:p14="http://schemas.microsoft.com/office/powerpoint/2010/main" val="397884195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fade">
                                      <p:cBhvr>
                                        <p:cTn id="14" dur="1000"/>
                                        <p:tgtEl>
                                          <p:spTgt spid="25"/>
                                        </p:tgtEl>
                                      </p:cBhvr>
                                    </p:animEffect>
                                    <p:anim calcmode="lin" valueType="num">
                                      <p:cBhvr>
                                        <p:cTn id="15" dur="1000" fill="hold"/>
                                        <p:tgtEl>
                                          <p:spTgt spid="25"/>
                                        </p:tgtEl>
                                        <p:attrNameLst>
                                          <p:attrName>ppt_x</p:attrName>
                                        </p:attrNameLst>
                                      </p:cBhvr>
                                      <p:tavLst>
                                        <p:tav tm="0">
                                          <p:val>
                                            <p:strVal val="#ppt_x"/>
                                          </p:val>
                                        </p:tav>
                                        <p:tav tm="100000">
                                          <p:val>
                                            <p:strVal val="#ppt_x"/>
                                          </p:val>
                                        </p:tav>
                                      </p:tavLst>
                                    </p:anim>
                                    <p:anim calcmode="lin" valueType="num">
                                      <p:cBhvr>
                                        <p:cTn id="16"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4"/>
                                        </p:tgtEl>
                                        <p:attrNameLst>
                                          <p:attrName>style.visibility</p:attrName>
                                        </p:attrNameLst>
                                      </p:cBhvr>
                                      <p:to>
                                        <p:strVal val="visible"/>
                                      </p:to>
                                    </p:set>
                                    <p:animEffect transition="in" filter="fade">
                                      <p:cBhvr>
                                        <p:cTn id="21" dur="1000"/>
                                        <p:tgtEl>
                                          <p:spTgt spid="24"/>
                                        </p:tgtEl>
                                      </p:cBhvr>
                                    </p:animEffect>
                                    <p:anim calcmode="lin" valueType="num">
                                      <p:cBhvr>
                                        <p:cTn id="22" dur="1000" fill="hold"/>
                                        <p:tgtEl>
                                          <p:spTgt spid="24"/>
                                        </p:tgtEl>
                                        <p:attrNameLst>
                                          <p:attrName>ppt_x</p:attrName>
                                        </p:attrNameLst>
                                      </p:cBhvr>
                                      <p:tavLst>
                                        <p:tav tm="0">
                                          <p:val>
                                            <p:strVal val="#ppt_x"/>
                                          </p:val>
                                        </p:tav>
                                        <p:tav tm="100000">
                                          <p:val>
                                            <p:strVal val="#ppt_x"/>
                                          </p:val>
                                        </p:tav>
                                      </p:tavLst>
                                    </p:anim>
                                    <p:anim calcmode="lin" valueType="num">
                                      <p:cBhvr>
                                        <p:cTn id="23"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1000"/>
                                        <p:tgtEl>
                                          <p:spTgt spid="26"/>
                                        </p:tgtEl>
                                      </p:cBhvr>
                                    </p:animEffect>
                                    <p:anim calcmode="lin" valueType="num">
                                      <p:cBhvr>
                                        <p:cTn id="36" dur="1000" fill="hold"/>
                                        <p:tgtEl>
                                          <p:spTgt spid="26"/>
                                        </p:tgtEl>
                                        <p:attrNameLst>
                                          <p:attrName>ppt_x</p:attrName>
                                        </p:attrNameLst>
                                      </p:cBhvr>
                                      <p:tavLst>
                                        <p:tav tm="0">
                                          <p:val>
                                            <p:strVal val="#ppt_x"/>
                                          </p:val>
                                        </p:tav>
                                        <p:tav tm="100000">
                                          <p:val>
                                            <p:strVal val="#ppt_x"/>
                                          </p:val>
                                        </p:tav>
                                      </p:tavLst>
                                    </p:anim>
                                    <p:anim calcmode="lin" valueType="num">
                                      <p:cBhvr>
                                        <p:cTn id="37"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1000"/>
                                        <p:tgtEl>
                                          <p:spTgt spid="27"/>
                                        </p:tgtEl>
                                      </p:cBhvr>
                                    </p:animEffect>
                                    <p:anim calcmode="lin" valueType="num">
                                      <p:cBhvr>
                                        <p:cTn id="43" dur="1000" fill="hold"/>
                                        <p:tgtEl>
                                          <p:spTgt spid="27"/>
                                        </p:tgtEl>
                                        <p:attrNameLst>
                                          <p:attrName>ppt_x</p:attrName>
                                        </p:attrNameLst>
                                      </p:cBhvr>
                                      <p:tavLst>
                                        <p:tav tm="0">
                                          <p:val>
                                            <p:strVal val="#ppt_x"/>
                                          </p:val>
                                        </p:tav>
                                        <p:tav tm="100000">
                                          <p:val>
                                            <p:strVal val="#ppt_x"/>
                                          </p:val>
                                        </p:tav>
                                      </p:tavLst>
                                    </p:anim>
                                    <p:anim calcmode="lin" valueType="num">
                                      <p:cBhvr>
                                        <p:cTn id="44"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24" grpId="0"/>
      <p:bldP spid="25" grpId="0"/>
      <p:bldP spid="26" grpId="0"/>
      <p:bldP spid="2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7D31333C-6218-7B2D-6956-B53EBD22C41D}"/>
              </a:ext>
            </a:extLst>
          </p:cNvPr>
          <p:cNvSpPr txBox="1"/>
          <p:nvPr/>
        </p:nvSpPr>
        <p:spPr>
          <a:xfrm>
            <a:off x="381000" y="195020"/>
            <a:ext cx="11575026" cy="1446550"/>
          </a:xfrm>
          <a:prstGeom prst="rect">
            <a:avLst/>
          </a:prstGeom>
          <a:noFill/>
        </p:spPr>
        <p:txBody>
          <a:bodyPr wrap="square">
            <a:spAutoFit/>
          </a:bodyPr>
          <a:lstStyle/>
          <a:p>
            <a:pPr algn="ctr"/>
            <a:r>
              <a:rPr lang="vi-VN" sz="4400">
                <a:latin typeface="Times New Roman" panose="02020603050405020304" pitchFamily="18" charset="0"/>
                <a:cs typeface="Times New Roman" panose="02020603050405020304" pitchFamily="18" charset="0"/>
              </a:rPr>
              <a:t> Vì sao nói: Liên Xô trở thành chỗ dựa tinh thần, vật chất cho phong trào cách mạng thế giới.</a:t>
            </a:r>
            <a:endParaRPr lang="en-US" sz="4400">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47617B56-CECE-DD1A-400C-9CD7BC614DC6}"/>
              </a:ext>
            </a:extLst>
          </p:cNvPr>
          <p:cNvSpPr/>
          <p:nvPr/>
        </p:nvSpPr>
        <p:spPr>
          <a:xfrm>
            <a:off x="235974" y="3940728"/>
            <a:ext cx="5285421" cy="1107996"/>
          </a:xfrm>
          <a:prstGeom prst="rect">
            <a:avLst/>
          </a:prstGeom>
          <a:noFill/>
        </p:spPr>
        <p:txBody>
          <a:bodyPr wrap="none" lIns="91440" tIns="45720" rIns="91440" bIns="45720">
            <a:spAutoFit/>
          </a:bodyPr>
          <a:lstStyle/>
          <a:p>
            <a:pPr algn="ctr"/>
            <a:r>
              <a:rPr lang="en-US" sz="6600" b="1" cap="none" spc="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THẢO LUẬN</a:t>
            </a:r>
          </a:p>
        </p:txBody>
      </p:sp>
      <p:pic>
        <p:nvPicPr>
          <p:cNvPr id="21" name="Picture 20">
            <a:extLst>
              <a:ext uri="{FF2B5EF4-FFF2-40B4-BE49-F238E27FC236}">
                <a16:creationId xmlns:a16="http://schemas.microsoft.com/office/drawing/2014/main" id="{7F5469AA-6DFE-D180-1B5B-DAC7B34ECF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3569" y="2802195"/>
            <a:ext cx="6142457" cy="4134464"/>
          </a:xfrm>
          <a:prstGeom prst="roundRect">
            <a:avLst/>
          </a:prstGeom>
        </p:spPr>
      </p:pic>
      <p:pic>
        <p:nvPicPr>
          <p:cNvPr id="2" name="Picture 1">
            <a:extLst>
              <a:ext uri="{FF2B5EF4-FFF2-40B4-BE49-F238E27FC236}">
                <a16:creationId xmlns:a16="http://schemas.microsoft.com/office/drawing/2014/main" id="{FEC9E759-BDC6-5A0B-97F4-75AAE7C4C6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73854141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7687"/>
            <a:lum/>
          </a:blip>
          <a:srcRect/>
          <a:stretch>
            <a:fillRect t="-17000" b="-17000"/>
          </a:stretch>
        </a:blipFill>
        <a:effectLst/>
      </p:bgPr>
    </p:bg>
    <p:spTree>
      <p:nvGrpSpPr>
        <p:cNvPr id="1" name="Shape 45"/>
        <p:cNvGrpSpPr/>
        <p:nvPr/>
      </p:nvGrpSpPr>
      <p:grpSpPr>
        <a:xfrm>
          <a:off x="0" y="0"/>
          <a:ext cx="0" cy="0"/>
          <a:chOff x="0" y="0"/>
          <a:chExt cx="0" cy="0"/>
        </a:xfrm>
      </p:grpSpPr>
      <p:sp>
        <p:nvSpPr>
          <p:cNvPr id="98" name="Google Shape;149;p33">
            <a:extLst>
              <a:ext uri="{FF2B5EF4-FFF2-40B4-BE49-F238E27FC236}">
                <a16:creationId xmlns:a16="http://schemas.microsoft.com/office/drawing/2014/main" id="{C6D40606-20A3-109B-AF71-C8D27C438662}"/>
              </a:ext>
            </a:extLst>
          </p:cNvPr>
          <p:cNvSpPr txBox="1">
            <a:spLocks/>
          </p:cNvSpPr>
          <p:nvPr/>
        </p:nvSpPr>
        <p:spPr>
          <a:xfrm>
            <a:off x="1" y="66583"/>
            <a:ext cx="12407153" cy="1262091"/>
          </a:xfrm>
          <a:prstGeom prst="rect">
            <a:avLst/>
          </a:prstGeom>
          <a:noFill/>
          <a:ln>
            <a:noFill/>
          </a:ln>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5200"/>
              <a:buFont typeface="Patrick Hand SC"/>
              <a:buNone/>
              <a:defRPr sz="7500" b="1"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5200"/>
              <a:buFont typeface="Patrick Hand SC"/>
              <a:buNone/>
              <a:defRPr sz="5200" b="1" i="0" u="none" strike="noStrike" cap="none">
                <a:solidFill>
                  <a:schemeClr val="dk1"/>
                </a:solidFill>
                <a:latin typeface="Patrick Hand SC"/>
                <a:ea typeface="Patrick Hand SC"/>
                <a:cs typeface="Patrick Hand SC"/>
                <a:sym typeface="Patrick Hand SC"/>
              </a:defRPr>
            </a:lvl9pPr>
          </a:lstStyle>
          <a:p>
            <a:pPr marL="0" marR="0" lvl="0" indent="0" algn="ctr" defTabSz="1219170" rtl="0" eaLnBrk="1" fontAlgn="auto" latinLnBrk="0" hangingPunct="1">
              <a:lnSpc>
                <a:spcPct val="100000"/>
              </a:lnSpc>
              <a:spcBef>
                <a:spcPts val="0"/>
              </a:spcBef>
              <a:spcAft>
                <a:spcPts val="0"/>
              </a:spcAft>
              <a:buClr>
                <a:srgbClr val="000000"/>
              </a:buClr>
              <a:buSzPts val="5200"/>
              <a:buFont typeface="Patrick Hand SC"/>
              <a:buNone/>
              <a:tabLst/>
              <a:defRPr/>
            </a:pPr>
            <a:r>
              <a:rPr kumimoji="0" lang="en-US" sz="3733" b="1" i="0" u="none" strike="noStrike" kern="0" cap="none" spc="0" normalizeH="0" baseline="0" noProof="0">
                <a:ln>
                  <a:noFill/>
                </a:ln>
                <a:solidFill>
                  <a:srgbClr val="0070C0"/>
                </a:solidFill>
                <a:effectLst/>
                <a:uLnTx/>
                <a:uFillTx/>
                <a:latin typeface="Times New Roman" panose="02020603050405020304" pitchFamily="18" charset="0"/>
                <a:cs typeface="Times New Roman" panose="02020603050405020304" pitchFamily="18" charset="0"/>
                <a:sym typeface="Patrick Hand SC"/>
              </a:rPr>
              <a:t>BÀI 3: SỰ HÌNH THÀNH LIÊN BANG CỘNG HÒA XÃ HỘI CHỦ NGHĨA XÔ VIẾT</a:t>
            </a:r>
            <a:endParaRPr kumimoji="0" lang="vi-VN" sz="3733"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Patrick Hand SC"/>
            </a:endParaRPr>
          </a:p>
        </p:txBody>
      </p:sp>
      <p:sp>
        <p:nvSpPr>
          <p:cNvPr id="2" name="Rectangles 4106">
            <a:extLst>
              <a:ext uri="{FF2B5EF4-FFF2-40B4-BE49-F238E27FC236}">
                <a16:creationId xmlns:a16="http://schemas.microsoft.com/office/drawing/2014/main" id="{FC0E4C81-1CA9-1ABF-ACC8-F4F81F6F406B}"/>
              </a:ext>
            </a:extLst>
          </p:cNvPr>
          <p:cNvSpPr>
            <a:spLocks noChangeArrowheads="1"/>
          </p:cNvSpPr>
          <p:nvPr/>
        </p:nvSpPr>
        <p:spPr bwMode="auto">
          <a:xfrm>
            <a:off x="0" y="1170081"/>
            <a:ext cx="12191999" cy="124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just" defTabSz="914377" rtl="0" eaLnBrk="1" fontAlgn="auto" latinLnBrk="0" hangingPunct="1">
              <a:lnSpc>
                <a:spcPct val="100000"/>
              </a:lnSpc>
              <a:spcBef>
                <a:spcPts val="0"/>
              </a:spcBef>
              <a:spcAft>
                <a:spcPts val="0"/>
              </a:spcAft>
              <a:buClrTx/>
              <a:buSzTx/>
              <a:buFontTx/>
              <a:buNone/>
              <a:tabLst/>
              <a:defRPr/>
            </a:pPr>
            <a:r>
              <a:rPr kumimoji="0" lang="en-US" sz="3733" b="1" i="0"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rPr>
              <a:t>2. Ý nghĩa của sự ra đời Liên bang Cộng hòa xã hội chủ nghĩa Xô viết</a:t>
            </a:r>
            <a:endParaRPr kumimoji="0" lang="en-VN" sz="3733"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7" name="TextBox 6">
            <a:extLst>
              <a:ext uri="{FF2B5EF4-FFF2-40B4-BE49-F238E27FC236}">
                <a16:creationId xmlns:a16="http://schemas.microsoft.com/office/drawing/2014/main" id="{798B7F39-F0AD-161B-529F-1091D3FDD4A6}"/>
              </a:ext>
            </a:extLst>
          </p:cNvPr>
          <p:cNvSpPr txBox="1"/>
          <p:nvPr/>
        </p:nvSpPr>
        <p:spPr>
          <a:xfrm>
            <a:off x="0" y="2598324"/>
            <a:ext cx="11996737" cy="156966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a:t>
            </a:r>
            <a:r>
              <a:rPr kumimoji="0" lang="vi-VN" sz="3200" b="1"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Ý nghĩa trong nước:</a:t>
            </a:r>
            <a:r>
              <a:rPr kumimoji="0" lang="vi-VN"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Quá trình thành lập Liên bang Cộng hoà xã hội chủ nghĩa Xô viết phù hợp với lợi ích chung của các dân tộc trên đất nước Xô viết</a:t>
            </a:r>
            <a:r>
              <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a:t>
            </a:r>
            <a:r>
              <a:rPr kumimoji="0" lang="vi-VN"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Sức mạnh của tình đoàn kết</a:t>
            </a:r>
            <a:r>
              <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a:t>
            </a:r>
          </a:p>
        </p:txBody>
      </p:sp>
      <p:sp>
        <p:nvSpPr>
          <p:cNvPr id="8" name="TextBox 7">
            <a:extLst>
              <a:ext uri="{FF2B5EF4-FFF2-40B4-BE49-F238E27FC236}">
                <a16:creationId xmlns:a16="http://schemas.microsoft.com/office/drawing/2014/main" id="{28989237-8114-F8C8-8A1F-014AB4BE77A2}"/>
              </a:ext>
            </a:extLst>
          </p:cNvPr>
          <p:cNvSpPr txBox="1"/>
          <p:nvPr/>
        </p:nvSpPr>
        <p:spPr>
          <a:xfrm>
            <a:off x="0" y="4354990"/>
            <a:ext cx="11996737" cy="1077218"/>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a:t>
            </a:r>
            <a:r>
              <a:rPr kumimoji="0" lang="vi-VN" sz="3200" b="1"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Ý nghĩa quốc tế</a:t>
            </a:r>
            <a:r>
              <a:rPr kumimoji="0" lang="vi-VN"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rPr>
              <a:t>: Liên Xô trở thành biểu tượng và là chỗ dựa về tinh thần, vật chất to lớn cho phong trào cách mạng thế giới.</a:t>
            </a:r>
            <a:endParaRPr kumimoji="0" lang="en-US" sz="3200" i="0" u="none" strike="noStrike" kern="1200" cap="none" spc="0" normalizeH="0" baseline="0" noProof="0">
              <a:ln>
                <a:noFill/>
              </a:ln>
              <a:effectLst/>
              <a:uLnTx/>
              <a:uFillTx/>
              <a:latin typeface="Times New Roman" panose="02020603050405020304" pitchFamily="18" charset="0"/>
              <a:ea typeface="+mn-ea"/>
              <a:cs typeface="Times New Roman" panose="02020603050405020304" pitchFamily="18" charset="0"/>
            </a:endParaRPr>
          </a:p>
        </p:txBody>
      </p:sp>
      <p:pic>
        <p:nvPicPr>
          <p:cNvPr id="9" name="Picture 8">
            <a:extLst>
              <a:ext uri="{FF2B5EF4-FFF2-40B4-BE49-F238E27FC236}">
                <a16:creationId xmlns:a16="http://schemas.microsoft.com/office/drawing/2014/main" id="{F1802952-F444-6FF3-3DD8-4F1ED10346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41901867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8"/>
          <p:cNvSpPr txBox="1">
            <a:spLocks noGrp="1"/>
          </p:cNvSpPr>
          <p:nvPr>
            <p:ph type="ctrTitle" idx="4294967295"/>
          </p:nvPr>
        </p:nvSpPr>
        <p:spPr>
          <a:xfrm>
            <a:off x="2191129" y="3283989"/>
            <a:ext cx="8926635" cy="2784729"/>
          </a:xfrm>
          <a:prstGeom prst="rect">
            <a:avLst/>
          </a:prstGeom>
        </p:spPr>
        <p:txBody>
          <a:bodyPr spcFirstLastPara="1" wrap="square" lIns="121900" tIns="121900" rIns="121900" bIns="121900" anchor="b" anchorCtr="0">
            <a:noAutofit/>
          </a:bodyPr>
          <a:lstStyle/>
          <a:p>
            <a:pPr algn="ctr"/>
            <a:r>
              <a:rPr lang="en" sz="8000" dirty="0">
                <a:solidFill>
                  <a:srgbClr val="0070C0"/>
                </a:solidFill>
                <a:latin typeface="Times New Roman" panose="02020603050405020304" pitchFamily="18" charset="0"/>
                <a:cs typeface="Times New Roman" panose="02020603050405020304" pitchFamily="18" charset="0"/>
              </a:rPr>
              <a:t>Quan </a:t>
            </a:r>
            <a:r>
              <a:rPr lang="en" sz="8000" dirty="0" err="1">
                <a:solidFill>
                  <a:srgbClr val="0070C0"/>
                </a:solidFill>
                <a:latin typeface="Times New Roman" panose="02020603050405020304" pitchFamily="18" charset="0"/>
                <a:cs typeface="Times New Roman" panose="02020603050405020304" pitchFamily="18" charset="0"/>
              </a:rPr>
              <a:t>hệ</a:t>
            </a:r>
            <a:r>
              <a:rPr lang="en" sz="8000" dirty="0">
                <a:solidFill>
                  <a:srgbClr val="0070C0"/>
                </a:solidFill>
                <a:latin typeface="Times New Roman" panose="02020603050405020304" pitchFamily="18" charset="0"/>
                <a:cs typeface="Times New Roman" panose="02020603050405020304" pitchFamily="18" charset="0"/>
              </a:rPr>
              <a:t> </a:t>
            </a:r>
            <a:br>
              <a:rPr lang="en" sz="8000" dirty="0">
                <a:solidFill>
                  <a:srgbClr val="0070C0"/>
                </a:solidFill>
                <a:latin typeface="Times New Roman" panose="02020603050405020304" pitchFamily="18" charset="0"/>
                <a:cs typeface="Times New Roman" panose="02020603050405020304" pitchFamily="18" charset="0"/>
              </a:rPr>
            </a:br>
            <a:r>
              <a:rPr lang="en" sz="8000" dirty="0" err="1">
                <a:solidFill>
                  <a:srgbClr val="0070C0"/>
                </a:solidFill>
                <a:latin typeface="Times New Roman" panose="02020603050405020304" pitchFamily="18" charset="0"/>
                <a:cs typeface="Times New Roman" panose="02020603050405020304" pitchFamily="18" charset="0"/>
              </a:rPr>
              <a:t>Việt</a:t>
            </a:r>
            <a:r>
              <a:rPr lang="en" sz="8000" dirty="0">
                <a:solidFill>
                  <a:srgbClr val="0070C0"/>
                </a:solidFill>
                <a:latin typeface="Times New Roman" panose="02020603050405020304" pitchFamily="18" charset="0"/>
                <a:cs typeface="Times New Roman" panose="02020603050405020304" pitchFamily="18" charset="0"/>
              </a:rPr>
              <a:t> Nam – </a:t>
            </a:r>
            <a:r>
              <a:rPr lang="en" sz="8000" dirty="0" err="1">
                <a:solidFill>
                  <a:srgbClr val="0070C0"/>
                </a:solidFill>
                <a:latin typeface="Times New Roman" panose="02020603050405020304" pitchFamily="18" charset="0"/>
                <a:cs typeface="Times New Roman" panose="02020603050405020304" pitchFamily="18" charset="0"/>
              </a:rPr>
              <a:t>Liên</a:t>
            </a:r>
            <a:r>
              <a:rPr lang="en" sz="8000" dirty="0">
                <a:solidFill>
                  <a:srgbClr val="0070C0"/>
                </a:solidFill>
                <a:latin typeface="Times New Roman" panose="02020603050405020304" pitchFamily="18" charset="0"/>
                <a:cs typeface="Times New Roman" panose="02020603050405020304" pitchFamily="18" charset="0"/>
              </a:rPr>
              <a:t> </a:t>
            </a:r>
            <a:r>
              <a:rPr lang="en" sz="8000" dirty="0" err="1">
                <a:solidFill>
                  <a:srgbClr val="0070C0"/>
                </a:solidFill>
                <a:latin typeface="Times New Roman" panose="02020603050405020304" pitchFamily="18" charset="0"/>
                <a:cs typeface="Times New Roman" panose="02020603050405020304" pitchFamily="18" charset="0"/>
              </a:rPr>
              <a:t>Xô</a:t>
            </a:r>
            <a:endParaRPr sz="8000" dirty="0">
              <a:solidFill>
                <a:srgbClr val="0070C0"/>
              </a:solidFill>
              <a:latin typeface="Times New Roman" panose="02020603050405020304" pitchFamily="18" charset="0"/>
              <a:cs typeface="Times New Roman" panose="02020603050405020304" pitchFamily="18" charset="0"/>
            </a:endParaRPr>
          </a:p>
        </p:txBody>
      </p:sp>
      <p:sp>
        <p:nvSpPr>
          <p:cNvPr id="101" name="Google Shape;101;p18"/>
          <p:cNvSpPr/>
          <p:nvPr/>
        </p:nvSpPr>
        <p:spPr>
          <a:xfrm>
            <a:off x="1529165" y="2282130"/>
            <a:ext cx="1527455" cy="1547791"/>
          </a:xfrm>
          <a:custGeom>
            <a:avLst/>
            <a:gdLst/>
            <a:ahLst/>
            <a:cxnLst/>
            <a:rect l="l" t="t" r="r" b="b"/>
            <a:pathLst>
              <a:path w="16449" h="16668" extrusionOk="0">
                <a:moveTo>
                  <a:pt x="12288" y="1995"/>
                </a:moveTo>
                <a:lnTo>
                  <a:pt x="12093" y="2117"/>
                </a:lnTo>
                <a:lnTo>
                  <a:pt x="11923" y="2239"/>
                </a:lnTo>
                <a:lnTo>
                  <a:pt x="11655" y="2531"/>
                </a:lnTo>
                <a:lnTo>
                  <a:pt x="11461" y="2433"/>
                </a:lnTo>
                <a:lnTo>
                  <a:pt x="11874" y="2214"/>
                </a:lnTo>
                <a:lnTo>
                  <a:pt x="12288" y="1995"/>
                </a:lnTo>
                <a:close/>
                <a:moveTo>
                  <a:pt x="13261" y="2239"/>
                </a:moveTo>
                <a:lnTo>
                  <a:pt x="13359" y="2263"/>
                </a:lnTo>
                <a:lnTo>
                  <a:pt x="13456" y="2287"/>
                </a:lnTo>
                <a:lnTo>
                  <a:pt x="13529" y="2336"/>
                </a:lnTo>
                <a:lnTo>
                  <a:pt x="13578" y="2433"/>
                </a:lnTo>
                <a:lnTo>
                  <a:pt x="13626" y="2531"/>
                </a:lnTo>
                <a:lnTo>
                  <a:pt x="13675" y="2725"/>
                </a:lnTo>
                <a:lnTo>
                  <a:pt x="13651" y="2896"/>
                </a:lnTo>
                <a:lnTo>
                  <a:pt x="13626" y="3090"/>
                </a:lnTo>
                <a:lnTo>
                  <a:pt x="13578" y="3285"/>
                </a:lnTo>
                <a:lnTo>
                  <a:pt x="13480" y="3480"/>
                </a:lnTo>
                <a:lnTo>
                  <a:pt x="13383" y="3650"/>
                </a:lnTo>
                <a:lnTo>
                  <a:pt x="13188" y="4015"/>
                </a:lnTo>
                <a:lnTo>
                  <a:pt x="12969" y="3674"/>
                </a:lnTo>
                <a:lnTo>
                  <a:pt x="12702" y="3358"/>
                </a:lnTo>
                <a:lnTo>
                  <a:pt x="12410" y="3066"/>
                </a:lnTo>
                <a:lnTo>
                  <a:pt x="12093" y="2823"/>
                </a:lnTo>
                <a:lnTo>
                  <a:pt x="12288" y="2677"/>
                </a:lnTo>
                <a:lnTo>
                  <a:pt x="12483" y="2531"/>
                </a:lnTo>
                <a:lnTo>
                  <a:pt x="12726" y="2385"/>
                </a:lnTo>
                <a:lnTo>
                  <a:pt x="12945" y="2287"/>
                </a:lnTo>
                <a:lnTo>
                  <a:pt x="13164" y="2239"/>
                </a:lnTo>
                <a:close/>
                <a:moveTo>
                  <a:pt x="7981" y="3699"/>
                </a:moveTo>
                <a:lnTo>
                  <a:pt x="7981" y="3723"/>
                </a:lnTo>
                <a:lnTo>
                  <a:pt x="7932" y="3723"/>
                </a:lnTo>
                <a:lnTo>
                  <a:pt x="7908" y="3747"/>
                </a:lnTo>
                <a:lnTo>
                  <a:pt x="7835" y="3796"/>
                </a:lnTo>
                <a:lnTo>
                  <a:pt x="7786" y="3845"/>
                </a:lnTo>
                <a:lnTo>
                  <a:pt x="7738" y="3918"/>
                </a:lnTo>
                <a:lnTo>
                  <a:pt x="7689" y="3991"/>
                </a:lnTo>
                <a:lnTo>
                  <a:pt x="7689" y="4064"/>
                </a:lnTo>
                <a:lnTo>
                  <a:pt x="7689" y="4088"/>
                </a:lnTo>
                <a:lnTo>
                  <a:pt x="7689" y="4112"/>
                </a:lnTo>
                <a:lnTo>
                  <a:pt x="7689" y="4137"/>
                </a:lnTo>
                <a:lnTo>
                  <a:pt x="7689" y="4161"/>
                </a:lnTo>
                <a:lnTo>
                  <a:pt x="7689" y="4307"/>
                </a:lnTo>
                <a:lnTo>
                  <a:pt x="7738" y="4453"/>
                </a:lnTo>
                <a:lnTo>
                  <a:pt x="7786" y="4526"/>
                </a:lnTo>
                <a:lnTo>
                  <a:pt x="7859" y="4574"/>
                </a:lnTo>
                <a:lnTo>
                  <a:pt x="8030" y="4672"/>
                </a:lnTo>
                <a:lnTo>
                  <a:pt x="8176" y="4720"/>
                </a:lnTo>
                <a:lnTo>
                  <a:pt x="8297" y="4720"/>
                </a:lnTo>
                <a:lnTo>
                  <a:pt x="8395" y="4696"/>
                </a:lnTo>
                <a:lnTo>
                  <a:pt x="8492" y="4672"/>
                </a:lnTo>
                <a:lnTo>
                  <a:pt x="8589" y="4599"/>
                </a:lnTo>
                <a:lnTo>
                  <a:pt x="8662" y="4526"/>
                </a:lnTo>
                <a:lnTo>
                  <a:pt x="8711" y="4429"/>
                </a:lnTo>
                <a:lnTo>
                  <a:pt x="8711" y="4307"/>
                </a:lnTo>
                <a:lnTo>
                  <a:pt x="8711" y="4185"/>
                </a:lnTo>
                <a:lnTo>
                  <a:pt x="8662" y="4064"/>
                </a:lnTo>
                <a:lnTo>
                  <a:pt x="8614" y="3942"/>
                </a:lnTo>
                <a:lnTo>
                  <a:pt x="8541" y="3845"/>
                </a:lnTo>
                <a:lnTo>
                  <a:pt x="8468" y="3772"/>
                </a:lnTo>
                <a:lnTo>
                  <a:pt x="8370" y="3723"/>
                </a:lnTo>
                <a:lnTo>
                  <a:pt x="8273" y="3699"/>
                </a:lnTo>
                <a:close/>
                <a:moveTo>
                  <a:pt x="9830" y="3966"/>
                </a:moveTo>
                <a:lnTo>
                  <a:pt x="9709" y="3991"/>
                </a:lnTo>
                <a:lnTo>
                  <a:pt x="9611" y="4064"/>
                </a:lnTo>
                <a:lnTo>
                  <a:pt x="9538" y="4161"/>
                </a:lnTo>
                <a:lnTo>
                  <a:pt x="9514" y="4258"/>
                </a:lnTo>
                <a:lnTo>
                  <a:pt x="9490" y="4356"/>
                </a:lnTo>
                <a:lnTo>
                  <a:pt x="9514" y="4453"/>
                </a:lnTo>
                <a:lnTo>
                  <a:pt x="9563" y="4574"/>
                </a:lnTo>
                <a:lnTo>
                  <a:pt x="9636" y="4647"/>
                </a:lnTo>
                <a:lnTo>
                  <a:pt x="9757" y="4720"/>
                </a:lnTo>
                <a:lnTo>
                  <a:pt x="9879" y="4745"/>
                </a:lnTo>
                <a:lnTo>
                  <a:pt x="10025" y="4696"/>
                </a:lnTo>
                <a:lnTo>
                  <a:pt x="10098" y="4672"/>
                </a:lnTo>
                <a:lnTo>
                  <a:pt x="10147" y="4623"/>
                </a:lnTo>
                <a:lnTo>
                  <a:pt x="10244" y="4502"/>
                </a:lnTo>
                <a:lnTo>
                  <a:pt x="10268" y="4429"/>
                </a:lnTo>
                <a:lnTo>
                  <a:pt x="10268" y="4356"/>
                </a:lnTo>
                <a:lnTo>
                  <a:pt x="10244" y="4234"/>
                </a:lnTo>
                <a:lnTo>
                  <a:pt x="10220" y="4161"/>
                </a:lnTo>
                <a:lnTo>
                  <a:pt x="10147" y="4064"/>
                </a:lnTo>
                <a:lnTo>
                  <a:pt x="10074" y="4015"/>
                </a:lnTo>
                <a:lnTo>
                  <a:pt x="9952" y="3966"/>
                </a:lnTo>
                <a:close/>
                <a:moveTo>
                  <a:pt x="9125" y="5572"/>
                </a:moveTo>
                <a:lnTo>
                  <a:pt x="9003" y="5596"/>
                </a:lnTo>
                <a:lnTo>
                  <a:pt x="8881" y="5669"/>
                </a:lnTo>
                <a:lnTo>
                  <a:pt x="8808" y="5791"/>
                </a:lnTo>
                <a:lnTo>
                  <a:pt x="8784" y="5913"/>
                </a:lnTo>
                <a:lnTo>
                  <a:pt x="8808" y="6034"/>
                </a:lnTo>
                <a:lnTo>
                  <a:pt x="8881" y="6156"/>
                </a:lnTo>
                <a:lnTo>
                  <a:pt x="9003" y="6229"/>
                </a:lnTo>
                <a:lnTo>
                  <a:pt x="9125" y="6253"/>
                </a:lnTo>
                <a:lnTo>
                  <a:pt x="9246" y="6229"/>
                </a:lnTo>
                <a:lnTo>
                  <a:pt x="9368" y="6156"/>
                </a:lnTo>
                <a:lnTo>
                  <a:pt x="9441" y="6034"/>
                </a:lnTo>
                <a:lnTo>
                  <a:pt x="9465" y="5913"/>
                </a:lnTo>
                <a:lnTo>
                  <a:pt x="9441" y="5791"/>
                </a:lnTo>
                <a:lnTo>
                  <a:pt x="9368" y="5669"/>
                </a:lnTo>
                <a:lnTo>
                  <a:pt x="9246" y="5596"/>
                </a:lnTo>
                <a:lnTo>
                  <a:pt x="9125" y="5572"/>
                </a:lnTo>
                <a:close/>
                <a:moveTo>
                  <a:pt x="5013" y="9441"/>
                </a:moveTo>
                <a:lnTo>
                  <a:pt x="4842" y="9538"/>
                </a:lnTo>
                <a:lnTo>
                  <a:pt x="4672" y="9684"/>
                </a:lnTo>
                <a:lnTo>
                  <a:pt x="4502" y="9855"/>
                </a:lnTo>
                <a:lnTo>
                  <a:pt x="4356" y="10025"/>
                </a:lnTo>
                <a:lnTo>
                  <a:pt x="4112" y="10414"/>
                </a:lnTo>
                <a:lnTo>
                  <a:pt x="3918" y="10779"/>
                </a:lnTo>
                <a:lnTo>
                  <a:pt x="3723" y="11144"/>
                </a:lnTo>
                <a:lnTo>
                  <a:pt x="3650" y="11363"/>
                </a:lnTo>
                <a:lnTo>
                  <a:pt x="3553" y="11582"/>
                </a:lnTo>
                <a:lnTo>
                  <a:pt x="3504" y="11826"/>
                </a:lnTo>
                <a:lnTo>
                  <a:pt x="3480" y="12045"/>
                </a:lnTo>
                <a:lnTo>
                  <a:pt x="3480" y="12239"/>
                </a:lnTo>
                <a:lnTo>
                  <a:pt x="3528" y="12337"/>
                </a:lnTo>
                <a:lnTo>
                  <a:pt x="3577" y="12410"/>
                </a:lnTo>
                <a:lnTo>
                  <a:pt x="3601" y="12434"/>
                </a:lnTo>
                <a:lnTo>
                  <a:pt x="3626" y="12458"/>
                </a:lnTo>
                <a:lnTo>
                  <a:pt x="3650" y="12434"/>
                </a:lnTo>
                <a:lnTo>
                  <a:pt x="3674" y="12410"/>
                </a:lnTo>
                <a:lnTo>
                  <a:pt x="3747" y="12288"/>
                </a:lnTo>
                <a:lnTo>
                  <a:pt x="3772" y="12166"/>
                </a:lnTo>
                <a:lnTo>
                  <a:pt x="3820" y="11874"/>
                </a:lnTo>
                <a:lnTo>
                  <a:pt x="3869" y="11631"/>
                </a:lnTo>
                <a:lnTo>
                  <a:pt x="3966" y="11388"/>
                </a:lnTo>
                <a:lnTo>
                  <a:pt x="4137" y="10925"/>
                </a:lnTo>
                <a:lnTo>
                  <a:pt x="4331" y="10536"/>
                </a:lnTo>
                <a:lnTo>
                  <a:pt x="4575" y="10171"/>
                </a:lnTo>
                <a:lnTo>
                  <a:pt x="4818" y="9830"/>
                </a:lnTo>
                <a:lnTo>
                  <a:pt x="5061" y="9490"/>
                </a:lnTo>
                <a:lnTo>
                  <a:pt x="5061" y="9465"/>
                </a:lnTo>
                <a:lnTo>
                  <a:pt x="5061" y="9441"/>
                </a:lnTo>
                <a:close/>
                <a:moveTo>
                  <a:pt x="9003" y="2287"/>
                </a:moveTo>
                <a:lnTo>
                  <a:pt x="9319" y="2312"/>
                </a:lnTo>
                <a:lnTo>
                  <a:pt x="9611" y="2360"/>
                </a:lnTo>
                <a:lnTo>
                  <a:pt x="9928" y="2409"/>
                </a:lnTo>
                <a:lnTo>
                  <a:pt x="10220" y="2482"/>
                </a:lnTo>
                <a:lnTo>
                  <a:pt x="10512" y="2579"/>
                </a:lnTo>
                <a:lnTo>
                  <a:pt x="10804" y="2677"/>
                </a:lnTo>
                <a:lnTo>
                  <a:pt x="11071" y="2798"/>
                </a:lnTo>
                <a:lnTo>
                  <a:pt x="11339" y="2944"/>
                </a:lnTo>
                <a:lnTo>
                  <a:pt x="11582" y="3066"/>
                </a:lnTo>
                <a:lnTo>
                  <a:pt x="11826" y="3236"/>
                </a:lnTo>
                <a:lnTo>
                  <a:pt x="12020" y="3382"/>
                </a:lnTo>
                <a:lnTo>
                  <a:pt x="12215" y="3577"/>
                </a:lnTo>
                <a:lnTo>
                  <a:pt x="12580" y="3966"/>
                </a:lnTo>
                <a:lnTo>
                  <a:pt x="12921" y="4380"/>
                </a:lnTo>
                <a:lnTo>
                  <a:pt x="12410" y="5012"/>
                </a:lnTo>
                <a:lnTo>
                  <a:pt x="11874" y="5596"/>
                </a:lnTo>
                <a:lnTo>
                  <a:pt x="11339" y="6180"/>
                </a:lnTo>
                <a:lnTo>
                  <a:pt x="10804" y="6764"/>
                </a:lnTo>
                <a:lnTo>
                  <a:pt x="9684" y="7908"/>
                </a:lnTo>
                <a:lnTo>
                  <a:pt x="9149" y="8492"/>
                </a:lnTo>
                <a:lnTo>
                  <a:pt x="8614" y="9076"/>
                </a:lnTo>
                <a:lnTo>
                  <a:pt x="6667" y="11217"/>
                </a:lnTo>
                <a:lnTo>
                  <a:pt x="6302" y="11631"/>
                </a:lnTo>
                <a:lnTo>
                  <a:pt x="5889" y="12045"/>
                </a:lnTo>
                <a:lnTo>
                  <a:pt x="5499" y="12410"/>
                </a:lnTo>
                <a:lnTo>
                  <a:pt x="5061" y="12774"/>
                </a:lnTo>
                <a:lnTo>
                  <a:pt x="5061" y="12774"/>
                </a:lnTo>
                <a:lnTo>
                  <a:pt x="5110" y="12677"/>
                </a:lnTo>
                <a:lnTo>
                  <a:pt x="5329" y="12166"/>
                </a:lnTo>
                <a:lnTo>
                  <a:pt x="5572" y="11631"/>
                </a:lnTo>
                <a:lnTo>
                  <a:pt x="5597" y="11582"/>
                </a:lnTo>
                <a:lnTo>
                  <a:pt x="5548" y="11558"/>
                </a:lnTo>
                <a:lnTo>
                  <a:pt x="5499" y="11534"/>
                </a:lnTo>
                <a:lnTo>
                  <a:pt x="5475" y="11582"/>
                </a:lnTo>
                <a:lnTo>
                  <a:pt x="5183" y="11996"/>
                </a:lnTo>
                <a:lnTo>
                  <a:pt x="4915" y="12434"/>
                </a:lnTo>
                <a:lnTo>
                  <a:pt x="4745" y="12750"/>
                </a:lnTo>
                <a:lnTo>
                  <a:pt x="4648" y="12920"/>
                </a:lnTo>
                <a:lnTo>
                  <a:pt x="4599" y="13091"/>
                </a:lnTo>
                <a:lnTo>
                  <a:pt x="4477" y="13188"/>
                </a:lnTo>
                <a:lnTo>
                  <a:pt x="4404" y="13115"/>
                </a:lnTo>
                <a:lnTo>
                  <a:pt x="4258" y="13042"/>
                </a:lnTo>
                <a:lnTo>
                  <a:pt x="4331" y="12750"/>
                </a:lnTo>
                <a:lnTo>
                  <a:pt x="4404" y="12507"/>
                </a:lnTo>
                <a:lnTo>
                  <a:pt x="4526" y="12264"/>
                </a:lnTo>
                <a:lnTo>
                  <a:pt x="4769" y="11801"/>
                </a:lnTo>
                <a:lnTo>
                  <a:pt x="5232" y="11071"/>
                </a:lnTo>
                <a:lnTo>
                  <a:pt x="5694" y="10366"/>
                </a:lnTo>
                <a:lnTo>
                  <a:pt x="5718" y="10341"/>
                </a:lnTo>
                <a:lnTo>
                  <a:pt x="5694" y="10317"/>
                </a:lnTo>
                <a:lnTo>
                  <a:pt x="5670" y="10293"/>
                </a:lnTo>
                <a:lnTo>
                  <a:pt x="5645" y="10317"/>
                </a:lnTo>
                <a:lnTo>
                  <a:pt x="5037" y="11047"/>
                </a:lnTo>
                <a:lnTo>
                  <a:pt x="4745" y="11412"/>
                </a:lnTo>
                <a:lnTo>
                  <a:pt x="4477" y="11801"/>
                </a:lnTo>
                <a:lnTo>
                  <a:pt x="4331" y="12020"/>
                </a:lnTo>
                <a:lnTo>
                  <a:pt x="4185" y="12288"/>
                </a:lnTo>
                <a:lnTo>
                  <a:pt x="4064" y="12556"/>
                </a:lnTo>
                <a:lnTo>
                  <a:pt x="3966" y="12847"/>
                </a:lnTo>
                <a:lnTo>
                  <a:pt x="3674" y="12604"/>
                </a:lnTo>
                <a:lnTo>
                  <a:pt x="3407" y="12312"/>
                </a:lnTo>
                <a:lnTo>
                  <a:pt x="3188" y="11996"/>
                </a:lnTo>
                <a:lnTo>
                  <a:pt x="2969" y="11655"/>
                </a:lnTo>
                <a:lnTo>
                  <a:pt x="3066" y="11436"/>
                </a:lnTo>
                <a:lnTo>
                  <a:pt x="3139" y="11193"/>
                </a:lnTo>
                <a:lnTo>
                  <a:pt x="3236" y="10950"/>
                </a:lnTo>
                <a:lnTo>
                  <a:pt x="3358" y="10706"/>
                </a:lnTo>
                <a:lnTo>
                  <a:pt x="3626" y="10220"/>
                </a:lnTo>
                <a:lnTo>
                  <a:pt x="3869" y="9782"/>
                </a:lnTo>
                <a:lnTo>
                  <a:pt x="4161" y="9368"/>
                </a:lnTo>
                <a:lnTo>
                  <a:pt x="4453" y="8954"/>
                </a:lnTo>
                <a:lnTo>
                  <a:pt x="4769" y="8565"/>
                </a:lnTo>
                <a:lnTo>
                  <a:pt x="4794" y="8541"/>
                </a:lnTo>
                <a:lnTo>
                  <a:pt x="4769" y="8516"/>
                </a:lnTo>
                <a:lnTo>
                  <a:pt x="4745" y="8492"/>
                </a:lnTo>
                <a:lnTo>
                  <a:pt x="4721" y="8492"/>
                </a:lnTo>
                <a:lnTo>
                  <a:pt x="4331" y="8808"/>
                </a:lnTo>
                <a:lnTo>
                  <a:pt x="3991" y="9149"/>
                </a:lnTo>
                <a:lnTo>
                  <a:pt x="3699" y="9514"/>
                </a:lnTo>
                <a:lnTo>
                  <a:pt x="3407" y="9928"/>
                </a:lnTo>
                <a:lnTo>
                  <a:pt x="3236" y="10195"/>
                </a:lnTo>
                <a:lnTo>
                  <a:pt x="3042" y="10512"/>
                </a:lnTo>
                <a:lnTo>
                  <a:pt x="2871" y="10852"/>
                </a:lnTo>
                <a:lnTo>
                  <a:pt x="2798" y="11047"/>
                </a:lnTo>
                <a:lnTo>
                  <a:pt x="2750" y="11217"/>
                </a:lnTo>
                <a:lnTo>
                  <a:pt x="2579" y="10852"/>
                </a:lnTo>
                <a:lnTo>
                  <a:pt x="2458" y="10487"/>
                </a:lnTo>
                <a:lnTo>
                  <a:pt x="2579" y="10341"/>
                </a:lnTo>
                <a:lnTo>
                  <a:pt x="2652" y="10195"/>
                </a:lnTo>
                <a:lnTo>
                  <a:pt x="2798" y="9830"/>
                </a:lnTo>
                <a:lnTo>
                  <a:pt x="3236" y="8954"/>
                </a:lnTo>
                <a:lnTo>
                  <a:pt x="3455" y="8565"/>
                </a:lnTo>
                <a:lnTo>
                  <a:pt x="3699" y="8200"/>
                </a:lnTo>
                <a:lnTo>
                  <a:pt x="3966" y="7835"/>
                </a:lnTo>
                <a:lnTo>
                  <a:pt x="4185" y="7446"/>
                </a:lnTo>
                <a:lnTo>
                  <a:pt x="4210" y="7421"/>
                </a:lnTo>
                <a:lnTo>
                  <a:pt x="4185" y="7397"/>
                </a:lnTo>
                <a:lnTo>
                  <a:pt x="4161" y="7373"/>
                </a:lnTo>
                <a:lnTo>
                  <a:pt x="4137" y="7397"/>
                </a:lnTo>
                <a:lnTo>
                  <a:pt x="3966" y="7494"/>
                </a:lnTo>
                <a:lnTo>
                  <a:pt x="3820" y="7640"/>
                </a:lnTo>
                <a:lnTo>
                  <a:pt x="3674" y="7786"/>
                </a:lnTo>
                <a:lnTo>
                  <a:pt x="3528" y="7957"/>
                </a:lnTo>
                <a:lnTo>
                  <a:pt x="3285" y="8346"/>
                </a:lnTo>
                <a:lnTo>
                  <a:pt x="3066" y="8687"/>
                </a:lnTo>
                <a:lnTo>
                  <a:pt x="2798" y="9198"/>
                </a:lnTo>
                <a:lnTo>
                  <a:pt x="2555" y="9709"/>
                </a:lnTo>
                <a:lnTo>
                  <a:pt x="2458" y="9928"/>
                </a:lnTo>
                <a:lnTo>
                  <a:pt x="2360" y="10171"/>
                </a:lnTo>
                <a:lnTo>
                  <a:pt x="2239" y="9757"/>
                </a:lnTo>
                <a:lnTo>
                  <a:pt x="2166" y="9368"/>
                </a:lnTo>
                <a:lnTo>
                  <a:pt x="2239" y="9173"/>
                </a:lnTo>
                <a:lnTo>
                  <a:pt x="2385" y="8833"/>
                </a:lnTo>
                <a:lnTo>
                  <a:pt x="2555" y="8492"/>
                </a:lnTo>
                <a:lnTo>
                  <a:pt x="2725" y="8176"/>
                </a:lnTo>
                <a:lnTo>
                  <a:pt x="2920" y="7859"/>
                </a:lnTo>
                <a:lnTo>
                  <a:pt x="3309" y="7300"/>
                </a:lnTo>
                <a:lnTo>
                  <a:pt x="3528" y="7056"/>
                </a:lnTo>
                <a:lnTo>
                  <a:pt x="3747" y="6789"/>
                </a:lnTo>
                <a:lnTo>
                  <a:pt x="3893" y="6667"/>
                </a:lnTo>
                <a:lnTo>
                  <a:pt x="4088" y="6545"/>
                </a:lnTo>
                <a:lnTo>
                  <a:pt x="4234" y="6399"/>
                </a:lnTo>
                <a:lnTo>
                  <a:pt x="4380" y="6253"/>
                </a:lnTo>
                <a:lnTo>
                  <a:pt x="4356" y="6229"/>
                </a:lnTo>
                <a:lnTo>
                  <a:pt x="4283" y="6205"/>
                </a:lnTo>
                <a:lnTo>
                  <a:pt x="4185" y="6180"/>
                </a:lnTo>
                <a:lnTo>
                  <a:pt x="4064" y="6229"/>
                </a:lnTo>
                <a:lnTo>
                  <a:pt x="3942" y="6278"/>
                </a:lnTo>
                <a:lnTo>
                  <a:pt x="3820" y="6375"/>
                </a:lnTo>
                <a:lnTo>
                  <a:pt x="3699" y="6472"/>
                </a:lnTo>
                <a:lnTo>
                  <a:pt x="3455" y="6716"/>
                </a:lnTo>
                <a:lnTo>
                  <a:pt x="3236" y="6983"/>
                </a:lnTo>
                <a:lnTo>
                  <a:pt x="3017" y="7251"/>
                </a:lnTo>
                <a:lnTo>
                  <a:pt x="2750" y="7640"/>
                </a:lnTo>
                <a:lnTo>
                  <a:pt x="2579" y="7908"/>
                </a:lnTo>
                <a:lnTo>
                  <a:pt x="2409" y="8176"/>
                </a:lnTo>
                <a:lnTo>
                  <a:pt x="2239" y="8468"/>
                </a:lnTo>
                <a:lnTo>
                  <a:pt x="2093" y="8784"/>
                </a:lnTo>
                <a:lnTo>
                  <a:pt x="2093" y="8565"/>
                </a:lnTo>
                <a:lnTo>
                  <a:pt x="2093" y="8224"/>
                </a:lnTo>
                <a:lnTo>
                  <a:pt x="2239" y="7835"/>
                </a:lnTo>
                <a:lnTo>
                  <a:pt x="2385" y="7567"/>
                </a:lnTo>
                <a:lnTo>
                  <a:pt x="2506" y="7324"/>
                </a:lnTo>
                <a:lnTo>
                  <a:pt x="2823" y="6837"/>
                </a:lnTo>
                <a:lnTo>
                  <a:pt x="3139" y="6375"/>
                </a:lnTo>
                <a:lnTo>
                  <a:pt x="3309" y="6156"/>
                </a:lnTo>
                <a:lnTo>
                  <a:pt x="3504" y="5961"/>
                </a:lnTo>
                <a:lnTo>
                  <a:pt x="3723" y="5742"/>
                </a:lnTo>
                <a:lnTo>
                  <a:pt x="3942" y="5572"/>
                </a:lnTo>
                <a:lnTo>
                  <a:pt x="4161" y="5402"/>
                </a:lnTo>
                <a:lnTo>
                  <a:pt x="4404" y="5256"/>
                </a:lnTo>
                <a:lnTo>
                  <a:pt x="4429" y="5207"/>
                </a:lnTo>
                <a:lnTo>
                  <a:pt x="4429" y="5158"/>
                </a:lnTo>
                <a:lnTo>
                  <a:pt x="4380" y="5110"/>
                </a:lnTo>
                <a:lnTo>
                  <a:pt x="4331" y="5110"/>
                </a:lnTo>
                <a:lnTo>
                  <a:pt x="4088" y="5207"/>
                </a:lnTo>
                <a:lnTo>
                  <a:pt x="3845" y="5353"/>
                </a:lnTo>
                <a:lnTo>
                  <a:pt x="3626" y="5499"/>
                </a:lnTo>
                <a:lnTo>
                  <a:pt x="3431" y="5645"/>
                </a:lnTo>
                <a:lnTo>
                  <a:pt x="3236" y="5840"/>
                </a:lnTo>
                <a:lnTo>
                  <a:pt x="3042" y="6034"/>
                </a:lnTo>
                <a:lnTo>
                  <a:pt x="2701" y="6424"/>
                </a:lnTo>
                <a:lnTo>
                  <a:pt x="2409" y="6837"/>
                </a:lnTo>
                <a:lnTo>
                  <a:pt x="2166" y="7251"/>
                </a:lnTo>
                <a:lnTo>
                  <a:pt x="2239" y="6910"/>
                </a:lnTo>
                <a:lnTo>
                  <a:pt x="2312" y="6570"/>
                </a:lnTo>
                <a:lnTo>
                  <a:pt x="2409" y="6229"/>
                </a:lnTo>
                <a:lnTo>
                  <a:pt x="2531" y="5888"/>
                </a:lnTo>
                <a:lnTo>
                  <a:pt x="2774" y="5621"/>
                </a:lnTo>
                <a:lnTo>
                  <a:pt x="3042" y="5402"/>
                </a:lnTo>
                <a:lnTo>
                  <a:pt x="3626" y="4964"/>
                </a:lnTo>
                <a:lnTo>
                  <a:pt x="3650" y="4915"/>
                </a:lnTo>
                <a:lnTo>
                  <a:pt x="3650" y="4866"/>
                </a:lnTo>
                <a:lnTo>
                  <a:pt x="3626" y="4818"/>
                </a:lnTo>
                <a:lnTo>
                  <a:pt x="3407" y="4818"/>
                </a:lnTo>
                <a:lnTo>
                  <a:pt x="3261" y="4866"/>
                </a:lnTo>
                <a:lnTo>
                  <a:pt x="3090" y="4939"/>
                </a:lnTo>
                <a:lnTo>
                  <a:pt x="2944" y="5012"/>
                </a:lnTo>
                <a:lnTo>
                  <a:pt x="3236" y="4574"/>
                </a:lnTo>
                <a:lnTo>
                  <a:pt x="3577" y="4161"/>
                </a:lnTo>
                <a:lnTo>
                  <a:pt x="3747" y="3966"/>
                </a:lnTo>
                <a:lnTo>
                  <a:pt x="3942" y="3796"/>
                </a:lnTo>
                <a:lnTo>
                  <a:pt x="4137" y="3626"/>
                </a:lnTo>
                <a:lnTo>
                  <a:pt x="4356" y="3480"/>
                </a:lnTo>
                <a:lnTo>
                  <a:pt x="4623" y="3309"/>
                </a:lnTo>
                <a:lnTo>
                  <a:pt x="4867" y="3163"/>
                </a:lnTo>
                <a:lnTo>
                  <a:pt x="5426" y="2896"/>
                </a:lnTo>
                <a:lnTo>
                  <a:pt x="5986" y="2677"/>
                </a:lnTo>
                <a:lnTo>
                  <a:pt x="6594" y="2506"/>
                </a:lnTo>
                <a:lnTo>
                  <a:pt x="7178" y="2385"/>
                </a:lnTo>
                <a:lnTo>
                  <a:pt x="7786" y="2312"/>
                </a:lnTo>
                <a:lnTo>
                  <a:pt x="8419" y="2287"/>
                </a:lnTo>
                <a:close/>
                <a:moveTo>
                  <a:pt x="2506" y="11947"/>
                </a:moveTo>
                <a:lnTo>
                  <a:pt x="2798" y="12410"/>
                </a:lnTo>
                <a:lnTo>
                  <a:pt x="2969" y="12628"/>
                </a:lnTo>
                <a:lnTo>
                  <a:pt x="3139" y="12823"/>
                </a:lnTo>
                <a:lnTo>
                  <a:pt x="3334" y="12993"/>
                </a:lnTo>
                <a:lnTo>
                  <a:pt x="3528" y="13188"/>
                </a:lnTo>
                <a:lnTo>
                  <a:pt x="3723" y="13334"/>
                </a:lnTo>
                <a:lnTo>
                  <a:pt x="3918" y="13480"/>
                </a:lnTo>
                <a:lnTo>
                  <a:pt x="3528" y="13675"/>
                </a:lnTo>
                <a:lnTo>
                  <a:pt x="3309" y="13748"/>
                </a:lnTo>
                <a:lnTo>
                  <a:pt x="3090" y="13821"/>
                </a:lnTo>
                <a:lnTo>
                  <a:pt x="2871" y="13845"/>
                </a:lnTo>
                <a:lnTo>
                  <a:pt x="2677" y="13845"/>
                </a:lnTo>
                <a:lnTo>
                  <a:pt x="2506" y="13796"/>
                </a:lnTo>
                <a:lnTo>
                  <a:pt x="2409" y="13772"/>
                </a:lnTo>
                <a:lnTo>
                  <a:pt x="2336" y="13723"/>
                </a:lnTo>
                <a:lnTo>
                  <a:pt x="2239" y="13626"/>
                </a:lnTo>
                <a:lnTo>
                  <a:pt x="2190" y="13553"/>
                </a:lnTo>
                <a:lnTo>
                  <a:pt x="2141" y="13456"/>
                </a:lnTo>
                <a:lnTo>
                  <a:pt x="2117" y="13358"/>
                </a:lnTo>
                <a:lnTo>
                  <a:pt x="2117" y="13139"/>
                </a:lnTo>
                <a:lnTo>
                  <a:pt x="2166" y="12896"/>
                </a:lnTo>
                <a:lnTo>
                  <a:pt x="2239" y="12653"/>
                </a:lnTo>
                <a:lnTo>
                  <a:pt x="2336" y="12410"/>
                </a:lnTo>
                <a:lnTo>
                  <a:pt x="2506" y="11947"/>
                </a:lnTo>
                <a:close/>
                <a:moveTo>
                  <a:pt x="14064" y="6570"/>
                </a:moveTo>
                <a:lnTo>
                  <a:pt x="14113" y="6740"/>
                </a:lnTo>
                <a:lnTo>
                  <a:pt x="14162" y="6910"/>
                </a:lnTo>
                <a:lnTo>
                  <a:pt x="14210" y="7105"/>
                </a:lnTo>
                <a:lnTo>
                  <a:pt x="14235" y="7324"/>
                </a:lnTo>
                <a:lnTo>
                  <a:pt x="14235" y="7713"/>
                </a:lnTo>
                <a:lnTo>
                  <a:pt x="14235" y="8078"/>
                </a:lnTo>
                <a:lnTo>
                  <a:pt x="14235" y="8541"/>
                </a:lnTo>
                <a:lnTo>
                  <a:pt x="14210" y="9003"/>
                </a:lnTo>
                <a:lnTo>
                  <a:pt x="14162" y="9465"/>
                </a:lnTo>
                <a:lnTo>
                  <a:pt x="14064" y="9928"/>
                </a:lnTo>
                <a:lnTo>
                  <a:pt x="13943" y="10341"/>
                </a:lnTo>
                <a:lnTo>
                  <a:pt x="13797" y="10731"/>
                </a:lnTo>
                <a:lnTo>
                  <a:pt x="13602" y="11120"/>
                </a:lnTo>
                <a:lnTo>
                  <a:pt x="13383" y="11485"/>
                </a:lnTo>
                <a:lnTo>
                  <a:pt x="13140" y="11850"/>
                </a:lnTo>
                <a:lnTo>
                  <a:pt x="12848" y="12166"/>
                </a:lnTo>
                <a:lnTo>
                  <a:pt x="12556" y="12483"/>
                </a:lnTo>
                <a:lnTo>
                  <a:pt x="12239" y="12799"/>
                </a:lnTo>
                <a:lnTo>
                  <a:pt x="12191" y="12726"/>
                </a:lnTo>
                <a:lnTo>
                  <a:pt x="12142" y="12701"/>
                </a:lnTo>
                <a:lnTo>
                  <a:pt x="12020" y="12628"/>
                </a:lnTo>
                <a:lnTo>
                  <a:pt x="11972" y="12628"/>
                </a:lnTo>
                <a:lnTo>
                  <a:pt x="11947" y="12653"/>
                </a:lnTo>
                <a:lnTo>
                  <a:pt x="11947" y="12677"/>
                </a:lnTo>
                <a:lnTo>
                  <a:pt x="11947" y="12726"/>
                </a:lnTo>
                <a:lnTo>
                  <a:pt x="11996" y="12774"/>
                </a:lnTo>
                <a:lnTo>
                  <a:pt x="12020" y="12823"/>
                </a:lnTo>
                <a:lnTo>
                  <a:pt x="12045" y="12969"/>
                </a:lnTo>
                <a:lnTo>
                  <a:pt x="11680" y="13237"/>
                </a:lnTo>
                <a:lnTo>
                  <a:pt x="11582" y="13018"/>
                </a:lnTo>
                <a:lnTo>
                  <a:pt x="11558" y="12896"/>
                </a:lnTo>
                <a:lnTo>
                  <a:pt x="11534" y="12774"/>
                </a:lnTo>
                <a:lnTo>
                  <a:pt x="11509" y="12726"/>
                </a:lnTo>
                <a:lnTo>
                  <a:pt x="11461" y="12701"/>
                </a:lnTo>
                <a:lnTo>
                  <a:pt x="11412" y="12726"/>
                </a:lnTo>
                <a:lnTo>
                  <a:pt x="11388" y="12774"/>
                </a:lnTo>
                <a:lnTo>
                  <a:pt x="11363" y="13115"/>
                </a:lnTo>
                <a:lnTo>
                  <a:pt x="11363" y="13285"/>
                </a:lnTo>
                <a:lnTo>
                  <a:pt x="11388" y="13431"/>
                </a:lnTo>
                <a:lnTo>
                  <a:pt x="11266" y="13529"/>
                </a:lnTo>
                <a:lnTo>
                  <a:pt x="11096" y="13626"/>
                </a:lnTo>
                <a:lnTo>
                  <a:pt x="11023" y="13310"/>
                </a:lnTo>
                <a:lnTo>
                  <a:pt x="10925" y="12993"/>
                </a:lnTo>
                <a:lnTo>
                  <a:pt x="10877" y="12969"/>
                </a:lnTo>
                <a:lnTo>
                  <a:pt x="10828" y="12993"/>
                </a:lnTo>
                <a:lnTo>
                  <a:pt x="10779" y="13188"/>
                </a:lnTo>
                <a:lnTo>
                  <a:pt x="10779" y="13383"/>
                </a:lnTo>
                <a:lnTo>
                  <a:pt x="10804" y="13577"/>
                </a:lnTo>
                <a:lnTo>
                  <a:pt x="10852" y="13772"/>
                </a:lnTo>
                <a:lnTo>
                  <a:pt x="10487" y="13918"/>
                </a:lnTo>
                <a:lnTo>
                  <a:pt x="10487" y="13821"/>
                </a:lnTo>
                <a:lnTo>
                  <a:pt x="10463" y="13480"/>
                </a:lnTo>
                <a:lnTo>
                  <a:pt x="10439" y="13310"/>
                </a:lnTo>
                <a:lnTo>
                  <a:pt x="10414" y="13139"/>
                </a:lnTo>
                <a:lnTo>
                  <a:pt x="10390" y="13091"/>
                </a:lnTo>
                <a:lnTo>
                  <a:pt x="10293" y="13091"/>
                </a:lnTo>
                <a:lnTo>
                  <a:pt x="10268" y="13139"/>
                </a:lnTo>
                <a:lnTo>
                  <a:pt x="10195" y="13480"/>
                </a:lnTo>
                <a:lnTo>
                  <a:pt x="10195" y="13821"/>
                </a:lnTo>
                <a:lnTo>
                  <a:pt x="10171" y="14040"/>
                </a:lnTo>
                <a:lnTo>
                  <a:pt x="9782" y="14186"/>
                </a:lnTo>
                <a:lnTo>
                  <a:pt x="9806" y="13845"/>
                </a:lnTo>
                <a:lnTo>
                  <a:pt x="9879" y="13504"/>
                </a:lnTo>
                <a:lnTo>
                  <a:pt x="9928" y="13164"/>
                </a:lnTo>
                <a:lnTo>
                  <a:pt x="9952" y="12823"/>
                </a:lnTo>
                <a:lnTo>
                  <a:pt x="9952" y="12774"/>
                </a:lnTo>
                <a:lnTo>
                  <a:pt x="9928" y="12750"/>
                </a:lnTo>
                <a:lnTo>
                  <a:pt x="9879" y="12726"/>
                </a:lnTo>
                <a:lnTo>
                  <a:pt x="9806" y="12750"/>
                </a:lnTo>
                <a:lnTo>
                  <a:pt x="9757" y="12799"/>
                </a:lnTo>
                <a:lnTo>
                  <a:pt x="9636" y="13139"/>
                </a:lnTo>
                <a:lnTo>
                  <a:pt x="9490" y="13504"/>
                </a:lnTo>
                <a:lnTo>
                  <a:pt x="9417" y="13894"/>
                </a:lnTo>
                <a:lnTo>
                  <a:pt x="9392" y="14088"/>
                </a:lnTo>
                <a:lnTo>
                  <a:pt x="9368" y="14283"/>
                </a:lnTo>
                <a:lnTo>
                  <a:pt x="9125" y="14332"/>
                </a:lnTo>
                <a:lnTo>
                  <a:pt x="9125" y="14064"/>
                </a:lnTo>
                <a:lnTo>
                  <a:pt x="9149" y="13821"/>
                </a:lnTo>
                <a:lnTo>
                  <a:pt x="9173" y="13431"/>
                </a:lnTo>
                <a:lnTo>
                  <a:pt x="9222" y="13237"/>
                </a:lnTo>
                <a:lnTo>
                  <a:pt x="9246" y="13139"/>
                </a:lnTo>
                <a:lnTo>
                  <a:pt x="9295" y="13091"/>
                </a:lnTo>
                <a:lnTo>
                  <a:pt x="9295" y="13066"/>
                </a:lnTo>
                <a:lnTo>
                  <a:pt x="9295" y="13042"/>
                </a:lnTo>
                <a:lnTo>
                  <a:pt x="9246" y="13042"/>
                </a:lnTo>
                <a:lnTo>
                  <a:pt x="9173" y="13091"/>
                </a:lnTo>
                <a:lnTo>
                  <a:pt x="9125" y="13139"/>
                </a:lnTo>
                <a:lnTo>
                  <a:pt x="9027" y="13310"/>
                </a:lnTo>
                <a:lnTo>
                  <a:pt x="8954" y="13480"/>
                </a:lnTo>
                <a:lnTo>
                  <a:pt x="8906" y="13650"/>
                </a:lnTo>
                <a:lnTo>
                  <a:pt x="8808" y="13991"/>
                </a:lnTo>
                <a:lnTo>
                  <a:pt x="8784" y="14210"/>
                </a:lnTo>
                <a:lnTo>
                  <a:pt x="8784" y="14405"/>
                </a:lnTo>
                <a:lnTo>
                  <a:pt x="8443" y="14453"/>
                </a:lnTo>
                <a:lnTo>
                  <a:pt x="8443" y="14332"/>
                </a:lnTo>
                <a:lnTo>
                  <a:pt x="8492" y="13894"/>
                </a:lnTo>
                <a:lnTo>
                  <a:pt x="8589" y="13456"/>
                </a:lnTo>
                <a:lnTo>
                  <a:pt x="8735" y="13042"/>
                </a:lnTo>
                <a:lnTo>
                  <a:pt x="8833" y="12847"/>
                </a:lnTo>
                <a:lnTo>
                  <a:pt x="8930" y="12653"/>
                </a:lnTo>
                <a:lnTo>
                  <a:pt x="8930" y="12628"/>
                </a:lnTo>
                <a:lnTo>
                  <a:pt x="8906" y="12580"/>
                </a:lnTo>
                <a:lnTo>
                  <a:pt x="8881" y="12580"/>
                </a:lnTo>
                <a:lnTo>
                  <a:pt x="8857" y="12604"/>
                </a:lnTo>
                <a:lnTo>
                  <a:pt x="8687" y="12799"/>
                </a:lnTo>
                <a:lnTo>
                  <a:pt x="8516" y="12993"/>
                </a:lnTo>
                <a:lnTo>
                  <a:pt x="8395" y="13237"/>
                </a:lnTo>
                <a:lnTo>
                  <a:pt x="8297" y="13456"/>
                </a:lnTo>
                <a:lnTo>
                  <a:pt x="8200" y="13723"/>
                </a:lnTo>
                <a:lnTo>
                  <a:pt x="8127" y="13967"/>
                </a:lnTo>
                <a:lnTo>
                  <a:pt x="8103" y="14234"/>
                </a:lnTo>
                <a:lnTo>
                  <a:pt x="8078" y="14478"/>
                </a:lnTo>
                <a:lnTo>
                  <a:pt x="7762" y="14502"/>
                </a:lnTo>
                <a:lnTo>
                  <a:pt x="7811" y="14259"/>
                </a:lnTo>
                <a:lnTo>
                  <a:pt x="7859" y="14113"/>
                </a:lnTo>
                <a:lnTo>
                  <a:pt x="7908" y="13967"/>
                </a:lnTo>
                <a:lnTo>
                  <a:pt x="7957" y="13796"/>
                </a:lnTo>
                <a:lnTo>
                  <a:pt x="7981" y="13650"/>
                </a:lnTo>
                <a:lnTo>
                  <a:pt x="7957" y="13602"/>
                </a:lnTo>
                <a:lnTo>
                  <a:pt x="7932" y="13577"/>
                </a:lnTo>
                <a:lnTo>
                  <a:pt x="7884" y="13577"/>
                </a:lnTo>
                <a:lnTo>
                  <a:pt x="7811" y="13626"/>
                </a:lnTo>
                <a:lnTo>
                  <a:pt x="7738" y="13699"/>
                </a:lnTo>
                <a:lnTo>
                  <a:pt x="7689" y="13772"/>
                </a:lnTo>
                <a:lnTo>
                  <a:pt x="7640" y="13869"/>
                </a:lnTo>
                <a:lnTo>
                  <a:pt x="7567" y="14064"/>
                </a:lnTo>
                <a:lnTo>
                  <a:pt x="7519" y="14259"/>
                </a:lnTo>
                <a:lnTo>
                  <a:pt x="7446" y="14526"/>
                </a:lnTo>
                <a:lnTo>
                  <a:pt x="7105" y="14526"/>
                </a:lnTo>
                <a:lnTo>
                  <a:pt x="7129" y="14380"/>
                </a:lnTo>
                <a:lnTo>
                  <a:pt x="7178" y="14210"/>
                </a:lnTo>
                <a:lnTo>
                  <a:pt x="7300" y="13894"/>
                </a:lnTo>
                <a:lnTo>
                  <a:pt x="7421" y="13577"/>
                </a:lnTo>
                <a:lnTo>
                  <a:pt x="7421" y="13529"/>
                </a:lnTo>
                <a:lnTo>
                  <a:pt x="7397" y="13504"/>
                </a:lnTo>
                <a:lnTo>
                  <a:pt x="7324" y="13504"/>
                </a:lnTo>
                <a:lnTo>
                  <a:pt x="7154" y="13650"/>
                </a:lnTo>
                <a:lnTo>
                  <a:pt x="7008" y="13821"/>
                </a:lnTo>
                <a:lnTo>
                  <a:pt x="6886" y="13991"/>
                </a:lnTo>
                <a:lnTo>
                  <a:pt x="6789" y="14210"/>
                </a:lnTo>
                <a:lnTo>
                  <a:pt x="6740" y="14332"/>
                </a:lnTo>
                <a:lnTo>
                  <a:pt x="6716" y="14502"/>
                </a:lnTo>
                <a:lnTo>
                  <a:pt x="6497" y="14453"/>
                </a:lnTo>
                <a:lnTo>
                  <a:pt x="6302" y="14380"/>
                </a:lnTo>
                <a:lnTo>
                  <a:pt x="5889" y="14210"/>
                </a:lnTo>
                <a:lnTo>
                  <a:pt x="7008" y="13358"/>
                </a:lnTo>
                <a:lnTo>
                  <a:pt x="8078" y="12458"/>
                </a:lnTo>
                <a:lnTo>
                  <a:pt x="8881" y="11777"/>
                </a:lnTo>
                <a:lnTo>
                  <a:pt x="9271" y="11436"/>
                </a:lnTo>
                <a:lnTo>
                  <a:pt x="9684" y="11120"/>
                </a:lnTo>
                <a:lnTo>
                  <a:pt x="10463" y="10512"/>
                </a:lnTo>
                <a:lnTo>
                  <a:pt x="10828" y="10195"/>
                </a:lnTo>
                <a:lnTo>
                  <a:pt x="11193" y="9855"/>
                </a:lnTo>
                <a:lnTo>
                  <a:pt x="11388" y="9636"/>
                </a:lnTo>
                <a:lnTo>
                  <a:pt x="11582" y="9417"/>
                </a:lnTo>
                <a:lnTo>
                  <a:pt x="11923" y="8930"/>
                </a:lnTo>
                <a:lnTo>
                  <a:pt x="12264" y="8443"/>
                </a:lnTo>
                <a:lnTo>
                  <a:pt x="12434" y="8200"/>
                </a:lnTo>
                <a:lnTo>
                  <a:pt x="12629" y="7981"/>
                </a:lnTo>
                <a:lnTo>
                  <a:pt x="12969" y="7616"/>
                </a:lnTo>
                <a:lnTo>
                  <a:pt x="13334" y="7251"/>
                </a:lnTo>
                <a:lnTo>
                  <a:pt x="13699" y="6910"/>
                </a:lnTo>
                <a:lnTo>
                  <a:pt x="14064" y="6570"/>
                </a:lnTo>
                <a:close/>
                <a:moveTo>
                  <a:pt x="14356" y="1460"/>
                </a:moveTo>
                <a:lnTo>
                  <a:pt x="14575" y="1509"/>
                </a:lnTo>
                <a:lnTo>
                  <a:pt x="14721" y="1582"/>
                </a:lnTo>
                <a:lnTo>
                  <a:pt x="14843" y="1679"/>
                </a:lnTo>
                <a:lnTo>
                  <a:pt x="14916" y="1825"/>
                </a:lnTo>
                <a:lnTo>
                  <a:pt x="14964" y="1971"/>
                </a:lnTo>
                <a:lnTo>
                  <a:pt x="14989" y="2141"/>
                </a:lnTo>
                <a:lnTo>
                  <a:pt x="14964" y="2312"/>
                </a:lnTo>
                <a:lnTo>
                  <a:pt x="14940" y="2506"/>
                </a:lnTo>
                <a:lnTo>
                  <a:pt x="14867" y="2701"/>
                </a:lnTo>
                <a:lnTo>
                  <a:pt x="14721" y="3090"/>
                </a:lnTo>
                <a:lnTo>
                  <a:pt x="14551" y="3455"/>
                </a:lnTo>
                <a:lnTo>
                  <a:pt x="14381" y="3747"/>
                </a:lnTo>
                <a:lnTo>
                  <a:pt x="14162" y="4112"/>
                </a:lnTo>
                <a:lnTo>
                  <a:pt x="13918" y="4477"/>
                </a:lnTo>
                <a:lnTo>
                  <a:pt x="13432" y="5183"/>
                </a:lnTo>
                <a:lnTo>
                  <a:pt x="12385" y="6545"/>
                </a:lnTo>
                <a:lnTo>
                  <a:pt x="12045" y="7008"/>
                </a:lnTo>
                <a:lnTo>
                  <a:pt x="11704" y="7421"/>
                </a:lnTo>
                <a:lnTo>
                  <a:pt x="11339" y="7835"/>
                </a:lnTo>
                <a:lnTo>
                  <a:pt x="10950" y="8224"/>
                </a:lnTo>
                <a:lnTo>
                  <a:pt x="10560" y="8614"/>
                </a:lnTo>
                <a:lnTo>
                  <a:pt x="10171" y="9003"/>
                </a:lnTo>
                <a:lnTo>
                  <a:pt x="9319" y="9733"/>
                </a:lnTo>
                <a:lnTo>
                  <a:pt x="8565" y="10341"/>
                </a:lnTo>
                <a:lnTo>
                  <a:pt x="7835" y="10974"/>
                </a:lnTo>
                <a:lnTo>
                  <a:pt x="7129" y="11607"/>
                </a:lnTo>
                <a:lnTo>
                  <a:pt x="6789" y="11947"/>
                </a:lnTo>
                <a:lnTo>
                  <a:pt x="6448" y="12288"/>
                </a:lnTo>
                <a:lnTo>
                  <a:pt x="5791" y="12945"/>
                </a:lnTo>
                <a:lnTo>
                  <a:pt x="5134" y="13602"/>
                </a:lnTo>
                <a:lnTo>
                  <a:pt x="4794" y="13918"/>
                </a:lnTo>
                <a:lnTo>
                  <a:pt x="4429" y="14210"/>
                </a:lnTo>
                <a:lnTo>
                  <a:pt x="4064" y="14478"/>
                </a:lnTo>
                <a:lnTo>
                  <a:pt x="3674" y="14745"/>
                </a:lnTo>
                <a:lnTo>
                  <a:pt x="3431" y="14891"/>
                </a:lnTo>
                <a:lnTo>
                  <a:pt x="3115" y="15037"/>
                </a:lnTo>
                <a:lnTo>
                  <a:pt x="2750" y="15208"/>
                </a:lnTo>
                <a:lnTo>
                  <a:pt x="2360" y="15305"/>
                </a:lnTo>
                <a:lnTo>
                  <a:pt x="2166" y="15354"/>
                </a:lnTo>
                <a:lnTo>
                  <a:pt x="1971" y="15378"/>
                </a:lnTo>
                <a:lnTo>
                  <a:pt x="1776" y="15402"/>
                </a:lnTo>
                <a:lnTo>
                  <a:pt x="1606" y="15378"/>
                </a:lnTo>
                <a:lnTo>
                  <a:pt x="1460" y="15329"/>
                </a:lnTo>
                <a:lnTo>
                  <a:pt x="1314" y="15256"/>
                </a:lnTo>
                <a:lnTo>
                  <a:pt x="1192" y="15159"/>
                </a:lnTo>
                <a:lnTo>
                  <a:pt x="1095" y="15037"/>
                </a:lnTo>
                <a:lnTo>
                  <a:pt x="1022" y="14867"/>
                </a:lnTo>
                <a:lnTo>
                  <a:pt x="973" y="14672"/>
                </a:lnTo>
                <a:lnTo>
                  <a:pt x="973" y="14478"/>
                </a:lnTo>
                <a:lnTo>
                  <a:pt x="973" y="14283"/>
                </a:lnTo>
                <a:lnTo>
                  <a:pt x="998" y="14064"/>
                </a:lnTo>
                <a:lnTo>
                  <a:pt x="1046" y="13869"/>
                </a:lnTo>
                <a:lnTo>
                  <a:pt x="1168" y="13456"/>
                </a:lnTo>
                <a:lnTo>
                  <a:pt x="1752" y="12288"/>
                </a:lnTo>
                <a:lnTo>
                  <a:pt x="2020" y="11753"/>
                </a:lnTo>
                <a:lnTo>
                  <a:pt x="2141" y="11558"/>
                </a:lnTo>
                <a:lnTo>
                  <a:pt x="2190" y="11485"/>
                </a:lnTo>
                <a:lnTo>
                  <a:pt x="2239" y="11436"/>
                </a:lnTo>
                <a:lnTo>
                  <a:pt x="2287" y="11534"/>
                </a:lnTo>
                <a:lnTo>
                  <a:pt x="2263" y="11558"/>
                </a:lnTo>
                <a:lnTo>
                  <a:pt x="1995" y="12118"/>
                </a:lnTo>
                <a:lnTo>
                  <a:pt x="1874" y="12410"/>
                </a:lnTo>
                <a:lnTo>
                  <a:pt x="1776" y="12701"/>
                </a:lnTo>
                <a:lnTo>
                  <a:pt x="1703" y="12993"/>
                </a:lnTo>
                <a:lnTo>
                  <a:pt x="1703" y="13139"/>
                </a:lnTo>
                <a:lnTo>
                  <a:pt x="1703" y="13285"/>
                </a:lnTo>
                <a:lnTo>
                  <a:pt x="1703" y="13431"/>
                </a:lnTo>
                <a:lnTo>
                  <a:pt x="1728" y="13577"/>
                </a:lnTo>
                <a:lnTo>
                  <a:pt x="1776" y="13723"/>
                </a:lnTo>
                <a:lnTo>
                  <a:pt x="1849" y="13869"/>
                </a:lnTo>
                <a:lnTo>
                  <a:pt x="1922" y="13967"/>
                </a:lnTo>
                <a:lnTo>
                  <a:pt x="2020" y="14064"/>
                </a:lnTo>
                <a:lnTo>
                  <a:pt x="2117" y="14137"/>
                </a:lnTo>
                <a:lnTo>
                  <a:pt x="2214" y="14210"/>
                </a:lnTo>
                <a:lnTo>
                  <a:pt x="2336" y="14234"/>
                </a:lnTo>
                <a:lnTo>
                  <a:pt x="2458" y="14283"/>
                </a:lnTo>
                <a:lnTo>
                  <a:pt x="2701" y="14283"/>
                </a:lnTo>
                <a:lnTo>
                  <a:pt x="2969" y="14259"/>
                </a:lnTo>
                <a:lnTo>
                  <a:pt x="3236" y="14210"/>
                </a:lnTo>
                <a:lnTo>
                  <a:pt x="3480" y="14137"/>
                </a:lnTo>
                <a:lnTo>
                  <a:pt x="3674" y="14040"/>
                </a:lnTo>
                <a:lnTo>
                  <a:pt x="4064" y="13869"/>
                </a:lnTo>
                <a:lnTo>
                  <a:pt x="4404" y="13650"/>
                </a:lnTo>
                <a:lnTo>
                  <a:pt x="4745" y="13407"/>
                </a:lnTo>
                <a:lnTo>
                  <a:pt x="5086" y="13139"/>
                </a:lnTo>
                <a:lnTo>
                  <a:pt x="5718" y="12580"/>
                </a:lnTo>
                <a:lnTo>
                  <a:pt x="6351" y="12020"/>
                </a:lnTo>
                <a:lnTo>
                  <a:pt x="7056" y="11315"/>
                </a:lnTo>
                <a:lnTo>
                  <a:pt x="7762" y="10585"/>
                </a:lnTo>
                <a:lnTo>
                  <a:pt x="8443" y="9855"/>
                </a:lnTo>
                <a:lnTo>
                  <a:pt x="9149" y="9125"/>
                </a:lnTo>
                <a:lnTo>
                  <a:pt x="10585" y="7665"/>
                </a:lnTo>
                <a:lnTo>
                  <a:pt x="11315" y="6910"/>
                </a:lnTo>
                <a:lnTo>
                  <a:pt x="12045" y="6180"/>
                </a:lnTo>
                <a:lnTo>
                  <a:pt x="12580" y="5596"/>
                </a:lnTo>
                <a:lnTo>
                  <a:pt x="13091" y="4988"/>
                </a:lnTo>
                <a:lnTo>
                  <a:pt x="13334" y="4672"/>
                </a:lnTo>
                <a:lnTo>
                  <a:pt x="13553" y="4356"/>
                </a:lnTo>
                <a:lnTo>
                  <a:pt x="13772" y="4015"/>
                </a:lnTo>
                <a:lnTo>
                  <a:pt x="13943" y="3674"/>
                </a:lnTo>
                <a:lnTo>
                  <a:pt x="14040" y="3407"/>
                </a:lnTo>
                <a:lnTo>
                  <a:pt x="14113" y="3163"/>
                </a:lnTo>
                <a:lnTo>
                  <a:pt x="14162" y="2896"/>
                </a:lnTo>
                <a:lnTo>
                  <a:pt x="14186" y="2628"/>
                </a:lnTo>
                <a:lnTo>
                  <a:pt x="14137" y="2385"/>
                </a:lnTo>
                <a:lnTo>
                  <a:pt x="14089" y="2263"/>
                </a:lnTo>
                <a:lnTo>
                  <a:pt x="14040" y="2141"/>
                </a:lnTo>
                <a:lnTo>
                  <a:pt x="13967" y="2044"/>
                </a:lnTo>
                <a:lnTo>
                  <a:pt x="13894" y="1947"/>
                </a:lnTo>
                <a:lnTo>
                  <a:pt x="13772" y="1849"/>
                </a:lnTo>
                <a:lnTo>
                  <a:pt x="13651" y="1776"/>
                </a:lnTo>
                <a:lnTo>
                  <a:pt x="13480" y="1703"/>
                </a:lnTo>
                <a:lnTo>
                  <a:pt x="13334" y="1679"/>
                </a:lnTo>
                <a:lnTo>
                  <a:pt x="12994" y="1679"/>
                </a:lnTo>
                <a:lnTo>
                  <a:pt x="13261" y="1606"/>
                </a:lnTo>
                <a:lnTo>
                  <a:pt x="13529" y="1533"/>
                </a:lnTo>
                <a:lnTo>
                  <a:pt x="13821" y="1484"/>
                </a:lnTo>
                <a:lnTo>
                  <a:pt x="14113" y="1460"/>
                </a:lnTo>
                <a:close/>
                <a:moveTo>
                  <a:pt x="15573" y="535"/>
                </a:moveTo>
                <a:lnTo>
                  <a:pt x="15694" y="584"/>
                </a:lnTo>
                <a:lnTo>
                  <a:pt x="15767" y="633"/>
                </a:lnTo>
                <a:lnTo>
                  <a:pt x="15816" y="681"/>
                </a:lnTo>
                <a:lnTo>
                  <a:pt x="15840" y="754"/>
                </a:lnTo>
                <a:lnTo>
                  <a:pt x="15889" y="852"/>
                </a:lnTo>
                <a:lnTo>
                  <a:pt x="15938" y="1119"/>
                </a:lnTo>
                <a:lnTo>
                  <a:pt x="15938" y="1387"/>
                </a:lnTo>
                <a:lnTo>
                  <a:pt x="15913" y="1679"/>
                </a:lnTo>
                <a:lnTo>
                  <a:pt x="15865" y="1971"/>
                </a:lnTo>
                <a:lnTo>
                  <a:pt x="15719" y="2531"/>
                </a:lnTo>
                <a:lnTo>
                  <a:pt x="15548" y="3066"/>
                </a:lnTo>
                <a:lnTo>
                  <a:pt x="15378" y="3577"/>
                </a:lnTo>
                <a:lnTo>
                  <a:pt x="15159" y="4088"/>
                </a:lnTo>
                <a:lnTo>
                  <a:pt x="14916" y="4574"/>
                </a:lnTo>
                <a:lnTo>
                  <a:pt x="14624" y="5061"/>
                </a:lnTo>
                <a:lnTo>
                  <a:pt x="14332" y="5499"/>
                </a:lnTo>
                <a:lnTo>
                  <a:pt x="13991" y="5937"/>
                </a:lnTo>
                <a:lnTo>
                  <a:pt x="13626" y="6351"/>
                </a:lnTo>
                <a:lnTo>
                  <a:pt x="13261" y="6740"/>
                </a:lnTo>
                <a:lnTo>
                  <a:pt x="12604" y="7397"/>
                </a:lnTo>
                <a:lnTo>
                  <a:pt x="12288" y="7738"/>
                </a:lnTo>
                <a:lnTo>
                  <a:pt x="11996" y="8103"/>
                </a:lnTo>
                <a:lnTo>
                  <a:pt x="11363" y="8979"/>
                </a:lnTo>
                <a:lnTo>
                  <a:pt x="11047" y="9392"/>
                </a:lnTo>
                <a:lnTo>
                  <a:pt x="10877" y="9611"/>
                </a:lnTo>
                <a:lnTo>
                  <a:pt x="10682" y="9806"/>
                </a:lnTo>
                <a:lnTo>
                  <a:pt x="10293" y="10122"/>
                </a:lnTo>
                <a:lnTo>
                  <a:pt x="9903" y="10439"/>
                </a:lnTo>
                <a:lnTo>
                  <a:pt x="9100" y="11047"/>
                </a:lnTo>
                <a:lnTo>
                  <a:pt x="8687" y="11388"/>
                </a:lnTo>
                <a:lnTo>
                  <a:pt x="8297" y="11728"/>
                </a:lnTo>
                <a:lnTo>
                  <a:pt x="7519" y="12410"/>
                </a:lnTo>
                <a:lnTo>
                  <a:pt x="6837" y="12969"/>
                </a:lnTo>
                <a:lnTo>
                  <a:pt x="6156" y="13529"/>
                </a:lnTo>
                <a:lnTo>
                  <a:pt x="5475" y="14064"/>
                </a:lnTo>
                <a:lnTo>
                  <a:pt x="4769" y="14575"/>
                </a:lnTo>
                <a:lnTo>
                  <a:pt x="4283" y="14916"/>
                </a:lnTo>
                <a:lnTo>
                  <a:pt x="3796" y="15208"/>
                </a:lnTo>
                <a:lnTo>
                  <a:pt x="3285" y="15500"/>
                </a:lnTo>
                <a:lnTo>
                  <a:pt x="2750" y="15767"/>
                </a:lnTo>
                <a:lnTo>
                  <a:pt x="2287" y="15962"/>
                </a:lnTo>
                <a:lnTo>
                  <a:pt x="2020" y="16059"/>
                </a:lnTo>
                <a:lnTo>
                  <a:pt x="1752" y="16132"/>
                </a:lnTo>
                <a:lnTo>
                  <a:pt x="1484" y="16205"/>
                </a:lnTo>
                <a:lnTo>
                  <a:pt x="1217" y="16230"/>
                </a:lnTo>
                <a:lnTo>
                  <a:pt x="949" y="16205"/>
                </a:lnTo>
                <a:lnTo>
                  <a:pt x="827" y="16181"/>
                </a:lnTo>
                <a:lnTo>
                  <a:pt x="730" y="16132"/>
                </a:lnTo>
                <a:lnTo>
                  <a:pt x="633" y="16084"/>
                </a:lnTo>
                <a:lnTo>
                  <a:pt x="560" y="16011"/>
                </a:lnTo>
                <a:lnTo>
                  <a:pt x="511" y="15938"/>
                </a:lnTo>
                <a:lnTo>
                  <a:pt x="462" y="15840"/>
                </a:lnTo>
                <a:lnTo>
                  <a:pt x="438" y="15646"/>
                </a:lnTo>
                <a:lnTo>
                  <a:pt x="438" y="15402"/>
                </a:lnTo>
                <a:lnTo>
                  <a:pt x="487" y="15159"/>
                </a:lnTo>
                <a:lnTo>
                  <a:pt x="560" y="14891"/>
                </a:lnTo>
                <a:lnTo>
                  <a:pt x="754" y="14405"/>
                </a:lnTo>
                <a:lnTo>
                  <a:pt x="754" y="14599"/>
                </a:lnTo>
                <a:lnTo>
                  <a:pt x="754" y="14794"/>
                </a:lnTo>
                <a:lnTo>
                  <a:pt x="803" y="14964"/>
                </a:lnTo>
                <a:lnTo>
                  <a:pt x="827" y="15110"/>
                </a:lnTo>
                <a:lnTo>
                  <a:pt x="900" y="15232"/>
                </a:lnTo>
                <a:lnTo>
                  <a:pt x="973" y="15354"/>
                </a:lnTo>
                <a:lnTo>
                  <a:pt x="1046" y="15427"/>
                </a:lnTo>
                <a:lnTo>
                  <a:pt x="1144" y="15500"/>
                </a:lnTo>
                <a:lnTo>
                  <a:pt x="1241" y="15573"/>
                </a:lnTo>
                <a:lnTo>
                  <a:pt x="1338" y="15597"/>
                </a:lnTo>
                <a:lnTo>
                  <a:pt x="1460" y="15646"/>
                </a:lnTo>
                <a:lnTo>
                  <a:pt x="1849" y="15646"/>
                </a:lnTo>
                <a:lnTo>
                  <a:pt x="2141" y="15597"/>
                </a:lnTo>
                <a:lnTo>
                  <a:pt x="2433" y="15500"/>
                </a:lnTo>
                <a:lnTo>
                  <a:pt x="2750" y="15402"/>
                </a:lnTo>
                <a:lnTo>
                  <a:pt x="3042" y="15256"/>
                </a:lnTo>
                <a:lnTo>
                  <a:pt x="3626" y="14964"/>
                </a:lnTo>
                <a:lnTo>
                  <a:pt x="4112" y="14648"/>
                </a:lnTo>
                <a:lnTo>
                  <a:pt x="4453" y="14405"/>
                </a:lnTo>
                <a:lnTo>
                  <a:pt x="4794" y="14137"/>
                </a:lnTo>
                <a:lnTo>
                  <a:pt x="5134" y="13845"/>
                </a:lnTo>
                <a:lnTo>
                  <a:pt x="5767" y="13261"/>
                </a:lnTo>
                <a:lnTo>
                  <a:pt x="6375" y="12653"/>
                </a:lnTo>
                <a:lnTo>
                  <a:pt x="6983" y="12045"/>
                </a:lnTo>
                <a:lnTo>
                  <a:pt x="7738" y="11363"/>
                </a:lnTo>
                <a:lnTo>
                  <a:pt x="8492" y="10731"/>
                </a:lnTo>
                <a:lnTo>
                  <a:pt x="9271" y="10098"/>
                </a:lnTo>
                <a:lnTo>
                  <a:pt x="10049" y="9465"/>
                </a:lnTo>
                <a:lnTo>
                  <a:pt x="10439" y="9125"/>
                </a:lnTo>
                <a:lnTo>
                  <a:pt x="10828" y="8760"/>
                </a:lnTo>
                <a:lnTo>
                  <a:pt x="11193" y="8395"/>
                </a:lnTo>
                <a:lnTo>
                  <a:pt x="11558" y="8030"/>
                </a:lnTo>
                <a:lnTo>
                  <a:pt x="11899" y="7665"/>
                </a:lnTo>
                <a:lnTo>
                  <a:pt x="12239" y="7275"/>
                </a:lnTo>
                <a:lnTo>
                  <a:pt x="12896" y="6448"/>
                </a:lnTo>
                <a:lnTo>
                  <a:pt x="13894" y="5110"/>
                </a:lnTo>
                <a:lnTo>
                  <a:pt x="14381" y="4429"/>
                </a:lnTo>
                <a:lnTo>
                  <a:pt x="14599" y="4064"/>
                </a:lnTo>
                <a:lnTo>
                  <a:pt x="14818" y="3723"/>
                </a:lnTo>
                <a:lnTo>
                  <a:pt x="14989" y="3382"/>
                </a:lnTo>
                <a:lnTo>
                  <a:pt x="15159" y="2993"/>
                </a:lnTo>
                <a:lnTo>
                  <a:pt x="15281" y="2604"/>
                </a:lnTo>
                <a:lnTo>
                  <a:pt x="15329" y="2409"/>
                </a:lnTo>
                <a:lnTo>
                  <a:pt x="15378" y="2214"/>
                </a:lnTo>
                <a:lnTo>
                  <a:pt x="15378" y="2020"/>
                </a:lnTo>
                <a:lnTo>
                  <a:pt x="15354" y="1849"/>
                </a:lnTo>
                <a:lnTo>
                  <a:pt x="15305" y="1655"/>
                </a:lnTo>
                <a:lnTo>
                  <a:pt x="15232" y="1509"/>
                </a:lnTo>
                <a:lnTo>
                  <a:pt x="15135" y="1363"/>
                </a:lnTo>
                <a:lnTo>
                  <a:pt x="14989" y="1241"/>
                </a:lnTo>
                <a:lnTo>
                  <a:pt x="14794" y="1144"/>
                </a:lnTo>
                <a:lnTo>
                  <a:pt x="14575" y="1046"/>
                </a:lnTo>
                <a:lnTo>
                  <a:pt x="14332" y="998"/>
                </a:lnTo>
                <a:lnTo>
                  <a:pt x="14089" y="973"/>
                </a:lnTo>
                <a:lnTo>
                  <a:pt x="14818" y="730"/>
                </a:lnTo>
                <a:lnTo>
                  <a:pt x="15110" y="608"/>
                </a:lnTo>
                <a:lnTo>
                  <a:pt x="15281" y="560"/>
                </a:lnTo>
                <a:lnTo>
                  <a:pt x="15427" y="535"/>
                </a:lnTo>
                <a:close/>
                <a:moveTo>
                  <a:pt x="15451" y="0"/>
                </a:moveTo>
                <a:lnTo>
                  <a:pt x="15305" y="24"/>
                </a:lnTo>
                <a:lnTo>
                  <a:pt x="15013" y="97"/>
                </a:lnTo>
                <a:lnTo>
                  <a:pt x="13845" y="462"/>
                </a:lnTo>
                <a:lnTo>
                  <a:pt x="13261" y="657"/>
                </a:lnTo>
                <a:lnTo>
                  <a:pt x="12702" y="876"/>
                </a:lnTo>
                <a:lnTo>
                  <a:pt x="12118" y="1119"/>
                </a:lnTo>
                <a:lnTo>
                  <a:pt x="11582" y="1411"/>
                </a:lnTo>
                <a:lnTo>
                  <a:pt x="11047" y="1703"/>
                </a:lnTo>
                <a:lnTo>
                  <a:pt x="10536" y="2020"/>
                </a:lnTo>
                <a:lnTo>
                  <a:pt x="10512" y="2068"/>
                </a:lnTo>
                <a:lnTo>
                  <a:pt x="10195" y="1971"/>
                </a:lnTo>
                <a:lnTo>
                  <a:pt x="9879" y="1898"/>
                </a:lnTo>
                <a:lnTo>
                  <a:pt x="9246" y="1801"/>
                </a:lnTo>
                <a:lnTo>
                  <a:pt x="8906" y="1776"/>
                </a:lnTo>
                <a:lnTo>
                  <a:pt x="8565" y="1752"/>
                </a:lnTo>
                <a:lnTo>
                  <a:pt x="8224" y="1752"/>
                </a:lnTo>
                <a:lnTo>
                  <a:pt x="7884" y="1776"/>
                </a:lnTo>
                <a:lnTo>
                  <a:pt x="7543" y="1801"/>
                </a:lnTo>
                <a:lnTo>
                  <a:pt x="7178" y="1849"/>
                </a:lnTo>
                <a:lnTo>
                  <a:pt x="6837" y="1898"/>
                </a:lnTo>
                <a:lnTo>
                  <a:pt x="6497" y="1971"/>
                </a:lnTo>
                <a:lnTo>
                  <a:pt x="6181" y="2068"/>
                </a:lnTo>
                <a:lnTo>
                  <a:pt x="5840" y="2166"/>
                </a:lnTo>
                <a:lnTo>
                  <a:pt x="5524" y="2287"/>
                </a:lnTo>
                <a:lnTo>
                  <a:pt x="5207" y="2409"/>
                </a:lnTo>
                <a:lnTo>
                  <a:pt x="4891" y="2555"/>
                </a:lnTo>
                <a:lnTo>
                  <a:pt x="4575" y="2725"/>
                </a:lnTo>
                <a:lnTo>
                  <a:pt x="4283" y="2896"/>
                </a:lnTo>
                <a:lnTo>
                  <a:pt x="3991" y="3090"/>
                </a:lnTo>
                <a:lnTo>
                  <a:pt x="3626" y="3358"/>
                </a:lnTo>
                <a:lnTo>
                  <a:pt x="3285" y="3699"/>
                </a:lnTo>
                <a:lnTo>
                  <a:pt x="2969" y="4039"/>
                </a:lnTo>
                <a:lnTo>
                  <a:pt x="2677" y="4429"/>
                </a:lnTo>
                <a:lnTo>
                  <a:pt x="2433" y="4842"/>
                </a:lnTo>
                <a:lnTo>
                  <a:pt x="2214" y="5256"/>
                </a:lnTo>
                <a:lnTo>
                  <a:pt x="2044" y="5718"/>
                </a:lnTo>
                <a:lnTo>
                  <a:pt x="1874" y="6156"/>
                </a:lnTo>
                <a:lnTo>
                  <a:pt x="1776" y="6351"/>
                </a:lnTo>
                <a:lnTo>
                  <a:pt x="1679" y="6521"/>
                </a:lnTo>
                <a:lnTo>
                  <a:pt x="1630" y="6691"/>
                </a:lnTo>
                <a:lnTo>
                  <a:pt x="1630" y="6862"/>
                </a:lnTo>
                <a:lnTo>
                  <a:pt x="1655" y="6910"/>
                </a:lnTo>
                <a:lnTo>
                  <a:pt x="1703" y="6935"/>
                </a:lnTo>
                <a:lnTo>
                  <a:pt x="1630" y="7348"/>
                </a:lnTo>
                <a:lnTo>
                  <a:pt x="1582" y="7762"/>
                </a:lnTo>
                <a:lnTo>
                  <a:pt x="1557" y="8151"/>
                </a:lnTo>
                <a:lnTo>
                  <a:pt x="1557" y="8565"/>
                </a:lnTo>
                <a:lnTo>
                  <a:pt x="1557" y="8881"/>
                </a:lnTo>
                <a:lnTo>
                  <a:pt x="1606" y="9198"/>
                </a:lnTo>
                <a:lnTo>
                  <a:pt x="1655" y="9514"/>
                </a:lnTo>
                <a:lnTo>
                  <a:pt x="1703" y="9830"/>
                </a:lnTo>
                <a:lnTo>
                  <a:pt x="1776" y="10171"/>
                </a:lnTo>
                <a:lnTo>
                  <a:pt x="1874" y="10487"/>
                </a:lnTo>
                <a:lnTo>
                  <a:pt x="1995" y="10828"/>
                </a:lnTo>
                <a:lnTo>
                  <a:pt x="2117" y="11144"/>
                </a:lnTo>
                <a:lnTo>
                  <a:pt x="2020" y="11193"/>
                </a:lnTo>
                <a:lnTo>
                  <a:pt x="1898" y="11290"/>
                </a:lnTo>
                <a:lnTo>
                  <a:pt x="1776" y="11412"/>
                </a:lnTo>
                <a:lnTo>
                  <a:pt x="1655" y="11607"/>
                </a:lnTo>
                <a:lnTo>
                  <a:pt x="1387" y="12045"/>
                </a:lnTo>
                <a:lnTo>
                  <a:pt x="1119" y="12556"/>
                </a:lnTo>
                <a:lnTo>
                  <a:pt x="876" y="13091"/>
                </a:lnTo>
                <a:lnTo>
                  <a:pt x="657" y="13553"/>
                </a:lnTo>
                <a:lnTo>
                  <a:pt x="414" y="14113"/>
                </a:lnTo>
                <a:lnTo>
                  <a:pt x="243" y="14551"/>
                </a:lnTo>
                <a:lnTo>
                  <a:pt x="97" y="14989"/>
                </a:lnTo>
                <a:lnTo>
                  <a:pt x="49" y="15208"/>
                </a:lnTo>
                <a:lnTo>
                  <a:pt x="0" y="15427"/>
                </a:lnTo>
                <a:lnTo>
                  <a:pt x="0" y="15670"/>
                </a:lnTo>
                <a:lnTo>
                  <a:pt x="49" y="15889"/>
                </a:lnTo>
                <a:lnTo>
                  <a:pt x="97" y="16084"/>
                </a:lnTo>
                <a:lnTo>
                  <a:pt x="195" y="16254"/>
                </a:lnTo>
                <a:lnTo>
                  <a:pt x="316" y="16400"/>
                </a:lnTo>
                <a:lnTo>
                  <a:pt x="487" y="16497"/>
                </a:lnTo>
                <a:lnTo>
                  <a:pt x="657" y="16595"/>
                </a:lnTo>
                <a:lnTo>
                  <a:pt x="827" y="16643"/>
                </a:lnTo>
                <a:lnTo>
                  <a:pt x="1046" y="16668"/>
                </a:lnTo>
                <a:lnTo>
                  <a:pt x="1241" y="16668"/>
                </a:lnTo>
                <a:lnTo>
                  <a:pt x="1509" y="16643"/>
                </a:lnTo>
                <a:lnTo>
                  <a:pt x="1776" y="16570"/>
                </a:lnTo>
                <a:lnTo>
                  <a:pt x="2044" y="16497"/>
                </a:lnTo>
                <a:lnTo>
                  <a:pt x="2312" y="16400"/>
                </a:lnTo>
                <a:lnTo>
                  <a:pt x="2823" y="16157"/>
                </a:lnTo>
                <a:lnTo>
                  <a:pt x="3309" y="15913"/>
                </a:lnTo>
                <a:lnTo>
                  <a:pt x="3796" y="15646"/>
                </a:lnTo>
                <a:lnTo>
                  <a:pt x="4258" y="15378"/>
                </a:lnTo>
                <a:lnTo>
                  <a:pt x="4721" y="15062"/>
                </a:lnTo>
                <a:lnTo>
                  <a:pt x="5183" y="14745"/>
                </a:lnTo>
                <a:lnTo>
                  <a:pt x="5791" y="14307"/>
                </a:lnTo>
                <a:lnTo>
                  <a:pt x="5767" y="14405"/>
                </a:lnTo>
                <a:lnTo>
                  <a:pt x="5767" y="14502"/>
                </a:lnTo>
                <a:lnTo>
                  <a:pt x="5791" y="14599"/>
                </a:lnTo>
                <a:lnTo>
                  <a:pt x="5864" y="14672"/>
                </a:lnTo>
                <a:lnTo>
                  <a:pt x="5937" y="14745"/>
                </a:lnTo>
                <a:lnTo>
                  <a:pt x="6035" y="14794"/>
                </a:lnTo>
                <a:lnTo>
                  <a:pt x="6302" y="14867"/>
                </a:lnTo>
                <a:lnTo>
                  <a:pt x="6594" y="14940"/>
                </a:lnTo>
                <a:lnTo>
                  <a:pt x="6910" y="14964"/>
                </a:lnTo>
                <a:lnTo>
                  <a:pt x="7227" y="14989"/>
                </a:lnTo>
                <a:lnTo>
                  <a:pt x="7543" y="14989"/>
                </a:lnTo>
                <a:lnTo>
                  <a:pt x="7567" y="15037"/>
                </a:lnTo>
                <a:lnTo>
                  <a:pt x="7640" y="15062"/>
                </a:lnTo>
                <a:lnTo>
                  <a:pt x="7689" y="15062"/>
                </a:lnTo>
                <a:lnTo>
                  <a:pt x="7713" y="15037"/>
                </a:lnTo>
                <a:lnTo>
                  <a:pt x="7738" y="14964"/>
                </a:lnTo>
                <a:lnTo>
                  <a:pt x="8127" y="14940"/>
                </a:lnTo>
                <a:lnTo>
                  <a:pt x="8224" y="14940"/>
                </a:lnTo>
                <a:lnTo>
                  <a:pt x="8322" y="14964"/>
                </a:lnTo>
                <a:lnTo>
                  <a:pt x="8395" y="14916"/>
                </a:lnTo>
                <a:lnTo>
                  <a:pt x="8808" y="14867"/>
                </a:lnTo>
                <a:lnTo>
                  <a:pt x="9198" y="14794"/>
                </a:lnTo>
                <a:lnTo>
                  <a:pt x="9611" y="14697"/>
                </a:lnTo>
                <a:lnTo>
                  <a:pt x="10001" y="14599"/>
                </a:lnTo>
                <a:lnTo>
                  <a:pt x="10390" y="14453"/>
                </a:lnTo>
                <a:lnTo>
                  <a:pt x="10779" y="14307"/>
                </a:lnTo>
                <a:lnTo>
                  <a:pt x="11144" y="14137"/>
                </a:lnTo>
                <a:lnTo>
                  <a:pt x="11509" y="13918"/>
                </a:lnTo>
                <a:lnTo>
                  <a:pt x="12020" y="13577"/>
                </a:lnTo>
                <a:lnTo>
                  <a:pt x="12507" y="13164"/>
                </a:lnTo>
                <a:lnTo>
                  <a:pt x="12969" y="12726"/>
                </a:lnTo>
                <a:lnTo>
                  <a:pt x="13359" y="12264"/>
                </a:lnTo>
                <a:lnTo>
                  <a:pt x="13553" y="11996"/>
                </a:lnTo>
                <a:lnTo>
                  <a:pt x="13724" y="11753"/>
                </a:lnTo>
                <a:lnTo>
                  <a:pt x="13894" y="11485"/>
                </a:lnTo>
                <a:lnTo>
                  <a:pt x="14040" y="11193"/>
                </a:lnTo>
                <a:lnTo>
                  <a:pt x="14186" y="10925"/>
                </a:lnTo>
                <a:lnTo>
                  <a:pt x="14308" y="10633"/>
                </a:lnTo>
                <a:lnTo>
                  <a:pt x="14405" y="10341"/>
                </a:lnTo>
                <a:lnTo>
                  <a:pt x="14478" y="10049"/>
                </a:lnTo>
                <a:lnTo>
                  <a:pt x="14599" y="9538"/>
                </a:lnTo>
                <a:lnTo>
                  <a:pt x="14648" y="9003"/>
                </a:lnTo>
                <a:lnTo>
                  <a:pt x="14672" y="8468"/>
                </a:lnTo>
                <a:lnTo>
                  <a:pt x="14697" y="7957"/>
                </a:lnTo>
                <a:lnTo>
                  <a:pt x="14697" y="7519"/>
                </a:lnTo>
                <a:lnTo>
                  <a:pt x="14672" y="7032"/>
                </a:lnTo>
                <a:lnTo>
                  <a:pt x="14624" y="6813"/>
                </a:lnTo>
                <a:lnTo>
                  <a:pt x="14575" y="6594"/>
                </a:lnTo>
                <a:lnTo>
                  <a:pt x="14502" y="6375"/>
                </a:lnTo>
                <a:lnTo>
                  <a:pt x="14381" y="6180"/>
                </a:lnTo>
                <a:lnTo>
                  <a:pt x="14745" y="5718"/>
                </a:lnTo>
                <a:lnTo>
                  <a:pt x="15086" y="5207"/>
                </a:lnTo>
                <a:lnTo>
                  <a:pt x="15378" y="4696"/>
                </a:lnTo>
                <a:lnTo>
                  <a:pt x="15646" y="4185"/>
                </a:lnTo>
                <a:lnTo>
                  <a:pt x="15889" y="3650"/>
                </a:lnTo>
                <a:lnTo>
                  <a:pt x="16084" y="3090"/>
                </a:lnTo>
                <a:lnTo>
                  <a:pt x="16254" y="2506"/>
                </a:lnTo>
                <a:lnTo>
                  <a:pt x="16376" y="1922"/>
                </a:lnTo>
                <a:lnTo>
                  <a:pt x="16449" y="1509"/>
                </a:lnTo>
                <a:lnTo>
                  <a:pt x="16449" y="1290"/>
                </a:lnTo>
                <a:lnTo>
                  <a:pt x="16449" y="1046"/>
                </a:lnTo>
                <a:lnTo>
                  <a:pt x="16424" y="803"/>
                </a:lnTo>
                <a:lnTo>
                  <a:pt x="16376" y="584"/>
                </a:lnTo>
                <a:lnTo>
                  <a:pt x="16303" y="389"/>
                </a:lnTo>
                <a:lnTo>
                  <a:pt x="16230" y="316"/>
                </a:lnTo>
                <a:lnTo>
                  <a:pt x="16157" y="243"/>
                </a:lnTo>
                <a:lnTo>
                  <a:pt x="16035" y="122"/>
                </a:lnTo>
                <a:lnTo>
                  <a:pt x="15889" y="49"/>
                </a:lnTo>
                <a:lnTo>
                  <a:pt x="15767" y="24"/>
                </a:lnTo>
                <a:lnTo>
                  <a:pt x="15621" y="0"/>
                </a:lnTo>
                <a:close/>
              </a:path>
            </a:pathLst>
          </a:custGeom>
          <a:solidFill>
            <a:srgbClr val="25212A">
              <a:alpha val="71150"/>
            </a:srgbClr>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6D9EEB"/>
              </a:solidFill>
              <a:latin typeface="Arial"/>
              <a:cs typeface="Arial"/>
              <a:sym typeface="Arial"/>
            </a:endParaRPr>
          </a:p>
        </p:txBody>
      </p:sp>
      <p:sp>
        <p:nvSpPr>
          <p:cNvPr id="102" name="Google Shape;102;p18"/>
          <p:cNvSpPr/>
          <p:nvPr/>
        </p:nvSpPr>
        <p:spPr>
          <a:xfrm rot="1473024">
            <a:off x="140357" y="3054937"/>
            <a:ext cx="893047" cy="869916"/>
          </a:xfrm>
          <a:custGeom>
            <a:avLst/>
            <a:gdLst/>
            <a:ahLst/>
            <a:cxnLst/>
            <a:rect l="l" t="t" r="r" b="b"/>
            <a:pathLst>
              <a:path w="18737" h="18250" extrusionOk="0">
                <a:moveTo>
                  <a:pt x="13554" y="3431"/>
                </a:moveTo>
                <a:lnTo>
                  <a:pt x="13748" y="3456"/>
                </a:lnTo>
                <a:lnTo>
                  <a:pt x="13919" y="3480"/>
                </a:lnTo>
                <a:lnTo>
                  <a:pt x="14308" y="3602"/>
                </a:lnTo>
                <a:lnTo>
                  <a:pt x="14478" y="3675"/>
                </a:lnTo>
                <a:lnTo>
                  <a:pt x="14624" y="3748"/>
                </a:lnTo>
                <a:lnTo>
                  <a:pt x="14746" y="3845"/>
                </a:lnTo>
                <a:lnTo>
                  <a:pt x="14843" y="3967"/>
                </a:lnTo>
                <a:lnTo>
                  <a:pt x="14941" y="4113"/>
                </a:lnTo>
                <a:lnTo>
                  <a:pt x="15038" y="4259"/>
                </a:lnTo>
                <a:lnTo>
                  <a:pt x="15111" y="4405"/>
                </a:lnTo>
                <a:lnTo>
                  <a:pt x="15160" y="4551"/>
                </a:lnTo>
                <a:lnTo>
                  <a:pt x="15184" y="4721"/>
                </a:lnTo>
                <a:lnTo>
                  <a:pt x="15208" y="4891"/>
                </a:lnTo>
                <a:lnTo>
                  <a:pt x="15233" y="5232"/>
                </a:lnTo>
                <a:lnTo>
                  <a:pt x="15160" y="5548"/>
                </a:lnTo>
                <a:lnTo>
                  <a:pt x="15111" y="5719"/>
                </a:lnTo>
                <a:lnTo>
                  <a:pt x="15062" y="5865"/>
                </a:lnTo>
                <a:lnTo>
                  <a:pt x="14916" y="6132"/>
                </a:lnTo>
                <a:lnTo>
                  <a:pt x="14722" y="6351"/>
                </a:lnTo>
                <a:lnTo>
                  <a:pt x="14527" y="6570"/>
                </a:lnTo>
                <a:lnTo>
                  <a:pt x="14284" y="6765"/>
                </a:lnTo>
                <a:lnTo>
                  <a:pt x="13821" y="7130"/>
                </a:lnTo>
                <a:lnTo>
                  <a:pt x="13602" y="7325"/>
                </a:lnTo>
                <a:lnTo>
                  <a:pt x="13408" y="7544"/>
                </a:lnTo>
                <a:lnTo>
                  <a:pt x="12678" y="6984"/>
                </a:lnTo>
                <a:lnTo>
                  <a:pt x="12313" y="6692"/>
                </a:lnTo>
                <a:lnTo>
                  <a:pt x="11948" y="6400"/>
                </a:lnTo>
                <a:lnTo>
                  <a:pt x="11631" y="6108"/>
                </a:lnTo>
                <a:lnTo>
                  <a:pt x="11315" y="5767"/>
                </a:lnTo>
                <a:lnTo>
                  <a:pt x="11023" y="5427"/>
                </a:lnTo>
                <a:lnTo>
                  <a:pt x="10755" y="5037"/>
                </a:lnTo>
                <a:lnTo>
                  <a:pt x="10877" y="4989"/>
                </a:lnTo>
                <a:lnTo>
                  <a:pt x="10999" y="4891"/>
                </a:lnTo>
                <a:lnTo>
                  <a:pt x="11242" y="4697"/>
                </a:lnTo>
                <a:lnTo>
                  <a:pt x="11461" y="4478"/>
                </a:lnTo>
                <a:lnTo>
                  <a:pt x="11656" y="4283"/>
                </a:lnTo>
                <a:lnTo>
                  <a:pt x="12191" y="3869"/>
                </a:lnTo>
                <a:lnTo>
                  <a:pt x="12483" y="3699"/>
                </a:lnTo>
                <a:lnTo>
                  <a:pt x="12775" y="3553"/>
                </a:lnTo>
                <a:lnTo>
                  <a:pt x="12970" y="3480"/>
                </a:lnTo>
                <a:lnTo>
                  <a:pt x="13164" y="3456"/>
                </a:lnTo>
                <a:lnTo>
                  <a:pt x="13359" y="3431"/>
                </a:lnTo>
                <a:close/>
                <a:moveTo>
                  <a:pt x="13529" y="2872"/>
                </a:moveTo>
                <a:lnTo>
                  <a:pt x="13335" y="2896"/>
                </a:lnTo>
                <a:lnTo>
                  <a:pt x="12945" y="2969"/>
                </a:lnTo>
                <a:lnTo>
                  <a:pt x="12556" y="3066"/>
                </a:lnTo>
                <a:lnTo>
                  <a:pt x="12191" y="3237"/>
                </a:lnTo>
                <a:lnTo>
                  <a:pt x="11850" y="3456"/>
                </a:lnTo>
                <a:lnTo>
                  <a:pt x="11607" y="3626"/>
                </a:lnTo>
                <a:lnTo>
                  <a:pt x="11388" y="3821"/>
                </a:lnTo>
                <a:lnTo>
                  <a:pt x="10950" y="4210"/>
                </a:lnTo>
                <a:lnTo>
                  <a:pt x="10658" y="4478"/>
                </a:lnTo>
                <a:lnTo>
                  <a:pt x="10512" y="4648"/>
                </a:lnTo>
                <a:lnTo>
                  <a:pt x="10464" y="4721"/>
                </a:lnTo>
                <a:lnTo>
                  <a:pt x="10464" y="4818"/>
                </a:lnTo>
                <a:lnTo>
                  <a:pt x="10366" y="4843"/>
                </a:lnTo>
                <a:lnTo>
                  <a:pt x="10293" y="4916"/>
                </a:lnTo>
                <a:lnTo>
                  <a:pt x="10245" y="4989"/>
                </a:lnTo>
                <a:lnTo>
                  <a:pt x="10269" y="5110"/>
                </a:lnTo>
                <a:lnTo>
                  <a:pt x="10366" y="5354"/>
                </a:lnTo>
                <a:lnTo>
                  <a:pt x="10488" y="5597"/>
                </a:lnTo>
                <a:lnTo>
                  <a:pt x="10610" y="5816"/>
                </a:lnTo>
                <a:lnTo>
                  <a:pt x="10780" y="6035"/>
                </a:lnTo>
                <a:lnTo>
                  <a:pt x="10950" y="6230"/>
                </a:lnTo>
                <a:lnTo>
                  <a:pt x="11120" y="6449"/>
                </a:lnTo>
                <a:lnTo>
                  <a:pt x="11534" y="6814"/>
                </a:lnTo>
                <a:lnTo>
                  <a:pt x="11972" y="7179"/>
                </a:lnTo>
                <a:lnTo>
                  <a:pt x="12410" y="7519"/>
                </a:lnTo>
                <a:lnTo>
                  <a:pt x="12848" y="7836"/>
                </a:lnTo>
                <a:lnTo>
                  <a:pt x="13262" y="8152"/>
                </a:lnTo>
                <a:lnTo>
                  <a:pt x="13335" y="8201"/>
                </a:lnTo>
                <a:lnTo>
                  <a:pt x="13432" y="8225"/>
                </a:lnTo>
                <a:lnTo>
                  <a:pt x="13505" y="8225"/>
                </a:lnTo>
                <a:lnTo>
                  <a:pt x="13602" y="8201"/>
                </a:lnTo>
                <a:lnTo>
                  <a:pt x="13651" y="8152"/>
                </a:lnTo>
                <a:lnTo>
                  <a:pt x="13724" y="8079"/>
                </a:lnTo>
                <a:lnTo>
                  <a:pt x="13748" y="8006"/>
                </a:lnTo>
                <a:lnTo>
                  <a:pt x="13748" y="7933"/>
                </a:lnTo>
                <a:lnTo>
                  <a:pt x="13943" y="7787"/>
                </a:lnTo>
                <a:lnTo>
                  <a:pt x="14089" y="7665"/>
                </a:lnTo>
                <a:lnTo>
                  <a:pt x="14722" y="7154"/>
                </a:lnTo>
                <a:lnTo>
                  <a:pt x="15014" y="6862"/>
                </a:lnTo>
                <a:lnTo>
                  <a:pt x="15281" y="6546"/>
                </a:lnTo>
                <a:lnTo>
                  <a:pt x="15500" y="6205"/>
                </a:lnTo>
                <a:lnTo>
                  <a:pt x="15598" y="6035"/>
                </a:lnTo>
                <a:lnTo>
                  <a:pt x="15671" y="5840"/>
                </a:lnTo>
                <a:lnTo>
                  <a:pt x="15719" y="5670"/>
                </a:lnTo>
                <a:lnTo>
                  <a:pt x="15768" y="5500"/>
                </a:lnTo>
                <a:lnTo>
                  <a:pt x="15792" y="5305"/>
                </a:lnTo>
                <a:lnTo>
                  <a:pt x="15792" y="5135"/>
                </a:lnTo>
                <a:lnTo>
                  <a:pt x="15768" y="4770"/>
                </a:lnTo>
                <a:lnTo>
                  <a:pt x="15695" y="4429"/>
                </a:lnTo>
                <a:lnTo>
                  <a:pt x="15549" y="4088"/>
                </a:lnTo>
                <a:lnTo>
                  <a:pt x="15379" y="3772"/>
                </a:lnTo>
                <a:lnTo>
                  <a:pt x="15257" y="3626"/>
                </a:lnTo>
                <a:lnTo>
                  <a:pt x="15135" y="3504"/>
                </a:lnTo>
                <a:lnTo>
                  <a:pt x="15014" y="3383"/>
                </a:lnTo>
                <a:lnTo>
                  <a:pt x="14868" y="3261"/>
                </a:lnTo>
                <a:lnTo>
                  <a:pt x="14697" y="3164"/>
                </a:lnTo>
                <a:lnTo>
                  <a:pt x="14503" y="3066"/>
                </a:lnTo>
                <a:lnTo>
                  <a:pt x="14332" y="2993"/>
                </a:lnTo>
                <a:lnTo>
                  <a:pt x="14138" y="2945"/>
                </a:lnTo>
                <a:lnTo>
                  <a:pt x="13943" y="2896"/>
                </a:lnTo>
                <a:lnTo>
                  <a:pt x="13724" y="2872"/>
                </a:lnTo>
                <a:close/>
                <a:moveTo>
                  <a:pt x="5597" y="6814"/>
                </a:moveTo>
                <a:lnTo>
                  <a:pt x="4283" y="8030"/>
                </a:lnTo>
                <a:lnTo>
                  <a:pt x="3675" y="8590"/>
                </a:lnTo>
                <a:lnTo>
                  <a:pt x="3602" y="8468"/>
                </a:lnTo>
                <a:lnTo>
                  <a:pt x="3504" y="8395"/>
                </a:lnTo>
                <a:lnTo>
                  <a:pt x="3285" y="8201"/>
                </a:lnTo>
                <a:lnTo>
                  <a:pt x="2969" y="7860"/>
                </a:lnTo>
                <a:lnTo>
                  <a:pt x="2677" y="7519"/>
                </a:lnTo>
                <a:lnTo>
                  <a:pt x="2410" y="7203"/>
                </a:lnTo>
                <a:lnTo>
                  <a:pt x="2264" y="7057"/>
                </a:lnTo>
                <a:lnTo>
                  <a:pt x="2093" y="6911"/>
                </a:lnTo>
                <a:lnTo>
                  <a:pt x="3821" y="6911"/>
                </a:lnTo>
                <a:lnTo>
                  <a:pt x="4745" y="6862"/>
                </a:lnTo>
                <a:lnTo>
                  <a:pt x="5597" y="6814"/>
                </a:lnTo>
                <a:close/>
                <a:moveTo>
                  <a:pt x="755" y="6911"/>
                </a:moveTo>
                <a:lnTo>
                  <a:pt x="1047" y="6935"/>
                </a:lnTo>
                <a:lnTo>
                  <a:pt x="1315" y="6935"/>
                </a:lnTo>
                <a:lnTo>
                  <a:pt x="1339" y="6984"/>
                </a:lnTo>
                <a:lnTo>
                  <a:pt x="1363" y="7008"/>
                </a:lnTo>
                <a:lnTo>
                  <a:pt x="1582" y="7227"/>
                </a:lnTo>
                <a:lnTo>
                  <a:pt x="1826" y="7422"/>
                </a:lnTo>
                <a:lnTo>
                  <a:pt x="2142" y="7738"/>
                </a:lnTo>
                <a:lnTo>
                  <a:pt x="2434" y="8103"/>
                </a:lnTo>
                <a:lnTo>
                  <a:pt x="2799" y="8541"/>
                </a:lnTo>
                <a:lnTo>
                  <a:pt x="3018" y="8785"/>
                </a:lnTo>
                <a:lnTo>
                  <a:pt x="3139" y="8882"/>
                </a:lnTo>
                <a:lnTo>
                  <a:pt x="3261" y="8955"/>
                </a:lnTo>
                <a:lnTo>
                  <a:pt x="3091" y="9077"/>
                </a:lnTo>
                <a:lnTo>
                  <a:pt x="2993" y="8931"/>
                </a:lnTo>
                <a:lnTo>
                  <a:pt x="2872" y="8785"/>
                </a:lnTo>
                <a:lnTo>
                  <a:pt x="2580" y="8517"/>
                </a:lnTo>
                <a:lnTo>
                  <a:pt x="2020" y="8079"/>
                </a:lnTo>
                <a:lnTo>
                  <a:pt x="1388" y="7495"/>
                </a:lnTo>
                <a:lnTo>
                  <a:pt x="755" y="6911"/>
                </a:lnTo>
                <a:close/>
                <a:moveTo>
                  <a:pt x="9490" y="8760"/>
                </a:moveTo>
                <a:lnTo>
                  <a:pt x="9369" y="8785"/>
                </a:lnTo>
                <a:lnTo>
                  <a:pt x="9271" y="8833"/>
                </a:lnTo>
                <a:lnTo>
                  <a:pt x="9101" y="9004"/>
                </a:lnTo>
                <a:lnTo>
                  <a:pt x="8931" y="9174"/>
                </a:lnTo>
                <a:lnTo>
                  <a:pt x="8760" y="9344"/>
                </a:lnTo>
                <a:lnTo>
                  <a:pt x="8566" y="9515"/>
                </a:lnTo>
                <a:lnTo>
                  <a:pt x="8103" y="9904"/>
                </a:lnTo>
                <a:lnTo>
                  <a:pt x="7617" y="10318"/>
                </a:lnTo>
                <a:lnTo>
                  <a:pt x="7276" y="10609"/>
                </a:lnTo>
                <a:lnTo>
                  <a:pt x="7081" y="10780"/>
                </a:lnTo>
                <a:lnTo>
                  <a:pt x="6887" y="10999"/>
                </a:lnTo>
                <a:lnTo>
                  <a:pt x="6716" y="11193"/>
                </a:lnTo>
                <a:lnTo>
                  <a:pt x="6595" y="11437"/>
                </a:lnTo>
                <a:lnTo>
                  <a:pt x="6570" y="11534"/>
                </a:lnTo>
                <a:lnTo>
                  <a:pt x="6546" y="11656"/>
                </a:lnTo>
                <a:lnTo>
                  <a:pt x="6546" y="11753"/>
                </a:lnTo>
                <a:lnTo>
                  <a:pt x="6570" y="11850"/>
                </a:lnTo>
                <a:lnTo>
                  <a:pt x="6619" y="11948"/>
                </a:lnTo>
                <a:lnTo>
                  <a:pt x="6668" y="11996"/>
                </a:lnTo>
                <a:lnTo>
                  <a:pt x="6765" y="12021"/>
                </a:lnTo>
                <a:lnTo>
                  <a:pt x="6838" y="12021"/>
                </a:lnTo>
                <a:lnTo>
                  <a:pt x="6935" y="11972"/>
                </a:lnTo>
                <a:lnTo>
                  <a:pt x="7033" y="11923"/>
                </a:lnTo>
                <a:lnTo>
                  <a:pt x="7154" y="11777"/>
                </a:lnTo>
                <a:lnTo>
                  <a:pt x="7422" y="11461"/>
                </a:lnTo>
                <a:lnTo>
                  <a:pt x="7641" y="11242"/>
                </a:lnTo>
                <a:lnTo>
                  <a:pt x="7860" y="11023"/>
                </a:lnTo>
                <a:lnTo>
                  <a:pt x="8322" y="10634"/>
                </a:lnTo>
                <a:lnTo>
                  <a:pt x="8736" y="10318"/>
                </a:lnTo>
                <a:lnTo>
                  <a:pt x="9174" y="9977"/>
                </a:lnTo>
                <a:lnTo>
                  <a:pt x="9393" y="9807"/>
                </a:lnTo>
                <a:lnTo>
                  <a:pt x="9563" y="9612"/>
                </a:lnTo>
                <a:lnTo>
                  <a:pt x="9709" y="9393"/>
                </a:lnTo>
                <a:lnTo>
                  <a:pt x="9831" y="9174"/>
                </a:lnTo>
                <a:lnTo>
                  <a:pt x="9855" y="9052"/>
                </a:lnTo>
                <a:lnTo>
                  <a:pt x="9855" y="8931"/>
                </a:lnTo>
                <a:lnTo>
                  <a:pt x="9782" y="8858"/>
                </a:lnTo>
                <a:lnTo>
                  <a:pt x="9709" y="8809"/>
                </a:lnTo>
                <a:lnTo>
                  <a:pt x="9588" y="8760"/>
                </a:lnTo>
                <a:close/>
                <a:moveTo>
                  <a:pt x="2045" y="13359"/>
                </a:moveTo>
                <a:lnTo>
                  <a:pt x="2166" y="13408"/>
                </a:lnTo>
                <a:lnTo>
                  <a:pt x="2166" y="13481"/>
                </a:lnTo>
                <a:lnTo>
                  <a:pt x="2166" y="13554"/>
                </a:lnTo>
                <a:lnTo>
                  <a:pt x="2118" y="13627"/>
                </a:lnTo>
                <a:lnTo>
                  <a:pt x="2069" y="13675"/>
                </a:lnTo>
                <a:lnTo>
                  <a:pt x="1947" y="13773"/>
                </a:lnTo>
                <a:lnTo>
                  <a:pt x="1826" y="13870"/>
                </a:lnTo>
                <a:lnTo>
                  <a:pt x="1655" y="13943"/>
                </a:lnTo>
                <a:lnTo>
                  <a:pt x="1461" y="14016"/>
                </a:lnTo>
                <a:lnTo>
                  <a:pt x="1461" y="14016"/>
                </a:lnTo>
                <a:lnTo>
                  <a:pt x="1607" y="13821"/>
                </a:lnTo>
                <a:lnTo>
                  <a:pt x="1753" y="13627"/>
                </a:lnTo>
                <a:lnTo>
                  <a:pt x="1874" y="13481"/>
                </a:lnTo>
                <a:lnTo>
                  <a:pt x="1972" y="13383"/>
                </a:lnTo>
                <a:lnTo>
                  <a:pt x="1996" y="13383"/>
                </a:lnTo>
                <a:lnTo>
                  <a:pt x="2045" y="13359"/>
                </a:lnTo>
                <a:close/>
                <a:moveTo>
                  <a:pt x="1996" y="12872"/>
                </a:moveTo>
                <a:lnTo>
                  <a:pt x="1899" y="12897"/>
                </a:lnTo>
                <a:lnTo>
                  <a:pt x="1826" y="12921"/>
                </a:lnTo>
                <a:lnTo>
                  <a:pt x="1655" y="13018"/>
                </a:lnTo>
                <a:lnTo>
                  <a:pt x="1534" y="13140"/>
                </a:lnTo>
                <a:lnTo>
                  <a:pt x="1388" y="13286"/>
                </a:lnTo>
                <a:lnTo>
                  <a:pt x="1242" y="13456"/>
                </a:lnTo>
                <a:lnTo>
                  <a:pt x="998" y="13797"/>
                </a:lnTo>
                <a:lnTo>
                  <a:pt x="925" y="13967"/>
                </a:lnTo>
                <a:lnTo>
                  <a:pt x="828" y="14138"/>
                </a:lnTo>
                <a:lnTo>
                  <a:pt x="804" y="14235"/>
                </a:lnTo>
                <a:lnTo>
                  <a:pt x="779" y="14308"/>
                </a:lnTo>
                <a:lnTo>
                  <a:pt x="779" y="14405"/>
                </a:lnTo>
                <a:lnTo>
                  <a:pt x="828" y="14478"/>
                </a:lnTo>
                <a:lnTo>
                  <a:pt x="877" y="14527"/>
                </a:lnTo>
                <a:lnTo>
                  <a:pt x="925" y="14576"/>
                </a:lnTo>
                <a:lnTo>
                  <a:pt x="1047" y="14576"/>
                </a:lnTo>
                <a:lnTo>
                  <a:pt x="1120" y="14551"/>
                </a:lnTo>
                <a:lnTo>
                  <a:pt x="1266" y="14551"/>
                </a:lnTo>
                <a:lnTo>
                  <a:pt x="1412" y="14527"/>
                </a:lnTo>
                <a:lnTo>
                  <a:pt x="1582" y="14478"/>
                </a:lnTo>
                <a:lnTo>
                  <a:pt x="1728" y="14430"/>
                </a:lnTo>
                <a:lnTo>
                  <a:pt x="2020" y="14284"/>
                </a:lnTo>
                <a:lnTo>
                  <a:pt x="2239" y="14138"/>
                </a:lnTo>
                <a:lnTo>
                  <a:pt x="2361" y="14040"/>
                </a:lnTo>
                <a:lnTo>
                  <a:pt x="2483" y="13919"/>
                </a:lnTo>
                <a:lnTo>
                  <a:pt x="2556" y="13773"/>
                </a:lnTo>
                <a:lnTo>
                  <a:pt x="2629" y="13627"/>
                </a:lnTo>
                <a:lnTo>
                  <a:pt x="2653" y="13481"/>
                </a:lnTo>
                <a:lnTo>
                  <a:pt x="2653" y="13408"/>
                </a:lnTo>
                <a:lnTo>
                  <a:pt x="2629" y="13335"/>
                </a:lnTo>
                <a:lnTo>
                  <a:pt x="2604" y="13262"/>
                </a:lnTo>
                <a:lnTo>
                  <a:pt x="2556" y="13189"/>
                </a:lnTo>
                <a:lnTo>
                  <a:pt x="2483" y="13140"/>
                </a:lnTo>
                <a:lnTo>
                  <a:pt x="2385" y="13091"/>
                </a:lnTo>
                <a:lnTo>
                  <a:pt x="2288" y="12970"/>
                </a:lnTo>
                <a:lnTo>
                  <a:pt x="2166" y="12897"/>
                </a:lnTo>
                <a:lnTo>
                  <a:pt x="2069" y="12872"/>
                </a:lnTo>
                <a:close/>
                <a:moveTo>
                  <a:pt x="15525" y="560"/>
                </a:moveTo>
                <a:lnTo>
                  <a:pt x="16084" y="633"/>
                </a:lnTo>
                <a:lnTo>
                  <a:pt x="16644" y="706"/>
                </a:lnTo>
                <a:lnTo>
                  <a:pt x="17204" y="828"/>
                </a:lnTo>
                <a:lnTo>
                  <a:pt x="17763" y="974"/>
                </a:lnTo>
                <a:lnTo>
                  <a:pt x="17666" y="1023"/>
                </a:lnTo>
                <a:lnTo>
                  <a:pt x="17593" y="1096"/>
                </a:lnTo>
                <a:lnTo>
                  <a:pt x="17496" y="1169"/>
                </a:lnTo>
                <a:lnTo>
                  <a:pt x="17496" y="1193"/>
                </a:lnTo>
                <a:lnTo>
                  <a:pt x="17520" y="1217"/>
                </a:lnTo>
                <a:lnTo>
                  <a:pt x="17569" y="1266"/>
                </a:lnTo>
                <a:lnTo>
                  <a:pt x="17617" y="1290"/>
                </a:lnTo>
                <a:lnTo>
                  <a:pt x="17739" y="1315"/>
                </a:lnTo>
                <a:lnTo>
                  <a:pt x="17861" y="1290"/>
                </a:lnTo>
                <a:lnTo>
                  <a:pt x="17934" y="1290"/>
                </a:lnTo>
                <a:lnTo>
                  <a:pt x="17982" y="1242"/>
                </a:lnTo>
                <a:lnTo>
                  <a:pt x="18007" y="1363"/>
                </a:lnTo>
                <a:lnTo>
                  <a:pt x="18031" y="1461"/>
                </a:lnTo>
                <a:lnTo>
                  <a:pt x="17909" y="1485"/>
                </a:lnTo>
                <a:lnTo>
                  <a:pt x="17812" y="1534"/>
                </a:lnTo>
                <a:lnTo>
                  <a:pt x="17715" y="1582"/>
                </a:lnTo>
                <a:lnTo>
                  <a:pt x="17617" y="1655"/>
                </a:lnTo>
                <a:lnTo>
                  <a:pt x="17593" y="1680"/>
                </a:lnTo>
                <a:lnTo>
                  <a:pt x="17593" y="1753"/>
                </a:lnTo>
                <a:lnTo>
                  <a:pt x="17617" y="1801"/>
                </a:lnTo>
                <a:lnTo>
                  <a:pt x="17690" y="1826"/>
                </a:lnTo>
                <a:lnTo>
                  <a:pt x="17739" y="1850"/>
                </a:lnTo>
                <a:lnTo>
                  <a:pt x="17812" y="1874"/>
                </a:lnTo>
                <a:lnTo>
                  <a:pt x="17958" y="1850"/>
                </a:lnTo>
                <a:lnTo>
                  <a:pt x="18080" y="1801"/>
                </a:lnTo>
                <a:lnTo>
                  <a:pt x="18104" y="1996"/>
                </a:lnTo>
                <a:lnTo>
                  <a:pt x="17909" y="2069"/>
                </a:lnTo>
                <a:lnTo>
                  <a:pt x="17788" y="2118"/>
                </a:lnTo>
                <a:lnTo>
                  <a:pt x="17690" y="2215"/>
                </a:lnTo>
                <a:lnTo>
                  <a:pt x="17642" y="2264"/>
                </a:lnTo>
                <a:lnTo>
                  <a:pt x="17642" y="2361"/>
                </a:lnTo>
                <a:lnTo>
                  <a:pt x="17666" y="2410"/>
                </a:lnTo>
                <a:lnTo>
                  <a:pt x="17739" y="2458"/>
                </a:lnTo>
                <a:lnTo>
                  <a:pt x="17836" y="2483"/>
                </a:lnTo>
                <a:lnTo>
                  <a:pt x="17934" y="2458"/>
                </a:lnTo>
                <a:lnTo>
                  <a:pt x="18128" y="2410"/>
                </a:lnTo>
                <a:lnTo>
                  <a:pt x="18153" y="2531"/>
                </a:lnTo>
                <a:lnTo>
                  <a:pt x="18007" y="2555"/>
                </a:lnTo>
                <a:lnTo>
                  <a:pt x="17836" y="2604"/>
                </a:lnTo>
                <a:lnTo>
                  <a:pt x="17763" y="2653"/>
                </a:lnTo>
                <a:lnTo>
                  <a:pt x="17715" y="2726"/>
                </a:lnTo>
                <a:lnTo>
                  <a:pt x="17690" y="2823"/>
                </a:lnTo>
                <a:lnTo>
                  <a:pt x="17690" y="2896"/>
                </a:lnTo>
                <a:lnTo>
                  <a:pt x="17739" y="2945"/>
                </a:lnTo>
                <a:lnTo>
                  <a:pt x="17812" y="2993"/>
                </a:lnTo>
                <a:lnTo>
                  <a:pt x="18153" y="2993"/>
                </a:lnTo>
                <a:lnTo>
                  <a:pt x="18177" y="2969"/>
                </a:lnTo>
                <a:lnTo>
                  <a:pt x="18177" y="3261"/>
                </a:lnTo>
                <a:lnTo>
                  <a:pt x="17739" y="3383"/>
                </a:lnTo>
                <a:lnTo>
                  <a:pt x="17690" y="3407"/>
                </a:lnTo>
                <a:lnTo>
                  <a:pt x="17666" y="3431"/>
                </a:lnTo>
                <a:lnTo>
                  <a:pt x="17617" y="3529"/>
                </a:lnTo>
                <a:lnTo>
                  <a:pt x="17617" y="3577"/>
                </a:lnTo>
                <a:lnTo>
                  <a:pt x="17642" y="3626"/>
                </a:lnTo>
                <a:lnTo>
                  <a:pt x="17666" y="3650"/>
                </a:lnTo>
                <a:lnTo>
                  <a:pt x="17715" y="3699"/>
                </a:lnTo>
                <a:lnTo>
                  <a:pt x="17812" y="3723"/>
                </a:lnTo>
                <a:lnTo>
                  <a:pt x="17934" y="3723"/>
                </a:lnTo>
                <a:lnTo>
                  <a:pt x="18153" y="3699"/>
                </a:lnTo>
                <a:lnTo>
                  <a:pt x="18153" y="3699"/>
                </a:lnTo>
                <a:lnTo>
                  <a:pt x="18104" y="4186"/>
                </a:lnTo>
                <a:lnTo>
                  <a:pt x="17934" y="4088"/>
                </a:lnTo>
                <a:lnTo>
                  <a:pt x="17739" y="4040"/>
                </a:lnTo>
                <a:lnTo>
                  <a:pt x="17642" y="4015"/>
                </a:lnTo>
                <a:lnTo>
                  <a:pt x="17569" y="4040"/>
                </a:lnTo>
                <a:lnTo>
                  <a:pt x="17471" y="4064"/>
                </a:lnTo>
                <a:lnTo>
                  <a:pt x="17423" y="4137"/>
                </a:lnTo>
                <a:lnTo>
                  <a:pt x="17423" y="4186"/>
                </a:lnTo>
                <a:lnTo>
                  <a:pt x="17496" y="4283"/>
                </a:lnTo>
                <a:lnTo>
                  <a:pt x="17617" y="4332"/>
                </a:lnTo>
                <a:lnTo>
                  <a:pt x="17812" y="4429"/>
                </a:lnTo>
                <a:lnTo>
                  <a:pt x="17982" y="4526"/>
                </a:lnTo>
                <a:lnTo>
                  <a:pt x="18055" y="4551"/>
                </a:lnTo>
                <a:lnTo>
                  <a:pt x="17958" y="4940"/>
                </a:lnTo>
                <a:lnTo>
                  <a:pt x="17690" y="4843"/>
                </a:lnTo>
                <a:lnTo>
                  <a:pt x="17471" y="4721"/>
                </a:lnTo>
                <a:lnTo>
                  <a:pt x="17228" y="4648"/>
                </a:lnTo>
                <a:lnTo>
                  <a:pt x="17155" y="4648"/>
                </a:lnTo>
                <a:lnTo>
                  <a:pt x="17155" y="4672"/>
                </a:lnTo>
                <a:lnTo>
                  <a:pt x="17155" y="4721"/>
                </a:lnTo>
                <a:lnTo>
                  <a:pt x="17204" y="4818"/>
                </a:lnTo>
                <a:lnTo>
                  <a:pt x="17252" y="4891"/>
                </a:lnTo>
                <a:lnTo>
                  <a:pt x="17350" y="4989"/>
                </a:lnTo>
                <a:lnTo>
                  <a:pt x="17423" y="5062"/>
                </a:lnTo>
                <a:lnTo>
                  <a:pt x="17642" y="5183"/>
                </a:lnTo>
                <a:lnTo>
                  <a:pt x="17861" y="5256"/>
                </a:lnTo>
                <a:lnTo>
                  <a:pt x="17739" y="5621"/>
                </a:lnTo>
                <a:lnTo>
                  <a:pt x="17617" y="5938"/>
                </a:lnTo>
                <a:lnTo>
                  <a:pt x="17569" y="5889"/>
                </a:lnTo>
                <a:lnTo>
                  <a:pt x="17520" y="5840"/>
                </a:lnTo>
                <a:lnTo>
                  <a:pt x="17398" y="5743"/>
                </a:lnTo>
                <a:lnTo>
                  <a:pt x="17301" y="5670"/>
                </a:lnTo>
                <a:lnTo>
                  <a:pt x="17179" y="5597"/>
                </a:lnTo>
                <a:lnTo>
                  <a:pt x="17082" y="5573"/>
                </a:lnTo>
                <a:lnTo>
                  <a:pt x="16985" y="5548"/>
                </a:lnTo>
                <a:lnTo>
                  <a:pt x="16887" y="5548"/>
                </a:lnTo>
                <a:lnTo>
                  <a:pt x="16766" y="5597"/>
                </a:lnTo>
                <a:lnTo>
                  <a:pt x="16741" y="5621"/>
                </a:lnTo>
                <a:lnTo>
                  <a:pt x="16741" y="5670"/>
                </a:lnTo>
                <a:lnTo>
                  <a:pt x="16741" y="5719"/>
                </a:lnTo>
                <a:lnTo>
                  <a:pt x="16766" y="5743"/>
                </a:lnTo>
                <a:lnTo>
                  <a:pt x="16863" y="5840"/>
                </a:lnTo>
                <a:lnTo>
                  <a:pt x="16936" y="5913"/>
                </a:lnTo>
                <a:lnTo>
                  <a:pt x="17009" y="5962"/>
                </a:lnTo>
                <a:lnTo>
                  <a:pt x="17228" y="6132"/>
                </a:lnTo>
                <a:lnTo>
                  <a:pt x="17325" y="6181"/>
                </a:lnTo>
                <a:lnTo>
                  <a:pt x="17447" y="6205"/>
                </a:lnTo>
                <a:lnTo>
                  <a:pt x="17496" y="6205"/>
                </a:lnTo>
                <a:lnTo>
                  <a:pt x="17325" y="6473"/>
                </a:lnTo>
                <a:lnTo>
                  <a:pt x="17204" y="6473"/>
                </a:lnTo>
                <a:lnTo>
                  <a:pt x="17106" y="6449"/>
                </a:lnTo>
                <a:lnTo>
                  <a:pt x="17009" y="6400"/>
                </a:lnTo>
                <a:lnTo>
                  <a:pt x="16936" y="6351"/>
                </a:lnTo>
                <a:lnTo>
                  <a:pt x="16814" y="6230"/>
                </a:lnTo>
                <a:lnTo>
                  <a:pt x="16668" y="6108"/>
                </a:lnTo>
                <a:lnTo>
                  <a:pt x="16522" y="6035"/>
                </a:lnTo>
                <a:lnTo>
                  <a:pt x="16449" y="6011"/>
                </a:lnTo>
                <a:lnTo>
                  <a:pt x="16352" y="6011"/>
                </a:lnTo>
                <a:lnTo>
                  <a:pt x="16279" y="6035"/>
                </a:lnTo>
                <a:lnTo>
                  <a:pt x="16182" y="6084"/>
                </a:lnTo>
                <a:lnTo>
                  <a:pt x="16133" y="6132"/>
                </a:lnTo>
                <a:lnTo>
                  <a:pt x="16133" y="6181"/>
                </a:lnTo>
                <a:lnTo>
                  <a:pt x="16182" y="6230"/>
                </a:lnTo>
                <a:lnTo>
                  <a:pt x="16230" y="6254"/>
                </a:lnTo>
                <a:lnTo>
                  <a:pt x="16303" y="6254"/>
                </a:lnTo>
                <a:lnTo>
                  <a:pt x="16401" y="6303"/>
                </a:lnTo>
                <a:lnTo>
                  <a:pt x="16547" y="6424"/>
                </a:lnTo>
                <a:lnTo>
                  <a:pt x="16693" y="6570"/>
                </a:lnTo>
                <a:lnTo>
                  <a:pt x="16814" y="6692"/>
                </a:lnTo>
                <a:lnTo>
                  <a:pt x="16936" y="6789"/>
                </a:lnTo>
                <a:lnTo>
                  <a:pt x="17082" y="6838"/>
                </a:lnTo>
                <a:lnTo>
                  <a:pt x="16668" y="7325"/>
                </a:lnTo>
                <a:lnTo>
                  <a:pt x="16157" y="7106"/>
                </a:lnTo>
                <a:lnTo>
                  <a:pt x="16011" y="7033"/>
                </a:lnTo>
                <a:lnTo>
                  <a:pt x="15865" y="7008"/>
                </a:lnTo>
                <a:lnTo>
                  <a:pt x="15744" y="7008"/>
                </a:lnTo>
                <a:lnTo>
                  <a:pt x="15598" y="7057"/>
                </a:lnTo>
                <a:lnTo>
                  <a:pt x="15573" y="7081"/>
                </a:lnTo>
                <a:lnTo>
                  <a:pt x="15549" y="7106"/>
                </a:lnTo>
                <a:lnTo>
                  <a:pt x="15549" y="7154"/>
                </a:lnTo>
                <a:lnTo>
                  <a:pt x="15573" y="7179"/>
                </a:lnTo>
                <a:lnTo>
                  <a:pt x="15646" y="7276"/>
                </a:lnTo>
                <a:lnTo>
                  <a:pt x="15744" y="7349"/>
                </a:lnTo>
                <a:lnTo>
                  <a:pt x="15987" y="7495"/>
                </a:lnTo>
                <a:lnTo>
                  <a:pt x="16328" y="7665"/>
                </a:lnTo>
                <a:lnTo>
                  <a:pt x="16036" y="7957"/>
                </a:lnTo>
                <a:lnTo>
                  <a:pt x="15890" y="7909"/>
                </a:lnTo>
                <a:lnTo>
                  <a:pt x="15744" y="7884"/>
                </a:lnTo>
                <a:lnTo>
                  <a:pt x="15598" y="7860"/>
                </a:lnTo>
                <a:lnTo>
                  <a:pt x="15452" y="7836"/>
                </a:lnTo>
                <a:lnTo>
                  <a:pt x="15160" y="7690"/>
                </a:lnTo>
                <a:lnTo>
                  <a:pt x="15014" y="7641"/>
                </a:lnTo>
                <a:lnTo>
                  <a:pt x="14868" y="7592"/>
                </a:lnTo>
                <a:lnTo>
                  <a:pt x="14819" y="7617"/>
                </a:lnTo>
                <a:lnTo>
                  <a:pt x="14770" y="7665"/>
                </a:lnTo>
                <a:lnTo>
                  <a:pt x="14770" y="7714"/>
                </a:lnTo>
                <a:lnTo>
                  <a:pt x="14770" y="7763"/>
                </a:lnTo>
                <a:lnTo>
                  <a:pt x="14843" y="7860"/>
                </a:lnTo>
                <a:lnTo>
                  <a:pt x="14916" y="7957"/>
                </a:lnTo>
                <a:lnTo>
                  <a:pt x="15135" y="8128"/>
                </a:lnTo>
                <a:lnTo>
                  <a:pt x="15427" y="8249"/>
                </a:lnTo>
                <a:lnTo>
                  <a:pt x="15549" y="8298"/>
                </a:lnTo>
                <a:lnTo>
                  <a:pt x="15695" y="8322"/>
                </a:lnTo>
                <a:lnTo>
                  <a:pt x="15403" y="8639"/>
                </a:lnTo>
                <a:lnTo>
                  <a:pt x="15184" y="8590"/>
                </a:lnTo>
                <a:lnTo>
                  <a:pt x="14965" y="8541"/>
                </a:lnTo>
                <a:lnTo>
                  <a:pt x="14770" y="8468"/>
                </a:lnTo>
                <a:lnTo>
                  <a:pt x="14576" y="8347"/>
                </a:lnTo>
                <a:lnTo>
                  <a:pt x="14551" y="8322"/>
                </a:lnTo>
                <a:lnTo>
                  <a:pt x="14503" y="8322"/>
                </a:lnTo>
                <a:lnTo>
                  <a:pt x="14454" y="8371"/>
                </a:lnTo>
                <a:lnTo>
                  <a:pt x="14430" y="8420"/>
                </a:lnTo>
                <a:lnTo>
                  <a:pt x="14430" y="8493"/>
                </a:lnTo>
                <a:lnTo>
                  <a:pt x="14478" y="8590"/>
                </a:lnTo>
                <a:lnTo>
                  <a:pt x="14551" y="8687"/>
                </a:lnTo>
                <a:lnTo>
                  <a:pt x="14722" y="8809"/>
                </a:lnTo>
                <a:lnTo>
                  <a:pt x="14892" y="8906"/>
                </a:lnTo>
                <a:lnTo>
                  <a:pt x="15111" y="8979"/>
                </a:lnTo>
                <a:lnTo>
                  <a:pt x="14843" y="9271"/>
                </a:lnTo>
                <a:lnTo>
                  <a:pt x="14795" y="9247"/>
                </a:lnTo>
                <a:lnTo>
                  <a:pt x="14503" y="9150"/>
                </a:lnTo>
                <a:lnTo>
                  <a:pt x="14211" y="9052"/>
                </a:lnTo>
                <a:lnTo>
                  <a:pt x="13919" y="8955"/>
                </a:lnTo>
                <a:lnTo>
                  <a:pt x="13627" y="8858"/>
                </a:lnTo>
                <a:lnTo>
                  <a:pt x="13578" y="8858"/>
                </a:lnTo>
                <a:lnTo>
                  <a:pt x="13554" y="8882"/>
                </a:lnTo>
                <a:lnTo>
                  <a:pt x="13529" y="8931"/>
                </a:lnTo>
                <a:lnTo>
                  <a:pt x="13554" y="8955"/>
                </a:lnTo>
                <a:lnTo>
                  <a:pt x="13627" y="9077"/>
                </a:lnTo>
                <a:lnTo>
                  <a:pt x="13748" y="9198"/>
                </a:lnTo>
                <a:lnTo>
                  <a:pt x="13846" y="9296"/>
                </a:lnTo>
                <a:lnTo>
                  <a:pt x="13992" y="9369"/>
                </a:lnTo>
                <a:lnTo>
                  <a:pt x="14284" y="9515"/>
                </a:lnTo>
                <a:lnTo>
                  <a:pt x="14576" y="9612"/>
                </a:lnTo>
                <a:lnTo>
                  <a:pt x="14211" y="10001"/>
                </a:lnTo>
                <a:lnTo>
                  <a:pt x="14186" y="9953"/>
                </a:lnTo>
                <a:lnTo>
                  <a:pt x="14113" y="9904"/>
                </a:lnTo>
                <a:lnTo>
                  <a:pt x="13846" y="9709"/>
                </a:lnTo>
                <a:lnTo>
                  <a:pt x="13529" y="9563"/>
                </a:lnTo>
                <a:lnTo>
                  <a:pt x="13359" y="9490"/>
                </a:lnTo>
                <a:lnTo>
                  <a:pt x="13213" y="9442"/>
                </a:lnTo>
                <a:lnTo>
                  <a:pt x="13043" y="9393"/>
                </a:lnTo>
                <a:lnTo>
                  <a:pt x="12824" y="9393"/>
                </a:lnTo>
                <a:lnTo>
                  <a:pt x="12799" y="9442"/>
                </a:lnTo>
                <a:lnTo>
                  <a:pt x="12799" y="9490"/>
                </a:lnTo>
                <a:lnTo>
                  <a:pt x="12824" y="9515"/>
                </a:lnTo>
                <a:lnTo>
                  <a:pt x="13067" y="9734"/>
                </a:lnTo>
                <a:lnTo>
                  <a:pt x="13335" y="9904"/>
                </a:lnTo>
                <a:lnTo>
                  <a:pt x="13627" y="10074"/>
                </a:lnTo>
                <a:lnTo>
                  <a:pt x="13919" y="10220"/>
                </a:lnTo>
                <a:lnTo>
                  <a:pt x="13967" y="10245"/>
                </a:lnTo>
                <a:lnTo>
                  <a:pt x="13894" y="10318"/>
                </a:lnTo>
                <a:lnTo>
                  <a:pt x="13748" y="10464"/>
                </a:lnTo>
                <a:lnTo>
                  <a:pt x="13700" y="10391"/>
                </a:lnTo>
                <a:lnTo>
                  <a:pt x="13627" y="10318"/>
                </a:lnTo>
                <a:lnTo>
                  <a:pt x="13456" y="10220"/>
                </a:lnTo>
                <a:lnTo>
                  <a:pt x="13091" y="10074"/>
                </a:lnTo>
                <a:lnTo>
                  <a:pt x="12897" y="10026"/>
                </a:lnTo>
                <a:lnTo>
                  <a:pt x="12702" y="9953"/>
                </a:lnTo>
                <a:lnTo>
                  <a:pt x="12507" y="9928"/>
                </a:lnTo>
                <a:lnTo>
                  <a:pt x="12288" y="9904"/>
                </a:lnTo>
                <a:lnTo>
                  <a:pt x="12240" y="9904"/>
                </a:lnTo>
                <a:lnTo>
                  <a:pt x="12215" y="9928"/>
                </a:lnTo>
                <a:lnTo>
                  <a:pt x="12191" y="9977"/>
                </a:lnTo>
                <a:lnTo>
                  <a:pt x="12215" y="10050"/>
                </a:lnTo>
                <a:lnTo>
                  <a:pt x="12264" y="10099"/>
                </a:lnTo>
                <a:lnTo>
                  <a:pt x="12459" y="10196"/>
                </a:lnTo>
                <a:lnTo>
                  <a:pt x="12629" y="10293"/>
                </a:lnTo>
                <a:lnTo>
                  <a:pt x="12994" y="10512"/>
                </a:lnTo>
                <a:lnTo>
                  <a:pt x="13237" y="10634"/>
                </a:lnTo>
                <a:lnTo>
                  <a:pt x="13359" y="10682"/>
                </a:lnTo>
                <a:lnTo>
                  <a:pt x="13505" y="10707"/>
                </a:lnTo>
                <a:lnTo>
                  <a:pt x="12921" y="11291"/>
                </a:lnTo>
                <a:lnTo>
                  <a:pt x="12799" y="11193"/>
                </a:lnTo>
                <a:lnTo>
                  <a:pt x="12653" y="11096"/>
                </a:lnTo>
                <a:lnTo>
                  <a:pt x="12434" y="10974"/>
                </a:lnTo>
                <a:lnTo>
                  <a:pt x="12240" y="10828"/>
                </a:lnTo>
                <a:lnTo>
                  <a:pt x="12021" y="10682"/>
                </a:lnTo>
                <a:lnTo>
                  <a:pt x="11802" y="10585"/>
                </a:lnTo>
                <a:lnTo>
                  <a:pt x="11680" y="10537"/>
                </a:lnTo>
                <a:lnTo>
                  <a:pt x="11534" y="10537"/>
                </a:lnTo>
                <a:lnTo>
                  <a:pt x="11510" y="10561"/>
                </a:lnTo>
                <a:lnTo>
                  <a:pt x="11510" y="10585"/>
                </a:lnTo>
                <a:lnTo>
                  <a:pt x="11534" y="10609"/>
                </a:lnTo>
                <a:lnTo>
                  <a:pt x="11704" y="10804"/>
                </a:lnTo>
                <a:lnTo>
                  <a:pt x="11996" y="11072"/>
                </a:lnTo>
                <a:lnTo>
                  <a:pt x="12337" y="11364"/>
                </a:lnTo>
                <a:lnTo>
                  <a:pt x="12507" y="11461"/>
                </a:lnTo>
                <a:lnTo>
                  <a:pt x="12678" y="11534"/>
                </a:lnTo>
                <a:lnTo>
                  <a:pt x="12337" y="11875"/>
                </a:lnTo>
                <a:lnTo>
                  <a:pt x="12215" y="11826"/>
                </a:lnTo>
                <a:lnTo>
                  <a:pt x="12094" y="11777"/>
                </a:lnTo>
                <a:lnTo>
                  <a:pt x="11899" y="11680"/>
                </a:lnTo>
                <a:lnTo>
                  <a:pt x="11510" y="11437"/>
                </a:lnTo>
                <a:lnTo>
                  <a:pt x="11291" y="11339"/>
                </a:lnTo>
                <a:lnTo>
                  <a:pt x="11193" y="11315"/>
                </a:lnTo>
                <a:lnTo>
                  <a:pt x="11072" y="11291"/>
                </a:lnTo>
                <a:lnTo>
                  <a:pt x="10999" y="11315"/>
                </a:lnTo>
                <a:lnTo>
                  <a:pt x="10974" y="11364"/>
                </a:lnTo>
                <a:lnTo>
                  <a:pt x="10950" y="11437"/>
                </a:lnTo>
                <a:lnTo>
                  <a:pt x="10999" y="11485"/>
                </a:lnTo>
                <a:lnTo>
                  <a:pt x="11266" y="11704"/>
                </a:lnTo>
                <a:lnTo>
                  <a:pt x="11558" y="11923"/>
                </a:lnTo>
                <a:lnTo>
                  <a:pt x="11777" y="12069"/>
                </a:lnTo>
                <a:lnTo>
                  <a:pt x="12045" y="12191"/>
                </a:lnTo>
                <a:lnTo>
                  <a:pt x="11753" y="12483"/>
                </a:lnTo>
                <a:lnTo>
                  <a:pt x="11485" y="12264"/>
                </a:lnTo>
                <a:lnTo>
                  <a:pt x="11218" y="12045"/>
                </a:lnTo>
                <a:lnTo>
                  <a:pt x="11047" y="11899"/>
                </a:lnTo>
                <a:lnTo>
                  <a:pt x="10877" y="11777"/>
                </a:lnTo>
                <a:lnTo>
                  <a:pt x="10682" y="11680"/>
                </a:lnTo>
                <a:lnTo>
                  <a:pt x="10488" y="11631"/>
                </a:lnTo>
                <a:lnTo>
                  <a:pt x="10439" y="11656"/>
                </a:lnTo>
                <a:lnTo>
                  <a:pt x="10439" y="11680"/>
                </a:lnTo>
                <a:lnTo>
                  <a:pt x="10415" y="11704"/>
                </a:lnTo>
                <a:lnTo>
                  <a:pt x="10439" y="11753"/>
                </a:lnTo>
                <a:lnTo>
                  <a:pt x="11072" y="12410"/>
                </a:lnTo>
                <a:lnTo>
                  <a:pt x="11242" y="12605"/>
                </a:lnTo>
                <a:lnTo>
                  <a:pt x="11461" y="12775"/>
                </a:lnTo>
                <a:lnTo>
                  <a:pt x="11315" y="12945"/>
                </a:lnTo>
                <a:lnTo>
                  <a:pt x="11193" y="12848"/>
                </a:lnTo>
                <a:lnTo>
                  <a:pt x="11047" y="12775"/>
                </a:lnTo>
                <a:lnTo>
                  <a:pt x="10780" y="12629"/>
                </a:lnTo>
                <a:lnTo>
                  <a:pt x="10366" y="12361"/>
                </a:lnTo>
                <a:lnTo>
                  <a:pt x="10172" y="12215"/>
                </a:lnTo>
                <a:lnTo>
                  <a:pt x="9977" y="12069"/>
                </a:lnTo>
                <a:lnTo>
                  <a:pt x="9953" y="12045"/>
                </a:lnTo>
                <a:lnTo>
                  <a:pt x="9928" y="12069"/>
                </a:lnTo>
                <a:lnTo>
                  <a:pt x="9904" y="12094"/>
                </a:lnTo>
                <a:lnTo>
                  <a:pt x="9928" y="12118"/>
                </a:lnTo>
                <a:lnTo>
                  <a:pt x="10220" y="12532"/>
                </a:lnTo>
                <a:lnTo>
                  <a:pt x="10391" y="12702"/>
                </a:lnTo>
                <a:lnTo>
                  <a:pt x="10585" y="12897"/>
                </a:lnTo>
                <a:lnTo>
                  <a:pt x="10804" y="13067"/>
                </a:lnTo>
                <a:lnTo>
                  <a:pt x="10926" y="13140"/>
                </a:lnTo>
                <a:lnTo>
                  <a:pt x="11047" y="13213"/>
                </a:lnTo>
                <a:lnTo>
                  <a:pt x="10780" y="13456"/>
                </a:lnTo>
                <a:lnTo>
                  <a:pt x="10439" y="13213"/>
                </a:lnTo>
                <a:lnTo>
                  <a:pt x="10099" y="12970"/>
                </a:lnTo>
                <a:lnTo>
                  <a:pt x="9928" y="12872"/>
                </a:lnTo>
                <a:lnTo>
                  <a:pt x="9734" y="12799"/>
                </a:lnTo>
                <a:lnTo>
                  <a:pt x="9563" y="12726"/>
                </a:lnTo>
                <a:lnTo>
                  <a:pt x="9369" y="12726"/>
                </a:lnTo>
                <a:lnTo>
                  <a:pt x="9320" y="12751"/>
                </a:lnTo>
                <a:lnTo>
                  <a:pt x="9320" y="12775"/>
                </a:lnTo>
                <a:lnTo>
                  <a:pt x="9320" y="12799"/>
                </a:lnTo>
                <a:lnTo>
                  <a:pt x="9442" y="12921"/>
                </a:lnTo>
                <a:lnTo>
                  <a:pt x="9588" y="13043"/>
                </a:lnTo>
                <a:lnTo>
                  <a:pt x="9855" y="13262"/>
                </a:lnTo>
                <a:lnTo>
                  <a:pt x="10464" y="13773"/>
                </a:lnTo>
                <a:lnTo>
                  <a:pt x="10293" y="13943"/>
                </a:lnTo>
                <a:lnTo>
                  <a:pt x="10123" y="13821"/>
                </a:lnTo>
                <a:lnTo>
                  <a:pt x="9953" y="13724"/>
                </a:lnTo>
                <a:lnTo>
                  <a:pt x="9612" y="13554"/>
                </a:lnTo>
                <a:lnTo>
                  <a:pt x="9393" y="13408"/>
                </a:lnTo>
                <a:lnTo>
                  <a:pt x="9223" y="13237"/>
                </a:lnTo>
                <a:lnTo>
                  <a:pt x="9052" y="13067"/>
                </a:lnTo>
                <a:lnTo>
                  <a:pt x="8906" y="12848"/>
                </a:lnTo>
                <a:lnTo>
                  <a:pt x="8833" y="12799"/>
                </a:lnTo>
                <a:lnTo>
                  <a:pt x="8760" y="12799"/>
                </a:lnTo>
                <a:lnTo>
                  <a:pt x="8712" y="12824"/>
                </a:lnTo>
                <a:lnTo>
                  <a:pt x="8663" y="12897"/>
                </a:lnTo>
                <a:lnTo>
                  <a:pt x="8639" y="13018"/>
                </a:lnTo>
                <a:lnTo>
                  <a:pt x="8663" y="13164"/>
                </a:lnTo>
                <a:lnTo>
                  <a:pt x="8687" y="13286"/>
                </a:lnTo>
                <a:lnTo>
                  <a:pt x="8760" y="13408"/>
                </a:lnTo>
                <a:lnTo>
                  <a:pt x="8833" y="13529"/>
                </a:lnTo>
                <a:lnTo>
                  <a:pt x="8931" y="13627"/>
                </a:lnTo>
                <a:lnTo>
                  <a:pt x="9125" y="13821"/>
                </a:lnTo>
                <a:lnTo>
                  <a:pt x="9490" y="14089"/>
                </a:lnTo>
                <a:lnTo>
                  <a:pt x="9685" y="14211"/>
                </a:lnTo>
                <a:lnTo>
                  <a:pt x="9904" y="14308"/>
                </a:lnTo>
                <a:lnTo>
                  <a:pt x="9661" y="14527"/>
                </a:lnTo>
                <a:lnTo>
                  <a:pt x="9369" y="14381"/>
                </a:lnTo>
                <a:lnTo>
                  <a:pt x="9052" y="14235"/>
                </a:lnTo>
                <a:lnTo>
                  <a:pt x="8760" y="14089"/>
                </a:lnTo>
                <a:lnTo>
                  <a:pt x="8614" y="13992"/>
                </a:lnTo>
                <a:lnTo>
                  <a:pt x="8468" y="13919"/>
                </a:lnTo>
                <a:lnTo>
                  <a:pt x="8444" y="13894"/>
                </a:lnTo>
                <a:lnTo>
                  <a:pt x="8420" y="13894"/>
                </a:lnTo>
                <a:lnTo>
                  <a:pt x="8395" y="13919"/>
                </a:lnTo>
                <a:lnTo>
                  <a:pt x="8395" y="13967"/>
                </a:lnTo>
                <a:lnTo>
                  <a:pt x="8468" y="14138"/>
                </a:lnTo>
                <a:lnTo>
                  <a:pt x="8566" y="14308"/>
                </a:lnTo>
                <a:lnTo>
                  <a:pt x="8687" y="14430"/>
                </a:lnTo>
                <a:lnTo>
                  <a:pt x="8833" y="14551"/>
                </a:lnTo>
                <a:lnTo>
                  <a:pt x="9296" y="14868"/>
                </a:lnTo>
                <a:lnTo>
                  <a:pt x="9004" y="15160"/>
                </a:lnTo>
                <a:lnTo>
                  <a:pt x="8614" y="14770"/>
                </a:lnTo>
                <a:lnTo>
                  <a:pt x="8201" y="14405"/>
                </a:lnTo>
                <a:lnTo>
                  <a:pt x="7398" y="13700"/>
                </a:lnTo>
                <a:lnTo>
                  <a:pt x="6984" y="13359"/>
                </a:lnTo>
                <a:lnTo>
                  <a:pt x="6595" y="12994"/>
                </a:lnTo>
                <a:lnTo>
                  <a:pt x="6205" y="12605"/>
                </a:lnTo>
                <a:lnTo>
                  <a:pt x="5840" y="12215"/>
                </a:lnTo>
                <a:lnTo>
                  <a:pt x="5500" y="11777"/>
                </a:lnTo>
                <a:lnTo>
                  <a:pt x="5135" y="11315"/>
                </a:lnTo>
                <a:lnTo>
                  <a:pt x="4794" y="10901"/>
                </a:lnTo>
                <a:lnTo>
                  <a:pt x="4599" y="10682"/>
                </a:lnTo>
                <a:lnTo>
                  <a:pt x="4405" y="10488"/>
                </a:lnTo>
                <a:lnTo>
                  <a:pt x="4137" y="10269"/>
                </a:lnTo>
                <a:lnTo>
                  <a:pt x="3845" y="10074"/>
                </a:lnTo>
                <a:lnTo>
                  <a:pt x="3553" y="9855"/>
                </a:lnTo>
                <a:lnTo>
                  <a:pt x="3285" y="9661"/>
                </a:lnTo>
                <a:lnTo>
                  <a:pt x="3261" y="9588"/>
                </a:lnTo>
                <a:lnTo>
                  <a:pt x="3602" y="9296"/>
                </a:lnTo>
                <a:lnTo>
                  <a:pt x="3967" y="9004"/>
                </a:lnTo>
                <a:lnTo>
                  <a:pt x="4332" y="8712"/>
                </a:lnTo>
                <a:lnTo>
                  <a:pt x="4672" y="8420"/>
                </a:lnTo>
                <a:lnTo>
                  <a:pt x="5646" y="7519"/>
                </a:lnTo>
                <a:lnTo>
                  <a:pt x="6595" y="6595"/>
                </a:lnTo>
                <a:lnTo>
                  <a:pt x="6984" y="6205"/>
                </a:lnTo>
                <a:lnTo>
                  <a:pt x="7349" y="5792"/>
                </a:lnTo>
                <a:lnTo>
                  <a:pt x="8055" y="4940"/>
                </a:lnTo>
                <a:lnTo>
                  <a:pt x="8760" y="4088"/>
                </a:lnTo>
                <a:lnTo>
                  <a:pt x="9466" y="3237"/>
                </a:lnTo>
                <a:lnTo>
                  <a:pt x="9855" y="2799"/>
                </a:lnTo>
                <a:lnTo>
                  <a:pt x="10269" y="2410"/>
                </a:lnTo>
                <a:lnTo>
                  <a:pt x="10707" y="2045"/>
                </a:lnTo>
                <a:lnTo>
                  <a:pt x="11169" y="1704"/>
                </a:lnTo>
                <a:lnTo>
                  <a:pt x="11631" y="1412"/>
                </a:lnTo>
                <a:lnTo>
                  <a:pt x="12142" y="1144"/>
                </a:lnTo>
                <a:lnTo>
                  <a:pt x="12678" y="950"/>
                </a:lnTo>
                <a:lnTo>
                  <a:pt x="13237" y="779"/>
                </a:lnTo>
                <a:lnTo>
                  <a:pt x="13797" y="658"/>
                </a:lnTo>
                <a:lnTo>
                  <a:pt x="14381" y="585"/>
                </a:lnTo>
                <a:lnTo>
                  <a:pt x="14941" y="560"/>
                </a:lnTo>
                <a:close/>
                <a:moveTo>
                  <a:pt x="11777" y="13237"/>
                </a:moveTo>
                <a:lnTo>
                  <a:pt x="11777" y="13602"/>
                </a:lnTo>
                <a:lnTo>
                  <a:pt x="11753" y="13967"/>
                </a:lnTo>
                <a:lnTo>
                  <a:pt x="11704" y="14746"/>
                </a:lnTo>
                <a:lnTo>
                  <a:pt x="11680" y="15549"/>
                </a:lnTo>
                <a:lnTo>
                  <a:pt x="11656" y="16328"/>
                </a:lnTo>
                <a:lnTo>
                  <a:pt x="11485" y="16084"/>
                </a:lnTo>
                <a:lnTo>
                  <a:pt x="11291" y="15865"/>
                </a:lnTo>
                <a:lnTo>
                  <a:pt x="10877" y="15427"/>
                </a:lnTo>
                <a:lnTo>
                  <a:pt x="10755" y="15257"/>
                </a:lnTo>
                <a:lnTo>
                  <a:pt x="10610" y="15062"/>
                </a:lnTo>
                <a:lnTo>
                  <a:pt x="10464" y="14868"/>
                </a:lnTo>
                <a:lnTo>
                  <a:pt x="10366" y="14770"/>
                </a:lnTo>
                <a:lnTo>
                  <a:pt x="10293" y="14722"/>
                </a:lnTo>
                <a:lnTo>
                  <a:pt x="10731" y="14284"/>
                </a:lnTo>
                <a:lnTo>
                  <a:pt x="11266" y="13773"/>
                </a:lnTo>
                <a:lnTo>
                  <a:pt x="11777" y="13237"/>
                </a:lnTo>
                <a:close/>
                <a:moveTo>
                  <a:pt x="3431" y="14381"/>
                </a:moveTo>
                <a:lnTo>
                  <a:pt x="3553" y="14405"/>
                </a:lnTo>
                <a:lnTo>
                  <a:pt x="3699" y="14454"/>
                </a:lnTo>
                <a:lnTo>
                  <a:pt x="3699" y="14527"/>
                </a:lnTo>
                <a:lnTo>
                  <a:pt x="3723" y="14576"/>
                </a:lnTo>
                <a:lnTo>
                  <a:pt x="3602" y="14576"/>
                </a:lnTo>
                <a:lnTo>
                  <a:pt x="3553" y="14600"/>
                </a:lnTo>
                <a:lnTo>
                  <a:pt x="3504" y="14649"/>
                </a:lnTo>
                <a:lnTo>
                  <a:pt x="3334" y="14843"/>
                </a:lnTo>
                <a:lnTo>
                  <a:pt x="3164" y="15038"/>
                </a:lnTo>
                <a:lnTo>
                  <a:pt x="2969" y="15233"/>
                </a:lnTo>
                <a:lnTo>
                  <a:pt x="2896" y="15330"/>
                </a:lnTo>
                <a:lnTo>
                  <a:pt x="2847" y="15452"/>
                </a:lnTo>
                <a:lnTo>
                  <a:pt x="2847" y="15525"/>
                </a:lnTo>
                <a:lnTo>
                  <a:pt x="2872" y="15573"/>
                </a:lnTo>
                <a:lnTo>
                  <a:pt x="2896" y="15622"/>
                </a:lnTo>
                <a:lnTo>
                  <a:pt x="2945" y="15646"/>
                </a:lnTo>
                <a:lnTo>
                  <a:pt x="3115" y="15646"/>
                </a:lnTo>
                <a:lnTo>
                  <a:pt x="3237" y="15598"/>
                </a:lnTo>
                <a:lnTo>
                  <a:pt x="3358" y="15525"/>
                </a:lnTo>
                <a:lnTo>
                  <a:pt x="3480" y="15427"/>
                </a:lnTo>
                <a:lnTo>
                  <a:pt x="3699" y="15208"/>
                </a:lnTo>
                <a:lnTo>
                  <a:pt x="3894" y="14941"/>
                </a:lnTo>
                <a:lnTo>
                  <a:pt x="3918" y="14868"/>
                </a:lnTo>
                <a:lnTo>
                  <a:pt x="3918" y="14795"/>
                </a:lnTo>
                <a:lnTo>
                  <a:pt x="3918" y="14722"/>
                </a:lnTo>
                <a:lnTo>
                  <a:pt x="3869" y="14673"/>
                </a:lnTo>
                <a:lnTo>
                  <a:pt x="3918" y="14697"/>
                </a:lnTo>
                <a:lnTo>
                  <a:pt x="3967" y="14770"/>
                </a:lnTo>
                <a:lnTo>
                  <a:pt x="3967" y="14819"/>
                </a:lnTo>
                <a:lnTo>
                  <a:pt x="3967" y="14892"/>
                </a:lnTo>
                <a:lnTo>
                  <a:pt x="3942" y="15087"/>
                </a:lnTo>
                <a:lnTo>
                  <a:pt x="3894" y="15281"/>
                </a:lnTo>
                <a:lnTo>
                  <a:pt x="3699" y="15671"/>
                </a:lnTo>
                <a:lnTo>
                  <a:pt x="3553" y="15938"/>
                </a:lnTo>
                <a:lnTo>
                  <a:pt x="3480" y="16060"/>
                </a:lnTo>
                <a:lnTo>
                  <a:pt x="3358" y="16157"/>
                </a:lnTo>
                <a:lnTo>
                  <a:pt x="3261" y="16230"/>
                </a:lnTo>
                <a:lnTo>
                  <a:pt x="3115" y="16303"/>
                </a:lnTo>
                <a:lnTo>
                  <a:pt x="2847" y="16376"/>
                </a:lnTo>
                <a:lnTo>
                  <a:pt x="2556" y="16425"/>
                </a:lnTo>
                <a:lnTo>
                  <a:pt x="2361" y="16449"/>
                </a:lnTo>
                <a:lnTo>
                  <a:pt x="2166" y="16449"/>
                </a:lnTo>
                <a:lnTo>
                  <a:pt x="2312" y="16182"/>
                </a:lnTo>
                <a:lnTo>
                  <a:pt x="2434" y="15890"/>
                </a:lnTo>
                <a:lnTo>
                  <a:pt x="2629" y="15403"/>
                </a:lnTo>
                <a:lnTo>
                  <a:pt x="2726" y="15160"/>
                </a:lnTo>
                <a:lnTo>
                  <a:pt x="2847" y="14916"/>
                </a:lnTo>
                <a:lnTo>
                  <a:pt x="2993" y="14697"/>
                </a:lnTo>
                <a:lnTo>
                  <a:pt x="3164" y="14503"/>
                </a:lnTo>
                <a:lnTo>
                  <a:pt x="3237" y="14430"/>
                </a:lnTo>
                <a:lnTo>
                  <a:pt x="3310" y="14405"/>
                </a:lnTo>
                <a:lnTo>
                  <a:pt x="3358" y="14381"/>
                </a:lnTo>
                <a:close/>
                <a:moveTo>
                  <a:pt x="3066" y="10001"/>
                </a:moveTo>
                <a:lnTo>
                  <a:pt x="3188" y="10147"/>
                </a:lnTo>
                <a:lnTo>
                  <a:pt x="3334" y="10293"/>
                </a:lnTo>
                <a:lnTo>
                  <a:pt x="3650" y="10488"/>
                </a:lnTo>
                <a:lnTo>
                  <a:pt x="3894" y="10682"/>
                </a:lnTo>
                <a:lnTo>
                  <a:pt x="4113" y="10877"/>
                </a:lnTo>
                <a:lnTo>
                  <a:pt x="4332" y="11096"/>
                </a:lnTo>
                <a:lnTo>
                  <a:pt x="4526" y="11315"/>
                </a:lnTo>
                <a:lnTo>
                  <a:pt x="4891" y="11777"/>
                </a:lnTo>
                <a:lnTo>
                  <a:pt x="5256" y="12264"/>
                </a:lnTo>
                <a:lnTo>
                  <a:pt x="5621" y="12702"/>
                </a:lnTo>
                <a:lnTo>
                  <a:pt x="6011" y="13140"/>
                </a:lnTo>
                <a:lnTo>
                  <a:pt x="6449" y="13529"/>
                </a:lnTo>
                <a:lnTo>
                  <a:pt x="6862" y="13919"/>
                </a:lnTo>
                <a:lnTo>
                  <a:pt x="7763" y="14697"/>
                </a:lnTo>
                <a:lnTo>
                  <a:pt x="8176" y="15087"/>
                </a:lnTo>
                <a:lnTo>
                  <a:pt x="8614" y="15500"/>
                </a:lnTo>
                <a:lnTo>
                  <a:pt x="8590" y="15525"/>
                </a:lnTo>
                <a:lnTo>
                  <a:pt x="8517" y="15573"/>
                </a:lnTo>
                <a:lnTo>
                  <a:pt x="8468" y="15646"/>
                </a:lnTo>
                <a:lnTo>
                  <a:pt x="8468" y="15719"/>
                </a:lnTo>
                <a:lnTo>
                  <a:pt x="8395" y="15914"/>
                </a:lnTo>
                <a:lnTo>
                  <a:pt x="8322" y="16133"/>
                </a:lnTo>
                <a:lnTo>
                  <a:pt x="8176" y="16547"/>
                </a:lnTo>
                <a:lnTo>
                  <a:pt x="7227" y="15817"/>
                </a:lnTo>
                <a:lnTo>
                  <a:pt x="6303" y="15062"/>
                </a:lnTo>
                <a:lnTo>
                  <a:pt x="5840" y="14649"/>
                </a:lnTo>
                <a:lnTo>
                  <a:pt x="5378" y="14259"/>
                </a:lnTo>
                <a:lnTo>
                  <a:pt x="4964" y="13846"/>
                </a:lnTo>
                <a:lnTo>
                  <a:pt x="4551" y="13408"/>
                </a:lnTo>
                <a:lnTo>
                  <a:pt x="3821" y="12580"/>
                </a:lnTo>
                <a:lnTo>
                  <a:pt x="3456" y="12142"/>
                </a:lnTo>
                <a:lnTo>
                  <a:pt x="3091" y="11729"/>
                </a:lnTo>
                <a:lnTo>
                  <a:pt x="2702" y="11315"/>
                </a:lnTo>
                <a:lnTo>
                  <a:pt x="2288" y="10950"/>
                </a:lnTo>
                <a:lnTo>
                  <a:pt x="1850" y="10609"/>
                </a:lnTo>
                <a:lnTo>
                  <a:pt x="1607" y="10464"/>
                </a:lnTo>
                <a:lnTo>
                  <a:pt x="1388" y="10318"/>
                </a:lnTo>
                <a:lnTo>
                  <a:pt x="1534" y="10318"/>
                </a:lnTo>
                <a:lnTo>
                  <a:pt x="1655" y="10293"/>
                </a:lnTo>
                <a:lnTo>
                  <a:pt x="1947" y="10245"/>
                </a:lnTo>
                <a:lnTo>
                  <a:pt x="2507" y="10147"/>
                </a:lnTo>
                <a:lnTo>
                  <a:pt x="3066" y="10001"/>
                </a:lnTo>
                <a:close/>
                <a:moveTo>
                  <a:pt x="4989" y="16328"/>
                </a:moveTo>
                <a:lnTo>
                  <a:pt x="5110" y="16352"/>
                </a:lnTo>
                <a:lnTo>
                  <a:pt x="5086" y="16401"/>
                </a:lnTo>
                <a:lnTo>
                  <a:pt x="5062" y="16474"/>
                </a:lnTo>
                <a:lnTo>
                  <a:pt x="4989" y="16522"/>
                </a:lnTo>
                <a:lnTo>
                  <a:pt x="4843" y="16620"/>
                </a:lnTo>
                <a:lnTo>
                  <a:pt x="4551" y="16741"/>
                </a:lnTo>
                <a:lnTo>
                  <a:pt x="4551" y="16741"/>
                </a:lnTo>
                <a:lnTo>
                  <a:pt x="4599" y="16620"/>
                </a:lnTo>
                <a:lnTo>
                  <a:pt x="4672" y="16474"/>
                </a:lnTo>
                <a:lnTo>
                  <a:pt x="4770" y="16376"/>
                </a:lnTo>
                <a:lnTo>
                  <a:pt x="4867" y="16328"/>
                </a:lnTo>
                <a:close/>
                <a:moveTo>
                  <a:pt x="3237" y="13846"/>
                </a:moveTo>
                <a:lnTo>
                  <a:pt x="3115" y="13894"/>
                </a:lnTo>
                <a:lnTo>
                  <a:pt x="2993" y="13943"/>
                </a:lnTo>
                <a:lnTo>
                  <a:pt x="2896" y="14016"/>
                </a:lnTo>
                <a:lnTo>
                  <a:pt x="2702" y="14211"/>
                </a:lnTo>
                <a:lnTo>
                  <a:pt x="2531" y="14430"/>
                </a:lnTo>
                <a:lnTo>
                  <a:pt x="2385" y="14673"/>
                </a:lnTo>
                <a:lnTo>
                  <a:pt x="2264" y="14941"/>
                </a:lnTo>
                <a:lnTo>
                  <a:pt x="2045" y="15500"/>
                </a:lnTo>
                <a:lnTo>
                  <a:pt x="1923" y="15768"/>
                </a:lnTo>
                <a:lnTo>
                  <a:pt x="1777" y="16036"/>
                </a:lnTo>
                <a:lnTo>
                  <a:pt x="1607" y="16279"/>
                </a:lnTo>
                <a:lnTo>
                  <a:pt x="1509" y="16376"/>
                </a:lnTo>
                <a:lnTo>
                  <a:pt x="1412" y="16449"/>
                </a:lnTo>
                <a:lnTo>
                  <a:pt x="1363" y="16522"/>
                </a:lnTo>
                <a:lnTo>
                  <a:pt x="1315" y="16595"/>
                </a:lnTo>
                <a:lnTo>
                  <a:pt x="1290" y="16668"/>
                </a:lnTo>
                <a:lnTo>
                  <a:pt x="1315" y="16741"/>
                </a:lnTo>
                <a:lnTo>
                  <a:pt x="1339" y="16814"/>
                </a:lnTo>
                <a:lnTo>
                  <a:pt x="1388" y="16863"/>
                </a:lnTo>
                <a:lnTo>
                  <a:pt x="1436" y="16887"/>
                </a:lnTo>
                <a:lnTo>
                  <a:pt x="1534" y="16912"/>
                </a:lnTo>
                <a:lnTo>
                  <a:pt x="1631" y="16912"/>
                </a:lnTo>
                <a:lnTo>
                  <a:pt x="1728" y="16887"/>
                </a:lnTo>
                <a:lnTo>
                  <a:pt x="2288" y="16887"/>
                </a:lnTo>
                <a:lnTo>
                  <a:pt x="2556" y="16863"/>
                </a:lnTo>
                <a:lnTo>
                  <a:pt x="2799" y="16839"/>
                </a:lnTo>
                <a:lnTo>
                  <a:pt x="3042" y="16790"/>
                </a:lnTo>
                <a:lnTo>
                  <a:pt x="3285" y="16717"/>
                </a:lnTo>
                <a:lnTo>
                  <a:pt x="3431" y="16644"/>
                </a:lnTo>
                <a:lnTo>
                  <a:pt x="3553" y="16571"/>
                </a:lnTo>
                <a:lnTo>
                  <a:pt x="3650" y="16474"/>
                </a:lnTo>
                <a:lnTo>
                  <a:pt x="3772" y="16376"/>
                </a:lnTo>
                <a:lnTo>
                  <a:pt x="3918" y="16157"/>
                </a:lnTo>
                <a:lnTo>
                  <a:pt x="4064" y="15865"/>
                </a:lnTo>
                <a:lnTo>
                  <a:pt x="4210" y="15549"/>
                </a:lnTo>
                <a:lnTo>
                  <a:pt x="4283" y="15306"/>
                </a:lnTo>
                <a:lnTo>
                  <a:pt x="4332" y="15062"/>
                </a:lnTo>
                <a:lnTo>
                  <a:pt x="4380" y="14795"/>
                </a:lnTo>
                <a:lnTo>
                  <a:pt x="4356" y="14576"/>
                </a:lnTo>
                <a:lnTo>
                  <a:pt x="4356" y="14478"/>
                </a:lnTo>
                <a:lnTo>
                  <a:pt x="4307" y="14405"/>
                </a:lnTo>
                <a:lnTo>
                  <a:pt x="4259" y="14332"/>
                </a:lnTo>
                <a:lnTo>
                  <a:pt x="4186" y="14284"/>
                </a:lnTo>
                <a:lnTo>
                  <a:pt x="4113" y="14186"/>
                </a:lnTo>
                <a:lnTo>
                  <a:pt x="4040" y="14089"/>
                </a:lnTo>
                <a:lnTo>
                  <a:pt x="3942" y="14016"/>
                </a:lnTo>
                <a:lnTo>
                  <a:pt x="3845" y="13967"/>
                </a:lnTo>
                <a:lnTo>
                  <a:pt x="3626" y="13870"/>
                </a:lnTo>
                <a:lnTo>
                  <a:pt x="3383" y="13846"/>
                </a:lnTo>
                <a:close/>
                <a:moveTo>
                  <a:pt x="4818" y="15817"/>
                </a:moveTo>
                <a:lnTo>
                  <a:pt x="4697" y="15865"/>
                </a:lnTo>
                <a:lnTo>
                  <a:pt x="4575" y="15914"/>
                </a:lnTo>
                <a:lnTo>
                  <a:pt x="4453" y="15987"/>
                </a:lnTo>
                <a:lnTo>
                  <a:pt x="4356" y="16084"/>
                </a:lnTo>
                <a:lnTo>
                  <a:pt x="4259" y="16206"/>
                </a:lnTo>
                <a:lnTo>
                  <a:pt x="4161" y="16328"/>
                </a:lnTo>
                <a:lnTo>
                  <a:pt x="4088" y="16474"/>
                </a:lnTo>
                <a:lnTo>
                  <a:pt x="4040" y="16620"/>
                </a:lnTo>
                <a:lnTo>
                  <a:pt x="3991" y="16766"/>
                </a:lnTo>
                <a:lnTo>
                  <a:pt x="3967" y="16912"/>
                </a:lnTo>
                <a:lnTo>
                  <a:pt x="3967" y="17058"/>
                </a:lnTo>
                <a:lnTo>
                  <a:pt x="3991" y="17155"/>
                </a:lnTo>
                <a:lnTo>
                  <a:pt x="4064" y="17252"/>
                </a:lnTo>
                <a:lnTo>
                  <a:pt x="4161" y="17301"/>
                </a:lnTo>
                <a:lnTo>
                  <a:pt x="4210" y="17325"/>
                </a:lnTo>
                <a:lnTo>
                  <a:pt x="4259" y="17301"/>
                </a:lnTo>
                <a:lnTo>
                  <a:pt x="4502" y="17228"/>
                </a:lnTo>
                <a:lnTo>
                  <a:pt x="4721" y="17131"/>
                </a:lnTo>
                <a:lnTo>
                  <a:pt x="4989" y="17009"/>
                </a:lnTo>
                <a:lnTo>
                  <a:pt x="5135" y="16936"/>
                </a:lnTo>
                <a:lnTo>
                  <a:pt x="5256" y="16863"/>
                </a:lnTo>
                <a:lnTo>
                  <a:pt x="5354" y="16766"/>
                </a:lnTo>
                <a:lnTo>
                  <a:pt x="5427" y="16668"/>
                </a:lnTo>
                <a:lnTo>
                  <a:pt x="5500" y="16547"/>
                </a:lnTo>
                <a:lnTo>
                  <a:pt x="5524" y="16401"/>
                </a:lnTo>
                <a:lnTo>
                  <a:pt x="5524" y="16328"/>
                </a:lnTo>
                <a:lnTo>
                  <a:pt x="5500" y="16230"/>
                </a:lnTo>
                <a:lnTo>
                  <a:pt x="5451" y="16133"/>
                </a:lnTo>
                <a:lnTo>
                  <a:pt x="5402" y="16060"/>
                </a:lnTo>
                <a:lnTo>
                  <a:pt x="5305" y="15963"/>
                </a:lnTo>
                <a:lnTo>
                  <a:pt x="5208" y="15890"/>
                </a:lnTo>
                <a:lnTo>
                  <a:pt x="5086" y="15841"/>
                </a:lnTo>
                <a:lnTo>
                  <a:pt x="4964" y="15817"/>
                </a:lnTo>
                <a:close/>
                <a:moveTo>
                  <a:pt x="10001" y="14965"/>
                </a:moveTo>
                <a:lnTo>
                  <a:pt x="10099" y="15184"/>
                </a:lnTo>
                <a:lnTo>
                  <a:pt x="10220" y="15379"/>
                </a:lnTo>
                <a:lnTo>
                  <a:pt x="10488" y="15719"/>
                </a:lnTo>
                <a:lnTo>
                  <a:pt x="10731" y="16011"/>
                </a:lnTo>
                <a:lnTo>
                  <a:pt x="10999" y="16303"/>
                </a:lnTo>
                <a:lnTo>
                  <a:pt x="11242" y="16595"/>
                </a:lnTo>
                <a:lnTo>
                  <a:pt x="11339" y="16766"/>
                </a:lnTo>
                <a:lnTo>
                  <a:pt x="11412" y="16936"/>
                </a:lnTo>
                <a:lnTo>
                  <a:pt x="11437" y="17009"/>
                </a:lnTo>
                <a:lnTo>
                  <a:pt x="11485" y="17058"/>
                </a:lnTo>
                <a:lnTo>
                  <a:pt x="11558" y="17082"/>
                </a:lnTo>
                <a:lnTo>
                  <a:pt x="11607" y="17106"/>
                </a:lnTo>
                <a:lnTo>
                  <a:pt x="11607" y="17350"/>
                </a:lnTo>
                <a:lnTo>
                  <a:pt x="11583" y="17593"/>
                </a:lnTo>
                <a:lnTo>
                  <a:pt x="11412" y="17471"/>
                </a:lnTo>
                <a:lnTo>
                  <a:pt x="11266" y="17325"/>
                </a:lnTo>
                <a:lnTo>
                  <a:pt x="10974" y="17009"/>
                </a:lnTo>
                <a:lnTo>
                  <a:pt x="10488" y="16328"/>
                </a:lnTo>
                <a:lnTo>
                  <a:pt x="10099" y="15817"/>
                </a:lnTo>
                <a:lnTo>
                  <a:pt x="9855" y="15549"/>
                </a:lnTo>
                <a:lnTo>
                  <a:pt x="9709" y="15427"/>
                </a:lnTo>
                <a:lnTo>
                  <a:pt x="9588" y="15306"/>
                </a:lnTo>
                <a:lnTo>
                  <a:pt x="9855" y="15111"/>
                </a:lnTo>
                <a:lnTo>
                  <a:pt x="9928" y="15038"/>
                </a:lnTo>
                <a:lnTo>
                  <a:pt x="10001" y="14965"/>
                </a:lnTo>
                <a:close/>
                <a:moveTo>
                  <a:pt x="15135" y="1"/>
                </a:moveTo>
                <a:lnTo>
                  <a:pt x="14551" y="25"/>
                </a:lnTo>
                <a:lnTo>
                  <a:pt x="13967" y="74"/>
                </a:lnTo>
                <a:lnTo>
                  <a:pt x="13408" y="171"/>
                </a:lnTo>
                <a:lnTo>
                  <a:pt x="12824" y="293"/>
                </a:lnTo>
                <a:lnTo>
                  <a:pt x="12264" y="487"/>
                </a:lnTo>
                <a:lnTo>
                  <a:pt x="11753" y="706"/>
                </a:lnTo>
                <a:lnTo>
                  <a:pt x="11242" y="974"/>
                </a:lnTo>
                <a:lnTo>
                  <a:pt x="10755" y="1290"/>
                </a:lnTo>
                <a:lnTo>
                  <a:pt x="10318" y="1631"/>
                </a:lnTo>
                <a:lnTo>
                  <a:pt x="9880" y="2020"/>
                </a:lnTo>
                <a:lnTo>
                  <a:pt x="9466" y="2434"/>
                </a:lnTo>
                <a:lnTo>
                  <a:pt x="9052" y="2847"/>
                </a:lnTo>
                <a:lnTo>
                  <a:pt x="8663" y="3310"/>
                </a:lnTo>
                <a:lnTo>
                  <a:pt x="7933" y="4234"/>
                </a:lnTo>
                <a:lnTo>
                  <a:pt x="7203" y="5135"/>
                </a:lnTo>
                <a:lnTo>
                  <a:pt x="6814" y="5597"/>
                </a:lnTo>
                <a:lnTo>
                  <a:pt x="6400" y="6011"/>
                </a:lnTo>
                <a:lnTo>
                  <a:pt x="6205" y="6205"/>
                </a:lnTo>
                <a:lnTo>
                  <a:pt x="5889" y="6205"/>
                </a:lnTo>
                <a:lnTo>
                  <a:pt x="5548" y="6230"/>
                </a:lnTo>
                <a:lnTo>
                  <a:pt x="4916" y="6303"/>
                </a:lnTo>
                <a:lnTo>
                  <a:pt x="3991" y="6376"/>
                </a:lnTo>
                <a:lnTo>
                  <a:pt x="3066" y="6400"/>
                </a:lnTo>
                <a:lnTo>
                  <a:pt x="901" y="6400"/>
                </a:lnTo>
                <a:lnTo>
                  <a:pt x="171" y="6351"/>
                </a:lnTo>
                <a:lnTo>
                  <a:pt x="122" y="6351"/>
                </a:lnTo>
                <a:lnTo>
                  <a:pt x="74" y="6376"/>
                </a:lnTo>
                <a:lnTo>
                  <a:pt x="25" y="6449"/>
                </a:lnTo>
                <a:lnTo>
                  <a:pt x="1" y="6546"/>
                </a:lnTo>
                <a:lnTo>
                  <a:pt x="25" y="6619"/>
                </a:lnTo>
                <a:lnTo>
                  <a:pt x="1" y="6716"/>
                </a:lnTo>
                <a:lnTo>
                  <a:pt x="49" y="6789"/>
                </a:lnTo>
                <a:lnTo>
                  <a:pt x="195" y="7008"/>
                </a:lnTo>
                <a:lnTo>
                  <a:pt x="366" y="7227"/>
                </a:lnTo>
                <a:lnTo>
                  <a:pt x="731" y="7617"/>
                </a:lnTo>
                <a:lnTo>
                  <a:pt x="1120" y="7982"/>
                </a:lnTo>
                <a:lnTo>
                  <a:pt x="1534" y="8347"/>
                </a:lnTo>
                <a:lnTo>
                  <a:pt x="1923" y="8712"/>
                </a:lnTo>
                <a:lnTo>
                  <a:pt x="2337" y="9101"/>
                </a:lnTo>
                <a:lnTo>
                  <a:pt x="2507" y="9296"/>
                </a:lnTo>
                <a:lnTo>
                  <a:pt x="2702" y="9466"/>
                </a:lnTo>
                <a:lnTo>
                  <a:pt x="1923" y="9661"/>
                </a:lnTo>
                <a:lnTo>
                  <a:pt x="1680" y="9709"/>
                </a:lnTo>
                <a:lnTo>
                  <a:pt x="1412" y="9734"/>
                </a:lnTo>
                <a:lnTo>
                  <a:pt x="1193" y="9807"/>
                </a:lnTo>
                <a:lnTo>
                  <a:pt x="1071" y="9855"/>
                </a:lnTo>
                <a:lnTo>
                  <a:pt x="974" y="9928"/>
                </a:lnTo>
                <a:lnTo>
                  <a:pt x="925" y="9953"/>
                </a:lnTo>
                <a:lnTo>
                  <a:pt x="925" y="10001"/>
                </a:lnTo>
                <a:lnTo>
                  <a:pt x="925" y="10099"/>
                </a:lnTo>
                <a:lnTo>
                  <a:pt x="852" y="10123"/>
                </a:lnTo>
                <a:lnTo>
                  <a:pt x="804" y="10172"/>
                </a:lnTo>
                <a:lnTo>
                  <a:pt x="779" y="10220"/>
                </a:lnTo>
                <a:lnTo>
                  <a:pt x="755" y="10293"/>
                </a:lnTo>
                <a:lnTo>
                  <a:pt x="755" y="10342"/>
                </a:lnTo>
                <a:lnTo>
                  <a:pt x="755" y="10391"/>
                </a:lnTo>
                <a:lnTo>
                  <a:pt x="779" y="10439"/>
                </a:lnTo>
                <a:lnTo>
                  <a:pt x="852" y="10512"/>
                </a:lnTo>
                <a:lnTo>
                  <a:pt x="1363" y="10901"/>
                </a:lnTo>
                <a:lnTo>
                  <a:pt x="1850" y="11291"/>
                </a:lnTo>
                <a:lnTo>
                  <a:pt x="2312" y="11729"/>
                </a:lnTo>
                <a:lnTo>
                  <a:pt x="2774" y="12167"/>
                </a:lnTo>
                <a:lnTo>
                  <a:pt x="3164" y="12629"/>
                </a:lnTo>
                <a:lnTo>
                  <a:pt x="3553" y="13091"/>
                </a:lnTo>
                <a:lnTo>
                  <a:pt x="3967" y="13554"/>
                </a:lnTo>
                <a:lnTo>
                  <a:pt x="4356" y="13992"/>
                </a:lnTo>
                <a:lnTo>
                  <a:pt x="4794" y="14454"/>
                </a:lnTo>
                <a:lnTo>
                  <a:pt x="5256" y="14892"/>
                </a:lnTo>
                <a:lnTo>
                  <a:pt x="5743" y="15330"/>
                </a:lnTo>
                <a:lnTo>
                  <a:pt x="6230" y="15744"/>
                </a:lnTo>
                <a:lnTo>
                  <a:pt x="7227" y="16522"/>
                </a:lnTo>
                <a:lnTo>
                  <a:pt x="8249" y="17301"/>
                </a:lnTo>
                <a:lnTo>
                  <a:pt x="8347" y="17350"/>
                </a:lnTo>
                <a:lnTo>
                  <a:pt x="8444" y="17350"/>
                </a:lnTo>
                <a:lnTo>
                  <a:pt x="8517" y="17325"/>
                </a:lnTo>
                <a:lnTo>
                  <a:pt x="8590" y="17277"/>
                </a:lnTo>
                <a:lnTo>
                  <a:pt x="8639" y="17204"/>
                </a:lnTo>
                <a:lnTo>
                  <a:pt x="8663" y="17106"/>
                </a:lnTo>
                <a:lnTo>
                  <a:pt x="8663" y="17009"/>
                </a:lnTo>
                <a:lnTo>
                  <a:pt x="8614" y="16912"/>
                </a:lnTo>
                <a:lnTo>
                  <a:pt x="8760" y="16620"/>
                </a:lnTo>
                <a:lnTo>
                  <a:pt x="8858" y="16328"/>
                </a:lnTo>
                <a:lnTo>
                  <a:pt x="8955" y="16011"/>
                </a:lnTo>
                <a:lnTo>
                  <a:pt x="9004" y="15695"/>
                </a:lnTo>
                <a:lnTo>
                  <a:pt x="9174" y="15598"/>
                </a:lnTo>
                <a:lnTo>
                  <a:pt x="9466" y="15914"/>
                </a:lnTo>
                <a:lnTo>
                  <a:pt x="9831" y="16376"/>
                </a:lnTo>
                <a:lnTo>
                  <a:pt x="10196" y="16887"/>
                </a:lnTo>
                <a:lnTo>
                  <a:pt x="10464" y="17252"/>
                </a:lnTo>
                <a:lnTo>
                  <a:pt x="10755" y="17617"/>
                </a:lnTo>
                <a:lnTo>
                  <a:pt x="10901" y="17788"/>
                </a:lnTo>
                <a:lnTo>
                  <a:pt x="11072" y="17934"/>
                </a:lnTo>
                <a:lnTo>
                  <a:pt x="11242" y="18080"/>
                </a:lnTo>
                <a:lnTo>
                  <a:pt x="11437" y="18201"/>
                </a:lnTo>
                <a:lnTo>
                  <a:pt x="11510" y="18226"/>
                </a:lnTo>
                <a:lnTo>
                  <a:pt x="11558" y="18250"/>
                </a:lnTo>
                <a:lnTo>
                  <a:pt x="11631" y="18250"/>
                </a:lnTo>
                <a:lnTo>
                  <a:pt x="11704" y="18226"/>
                </a:lnTo>
                <a:lnTo>
                  <a:pt x="11826" y="18226"/>
                </a:lnTo>
                <a:lnTo>
                  <a:pt x="11948" y="18177"/>
                </a:lnTo>
                <a:lnTo>
                  <a:pt x="12045" y="18128"/>
                </a:lnTo>
                <a:lnTo>
                  <a:pt x="12094" y="18007"/>
                </a:lnTo>
                <a:lnTo>
                  <a:pt x="12167" y="17763"/>
                </a:lnTo>
                <a:lnTo>
                  <a:pt x="12191" y="17520"/>
                </a:lnTo>
                <a:lnTo>
                  <a:pt x="12240" y="17033"/>
                </a:lnTo>
                <a:lnTo>
                  <a:pt x="12264" y="16279"/>
                </a:lnTo>
                <a:lnTo>
                  <a:pt x="12264" y="15549"/>
                </a:lnTo>
                <a:lnTo>
                  <a:pt x="12288" y="14746"/>
                </a:lnTo>
                <a:lnTo>
                  <a:pt x="12337" y="13967"/>
                </a:lnTo>
                <a:lnTo>
                  <a:pt x="12361" y="13651"/>
                </a:lnTo>
                <a:lnTo>
                  <a:pt x="12386" y="13335"/>
                </a:lnTo>
                <a:lnTo>
                  <a:pt x="12361" y="13018"/>
                </a:lnTo>
                <a:lnTo>
                  <a:pt x="12337" y="12848"/>
                </a:lnTo>
                <a:lnTo>
                  <a:pt x="12288" y="12726"/>
                </a:lnTo>
                <a:lnTo>
                  <a:pt x="12775" y="12191"/>
                </a:lnTo>
                <a:lnTo>
                  <a:pt x="13335" y="11607"/>
                </a:lnTo>
                <a:lnTo>
                  <a:pt x="13943" y="11047"/>
                </a:lnTo>
                <a:lnTo>
                  <a:pt x="14527" y="10464"/>
                </a:lnTo>
                <a:lnTo>
                  <a:pt x="15087" y="9880"/>
                </a:lnTo>
                <a:lnTo>
                  <a:pt x="15622" y="9247"/>
                </a:lnTo>
                <a:lnTo>
                  <a:pt x="15865" y="8931"/>
                </a:lnTo>
                <a:lnTo>
                  <a:pt x="16157" y="8639"/>
                </a:lnTo>
                <a:lnTo>
                  <a:pt x="16717" y="8055"/>
                </a:lnTo>
                <a:lnTo>
                  <a:pt x="17277" y="7446"/>
                </a:lnTo>
                <a:lnTo>
                  <a:pt x="17471" y="7227"/>
                </a:lnTo>
                <a:lnTo>
                  <a:pt x="17666" y="6960"/>
                </a:lnTo>
                <a:lnTo>
                  <a:pt x="17836" y="6716"/>
                </a:lnTo>
                <a:lnTo>
                  <a:pt x="17982" y="6449"/>
                </a:lnTo>
                <a:lnTo>
                  <a:pt x="18104" y="6157"/>
                </a:lnTo>
                <a:lnTo>
                  <a:pt x="18250" y="5889"/>
                </a:lnTo>
                <a:lnTo>
                  <a:pt x="18347" y="5597"/>
                </a:lnTo>
                <a:lnTo>
                  <a:pt x="18445" y="5305"/>
                </a:lnTo>
                <a:lnTo>
                  <a:pt x="18591" y="4721"/>
                </a:lnTo>
                <a:lnTo>
                  <a:pt x="18688" y="4113"/>
                </a:lnTo>
                <a:lnTo>
                  <a:pt x="18736" y="3480"/>
                </a:lnTo>
                <a:lnTo>
                  <a:pt x="18736" y="2872"/>
                </a:lnTo>
                <a:lnTo>
                  <a:pt x="18712" y="2312"/>
                </a:lnTo>
                <a:lnTo>
                  <a:pt x="18688" y="1899"/>
                </a:lnTo>
                <a:lnTo>
                  <a:pt x="18639" y="1436"/>
                </a:lnTo>
                <a:lnTo>
                  <a:pt x="18542" y="998"/>
                </a:lnTo>
                <a:lnTo>
                  <a:pt x="18493" y="828"/>
                </a:lnTo>
                <a:lnTo>
                  <a:pt x="18420" y="658"/>
                </a:lnTo>
                <a:lnTo>
                  <a:pt x="18323" y="536"/>
                </a:lnTo>
                <a:lnTo>
                  <a:pt x="18226" y="463"/>
                </a:lnTo>
                <a:lnTo>
                  <a:pt x="18104" y="414"/>
                </a:lnTo>
                <a:lnTo>
                  <a:pt x="17982" y="439"/>
                </a:lnTo>
                <a:lnTo>
                  <a:pt x="17447" y="268"/>
                </a:lnTo>
                <a:lnTo>
                  <a:pt x="16863" y="147"/>
                </a:lnTo>
                <a:lnTo>
                  <a:pt x="16303" y="49"/>
                </a:lnTo>
                <a:lnTo>
                  <a:pt x="15719" y="1"/>
                </a:lnTo>
                <a:close/>
              </a:path>
            </a:pathLst>
          </a:custGeom>
          <a:solidFill>
            <a:srgbClr val="25212A">
              <a:alpha val="71150"/>
            </a:srgbClr>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6D9EEB"/>
              </a:solidFill>
              <a:latin typeface="Arial"/>
              <a:cs typeface="Arial"/>
              <a:sym typeface="Arial"/>
            </a:endParaRPr>
          </a:p>
        </p:txBody>
      </p:sp>
      <p:sp>
        <p:nvSpPr>
          <p:cNvPr id="103" name="Google Shape;103;p18"/>
          <p:cNvSpPr/>
          <p:nvPr/>
        </p:nvSpPr>
        <p:spPr>
          <a:xfrm>
            <a:off x="986869" y="2357915"/>
            <a:ext cx="390987" cy="379939"/>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rgbClr val="25212A">
              <a:alpha val="71150"/>
            </a:srgbClr>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6D9EEB"/>
              </a:solidFill>
              <a:latin typeface="Arial"/>
              <a:cs typeface="Arial"/>
              <a:sym typeface="Arial"/>
            </a:endParaRPr>
          </a:p>
        </p:txBody>
      </p:sp>
      <p:sp>
        <p:nvSpPr>
          <p:cNvPr id="104" name="Google Shape;104;p18"/>
          <p:cNvSpPr/>
          <p:nvPr/>
        </p:nvSpPr>
        <p:spPr>
          <a:xfrm rot="2487194">
            <a:off x="982297" y="3858151"/>
            <a:ext cx="278172" cy="270312"/>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rgbClr val="25212A">
              <a:alpha val="71150"/>
            </a:srgbClr>
          </a:solidFill>
          <a:ln>
            <a:noFill/>
          </a:ln>
        </p:spPr>
        <p:txBody>
          <a:bodyPr spcFirstLastPara="1" wrap="square" lIns="121900" tIns="121900" rIns="121900" bIns="121900" anchor="ctr" anchorCtr="0">
            <a:noAutofit/>
          </a:bodyPr>
          <a:lstStyle/>
          <a:p>
            <a:pPr defTabSz="1219140">
              <a:buClr>
                <a:srgbClr val="000000"/>
              </a:buClr>
            </a:pPr>
            <a:endParaRPr sz="1867" kern="0">
              <a:solidFill>
                <a:srgbClr val="6D9EEB"/>
              </a:solidFill>
              <a:latin typeface="Arial"/>
              <a:cs typeface="Arial"/>
              <a:sym typeface="Arial"/>
            </a:endParaRPr>
          </a:p>
        </p:txBody>
      </p:sp>
      <p:cxnSp>
        <p:nvCxnSpPr>
          <p:cNvPr id="3" name="Straight Connector 2">
            <a:extLst>
              <a:ext uri="{FF2B5EF4-FFF2-40B4-BE49-F238E27FC236}">
                <a16:creationId xmlns:a16="http://schemas.microsoft.com/office/drawing/2014/main" id="{B696FC97-64C1-CD4D-9B95-829916923D5F}"/>
              </a:ext>
            </a:extLst>
          </p:cNvPr>
          <p:cNvCxnSpPr>
            <a:endCxn id="99" idx="0"/>
          </p:cNvCxnSpPr>
          <p:nvPr/>
        </p:nvCxnSpPr>
        <p:spPr>
          <a:xfrm>
            <a:off x="5248657" y="1243585"/>
            <a:ext cx="1405791" cy="204040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BA417B7-886A-614F-B142-BFE488CE137E}"/>
              </a:ext>
            </a:extLst>
          </p:cNvPr>
          <p:cNvCxnSpPr>
            <a:cxnSpLocks/>
          </p:cNvCxnSpPr>
          <p:nvPr/>
        </p:nvCxnSpPr>
        <p:spPr>
          <a:xfrm flipH="1">
            <a:off x="6654449" y="1499617"/>
            <a:ext cx="1439079" cy="1784372"/>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46082" name="Picture 2">
            <a:extLst>
              <a:ext uri="{FF2B5EF4-FFF2-40B4-BE49-F238E27FC236}">
                <a16:creationId xmlns:a16="http://schemas.microsoft.com/office/drawing/2014/main" id="{A3DC9729-8B55-5E43-A55E-40AED40F8B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3171781" y="789283"/>
            <a:ext cx="3273873" cy="2173488"/>
          </a:xfrm>
          <a:prstGeom prst="rect">
            <a:avLst/>
          </a:prstGeom>
          <a:noFill/>
          <a:ln w="57150">
            <a:noFill/>
          </a:ln>
          <a:extLst>
            <a:ext uri="{909E8E84-426E-40DD-AFC4-6F175D3DCCD1}">
              <a14:hiddenFill xmlns:a14="http://schemas.microsoft.com/office/drawing/2010/main">
                <a:solidFill>
                  <a:srgbClr val="FFFFFF"/>
                </a:solidFill>
              </a14:hiddenFill>
            </a:ext>
          </a:extLst>
        </p:spPr>
      </p:pic>
      <p:sp>
        <p:nvSpPr>
          <p:cNvPr id="6" name="Oval 5">
            <a:extLst>
              <a:ext uri="{FF2B5EF4-FFF2-40B4-BE49-F238E27FC236}">
                <a16:creationId xmlns:a16="http://schemas.microsoft.com/office/drawing/2014/main" id="{EB5AD81A-29F3-EF41-AAF2-5FA6FB4C90CE}"/>
              </a:ext>
            </a:extLst>
          </p:cNvPr>
          <p:cNvSpPr/>
          <p:nvPr/>
        </p:nvSpPr>
        <p:spPr>
          <a:xfrm>
            <a:off x="6309360" y="3056023"/>
            <a:ext cx="713232" cy="409491"/>
          </a:xfrm>
          <a:prstGeom prst="ellipse">
            <a:avLst/>
          </a:prstGeom>
          <a:solidFill>
            <a:schemeClr val="tx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VN">
              <a:solidFill>
                <a:srgbClr val="FFFFFF"/>
              </a:solidFill>
              <a:latin typeface="Times New Roman" panose="02020603050405020304" pitchFamily="18" charset="0"/>
              <a:cs typeface="Times New Roman" panose="02020603050405020304" pitchFamily="18" charset="0"/>
              <a:sym typeface="Arial"/>
            </a:endParaRPr>
          </a:p>
        </p:txBody>
      </p:sp>
      <p:pic>
        <p:nvPicPr>
          <p:cNvPr id="46084" name="Picture 4">
            <a:extLst>
              <a:ext uri="{FF2B5EF4-FFF2-40B4-BE49-F238E27FC236}">
                <a16:creationId xmlns:a16="http://schemas.microsoft.com/office/drawing/2014/main" id="{ADB03252-980C-D940-AA31-10A9627967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9949" y="1069151"/>
            <a:ext cx="2565161" cy="1839580"/>
          </a:xfrm>
          <a:prstGeom prst="rect">
            <a:avLst/>
          </a:prstGeom>
          <a:noFill/>
          <a:ln w="57150">
            <a:noFill/>
          </a:ln>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0E66408B-875B-7D4C-EC8E-327E2713F5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 liên xô giúp việt nam.mp4" descr=" liên xô giúp việt nam.mp4">
            <a:hlinkClick r:id="" action="ppaction://media"/>
            <a:extLst>
              <a:ext uri="{FF2B5EF4-FFF2-40B4-BE49-F238E27FC236}">
                <a16:creationId xmlns:a16="http://schemas.microsoft.com/office/drawing/2014/main" id="{E9300D82-6DE0-E743-A804-ECD2CF5C31E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100" y="0"/>
            <a:ext cx="12192000" cy="6858000"/>
          </a:xfrm>
          <a:prstGeom prst="rect">
            <a:avLst/>
          </a:prstGeom>
        </p:spPr>
      </p:pic>
    </p:spTree>
    <p:extLst>
      <p:ext uri="{BB962C8B-B14F-4D97-AF65-F5344CB8AC3E}">
        <p14:creationId xmlns:p14="http://schemas.microsoft.com/office/powerpoint/2010/main" val="198087179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outVertical)">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3"/>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BE8F53-3382-9242-975F-AC4D8B6E7D32}"/>
              </a:ext>
            </a:extLst>
          </p:cNvPr>
          <p:cNvSpPr/>
          <p:nvPr/>
        </p:nvSpPr>
        <p:spPr>
          <a:xfrm>
            <a:off x="1543050" y="3465514"/>
            <a:ext cx="9791700" cy="1938992"/>
          </a:xfrm>
          <a:prstGeom prst="rect">
            <a:avLst/>
          </a:prstGeom>
        </p:spPr>
        <p:txBody>
          <a:bodyPr wrap="square">
            <a:spAutoFit/>
          </a:bodyPr>
          <a:lstStyle/>
          <a:p>
            <a:pPr algn="ctr" defTabSz="914377"/>
            <a:r>
              <a:rPr lang="en-US" sz="6000" b="1">
                <a:solidFill>
                  <a:srgbClr val="000000"/>
                </a:solidFill>
                <a:latin typeface="Times New Roman" panose="02020603050405020304" pitchFamily="18" charset="0"/>
                <a:cs typeface="Times New Roman" panose="02020603050405020304" pitchFamily="18" charset="0"/>
                <a:sym typeface="Arial"/>
              </a:rPr>
              <a:t>Kể tên một số </a:t>
            </a:r>
            <a:r>
              <a:rPr lang="en-US" sz="6000" b="1" dirty="0" err="1">
                <a:solidFill>
                  <a:srgbClr val="000000"/>
                </a:solidFill>
                <a:latin typeface="Times New Roman" panose="02020603050405020304" pitchFamily="18" charset="0"/>
                <a:cs typeface="Times New Roman" panose="02020603050405020304" pitchFamily="18" charset="0"/>
                <a:sym typeface="Arial"/>
              </a:rPr>
              <a:t>công</a:t>
            </a:r>
            <a:r>
              <a:rPr lang="en-US" sz="6000" b="1" dirty="0">
                <a:solidFill>
                  <a:srgbClr val="000000"/>
                </a:solidFill>
                <a:latin typeface="Times New Roman" panose="02020603050405020304" pitchFamily="18" charset="0"/>
                <a:cs typeface="Times New Roman" panose="02020603050405020304" pitchFamily="18" charset="0"/>
                <a:sym typeface="Arial"/>
              </a:rPr>
              <a:t> </a:t>
            </a:r>
            <a:r>
              <a:rPr lang="en-US" sz="6000" b="1" err="1">
                <a:solidFill>
                  <a:srgbClr val="000000"/>
                </a:solidFill>
                <a:latin typeface="Times New Roman" panose="02020603050405020304" pitchFamily="18" charset="0"/>
                <a:cs typeface="Times New Roman" panose="02020603050405020304" pitchFamily="18" charset="0"/>
                <a:sym typeface="Arial"/>
              </a:rPr>
              <a:t>trình</a:t>
            </a:r>
            <a:r>
              <a:rPr lang="en-US" sz="6000" b="1">
                <a:solidFill>
                  <a:srgbClr val="000000"/>
                </a:solidFill>
                <a:latin typeface="Times New Roman" panose="02020603050405020304" pitchFamily="18" charset="0"/>
                <a:cs typeface="Times New Roman" panose="02020603050405020304" pitchFamily="18" charset="0"/>
                <a:sym typeface="Arial"/>
              </a:rPr>
              <a:t> mà Liên Xô đã giúp đỡ Việt Nam</a:t>
            </a:r>
            <a:endParaRPr lang="en-US" sz="6000" b="1" dirty="0">
              <a:solidFill>
                <a:srgbClr val="000000"/>
              </a:solidFill>
              <a:latin typeface="Times New Roman" panose="02020603050405020304" pitchFamily="18" charset="0"/>
              <a:cs typeface="Times New Roman" panose="02020603050405020304" pitchFamily="18" charset="0"/>
              <a:sym typeface="Arial"/>
            </a:endParaRPr>
          </a:p>
        </p:txBody>
      </p:sp>
      <p:cxnSp>
        <p:nvCxnSpPr>
          <p:cNvPr id="4" name="Straight Connector 3">
            <a:extLst>
              <a:ext uri="{FF2B5EF4-FFF2-40B4-BE49-F238E27FC236}">
                <a16:creationId xmlns:a16="http://schemas.microsoft.com/office/drawing/2014/main" id="{D7A60010-DE87-AA44-A88A-2E3E221E0B68}"/>
              </a:ext>
            </a:extLst>
          </p:cNvPr>
          <p:cNvCxnSpPr/>
          <p:nvPr/>
        </p:nvCxnSpPr>
        <p:spPr>
          <a:xfrm>
            <a:off x="4728394" y="1243585"/>
            <a:ext cx="1405791" cy="204040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D537D86F-6642-B446-B1A0-AB6D5A8DBFD2}"/>
              </a:ext>
            </a:extLst>
          </p:cNvPr>
          <p:cNvCxnSpPr>
            <a:cxnSpLocks/>
          </p:cNvCxnSpPr>
          <p:nvPr/>
        </p:nvCxnSpPr>
        <p:spPr>
          <a:xfrm flipH="1">
            <a:off x="6134186" y="1499617"/>
            <a:ext cx="1439079" cy="1784372"/>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6" name="Picture 2">
            <a:extLst>
              <a:ext uri="{FF2B5EF4-FFF2-40B4-BE49-F238E27FC236}">
                <a16:creationId xmlns:a16="http://schemas.microsoft.com/office/drawing/2014/main" id="{84F9141B-FF94-BA4E-80B1-3EA47CF311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2651518" y="789283"/>
            <a:ext cx="3273873" cy="2173488"/>
          </a:xfrm>
          <a:prstGeom prst="rect">
            <a:avLst/>
          </a:prstGeom>
          <a:noFill/>
          <a:ln w="57150">
            <a:noFill/>
          </a:ln>
          <a:extLst>
            <a:ext uri="{909E8E84-426E-40DD-AFC4-6F175D3DCCD1}">
              <a14:hiddenFill xmlns:a14="http://schemas.microsoft.com/office/drawing/2010/main">
                <a:solidFill>
                  <a:srgbClr val="FFFFFF"/>
                </a:solidFill>
              </a14:hiddenFill>
            </a:ext>
          </a:extLst>
        </p:spPr>
      </p:pic>
      <p:sp>
        <p:nvSpPr>
          <p:cNvPr id="7" name="Oval 6">
            <a:extLst>
              <a:ext uri="{FF2B5EF4-FFF2-40B4-BE49-F238E27FC236}">
                <a16:creationId xmlns:a16="http://schemas.microsoft.com/office/drawing/2014/main" id="{67893877-4F4B-724B-BB48-A8DB05CED963}"/>
              </a:ext>
            </a:extLst>
          </p:cNvPr>
          <p:cNvSpPr/>
          <p:nvPr/>
        </p:nvSpPr>
        <p:spPr>
          <a:xfrm>
            <a:off x="5789099" y="3056023"/>
            <a:ext cx="713232" cy="409491"/>
          </a:xfrm>
          <a:prstGeom prst="ellipse">
            <a:avLst/>
          </a:prstGeom>
          <a:solidFill>
            <a:schemeClr val="tx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77"/>
            <a:endParaRPr lang="en-VN">
              <a:solidFill>
                <a:srgbClr val="FFFFFF"/>
              </a:solidFill>
              <a:latin typeface="Times New Roman" panose="02020603050405020304" pitchFamily="18" charset="0"/>
              <a:cs typeface="Times New Roman" panose="02020603050405020304" pitchFamily="18" charset="0"/>
              <a:sym typeface="Arial"/>
            </a:endParaRPr>
          </a:p>
        </p:txBody>
      </p:sp>
      <p:pic>
        <p:nvPicPr>
          <p:cNvPr id="8" name="Picture 4">
            <a:extLst>
              <a:ext uri="{FF2B5EF4-FFF2-40B4-BE49-F238E27FC236}">
                <a16:creationId xmlns:a16="http://schemas.microsoft.com/office/drawing/2014/main" id="{F5DEC1B7-0912-894C-A08D-DABB4C5363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9688" y="958791"/>
            <a:ext cx="2565161" cy="1839580"/>
          </a:xfrm>
          <a:prstGeom prst="rect">
            <a:avLst/>
          </a:prstGeom>
          <a:noFill/>
          <a:ln w="57150">
            <a:noFill/>
          </a:ln>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75278A4-7B5A-AEE2-A124-F72C3AAF50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28254102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outHorizont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17C9D78-8057-D240-BDC1-F77CD8408AA4}"/>
              </a:ext>
            </a:extLst>
          </p:cNvPr>
          <p:cNvGrpSpPr/>
          <p:nvPr/>
        </p:nvGrpSpPr>
        <p:grpSpPr>
          <a:xfrm>
            <a:off x="0" y="0"/>
            <a:ext cx="12192000" cy="6931027"/>
            <a:chOff x="0" y="0"/>
            <a:chExt cx="12192000" cy="6931026"/>
          </a:xfrm>
        </p:grpSpPr>
        <p:pic>
          <p:nvPicPr>
            <p:cNvPr id="47106" name="Picture 2" descr="Tin nhanh - Những công trình thắt chặt tình hữu nghị Việt-Xô">
              <a:extLst>
                <a:ext uri="{FF2B5EF4-FFF2-40B4-BE49-F238E27FC236}">
                  <a16:creationId xmlns:a16="http://schemas.microsoft.com/office/drawing/2014/main" id="{45804BE1-4D6C-104D-98F4-56CB9CB64B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93102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6BB84831-5B71-244F-BD5B-DF3D28D115A4}"/>
                </a:ext>
              </a:extLst>
            </p:cNvPr>
            <p:cNvSpPr/>
            <p:nvPr/>
          </p:nvSpPr>
          <p:spPr>
            <a:xfrm>
              <a:off x="0" y="0"/>
              <a:ext cx="12192000" cy="1384995"/>
            </a:xfrm>
            <a:prstGeom prst="rect">
              <a:avLst/>
            </a:prstGeom>
          </p:spPr>
          <p:txBody>
            <a:bodyPr wrap="square">
              <a:spAutoFit/>
            </a:bodyPr>
            <a:lstStyle/>
            <a:p>
              <a:pPr algn="ctr" defTabSz="914377"/>
              <a:r>
                <a:rPr lang="vi-VN" sz="2800" dirty="0">
                  <a:solidFill>
                    <a:srgbClr val="000000"/>
                  </a:solidFill>
                  <a:latin typeface="Times New Roman" panose="02020603050405020304" pitchFamily="18" charset="0"/>
                  <a:cs typeface="Times New Roman" panose="02020603050405020304" pitchFamily="18" charset="0"/>
                  <a:sym typeface="Arial"/>
                </a:rPr>
                <a:t>Sau khi Bác Hồ qua đời, Trung ương Đảng và Chính phủ ta đã đề nghị Trung ương Đảng và Chính phủ Liên Xô giúp đỡ giữ gìn lâu dài thi hài Chủ tịch Hồ Chí Minh và thiết kế, cung cấp vật tư, thiết bị, cử chuyên gia sang xây dựng Lăng.</a:t>
              </a:r>
              <a:endParaRPr lang="en-VN" sz="280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5" name="Group 4">
            <a:extLst>
              <a:ext uri="{FF2B5EF4-FFF2-40B4-BE49-F238E27FC236}">
                <a16:creationId xmlns:a16="http://schemas.microsoft.com/office/drawing/2014/main" id="{956FC0FE-05AC-EA4F-8115-2EB8AEC61FC3}"/>
              </a:ext>
            </a:extLst>
          </p:cNvPr>
          <p:cNvGrpSpPr/>
          <p:nvPr/>
        </p:nvGrpSpPr>
        <p:grpSpPr>
          <a:xfrm>
            <a:off x="0" y="1"/>
            <a:ext cx="12192000" cy="6866647"/>
            <a:chOff x="0" y="0"/>
            <a:chExt cx="12192000" cy="6866646"/>
          </a:xfrm>
        </p:grpSpPr>
        <p:pic>
          <p:nvPicPr>
            <p:cNvPr id="47108" name="Picture 4" descr="Cung văn hóa lao động hữu nghị Việt Xô: Dấu ấn của Liên Xô giữa lòng Hà Nội">
              <a:extLst>
                <a:ext uri="{FF2B5EF4-FFF2-40B4-BE49-F238E27FC236}">
                  <a16:creationId xmlns:a16="http://schemas.microsoft.com/office/drawing/2014/main" id="{04615F45-881C-DF4E-A8DD-3CAC91B0F4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6664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31A868A-53BD-0542-952A-BBC5153FE887}"/>
                </a:ext>
              </a:extLst>
            </p:cNvPr>
            <p:cNvSpPr/>
            <p:nvPr/>
          </p:nvSpPr>
          <p:spPr>
            <a:xfrm>
              <a:off x="0" y="0"/>
              <a:ext cx="12143232" cy="1077218"/>
            </a:xfrm>
            <a:prstGeom prst="rect">
              <a:avLst/>
            </a:prstGeom>
          </p:spPr>
          <p:txBody>
            <a:bodyPr wrap="square">
              <a:spAutoFit/>
            </a:bodyPr>
            <a:lstStyle/>
            <a:p>
              <a:pPr algn="ctr" defTabSz="914377"/>
              <a:r>
                <a:rPr lang="en-US" sz="3200" b="1" dirty="0" err="1">
                  <a:solidFill>
                    <a:srgbClr val="000000"/>
                  </a:solidFill>
                  <a:latin typeface="Times New Roman" panose="02020603050405020304" pitchFamily="18" charset="0"/>
                  <a:cs typeface="Times New Roman" panose="02020603050405020304" pitchFamily="18" charset="0"/>
                  <a:sym typeface="Arial"/>
                </a:rPr>
                <a:t>Cung</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Văn</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hóa</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hữu</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nghị</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Việt</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Xô</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có</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tên</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chính</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thức</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là</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Cung</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Văn</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hóa</a:t>
              </a:r>
              <a:r>
                <a:rPr lang="en-US" sz="3200" b="1" dirty="0">
                  <a:solidFill>
                    <a:srgbClr val="000000"/>
                  </a:solidFill>
                  <a:latin typeface="Times New Roman" panose="02020603050405020304" pitchFamily="18" charset="0"/>
                  <a:cs typeface="Times New Roman" panose="02020603050405020304" pitchFamily="18" charset="0"/>
                  <a:sym typeface="Arial"/>
                </a:rPr>
                <a:t> lao </a:t>
              </a:r>
              <a:r>
                <a:rPr lang="en-US" sz="3200" b="1" dirty="0" err="1">
                  <a:solidFill>
                    <a:srgbClr val="000000"/>
                  </a:solidFill>
                  <a:latin typeface="Times New Roman" panose="02020603050405020304" pitchFamily="18" charset="0"/>
                  <a:cs typeface="Times New Roman" panose="02020603050405020304" pitchFamily="18" charset="0"/>
                  <a:sym typeface="Arial"/>
                </a:rPr>
                <a:t>động</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hữu</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nghị</a:t>
              </a:r>
              <a:r>
                <a:rPr lang="en-US" sz="3200" b="1" dirty="0">
                  <a:solidFill>
                    <a:srgbClr val="000000"/>
                  </a:solidFill>
                  <a:latin typeface="Times New Roman" panose="02020603050405020304" pitchFamily="18" charset="0"/>
                  <a:cs typeface="Times New Roman" panose="02020603050405020304" pitchFamily="18" charset="0"/>
                  <a:sym typeface="Arial"/>
                </a:rPr>
                <a:t> </a:t>
              </a:r>
              <a:r>
                <a:rPr lang="en-US" sz="3200" b="1" dirty="0" err="1">
                  <a:solidFill>
                    <a:srgbClr val="000000"/>
                  </a:solidFill>
                  <a:latin typeface="Times New Roman" panose="02020603050405020304" pitchFamily="18" charset="0"/>
                  <a:cs typeface="Times New Roman" panose="02020603050405020304" pitchFamily="18" charset="0"/>
                  <a:sym typeface="Arial"/>
                </a:rPr>
                <a:t>Việt-Xô</a:t>
              </a:r>
              <a:r>
                <a:rPr lang="en-US" sz="3200" b="1" dirty="0">
                  <a:solidFill>
                    <a:srgbClr val="000000"/>
                  </a:solidFill>
                  <a:latin typeface="Times New Roman" panose="02020603050405020304" pitchFamily="18" charset="0"/>
                  <a:cs typeface="Times New Roman" panose="02020603050405020304" pitchFamily="18" charset="0"/>
                  <a:sym typeface="Arial"/>
                </a:rPr>
                <a:t>.</a:t>
              </a:r>
              <a:endParaRPr lang="en-VN" sz="3200" b="1"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7" name="Group 6">
            <a:extLst>
              <a:ext uri="{FF2B5EF4-FFF2-40B4-BE49-F238E27FC236}">
                <a16:creationId xmlns:a16="http://schemas.microsoft.com/office/drawing/2014/main" id="{4945510D-9413-424F-8E74-D285691E948F}"/>
              </a:ext>
            </a:extLst>
          </p:cNvPr>
          <p:cNvGrpSpPr/>
          <p:nvPr/>
        </p:nvGrpSpPr>
        <p:grpSpPr>
          <a:xfrm>
            <a:off x="0" y="36514"/>
            <a:ext cx="12143232" cy="6858000"/>
            <a:chOff x="0" y="36513"/>
            <a:chExt cx="12143232" cy="6858000"/>
          </a:xfrm>
        </p:grpSpPr>
        <p:pic>
          <p:nvPicPr>
            <p:cNvPr id="47110" name="Picture 6" descr="Tin nhanh - Những công trình thắt chặt tình hữu nghị Việt-Xô (Hình 8).">
              <a:extLst>
                <a:ext uri="{FF2B5EF4-FFF2-40B4-BE49-F238E27FC236}">
                  <a16:creationId xmlns:a16="http://schemas.microsoft.com/office/drawing/2014/main" id="{4D6C89FC-3B6E-0943-87C5-185FA53C34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513"/>
              <a:ext cx="12143232"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267041E-5DE4-8740-9045-8B7BCFCE134E}"/>
                </a:ext>
              </a:extLst>
            </p:cNvPr>
            <p:cNvSpPr/>
            <p:nvPr/>
          </p:nvSpPr>
          <p:spPr>
            <a:xfrm>
              <a:off x="0" y="5803362"/>
              <a:ext cx="12094464" cy="1077218"/>
            </a:xfrm>
            <a:prstGeom prst="rect">
              <a:avLst/>
            </a:prstGeom>
            <a:solidFill>
              <a:schemeClr val="bg2"/>
            </a:solidFill>
          </p:spPr>
          <p:txBody>
            <a:bodyPr wrap="square">
              <a:spAutoFit/>
            </a:bodyPr>
            <a:lstStyle/>
            <a:p>
              <a:pPr algn="ctr" defTabSz="914377"/>
              <a:r>
                <a:rPr lang="vi-VN" sz="3200" i="1">
                  <a:solidFill>
                    <a:srgbClr val="000000"/>
                  </a:solidFill>
                  <a:latin typeface="Times New Roman" panose="02020603050405020304" pitchFamily="18" charset="0"/>
                  <a:cs typeface="Times New Roman" panose="02020603050405020304" pitchFamily="18" charset="0"/>
                  <a:sym typeface="Arial"/>
                </a:rPr>
                <a:t>Tuyến đường sắt Bắc Nam được Liên Xô giúp đỡ xây dựng một phần không hề nhỏ. </a:t>
              </a:r>
              <a:r>
                <a:rPr lang="vi-VN" sz="3200" i="1" dirty="0">
                  <a:solidFill>
                    <a:srgbClr val="000000"/>
                  </a:solidFill>
                  <a:latin typeface="Times New Roman" panose="02020603050405020304" pitchFamily="18" charset="0"/>
                  <a:cs typeface="Times New Roman" panose="02020603050405020304" pitchFamily="18" charset="0"/>
                  <a:sym typeface="Arial"/>
                </a:rPr>
                <a:t>Đây là tuyến giao thông huyết mạch nối liền Nam - Bắc.</a:t>
              </a:r>
              <a:endParaRPr lang="en-VN" sz="320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9" name="Group 8">
            <a:extLst>
              <a:ext uri="{FF2B5EF4-FFF2-40B4-BE49-F238E27FC236}">
                <a16:creationId xmlns:a16="http://schemas.microsoft.com/office/drawing/2014/main" id="{5A78651D-AE0F-EB43-910C-D98C4130A5B4}"/>
              </a:ext>
            </a:extLst>
          </p:cNvPr>
          <p:cNvGrpSpPr/>
          <p:nvPr/>
        </p:nvGrpSpPr>
        <p:grpSpPr>
          <a:xfrm>
            <a:off x="1" y="0"/>
            <a:ext cx="12192000" cy="6858000"/>
            <a:chOff x="0" y="0"/>
            <a:chExt cx="12192000" cy="6858000"/>
          </a:xfrm>
        </p:grpSpPr>
        <p:pic>
          <p:nvPicPr>
            <p:cNvPr id="47112" name="Picture 8" descr="Tin nhanh - Những công trình thắt chặt tình hữu nghị Việt-Xô (Hình 9).">
              <a:extLst>
                <a:ext uri="{FF2B5EF4-FFF2-40B4-BE49-F238E27FC236}">
                  <a16:creationId xmlns:a16="http://schemas.microsoft.com/office/drawing/2014/main" id="{332FB32F-4F98-154A-88A4-BC039EA302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396DF37B-E3A6-9145-86CC-E6B012B0F58F}"/>
                </a:ext>
              </a:extLst>
            </p:cNvPr>
            <p:cNvSpPr/>
            <p:nvPr/>
          </p:nvSpPr>
          <p:spPr>
            <a:xfrm>
              <a:off x="551977" y="20543"/>
              <a:ext cx="10989932" cy="646331"/>
            </a:xfrm>
            <a:prstGeom prst="rect">
              <a:avLst/>
            </a:prstGeom>
            <a:solidFill>
              <a:schemeClr val="bg2"/>
            </a:solidFill>
          </p:spPr>
          <p:txBody>
            <a:bodyPr wrap="none">
              <a:spAutoFit/>
            </a:bodyPr>
            <a:lstStyle/>
            <a:p>
              <a:pPr defTabSz="914377"/>
              <a:r>
                <a:rPr lang="en-US" sz="3600" i="1">
                  <a:solidFill>
                    <a:srgbClr val="000000"/>
                  </a:solidFill>
                  <a:latin typeface="Times New Roman" panose="02020603050405020304" pitchFamily="18" charset="0"/>
                  <a:cs typeface="Times New Roman" panose="02020603050405020304" pitchFamily="18" charset="0"/>
                  <a:sym typeface="Arial"/>
                </a:rPr>
                <a:t>Bệnh</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viện</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Hữu</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Nghị</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Việt</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Xô</a:t>
              </a:r>
              <a:r>
                <a:rPr lang="en-US" sz="3600" i="1" dirty="0">
                  <a:solidFill>
                    <a:srgbClr val="000000"/>
                  </a:solidFill>
                  <a:latin typeface="Times New Roman" panose="02020603050405020304" pitchFamily="18" charset="0"/>
                  <a:cs typeface="Times New Roman" panose="02020603050405020304" pitchFamily="18" charset="0"/>
                  <a:sym typeface="Arial"/>
                </a:rPr>
                <a:t> (nay </a:t>
              </a:r>
              <a:r>
                <a:rPr lang="en-US" sz="3600" i="1" dirty="0" err="1">
                  <a:solidFill>
                    <a:srgbClr val="000000"/>
                  </a:solidFill>
                  <a:latin typeface="Times New Roman" panose="02020603050405020304" pitchFamily="18" charset="0"/>
                  <a:cs typeface="Times New Roman" panose="02020603050405020304" pitchFamily="18" charset="0"/>
                  <a:sym typeface="Arial"/>
                </a:rPr>
                <a:t>là</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Bệnh</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viện</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Hữu</a:t>
              </a:r>
              <a:r>
                <a:rPr lang="en-US" sz="3600" i="1" dirty="0">
                  <a:solidFill>
                    <a:srgbClr val="000000"/>
                  </a:solidFill>
                  <a:latin typeface="Times New Roman" panose="02020603050405020304" pitchFamily="18" charset="0"/>
                  <a:cs typeface="Times New Roman" panose="02020603050405020304" pitchFamily="18" charset="0"/>
                  <a:sym typeface="Arial"/>
                </a:rPr>
                <a:t> </a:t>
              </a:r>
              <a:r>
                <a:rPr lang="en-US" sz="3600" i="1" dirty="0" err="1">
                  <a:solidFill>
                    <a:srgbClr val="000000"/>
                  </a:solidFill>
                  <a:latin typeface="Times New Roman" panose="02020603050405020304" pitchFamily="18" charset="0"/>
                  <a:cs typeface="Times New Roman" panose="02020603050405020304" pitchFamily="18" charset="0"/>
                  <a:sym typeface="Arial"/>
                </a:rPr>
                <a:t>Nghị</a:t>
              </a:r>
              <a:r>
                <a:rPr lang="en-US" sz="3600" i="1" dirty="0">
                  <a:solidFill>
                    <a:srgbClr val="000000"/>
                  </a:solidFill>
                  <a:latin typeface="Times New Roman" panose="02020603050405020304" pitchFamily="18" charset="0"/>
                  <a:cs typeface="Times New Roman" panose="02020603050405020304" pitchFamily="18" charset="0"/>
                  <a:sym typeface="Arial"/>
                </a:rPr>
                <a:t>) </a:t>
              </a:r>
              <a:endParaRPr lang="en-VN" sz="3600"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11" name="Group 10">
            <a:extLst>
              <a:ext uri="{FF2B5EF4-FFF2-40B4-BE49-F238E27FC236}">
                <a16:creationId xmlns:a16="http://schemas.microsoft.com/office/drawing/2014/main" id="{D4B27AF8-077D-444E-B820-C8280F6BF8B5}"/>
              </a:ext>
            </a:extLst>
          </p:cNvPr>
          <p:cNvGrpSpPr/>
          <p:nvPr/>
        </p:nvGrpSpPr>
        <p:grpSpPr>
          <a:xfrm>
            <a:off x="-48771" y="27086"/>
            <a:ext cx="12240771" cy="6846887"/>
            <a:chOff x="-48770" y="27084"/>
            <a:chExt cx="12240770" cy="6846887"/>
          </a:xfrm>
        </p:grpSpPr>
        <p:pic>
          <p:nvPicPr>
            <p:cNvPr id="47114" name="Picture 10" descr="Tin nhanh - Những công trình thắt chặt tình hữu nghị Việt-Xô (Hình 11).">
              <a:extLst>
                <a:ext uri="{FF2B5EF4-FFF2-40B4-BE49-F238E27FC236}">
                  <a16:creationId xmlns:a16="http://schemas.microsoft.com/office/drawing/2014/main" id="{2480AE2F-24FE-B44D-90ED-78D69A48AD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27084"/>
              <a:ext cx="12192000" cy="684688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925DC96E-7B1E-A14F-AE29-E18BB25C3C9E}"/>
                </a:ext>
              </a:extLst>
            </p:cNvPr>
            <p:cNvSpPr/>
            <p:nvPr/>
          </p:nvSpPr>
          <p:spPr>
            <a:xfrm>
              <a:off x="-48770" y="95236"/>
              <a:ext cx="12240769" cy="1384995"/>
            </a:xfrm>
            <a:prstGeom prst="rect">
              <a:avLst/>
            </a:prstGeom>
          </p:spPr>
          <p:txBody>
            <a:bodyPr wrap="square">
              <a:spAutoFit/>
            </a:bodyPr>
            <a:lstStyle/>
            <a:p>
              <a:pPr algn="ctr" defTabSz="914377"/>
              <a:r>
                <a:rPr lang="vi-VN" sz="2800" b="1">
                  <a:solidFill>
                    <a:srgbClr val="000000"/>
                  </a:solidFill>
                  <a:latin typeface="Times New Roman" panose="02020603050405020304" pitchFamily="18" charset="0"/>
                  <a:cs typeface="Times New Roman" panose="02020603050405020304" pitchFamily="18" charset="0"/>
                  <a:sym typeface="Arial"/>
                </a:rPr>
                <a:t>Cầu Thăng Long bắc qua sông Hồng, là đường nối sân bay quốc tế Nội Bài với nội thành Hà Nội, Công trình thế kỷ của tình hữu nghị Việt - Xô được khởi công xây dựng năm 1974 và khánh thành năm 1985.</a:t>
              </a:r>
              <a:endParaRPr lang="en-VN" sz="2800" b="1" dirty="0">
                <a:solidFill>
                  <a:srgbClr val="000000"/>
                </a:solidFill>
                <a:latin typeface="Times New Roman" panose="02020603050405020304" pitchFamily="18" charset="0"/>
                <a:cs typeface="Times New Roman" panose="02020603050405020304" pitchFamily="18" charset="0"/>
                <a:sym typeface="Arial"/>
              </a:endParaRPr>
            </a:p>
          </p:txBody>
        </p:sp>
      </p:grpSp>
      <p:grpSp>
        <p:nvGrpSpPr>
          <p:cNvPr id="13" name="Group 12">
            <a:extLst>
              <a:ext uri="{FF2B5EF4-FFF2-40B4-BE49-F238E27FC236}">
                <a16:creationId xmlns:a16="http://schemas.microsoft.com/office/drawing/2014/main" id="{B236241C-3B2A-DB48-9A59-A92D3312FD9F}"/>
              </a:ext>
            </a:extLst>
          </p:cNvPr>
          <p:cNvGrpSpPr/>
          <p:nvPr/>
        </p:nvGrpSpPr>
        <p:grpSpPr>
          <a:xfrm>
            <a:off x="0" y="-7325"/>
            <a:ext cx="12192000" cy="6865325"/>
            <a:chOff x="0" y="-7325"/>
            <a:chExt cx="12192000" cy="6865325"/>
          </a:xfrm>
        </p:grpSpPr>
        <p:pic>
          <p:nvPicPr>
            <p:cNvPr id="47116" name="Picture 12" descr="Tin nhanh - Những công trình thắt chặt tình hữu nghị Việt-Xô (Hình 13).">
              <a:extLst>
                <a:ext uri="{FF2B5EF4-FFF2-40B4-BE49-F238E27FC236}">
                  <a16:creationId xmlns:a16="http://schemas.microsoft.com/office/drawing/2014/main" id="{948C9ED0-0D46-2745-8D30-CE58FDD969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0BC405E2-769B-C347-845F-22AA209D5408}"/>
                </a:ext>
              </a:extLst>
            </p:cNvPr>
            <p:cNvSpPr/>
            <p:nvPr/>
          </p:nvSpPr>
          <p:spPr>
            <a:xfrm>
              <a:off x="48768" y="-7325"/>
              <a:ext cx="12094464" cy="1815882"/>
            </a:xfrm>
            <a:prstGeom prst="rect">
              <a:avLst/>
            </a:prstGeom>
            <a:solidFill>
              <a:srgbClr val="161D61"/>
            </a:solidFill>
          </p:spPr>
          <p:txBody>
            <a:bodyPr wrap="square">
              <a:spAutoFit/>
            </a:bodyPr>
            <a:lstStyle/>
            <a:p>
              <a:pPr algn="ctr" defTabSz="914377"/>
              <a:r>
                <a:rPr lang="vi-VN" sz="2800" dirty="0">
                  <a:solidFill>
                    <a:srgbClr val="FFFF00"/>
                  </a:solidFill>
                  <a:latin typeface="Times New Roman" panose="02020603050405020304" pitchFamily="18" charset="0"/>
                  <a:cs typeface="Times New Roman" panose="02020603050405020304" pitchFamily="18" charset="0"/>
                  <a:sym typeface="Arial"/>
                </a:rPr>
                <a:t>Nhà máy Thủy điện Hoà Bình được xây dựng tại hồ Hòa Bình, tỉnh Hòa Bình, trên dòng sông Đà thuộc miền bắc Việt Nam. Đây là nhà máy thủy điện lớn nhất Việt Nam và Đông Nam Á từ năm 1994 đến nay. Nhà máy thủy điện Hòa Bình do Liên Xô giúp đỡ xây dựng và hướng dẫn vận hành.</a:t>
              </a:r>
              <a:endParaRPr lang="en-VN" sz="2800" dirty="0">
                <a:solidFill>
                  <a:srgbClr val="FFFF00"/>
                </a:solidFill>
                <a:latin typeface="Times New Roman" panose="02020603050405020304" pitchFamily="18" charset="0"/>
                <a:cs typeface="Times New Roman" panose="02020603050405020304" pitchFamily="18" charset="0"/>
                <a:sym typeface="Arial"/>
              </a:endParaRPr>
            </a:p>
          </p:txBody>
        </p:sp>
      </p:grpSp>
    </p:spTree>
    <p:extLst>
      <p:ext uri="{BB962C8B-B14F-4D97-AF65-F5344CB8AC3E}">
        <p14:creationId xmlns:p14="http://schemas.microsoft.com/office/powerpoint/2010/main" val="252726000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out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arn(inVertical)">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barn(outVertical)">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687"/>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EA1EF3-FE2B-C237-4055-0ABEBA5D9C56}"/>
              </a:ext>
            </a:extLst>
          </p:cNvPr>
          <p:cNvSpPr/>
          <p:nvPr/>
        </p:nvSpPr>
        <p:spPr>
          <a:xfrm>
            <a:off x="4170308" y="2184183"/>
            <a:ext cx="5542543" cy="1477328"/>
          </a:xfrm>
          <a:prstGeom prst="rect">
            <a:avLst/>
          </a:prstGeom>
          <a:noFill/>
        </p:spPr>
        <p:txBody>
          <a:bodyPr wrap="none" lIns="121920" tIns="60960" rIns="121920" bIns="60960">
            <a:spAutoFit/>
          </a:bodyPr>
          <a:lstStyle/>
          <a:p>
            <a:pPr algn="ctr" defTabSz="1219170">
              <a:buClr>
                <a:srgbClr val="000000"/>
              </a:buClr>
            </a:pPr>
            <a:r>
              <a:rPr lang="en-US" sz="8800" b="1" kern="0">
                <a:ln w="0"/>
                <a:solidFill>
                  <a:srgbClr val="C0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CỦNG CỐ</a:t>
            </a:r>
            <a:endParaRPr lang="en-US" sz="8800" b="1" kern="0" dirty="0">
              <a:ln w="0"/>
              <a:solidFill>
                <a:srgbClr val="C0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pic>
        <p:nvPicPr>
          <p:cNvPr id="3" name="Picture 2">
            <a:extLst>
              <a:ext uri="{FF2B5EF4-FFF2-40B4-BE49-F238E27FC236}">
                <a16:creationId xmlns:a16="http://schemas.microsoft.com/office/drawing/2014/main" id="{13C173D3-60B8-2E5E-5370-85548FFD5A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6096988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ịch Sử Liên Xô ( 1917 - 1991 ) _ Tóm tắt nhanh lịch sử Thế Giới - EZ Sử 00_00_11-00_02_02">
            <a:hlinkClick r:id="" action="ppaction://media"/>
            <a:extLst>
              <a:ext uri="{FF2B5EF4-FFF2-40B4-BE49-F238E27FC236}">
                <a16:creationId xmlns:a16="http://schemas.microsoft.com/office/drawing/2014/main" id="{3ED86846-43D7-8A73-5273-827AECF77E0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959705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4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687"/>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EA1EF3-FE2B-C237-4055-0ABEBA5D9C56}"/>
              </a:ext>
            </a:extLst>
          </p:cNvPr>
          <p:cNvSpPr/>
          <p:nvPr/>
        </p:nvSpPr>
        <p:spPr>
          <a:xfrm>
            <a:off x="3573990" y="2184183"/>
            <a:ext cx="6735177" cy="1477328"/>
          </a:xfrm>
          <a:prstGeom prst="rect">
            <a:avLst/>
          </a:prstGeom>
          <a:noFill/>
        </p:spPr>
        <p:txBody>
          <a:bodyPr wrap="none" lIns="121920" tIns="60960" rIns="121920" bIns="60960">
            <a:spAutoFit/>
          </a:bodyPr>
          <a:lstStyle/>
          <a:p>
            <a:pPr algn="ctr" defTabSz="1219170">
              <a:buClr>
                <a:srgbClr val="000000"/>
              </a:buClr>
            </a:pPr>
            <a:r>
              <a:rPr lang="en-US" sz="8800" b="1" kern="0" dirty="0">
                <a:ln w="0"/>
                <a:solidFill>
                  <a:srgbClr val="C0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LUYỆN TẬP</a:t>
            </a:r>
          </a:p>
        </p:txBody>
      </p:sp>
      <p:pic>
        <p:nvPicPr>
          <p:cNvPr id="3" name="Picture 2">
            <a:extLst>
              <a:ext uri="{FF2B5EF4-FFF2-40B4-BE49-F238E27FC236}">
                <a16:creationId xmlns:a16="http://schemas.microsoft.com/office/drawing/2014/main" id="{1F95560F-65F3-8B1E-DA0D-81D68175AB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94891255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24" name="Picture 2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2969" y="2445485"/>
            <a:ext cx="368300" cy="3454400"/>
          </a:xfrm>
          <a:prstGeom prst="rect">
            <a:avLst/>
          </a:prstGeom>
        </p:spPr>
      </p:pic>
      <p:pic>
        <p:nvPicPr>
          <p:cNvPr id="31" name="Picture 3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5" name="Picture 3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47211" y="4923014"/>
            <a:ext cx="2482924" cy="1862193"/>
          </a:xfrm>
          <a:prstGeom prst="rect">
            <a:avLst/>
          </a:prstGeom>
        </p:spPr>
      </p:pic>
      <p:pic>
        <p:nvPicPr>
          <p:cNvPr id="32" name="Picture 3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flipH="1">
            <a:off x="7587525" y="3615950"/>
            <a:ext cx="336551" cy="568325"/>
          </a:xfrm>
          <a:prstGeom prst="rect">
            <a:avLst/>
          </a:prstGeom>
        </p:spPr>
      </p:pic>
      <p:pic>
        <p:nvPicPr>
          <p:cNvPr id="33" name="Picture 3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185830" y="1355117"/>
            <a:ext cx="2365052" cy="3567897"/>
          </a:xfrm>
          <a:prstGeom prst="rect">
            <a:avLst/>
          </a:prstGeom>
        </p:spPr>
      </p:pic>
      <p:pic>
        <p:nvPicPr>
          <p:cNvPr id="25" name="Picture 2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8323260" y="4352666"/>
            <a:ext cx="270331" cy="2535511"/>
          </a:xfrm>
          <a:prstGeom prst="rect">
            <a:avLst/>
          </a:prstGeom>
        </p:spPr>
      </p:pic>
      <p:pic>
        <p:nvPicPr>
          <p:cNvPr id="26" name="Picture 2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6402" y="3429000"/>
            <a:ext cx="368300" cy="3454400"/>
          </a:xfrm>
          <a:prstGeom prst="rect">
            <a:avLst/>
          </a:prstGeom>
        </p:spPr>
      </p:pic>
      <p:pic>
        <p:nvPicPr>
          <p:cNvPr id="29" name="Picture 2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04760" y="2503689"/>
            <a:ext cx="742680" cy="345084"/>
          </a:xfrm>
          <a:prstGeom prst="rect">
            <a:avLst/>
          </a:prstGeom>
        </p:spPr>
      </p:pic>
      <p:pic>
        <p:nvPicPr>
          <p:cNvPr id="41" name="Picture 40"/>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077523" y="2213277"/>
            <a:ext cx="620819" cy="620819"/>
          </a:xfrm>
          <a:prstGeom prst="rect">
            <a:avLst/>
          </a:prstGeom>
        </p:spPr>
      </p:pic>
      <p:pic>
        <p:nvPicPr>
          <p:cNvPr id="42" name="Picture 41"/>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8486675" y="2534067"/>
            <a:ext cx="457405" cy="457405"/>
          </a:xfrm>
          <a:prstGeom prst="rect">
            <a:avLst/>
          </a:prstGeom>
        </p:spPr>
      </p:pic>
      <p:pic>
        <p:nvPicPr>
          <p:cNvPr id="34" name="Picture 3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836110" y="3596284"/>
            <a:ext cx="345053" cy="582685"/>
          </a:xfrm>
          <a:prstGeom prst="rect">
            <a:avLst/>
          </a:prstGeom>
        </p:spPr>
      </p:pic>
      <p:sp>
        <p:nvSpPr>
          <p:cNvPr id="2" name="Rectangle 1">
            <a:extLst>
              <a:ext uri="{FF2B5EF4-FFF2-40B4-BE49-F238E27FC236}">
                <a16:creationId xmlns:a16="http://schemas.microsoft.com/office/drawing/2014/main" id="{E49CF779-5611-E598-9680-EE1D7FC057E9}"/>
              </a:ext>
            </a:extLst>
          </p:cNvPr>
          <p:cNvSpPr/>
          <p:nvPr/>
        </p:nvSpPr>
        <p:spPr>
          <a:xfrm>
            <a:off x="100632" y="413596"/>
            <a:ext cx="4205638" cy="1354217"/>
          </a:xfrm>
          <a:prstGeom prst="rect">
            <a:avLst/>
          </a:prstGeom>
          <a:noFill/>
        </p:spPr>
        <p:txBody>
          <a:bodyPr wrap="none" lIns="121920" tIns="60960" rIns="121920" bIns="60960">
            <a:spAutoFit/>
          </a:bodyPr>
          <a:lstStyle/>
          <a:p>
            <a:pPr algn="ctr" defTabSz="1219170">
              <a:buClr>
                <a:srgbClr val="000000"/>
              </a:buClr>
            </a:pPr>
            <a:r>
              <a:rPr lang="en-US" sz="8000" b="1" kern="0" dirty="0">
                <a:ln w="0"/>
                <a:solidFill>
                  <a:srgbClr val="C0000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CÂU CÁ</a:t>
            </a:r>
          </a:p>
        </p:txBody>
      </p:sp>
      <p:pic>
        <p:nvPicPr>
          <p:cNvPr id="36" name="Picture 35">
            <a:extLst>
              <a:ext uri="{FF2B5EF4-FFF2-40B4-BE49-F238E27FC236}">
                <a16:creationId xmlns:a16="http://schemas.microsoft.com/office/drawing/2014/main" id="{FD5DCC64-8774-C1E2-F482-634AAD74C67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H="1">
            <a:off x="7505665" y="1361490"/>
            <a:ext cx="2365052" cy="3567897"/>
          </a:xfrm>
          <a:prstGeom prst="rect">
            <a:avLst/>
          </a:prstGeom>
        </p:spPr>
      </p:pic>
      <p:sp>
        <p:nvSpPr>
          <p:cNvPr id="37" name="Cloud 36">
            <a:extLst>
              <a:ext uri="{FF2B5EF4-FFF2-40B4-BE49-F238E27FC236}">
                <a16:creationId xmlns:a16="http://schemas.microsoft.com/office/drawing/2014/main" id="{5F84B524-FB29-2707-50D2-FBBEF4A12010}"/>
              </a:ext>
            </a:extLst>
          </p:cNvPr>
          <p:cNvSpPr/>
          <p:nvPr/>
        </p:nvSpPr>
        <p:spPr>
          <a:xfrm>
            <a:off x="10735809" y="144936"/>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38" name="Cloud 37">
            <a:extLst>
              <a:ext uri="{FF2B5EF4-FFF2-40B4-BE49-F238E27FC236}">
                <a16:creationId xmlns:a16="http://schemas.microsoft.com/office/drawing/2014/main" id="{1A0D6D79-2D0C-214F-EFB8-FFFF165D52AB}"/>
              </a:ext>
            </a:extLst>
          </p:cNvPr>
          <p:cNvSpPr/>
          <p:nvPr/>
        </p:nvSpPr>
        <p:spPr>
          <a:xfrm>
            <a:off x="9503775" y="414409"/>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88938F53-47A0-8FD8-98FF-B20DA241D1BC}"/>
              </a:ext>
            </a:extLst>
          </p:cNvPr>
          <p:cNvSpPr/>
          <p:nvPr/>
        </p:nvSpPr>
        <p:spPr>
          <a:xfrm>
            <a:off x="6787340" y="445013"/>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C818D740-EF21-B376-BC6D-6DC0F5BBC267}"/>
              </a:ext>
            </a:extLst>
          </p:cNvPr>
          <p:cNvSpPr/>
          <p:nvPr/>
        </p:nvSpPr>
        <p:spPr>
          <a:xfrm>
            <a:off x="7836289" y="578062"/>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pic>
        <p:nvPicPr>
          <p:cNvPr id="43" name="Picture 42">
            <a:extLst>
              <a:ext uri="{FF2B5EF4-FFF2-40B4-BE49-F238E27FC236}">
                <a16:creationId xmlns:a16="http://schemas.microsoft.com/office/drawing/2014/main" id="{91483A78-E1CE-BB36-F054-644422A2F18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164488" y="2166681"/>
            <a:ext cx="742680" cy="345084"/>
          </a:xfrm>
          <a:prstGeom prst="rect">
            <a:avLst/>
          </a:prstGeom>
        </p:spPr>
      </p:pic>
      <p:pic>
        <p:nvPicPr>
          <p:cNvPr id="44" name="Picture 43">
            <a:extLst>
              <a:ext uri="{FF2B5EF4-FFF2-40B4-BE49-F238E27FC236}">
                <a16:creationId xmlns:a16="http://schemas.microsoft.com/office/drawing/2014/main" id="{29D286D1-0369-D0DF-8F46-C5FEB1E1E64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0425400" y="1386963"/>
            <a:ext cx="620819" cy="620819"/>
          </a:xfrm>
          <a:prstGeom prst="rect">
            <a:avLst/>
          </a:prstGeom>
        </p:spPr>
      </p:pic>
      <p:pic>
        <p:nvPicPr>
          <p:cNvPr id="27" name="1">
            <a:hlinkClick r:id="rId13" action="ppaction://hlinksldjump"/>
            <a:extLst>
              <a:ext uri="{FF2B5EF4-FFF2-40B4-BE49-F238E27FC236}">
                <a16:creationId xmlns:a16="http://schemas.microsoft.com/office/drawing/2014/main" id="{3A9660D6-62E2-9EE6-3682-5363D41E24D2}"/>
              </a:ext>
            </a:extLst>
          </p:cNvPr>
          <p:cNvPicPr>
            <a:picLocks noChangeAspect="1"/>
          </p:cNvPicPr>
          <p:nvPr/>
        </p:nvPicPr>
        <p:blipFill>
          <a:blip r:embed="rId14"/>
          <a:stretch>
            <a:fillRect/>
          </a:stretch>
        </p:blipFill>
        <p:spPr>
          <a:xfrm>
            <a:off x="3214323" y="3061737"/>
            <a:ext cx="1710267" cy="1168400"/>
          </a:xfrm>
          <a:prstGeom prst="rect">
            <a:avLst/>
          </a:prstGeom>
        </p:spPr>
      </p:pic>
      <p:pic>
        <p:nvPicPr>
          <p:cNvPr id="30" name="2">
            <a:hlinkClick r:id="rId15" action="ppaction://hlinksldjump"/>
            <a:extLst>
              <a:ext uri="{FF2B5EF4-FFF2-40B4-BE49-F238E27FC236}">
                <a16:creationId xmlns:a16="http://schemas.microsoft.com/office/drawing/2014/main" id="{34CE6AAB-7EC4-D422-8227-A85BEB8C2858}"/>
              </a:ext>
            </a:extLst>
          </p:cNvPr>
          <p:cNvPicPr>
            <a:picLocks noChangeAspect="1"/>
          </p:cNvPicPr>
          <p:nvPr/>
        </p:nvPicPr>
        <p:blipFill>
          <a:blip r:embed="rId16"/>
          <a:stretch>
            <a:fillRect/>
          </a:stretch>
        </p:blipFill>
        <p:spPr>
          <a:xfrm>
            <a:off x="5530559" y="4276944"/>
            <a:ext cx="1574800" cy="1083733"/>
          </a:xfrm>
          <a:prstGeom prst="rect">
            <a:avLst/>
          </a:prstGeom>
        </p:spPr>
      </p:pic>
      <p:pic>
        <p:nvPicPr>
          <p:cNvPr id="46" name="3">
            <a:hlinkClick r:id="rId17" action="ppaction://hlinksldjump"/>
            <a:extLst>
              <a:ext uri="{FF2B5EF4-FFF2-40B4-BE49-F238E27FC236}">
                <a16:creationId xmlns:a16="http://schemas.microsoft.com/office/drawing/2014/main" id="{F6F4031B-56DA-15C3-4D99-395C8CF98090}"/>
              </a:ext>
            </a:extLst>
          </p:cNvPr>
          <p:cNvPicPr>
            <a:picLocks noChangeAspect="1"/>
          </p:cNvPicPr>
          <p:nvPr/>
        </p:nvPicPr>
        <p:blipFill>
          <a:blip r:embed="rId18"/>
          <a:stretch>
            <a:fillRect/>
          </a:stretch>
        </p:blipFill>
        <p:spPr>
          <a:xfrm>
            <a:off x="6548036" y="5388997"/>
            <a:ext cx="1811867" cy="1151467"/>
          </a:xfrm>
          <a:prstGeom prst="rect">
            <a:avLst/>
          </a:prstGeom>
        </p:spPr>
      </p:pic>
      <p:pic>
        <p:nvPicPr>
          <p:cNvPr id="48" name="4">
            <a:hlinkClick r:id="rId19" action="ppaction://hlinksldjump"/>
            <a:extLst>
              <a:ext uri="{FF2B5EF4-FFF2-40B4-BE49-F238E27FC236}">
                <a16:creationId xmlns:a16="http://schemas.microsoft.com/office/drawing/2014/main" id="{12341E54-5196-AF7F-823E-664BBA1FCF8E}"/>
              </a:ext>
            </a:extLst>
          </p:cNvPr>
          <p:cNvPicPr>
            <a:picLocks noChangeAspect="1"/>
          </p:cNvPicPr>
          <p:nvPr/>
        </p:nvPicPr>
        <p:blipFill>
          <a:blip r:embed="rId20"/>
          <a:stretch>
            <a:fillRect/>
          </a:stretch>
        </p:blipFill>
        <p:spPr>
          <a:xfrm>
            <a:off x="7919511" y="3805413"/>
            <a:ext cx="1591733" cy="1117600"/>
          </a:xfrm>
          <a:prstGeom prst="rect">
            <a:avLst/>
          </a:prstGeom>
        </p:spPr>
      </p:pic>
    </p:spTree>
    <p:extLst>
      <p:ext uri="{BB962C8B-B14F-4D97-AF65-F5344CB8AC3E}">
        <p14:creationId xmlns:p14="http://schemas.microsoft.com/office/powerpoint/2010/main" val="59949361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path" presetSubtype="0" repeatCount="indefinite" accel="50000" decel="50000" fill="hold" nodeType="withEffect">
                                  <p:stCondLst>
                                    <p:cond delay="0"/>
                                  </p:stCondLst>
                                  <p:childTnLst>
                                    <p:animMotion origin="layout" path="M -3.05556E-6 -3.7037E-6 L 0.53924 -3.7037E-6 L 0.53924 0.0179 L -3.05556E-6 0.0179 L -3.05556E-6 -3.7037E-6 Z " pathEditMode="relative" rAng="0" ptsTypes="AAAAA">
                                      <p:cBhvr>
                                        <p:cTn id="6" dur="45000" fill="hold"/>
                                        <p:tgtEl>
                                          <p:spTgt spid="35"/>
                                        </p:tgtEl>
                                        <p:attrNameLst>
                                          <p:attrName>ppt_x</p:attrName>
                                          <p:attrName>ppt_y</p:attrName>
                                        </p:attrNameLst>
                                      </p:cBhvr>
                                      <p:rCtr x="26962" y="895"/>
                                    </p:animMotion>
                                  </p:childTnLst>
                                  <p:subTnLst>
                                    <p:audio>
                                      <p:cMediaNode>
                                        <p:cTn display="0" masterRel="sameClick">
                                          <p:stCondLst>
                                            <p:cond evt="begin" delay="0">
                                              <p:tn val="5"/>
                                            </p:cond>
                                          </p:stCondLst>
                                          <p:endCondLst>
                                            <p:cond evt="onStopAudio" delay="0">
                                              <p:tgtEl>
                                                <p:sldTgt/>
                                              </p:tgtEl>
                                            </p:cond>
                                          </p:endCondLst>
                                        </p:cTn>
                                        <p:tgtEl>
                                          <p:sndTgt r:embed="rId3" name="yt1s (mp3cut.net).wav"/>
                                        </p:tgtEl>
                                      </p:cMediaNode>
                                    </p:audio>
                                  </p:subTnLst>
                                </p:cTn>
                              </p:par>
                              <p:par>
                                <p:cTn id="7" presetID="7" presetClass="path" presetSubtype="0" repeatCount="indefinite" accel="50000" decel="50000" fill="hold" nodeType="withEffect">
                                  <p:stCondLst>
                                    <p:cond delay="0"/>
                                  </p:stCondLst>
                                  <p:childTnLst>
                                    <p:animMotion origin="layout" path="M 1.48148E-6 3.33333E-6 L 0.01018 3.33333E-6 L 0.01018 0.33024 L 1.48148E-6 0.33024 L 1.48148E-6 3.33333E-6 Z " pathEditMode="relative" rAng="0" ptsTypes="AAAAA">
                                      <p:cBhvr>
                                        <p:cTn id="8" dur="10000" fill="hold"/>
                                        <p:tgtEl>
                                          <p:spTgt spid="34"/>
                                        </p:tgtEl>
                                        <p:attrNameLst>
                                          <p:attrName>ppt_x</p:attrName>
                                          <p:attrName>ppt_y</p:attrName>
                                        </p:attrNameLst>
                                      </p:cBhvr>
                                      <p:rCtr x="509" y="16512"/>
                                    </p:animMotion>
                                  </p:childTnLst>
                                </p:cTn>
                              </p:par>
                              <p:par>
                                <p:cTn id="9" presetID="0" presetClass="path" presetSubtype="0" repeatCount="indefinite" accel="50000" decel="50000" autoRev="1" fill="hold" nodeType="withEffect">
                                  <p:stCondLst>
                                    <p:cond delay="0"/>
                                  </p:stCondLst>
                                  <p:childTnLst>
                                    <p:animMotion origin="layout" path="M -0.01111 1.48148E-6 L -0.13246 1.48148E-6 " pathEditMode="relative" ptsTypes="AA">
                                      <p:cBhvr>
                                        <p:cTn id="10" dur="2000" fill="hold"/>
                                        <p:tgtEl>
                                          <p:spTgt spid="32"/>
                                        </p:tgtEl>
                                        <p:attrNameLst>
                                          <p:attrName>ppt_x</p:attrName>
                                          <p:attrName>ppt_y</p:attrName>
                                        </p:attrNameLst>
                                      </p:cBhvr>
                                    </p:animMotion>
                                  </p:childTnLst>
                                </p:cTn>
                              </p:par>
                              <p:par>
                                <p:cTn id="11" presetID="2" presetClass="entr" presetSubtype="2" repeatCount="indefinite" fill="hold" grpId="0" nodeType="withEffect">
                                  <p:stCondLst>
                                    <p:cond delay="500"/>
                                  </p:stCondLst>
                                  <p:childTnLst>
                                    <p:set>
                                      <p:cBhvr>
                                        <p:cTn id="12" dur="1" fill="hold">
                                          <p:stCondLst>
                                            <p:cond delay="0"/>
                                          </p:stCondLst>
                                        </p:cTn>
                                        <p:tgtEl>
                                          <p:spTgt spid="37"/>
                                        </p:tgtEl>
                                        <p:attrNameLst>
                                          <p:attrName>style.visibility</p:attrName>
                                        </p:attrNameLst>
                                      </p:cBhvr>
                                      <p:to>
                                        <p:strVal val="visible"/>
                                      </p:to>
                                    </p:set>
                                    <p:anim calcmode="lin" valueType="num">
                                      <p:cBhvr additive="base">
                                        <p:cTn id="13" dur="20000" fill="hold"/>
                                        <p:tgtEl>
                                          <p:spTgt spid="37"/>
                                        </p:tgtEl>
                                        <p:attrNameLst>
                                          <p:attrName>ppt_x</p:attrName>
                                        </p:attrNameLst>
                                      </p:cBhvr>
                                      <p:tavLst>
                                        <p:tav tm="0">
                                          <p:val>
                                            <p:strVal val="1+#ppt_w/2"/>
                                          </p:val>
                                        </p:tav>
                                        <p:tav tm="100000">
                                          <p:val>
                                            <p:strVal val="#ppt_x"/>
                                          </p:val>
                                        </p:tav>
                                      </p:tavLst>
                                    </p:anim>
                                    <p:anim calcmode="lin" valueType="num">
                                      <p:cBhvr additive="base">
                                        <p:cTn id="14" dur="20000" fill="hold"/>
                                        <p:tgtEl>
                                          <p:spTgt spid="37"/>
                                        </p:tgtEl>
                                        <p:attrNameLst>
                                          <p:attrName>ppt_y</p:attrName>
                                        </p:attrNameLst>
                                      </p:cBhvr>
                                      <p:tavLst>
                                        <p:tav tm="0">
                                          <p:val>
                                            <p:strVal val="#ppt_y"/>
                                          </p:val>
                                        </p:tav>
                                        <p:tav tm="100000">
                                          <p:val>
                                            <p:strVal val="#ppt_y"/>
                                          </p:val>
                                        </p:tav>
                                      </p:tavLst>
                                    </p:anim>
                                  </p:childTnLst>
                                </p:cTn>
                              </p:par>
                              <p:par>
                                <p:cTn id="15" presetID="2" presetClass="entr" presetSubtype="8" repeatCount="indefinite" fill="hold" grpId="0" nodeType="withEffect">
                                  <p:stCondLst>
                                    <p:cond delay="500"/>
                                  </p:stCondLst>
                                  <p:childTnLst>
                                    <p:set>
                                      <p:cBhvr>
                                        <p:cTn id="16" dur="1" fill="hold">
                                          <p:stCondLst>
                                            <p:cond delay="0"/>
                                          </p:stCondLst>
                                        </p:cTn>
                                        <p:tgtEl>
                                          <p:spTgt spid="38"/>
                                        </p:tgtEl>
                                        <p:attrNameLst>
                                          <p:attrName>style.visibility</p:attrName>
                                        </p:attrNameLst>
                                      </p:cBhvr>
                                      <p:to>
                                        <p:strVal val="visible"/>
                                      </p:to>
                                    </p:set>
                                    <p:anim calcmode="lin" valueType="num">
                                      <p:cBhvr additive="base">
                                        <p:cTn id="17" dur="20000" fill="hold"/>
                                        <p:tgtEl>
                                          <p:spTgt spid="38"/>
                                        </p:tgtEl>
                                        <p:attrNameLst>
                                          <p:attrName>ppt_x</p:attrName>
                                        </p:attrNameLst>
                                      </p:cBhvr>
                                      <p:tavLst>
                                        <p:tav tm="0">
                                          <p:val>
                                            <p:strVal val="0-#ppt_w/2"/>
                                          </p:val>
                                        </p:tav>
                                        <p:tav tm="100000">
                                          <p:val>
                                            <p:strVal val="#ppt_x"/>
                                          </p:val>
                                        </p:tav>
                                      </p:tavLst>
                                    </p:anim>
                                    <p:anim calcmode="lin" valueType="num">
                                      <p:cBhvr additive="base">
                                        <p:cTn id="18" dur="20000" fill="hold"/>
                                        <p:tgtEl>
                                          <p:spTgt spid="38"/>
                                        </p:tgtEl>
                                        <p:attrNameLst>
                                          <p:attrName>ppt_y</p:attrName>
                                        </p:attrNameLst>
                                      </p:cBhvr>
                                      <p:tavLst>
                                        <p:tav tm="0">
                                          <p:val>
                                            <p:strVal val="#ppt_y"/>
                                          </p:val>
                                        </p:tav>
                                        <p:tav tm="100000">
                                          <p:val>
                                            <p:strVal val="#ppt_y"/>
                                          </p:val>
                                        </p:tav>
                                      </p:tavLst>
                                    </p:anim>
                                  </p:childTnLst>
                                </p:cTn>
                              </p:par>
                              <p:par>
                                <p:cTn id="19" presetID="2" presetClass="entr" presetSubtype="2" repeatCount="indefinite" fill="hold" grpId="0" nodeType="withEffect">
                                  <p:stCondLst>
                                    <p:cond delay="500"/>
                                  </p:stCondLst>
                                  <p:childTnLst>
                                    <p:set>
                                      <p:cBhvr>
                                        <p:cTn id="20" dur="1" fill="hold">
                                          <p:stCondLst>
                                            <p:cond delay="0"/>
                                          </p:stCondLst>
                                        </p:cTn>
                                        <p:tgtEl>
                                          <p:spTgt spid="39"/>
                                        </p:tgtEl>
                                        <p:attrNameLst>
                                          <p:attrName>style.visibility</p:attrName>
                                        </p:attrNameLst>
                                      </p:cBhvr>
                                      <p:to>
                                        <p:strVal val="visible"/>
                                      </p:to>
                                    </p:set>
                                    <p:anim calcmode="lin" valueType="num">
                                      <p:cBhvr additive="base">
                                        <p:cTn id="21" dur="20000" fill="hold"/>
                                        <p:tgtEl>
                                          <p:spTgt spid="39"/>
                                        </p:tgtEl>
                                        <p:attrNameLst>
                                          <p:attrName>ppt_x</p:attrName>
                                        </p:attrNameLst>
                                      </p:cBhvr>
                                      <p:tavLst>
                                        <p:tav tm="0">
                                          <p:val>
                                            <p:strVal val="1+#ppt_w/2"/>
                                          </p:val>
                                        </p:tav>
                                        <p:tav tm="100000">
                                          <p:val>
                                            <p:strVal val="#ppt_x"/>
                                          </p:val>
                                        </p:tav>
                                      </p:tavLst>
                                    </p:anim>
                                    <p:anim calcmode="lin" valueType="num">
                                      <p:cBhvr additive="base">
                                        <p:cTn id="22" dur="20000" fill="hold"/>
                                        <p:tgtEl>
                                          <p:spTgt spid="39"/>
                                        </p:tgtEl>
                                        <p:attrNameLst>
                                          <p:attrName>ppt_y</p:attrName>
                                        </p:attrNameLst>
                                      </p:cBhvr>
                                      <p:tavLst>
                                        <p:tav tm="0">
                                          <p:val>
                                            <p:strVal val="#ppt_y"/>
                                          </p:val>
                                        </p:tav>
                                        <p:tav tm="100000">
                                          <p:val>
                                            <p:strVal val="#ppt_y"/>
                                          </p:val>
                                        </p:tav>
                                      </p:tavLst>
                                    </p:anim>
                                  </p:childTnLst>
                                </p:cTn>
                              </p:par>
                              <p:par>
                                <p:cTn id="23" presetID="2" presetClass="entr" presetSubtype="8" repeatCount="indefinite" fill="hold" grpId="0" nodeType="withEffect">
                                  <p:stCondLst>
                                    <p:cond delay="500"/>
                                  </p:stCondLst>
                                  <p:childTnLst>
                                    <p:set>
                                      <p:cBhvr>
                                        <p:cTn id="24" dur="1" fill="hold">
                                          <p:stCondLst>
                                            <p:cond delay="0"/>
                                          </p:stCondLst>
                                        </p:cTn>
                                        <p:tgtEl>
                                          <p:spTgt spid="40"/>
                                        </p:tgtEl>
                                        <p:attrNameLst>
                                          <p:attrName>style.visibility</p:attrName>
                                        </p:attrNameLst>
                                      </p:cBhvr>
                                      <p:to>
                                        <p:strVal val="visible"/>
                                      </p:to>
                                    </p:set>
                                    <p:anim calcmode="lin" valueType="num">
                                      <p:cBhvr additive="base">
                                        <p:cTn id="25" dur="20000" fill="hold"/>
                                        <p:tgtEl>
                                          <p:spTgt spid="40"/>
                                        </p:tgtEl>
                                        <p:attrNameLst>
                                          <p:attrName>ppt_x</p:attrName>
                                        </p:attrNameLst>
                                      </p:cBhvr>
                                      <p:tavLst>
                                        <p:tav tm="0">
                                          <p:val>
                                            <p:strVal val="0-#ppt_w/2"/>
                                          </p:val>
                                        </p:tav>
                                        <p:tav tm="100000">
                                          <p:val>
                                            <p:strVal val="#ppt_x"/>
                                          </p:val>
                                        </p:tav>
                                      </p:tavLst>
                                    </p:anim>
                                    <p:anim calcmode="lin" valueType="num">
                                      <p:cBhvr additive="base">
                                        <p:cTn id="26" dur="20000" fill="hold"/>
                                        <p:tgtEl>
                                          <p:spTgt spid="40"/>
                                        </p:tgtEl>
                                        <p:attrNameLst>
                                          <p:attrName>ppt_y</p:attrName>
                                        </p:attrNameLst>
                                      </p:cBhvr>
                                      <p:tavLst>
                                        <p:tav tm="0">
                                          <p:val>
                                            <p:strVal val="#ppt_y"/>
                                          </p:val>
                                        </p:tav>
                                        <p:tav tm="100000">
                                          <p:val>
                                            <p:strVal val="#ppt_y"/>
                                          </p:val>
                                        </p:tav>
                                      </p:tavLst>
                                    </p:anim>
                                  </p:childTnLst>
                                </p:cTn>
                              </p:par>
                              <p:par>
                                <p:cTn id="27" presetID="26" presetClass="emph" presetSubtype="0" repeatCount="indefinite" fill="hold" grpId="0" nodeType="withEffect">
                                  <p:stCondLst>
                                    <p:cond delay="500"/>
                                  </p:stCondLst>
                                  <p:childTnLst>
                                    <p:animEffect transition="out" filter="fade">
                                      <p:cBhvr>
                                        <p:cTn id="28" dur="1000" tmFilter="0, 0; .2, .5; .8, .5; 1, 0"/>
                                        <p:tgtEl>
                                          <p:spTgt spid="2"/>
                                        </p:tgtEl>
                                      </p:cBhvr>
                                    </p:animEffect>
                                    <p:animScale>
                                      <p:cBhvr>
                                        <p:cTn id="29" dur="50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seq concurrent="1" nextAc="seek">
              <p:cTn id="30" restart="whenNotActive" fill="hold" evtFilter="cancelBubble" nodeType="interactiveSeq">
                <p:stCondLst>
                  <p:cond evt="onClick" delay="0">
                    <p:tgtEl>
                      <p:spTgt spid="27"/>
                    </p:tgtEl>
                  </p:cond>
                </p:stCondLst>
                <p:endSync evt="end" delay="0">
                  <p:rtn val="all"/>
                </p:endSync>
                <p:childTnLst>
                  <p:par>
                    <p:cTn id="31" fill="hold">
                      <p:stCondLst>
                        <p:cond delay="0"/>
                      </p:stCondLst>
                      <p:childTnLst>
                        <p:par>
                          <p:cTn id="32" fill="hold">
                            <p:stCondLst>
                              <p:cond delay="0"/>
                            </p:stCondLst>
                            <p:childTnLst>
                              <p:par>
                                <p:cTn id="33" presetID="5" presetClass="exit" presetSubtype="10" fill="hold" nodeType="clickEffect">
                                  <p:stCondLst>
                                    <p:cond delay="0"/>
                                  </p:stCondLst>
                                  <p:childTnLst>
                                    <p:animEffect transition="out" filter="checkerboard(across)">
                                      <p:cBhvr>
                                        <p:cTn id="34" dur="500"/>
                                        <p:tgtEl>
                                          <p:spTgt spid="27"/>
                                        </p:tgtEl>
                                      </p:cBhvr>
                                    </p:animEffect>
                                    <p:set>
                                      <p:cBhvr>
                                        <p:cTn id="35"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36" restart="whenNotActive" fill="hold" evtFilter="cancelBubble" nodeType="interactiveSeq">
                <p:stCondLst>
                  <p:cond evt="onClick" delay="0">
                    <p:tgtEl>
                      <p:spTgt spid="30"/>
                    </p:tgtEl>
                  </p:cond>
                </p:stCondLst>
                <p:endSync evt="end" delay="0">
                  <p:rtn val="all"/>
                </p:endSync>
                <p:childTnLst>
                  <p:par>
                    <p:cTn id="37" fill="hold">
                      <p:stCondLst>
                        <p:cond delay="0"/>
                      </p:stCondLst>
                      <p:childTnLst>
                        <p:par>
                          <p:cTn id="38" fill="hold">
                            <p:stCondLst>
                              <p:cond delay="0"/>
                            </p:stCondLst>
                            <p:childTnLst>
                              <p:par>
                                <p:cTn id="39" presetID="5" presetClass="exit" presetSubtype="10" fill="hold" nodeType="clickEffect">
                                  <p:stCondLst>
                                    <p:cond delay="0"/>
                                  </p:stCondLst>
                                  <p:childTnLst>
                                    <p:animEffect transition="out" filter="checkerboard(across)">
                                      <p:cBhvr>
                                        <p:cTn id="40" dur="500"/>
                                        <p:tgtEl>
                                          <p:spTgt spid="30"/>
                                        </p:tgtEl>
                                      </p:cBhvr>
                                    </p:animEffect>
                                    <p:set>
                                      <p:cBhvr>
                                        <p:cTn id="41" dur="1" fill="hold">
                                          <p:stCondLst>
                                            <p:cond delay="4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42" restart="whenNotActive" fill="hold" evtFilter="cancelBubble" nodeType="interactiveSeq">
                <p:stCondLst>
                  <p:cond evt="onClick" delay="0">
                    <p:tgtEl>
                      <p:spTgt spid="46"/>
                    </p:tgtEl>
                  </p:cond>
                </p:stCondLst>
                <p:endSync evt="end" delay="0">
                  <p:rtn val="all"/>
                </p:endSync>
                <p:childTnLst>
                  <p:par>
                    <p:cTn id="43" fill="hold">
                      <p:stCondLst>
                        <p:cond delay="0"/>
                      </p:stCondLst>
                      <p:childTnLst>
                        <p:par>
                          <p:cTn id="44" fill="hold">
                            <p:stCondLst>
                              <p:cond delay="0"/>
                            </p:stCondLst>
                            <p:childTnLst>
                              <p:par>
                                <p:cTn id="45" presetID="5" presetClass="exit" presetSubtype="10" fill="hold" nodeType="clickEffect">
                                  <p:stCondLst>
                                    <p:cond delay="0"/>
                                  </p:stCondLst>
                                  <p:childTnLst>
                                    <p:animEffect transition="out" filter="checkerboard(across)">
                                      <p:cBhvr>
                                        <p:cTn id="46" dur="500"/>
                                        <p:tgtEl>
                                          <p:spTgt spid="46"/>
                                        </p:tgtEl>
                                      </p:cBhvr>
                                    </p:animEffect>
                                    <p:set>
                                      <p:cBhvr>
                                        <p:cTn id="47" dur="1" fill="hold">
                                          <p:stCondLst>
                                            <p:cond delay="4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48" restart="whenNotActive" fill="hold" evtFilter="cancelBubble" nodeType="interactiveSeq">
                <p:stCondLst>
                  <p:cond evt="onClick" delay="0">
                    <p:tgtEl>
                      <p:spTgt spid="48"/>
                    </p:tgtEl>
                  </p:cond>
                </p:stCondLst>
                <p:endSync evt="end" delay="0">
                  <p:rtn val="all"/>
                </p:endSync>
                <p:childTnLst>
                  <p:par>
                    <p:cTn id="49" fill="hold">
                      <p:stCondLst>
                        <p:cond delay="0"/>
                      </p:stCondLst>
                      <p:childTnLst>
                        <p:par>
                          <p:cTn id="50" fill="hold">
                            <p:stCondLst>
                              <p:cond delay="0"/>
                            </p:stCondLst>
                            <p:childTnLst>
                              <p:par>
                                <p:cTn id="51" presetID="5" presetClass="exit" presetSubtype="10" fill="hold" nodeType="clickEffect">
                                  <p:stCondLst>
                                    <p:cond delay="0"/>
                                  </p:stCondLst>
                                  <p:childTnLst>
                                    <p:animEffect transition="out" filter="checkerboard(across)">
                                      <p:cBhvr>
                                        <p:cTn id="52" dur="500"/>
                                        <p:tgtEl>
                                          <p:spTgt spid="48"/>
                                        </p:tgtEl>
                                      </p:cBhvr>
                                    </p:animEffect>
                                    <p:set>
                                      <p:cBhvr>
                                        <p:cTn id="53" dur="1" fill="hold">
                                          <p:stCondLst>
                                            <p:cond delay="4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childTnLst>
        </p:cTn>
      </p:par>
    </p:tnLst>
    <p:bldLst>
      <p:bldP spid="2" grpId="0"/>
      <p:bldP spid="37" grpId="0" animBg="1"/>
      <p:bldP spid="38" grpId="0" animBg="1"/>
      <p:bldP spid="39" grpId="0" animBg="1"/>
      <p:bldP spid="40"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7A6763C-844A-2048-9696-04ABA5B035FF}"/>
              </a:ext>
            </a:extLst>
          </p:cNvPr>
          <p:cNvSpPr/>
          <p:nvPr/>
        </p:nvSpPr>
        <p:spPr>
          <a:xfrm>
            <a:off x="3800187" y="546499"/>
            <a:ext cx="4591625" cy="954107"/>
          </a:xfrm>
          <a:prstGeom prst="rect">
            <a:avLst/>
          </a:prstGeom>
          <a:noFill/>
        </p:spPr>
        <p:txBody>
          <a:bodyPr wrap="square" lIns="121920" tIns="60960" rIns="121920" bIns="60960">
            <a:spAutoFit/>
          </a:bodyPr>
          <a:lstStyle/>
          <a:p>
            <a:pPr algn="ctr" defTabSz="1219170">
              <a:buClr>
                <a:srgbClr val="000000"/>
              </a:buClr>
            </a:pPr>
            <a:r>
              <a:rPr lang="en-US" sz="5400" b="1" kern="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rPr>
              <a:t>VẬN DỤNG</a:t>
            </a:r>
            <a:endParaRPr lang="en-US" sz="5400" b="1" kern="0" dirty="0">
              <a:ln w="0"/>
              <a:solidFill>
                <a:srgbClr val="0070C0"/>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sym typeface="Arial"/>
            </a:endParaRPr>
          </a:p>
        </p:txBody>
      </p:sp>
      <p:sp>
        <p:nvSpPr>
          <p:cNvPr id="6" name="TextBox 5">
            <a:extLst>
              <a:ext uri="{FF2B5EF4-FFF2-40B4-BE49-F238E27FC236}">
                <a16:creationId xmlns:a16="http://schemas.microsoft.com/office/drawing/2014/main" id="{4481AC41-55CF-C879-B7AB-5BF00D66532C}"/>
              </a:ext>
            </a:extLst>
          </p:cNvPr>
          <p:cNvSpPr txBox="1"/>
          <p:nvPr/>
        </p:nvSpPr>
        <p:spPr>
          <a:xfrm>
            <a:off x="3047999" y="2227987"/>
            <a:ext cx="6096000" cy="3539430"/>
          </a:xfrm>
          <a:prstGeom prst="rect">
            <a:avLst/>
          </a:prstGeom>
          <a:noFill/>
        </p:spPr>
        <p:txBody>
          <a:bodyPr wrap="square">
            <a:spAutoFit/>
          </a:bodyPr>
          <a:lstStyle/>
          <a:p>
            <a:pPr algn="just"/>
            <a:r>
              <a:rPr lang="vi-VN" sz="2800">
                <a:latin typeface="Times New Roman" panose="02020603050405020304" pitchFamily="18" charset="0"/>
                <a:cs typeface="Times New Roman" panose="02020603050405020304" pitchFamily="18" charset="0"/>
              </a:rPr>
              <a:t>Theo kết quả cuộc khảo sát (năm 2021) của Trung tâm Nghiên cứu dư luận xã hội toàn Nga, khoảng 67% người được hỏi có mong muốn khôi phục Liên Xô. Theo em, vì sao cho đến nay có nhiều người dân Nga vẫn tôn trọng và mong muốn gìn giữ những giá trị của Liên bang cộng hoà xã hội chủ nghĩa Xô viết?</a:t>
            </a:r>
            <a:endParaRPr lang="en-US" sz="280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BBD0C75E-01D6-5378-B6DB-CA76F372AE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45045" y="5929163"/>
            <a:ext cx="1095528" cy="1105054"/>
          </a:xfrm>
          <a:prstGeom prst="rect">
            <a:avLst/>
          </a:prstGeom>
        </p:spPr>
      </p:pic>
    </p:spTree>
    <p:extLst>
      <p:ext uri="{BB962C8B-B14F-4D97-AF65-F5344CB8AC3E}">
        <p14:creationId xmlns:p14="http://schemas.microsoft.com/office/powerpoint/2010/main" val="35393356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repeatCount="2000" fill="hold" grpId="0" nodeType="withEffect">
                                  <p:stCondLst>
                                    <p:cond delay="0"/>
                                  </p:stCondLst>
                                  <p:iterate type="lt">
                                    <p:tmPct val="10000"/>
                                  </p:iterate>
                                  <p:childTnLst>
                                    <p:animMotion origin="layout" path="M 0 -4.07407E-6 L 0 -0.07222 " pathEditMode="relative" rAng="0" ptsTypes="AA">
                                      <p:cBhvr>
                                        <p:cTn id="6" dur="500" accel="50000" decel="50000" autoRev="1" fill="hold">
                                          <p:stCondLst>
                                            <p:cond delay="0"/>
                                          </p:stCondLst>
                                        </p:cTn>
                                        <p:tgtEl>
                                          <p:spTgt spid="4"/>
                                        </p:tgtEl>
                                        <p:attrNameLst>
                                          <p:attrName>ppt_x</p:attrName>
                                          <p:attrName>ppt_y</p:attrName>
                                        </p:attrNameLst>
                                      </p:cBhvr>
                                      <p:rCtr x="0" y="-3611"/>
                                    </p:animMotion>
                                    <p:animRot by="1500000">
                                      <p:cBhvr>
                                        <p:cTn id="7" dur="250" fill="hold">
                                          <p:stCondLst>
                                            <p:cond delay="0"/>
                                          </p:stCondLst>
                                        </p:cTn>
                                        <p:tgtEl>
                                          <p:spTgt spid="4"/>
                                        </p:tgtEl>
                                        <p:attrNameLst>
                                          <p:attrName>r</p:attrName>
                                        </p:attrNameLst>
                                      </p:cBhvr>
                                    </p:animRot>
                                    <p:animRot by="-1500000">
                                      <p:cBhvr>
                                        <p:cTn id="8" dur="250" fill="hold">
                                          <p:stCondLst>
                                            <p:cond delay="250"/>
                                          </p:stCondLst>
                                        </p:cTn>
                                        <p:tgtEl>
                                          <p:spTgt spid="4"/>
                                        </p:tgtEl>
                                        <p:attrNameLst>
                                          <p:attrName>r</p:attrName>
                                        </p:attrNameLst>
                                      </p:cBhvr>
                                    </p:animRot>
                                    <p:animRot by="-1500000">
                                      <p:cBhvr>
                                        <p:cTn id="9" dur="250" fill="hold">
                                          <p:stCondLst>
                                            <p:cond delay="500"/>
                                          </p:stCondLst>
                                        </p:cTn>
                                        <p:tgtEl>
                                          <p:spTgt spid="4"/>
                                        </p:tgtEl>
                                        <p:attrNameLst>
                                          <p:attrName>r</p:attrName>
                                        </p:attrNameLst>
                                      </p:cBhvr>
                                    </p:animRot>
                                    <p:animRot by="1500000">
                                      <p:cBhvr>
                                        <p:cTn id="10" dur="250" fill="hold">
                                          <p:stCondLst>
                                            <p:cond delay="750"/>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68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105437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1" name="Picture 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3" name="Picture 3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5583" y="835240"/>
            <a:ext cx="2365052" cy="3567897"/>
          </a:xfrm>
          <a:prstGeom prst="rect">
            <a:avLst/>
          </a:prstGeom>
        </p:spPr>
      </p:pic>
      <p:sp>
        <p:nvSpPr>
          <p:cNvPr id="36" name="Rounded Rectangle 35">
            <a:extLst>
              <a:ext uri="{FF2B5EF4-FFF2-40B4-BE49-F238E27FC236}">
                <a16:creationId xmlns:a16="http://schemas.microsoft.com/office/drawing/2014/main" id="{0F8DCA3E-F99A-9259-7FE0-AFCCC69F9B3B}"/>
              </a:ext>
            </a:extLst>
          </p:cNvPr>
          <p:cNvSpPr/>
          <p:nvPr/>
        </p:nvSpPr>
        <p:spPr>
          <a:xfrm>
            <a:off x="131365" y="48072"/>
            <a:ext cx="8933976" cy="2414865"/>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prstClr val="white"/>
              </a:solidFill>
              <a:latin typeface="Calibri"/>
              <a:sym typeface="Arial"/>
            </a:endParaRPr>
          </a:p>
        </p:txBody>
      </p:sp>
      <p:pic>
        <p:nvPicPr>
          <p:cNvPr id="37" name="Picture 36">
            <a:extLst>
              <a:ext uri="{FF2B5EF4-FFF2-40B4-BE49-F238E27FC236}">
                <a16:creationId xmlns:a16="http://schemas.microsoft.com/office/drawing/2014/main" id="{B82C1FE6-B4C4-9BF4-BC63-3CE6F12CAE6C}"/>
              </a:ext>
            </a:extLst>
          </p:cNvPr>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5584246" y="5592350"/>
            <a:ext cx="1086500" cy="1182927"/>
          </a:xfrm>
          <a:prstGeom prst="rect">
            <a:avLst/>
          </a:prstGeom>
        </p:spPr>
      </p:pic>
      <p:sp>
        <p:nvSpPr>
          <p:cNvPr id="38" name="Rectangle 37">
            <a:extLst>
              <a:ext uri="{FF2B5EF4-FFF2-40B4-BE49-F238E27FC236}">
                <a16:creationId xmlns:a16="http://schemas.microsoft.com/office/drawing/2014/main" id="{32762D8C-87C5-BAC0-8FB3-2DEDBE84E16C}"/>
              </a:ext>
            </a:extLst>
          </p:cNvPr>
          <p:cNvSpPr/>
          <p:nvPr/>
        </p:nvSpPr>
        <p:spPr>
          <a:xfrm>
            <a:off x="304801" y="3618861"/>
            <a:ext cx="4852683" cy="138856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a:solidFill>
                  <a:prstClr val="black"/>
                </a:solidFill>
                <a:latin typeface="Times New Roman" panose="02020603050405020304" pitchFamily="18" charset="0"/>
                <a:cs typeface="Times New Roman" panose="02020603050405020304" pitchFamily="18" charset="0"/>
                <a:sym typeface="Arial"/>
              </a:rPr>
              <a:t>A. Nga, U-crai-na, Bê-lô-rút-xi-a và Ngoại Cáp-ca-dơ.</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76A712D6-7AEA-8C2F-C185-03CBB0A73CE8}"/>
              </a:ext>
            </a:extLst>
          </p:cNvPr>
          <p:cNvSpPr/>
          <p:nvPr/>
        </p:nvSpPr>
        <p:spPr>
          <a:xfrm>
            <a:off x="10264993" y="104325"/>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5A250668-F3E0-0C93-F335-818FF69EEE24}"/>
              </a:ext>
            </a:extLst>
          </p:cNvPr>
          <p:cNvSpPr/>
          <p:nvPr/>
        </p:nvSpPr>
        <p:spPr>
          <a:xfrm>
            <a:off x="9249873" y="590926"/>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3" name="Rectangle 42">
            <a:extLst>
              <a:ext uri="{FF2B5EF4-FFF2-40B4-BE49-F238E27FC236}">
                <a16:creationId xmlns:a16="http://schemas.microsoft.com/office/drawing/2014/main" id="{5F3C9D45-A758-34ED-1DEB-E86AF1A7A08A}"/>
              </a:ext>
            </a:extLst>
          </p:cNvPr>
          <p:cNvSpPr/>
          <p:nvPr/>
        </p:nvSpPr>
        <p:spPr>
          <a:xfrm>
            <a:off x="7383683" y="3623049"/>
            <a:ext cx="4676952" cy="145601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a:solidFill>
                  <a:prstClr val="black"/>
                </a:solidFill>
                <a:latin typeface="Times New Roman" panose="02020603050405020304" pitchFamily="18" charset="0"/>
                <a:cs typeface="Times New Roman" panose="02020603050405020304" pitchFamily="18" charset="0"/>
                <a:sym typeface="Arial"/>
              </a:rPr>
              <a:t>B. Nga, Bê-lô-rút-xi-a, Ca-dắc-xtan và Ngoại Cap-ca-dơ.</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4" name="Rectangle 43">
            <a:extLst>
              <a:ext uri="{FF2B5EF4-FFF2-40B4-BE49-F238E27FC236}">
                <a16:creationId xmlns:a16="http://schemas.microsoft.com/office/drawing/2014/main" id="{812FF77C-EDD2-E7BB-91F7-973AF1478541}"/>
              </a:ext>
            </a:extLst>
          </p:cNvPr>
          <p:cNvSpPr/>
          <p:nvPr/>
        </p:nvSpPr>
        <p:spPr>
          <a:xfrm>
            <a:off x="304799" y="5516675"/>
            <a:ext cx="4852684" cy="1104899"/>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a:solidFill>
                  <a:prstClr val="black"/>
                </a:solidFill>
                <a:latin typeface="Times New Roman" panose="02020603050405020304" pitchFamily="18" charset="0"/>
                <a:cs typeface="Times New Roman" panose="02020603050405020304" pitchFamily="18" charset="0"/>
                <a:sym typeface="Arial"/>
              </a:rPr>
              <a:t>C. Nga, U-crai-na, E-xtô-ni-a; và Lít va.</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5" name="Rectangle 44">
            <a:extLst>
              <a:ext uri="{FF2B5EF4-FFF2-40B4-BE49-F238E27FC236}">
                <a16:creationId xmlns:a16="http://schemas.microsoft.com/office/drawing/2014/main" id="{F3BA361B-38C6-1156-1511-5F6A5D9384CC}"/>
              </a:ext>
            </a:extLst>
          </p:cNvPr>
          <p:cNvSpPr/>
          <p:nvPr/>
        </p:nvSpPr>
        <p:spPr>
          <a:xfrm>
            <a:off x="7461918" y="5522285"/>
            <a:ext cx="4598717" cy="110489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a:solidFill>
                  <a:prstClr val="black"/>
                </a:solidFill>
                <a:latin typeface="Times New Roman" panose="02020603050405020304" pitchFamily="18" charset="0"/>
                <a:cs typeface="Times New Roman" panose="02020603050405020304" pitchFamily="18" charset="0"/>
                <a:sym typeface="Arial"/>
              </a:rPr>
              <a:t>D. Nga, U-crai-na, Lít-va, Bê-la-rút-xi-a.</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pic>
        <p:nvPicPr>
          <p:cNvPr id="46" name="Picture 45">
            <a:extLst>
              <a:ext uri="{FF2B5EF4-FFF2-40B4-BE49-F238E27FC236}">
                <a16:creationId xmlns:a16="http://schemas.microsoft.com/office/drawing/2014/main" id="{AB93EC97-FFE1-617D-9D52-C8CCC2781786}"/>
              </a:ext>
            </a:extLst>
          </p:cNvPr>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4428740" y="3984573"/>
            <a:ext cx="885137" cy="708060"/>
          </a:xfrm>
          <a:prstGeom prst="rect">
            <a:avLst/>
          </a:prstGeom>
        </p:spPr>
      </p:pic>
      <p:pic>
        <p:nvPicPr>
          <p:cNvPr id="47" name="Picture 46">
            <a:extLst>
              <a:ext uri="{FF2B5EF4-FFF2-40B4-BE49-F238E27FC236}">
                <a16:creationId xmlns:a16="http://schemas.microsoft.com/office/drawing/2014/main" id="{0E37794D-9219-2239-061F-B4855387E873}"/>
              </a:ext>
            </a:extLst>
          </p:cNvPr>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4354555" y="5969964"/>
            <a:ext cx="804536" cy="704088"/>
          </a:xfrm>
          <a:prstGeom prst="rect">
            <a:avLst/>
          </a:prstGeom>
        </p:spPr>
      </p:pic>
      <p:pic>
        <p:nvPicPr>
          <p:cNvPr id="48" name="Picture 47">
            <a:extLst>
              <a:ext uri="{FF2B5EF4-FFF2-40B4-BE49-F238E27FC236}">
                <a16:creationId xmlns:a16="http://schemas.microsoft.com/office/drawing/2014/main" id="{72FD3BEC-97E6-30F3-4061-7B68C07A085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282553" y="5801719"/>
            <a:ext cx="804743" cy="707197"/>
          </a:xfrm>
          <a:prstGeom prst="rect">
            <a:avLst/>
          </a:prstGeom>
        </p:spPr>
      </p:pic>
      <p:pic>
        <p:nvPicPr>
          <p:cNvPr id="49" name="Picture 48">
            <a:extLst>
              <a:ext uri="{FF2B5EF4-FFF2-40B4-BE49-F238E27FC236}">
                <a16:creationId xmlns:a16="http://schemas.microsoft.com/office/drawing/2014/main" id="{975D67A8-24E2-6812-1C43-F6A4A1CEA59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179345" y="4037031"/>
            <a:ext cx="804743" cy="707197"/>
          </a:xfrm>
          <a:prstGeom prst="rect">
            <a:avLst/>
          </a:prstGeom>
        </p:spPr>
      </p:pic>
      <p:sp>
        <p:nvSpPr>
          <p:cNvPr id="3" name="Rectangle 2">
            <a:extLst>
              <a:ext uri="{FF2B5EF4-FFF2-40B4-BE49-F238E27FC236}">
                <a16:creationId xmlns:a16="http://schemas.microsoft.com/office/drawing/2014/main" id="{B433BC6F-EA8D-DCBE-A041-FDE22890A1AF}"/>
              </a:ext>
            </a:extLst>
          </p:cNvPr>
          <p:cNvSpPr/>
          <p:nvPr/>
        </p:nvSpPr>
        <p:spPr>
          <a:xfrm>
            <a:off x="689260" y="520087"/>
            <a:ext cx="8022120" cy="2062296"/>
          </a:xfrm>
          <a:prstGeom prst="rect">
            <a:avLst/>
          </a:prstGeom>
        </p:spPr>
        <p:txBody>
          <a:bodyPr wrap="square">
            <a:spAutoFit/>
          </a:bodyPr>
          <a:lstStyle/>
          <a:p>
            <a:pPr algn="ctr" defTabSz="1219170">
              <a:buClr>
                <a:srgbClr val="000000"/>
              </a:buClr>
            </a:pPr>
            <a:r>
              <a:rPr lang="vi-VN" sz="4267" b="1" kern="0">
                <a:solidFill>
                  <a:srgbClr val="C00000"/>
                </a:solidFill>
                <a:latin typeface="Times New Roman" panose="02020603050405020304" pitchFamily="18" charset="0"/>
                <a:cs typeface="Times New Roman" panose="02020603050405020304" pitchFamily="18" charset="0"/>
                <a:sym typeface="Arial"/>
              </a:rPr>
              <a:t>Bốn nước đầu tiên trong Liên bang cộng hòa xã hội chủ nghĩa Xô viết là:</a:t>
            </a:r>
            <a:endParaRPr lang="en-VN" sz="4267" b="1" kern="0" dirty="0">
              <a:solidFill>
                <a:srgbClr val="C00000"/>
              </a:solidFill>
              <a:latin typeface="Times New Roman" panose="02020603050405020304" pitchFamily="18" charset="0"/>
              <a:cs typeface="Times New Roman" panose="02020603050405020304" pitchFamily="18" charset="0"/>
              <a:sym typeface="Arial"/>
            </a:endParaRPr>
          </a:p>
        </p:txBody>
      </p:sp>
      <p:pic>
        <p:nvPicPr>
          <p:cNvPr id="50" name="Picture 2" descr="Nút Mũi tên Clip nghệ thuật - trở lại mũi tên png tải về - Miễn phí trong  suốt Màu Xanh png Tải về.">
            <a:hlinkClick r:id="rId14" action="ppaction://hlinksldjump"/>
            <a:extLst>
              <a:ext uri="{FF2B5EF4-FFF2-40B4-BE49-F238E27FC236}">
                <a16:creationId xmlns:a16="http://schemas.microsoft.com/office/drawing/2014/main" id="{D8CB6CA4-6313-EA3A-90D6-3895061FB13F}"/>
              </a:ext>
            </a:extLst>
          </p:cNvPr>
          <p:cNvPicPr>
            <a:picLocks noChangeAspect="1" noChangeArrowheads="1"/>
          </p:cNvPicPr>
          <p:nvPr/>
        </p:nvPicPr>
        <p:blipFill rotWithShape="1">
          <a:blip r:embed="rId15" cstate="hqprint">
            <a:extLst>
              <a:ext uri="{28A0092B-C50C-407E-A947-70E740481C1C}">
                <a14:useLocalDpi xmlns:a14="http://schemas.microsoft.com/office/drawing/2010/main" val="0"/>
              </a:ext>
            </a:extLst>
          </a:blip>
          <a:srcRect l="18094" r="18490"/>
          <a:stretch/>
        </p:blipFill>
        <p:spPr bwMode="auto">
          <a:xfrm>
            <a:off x="11179344" y="-43335"/>
            <a:ext cx="1022555" cy="1074964"/>
          </a:xfrm>
          <a:prstGeom prst="ellipse">
            <a:avLst/>
          </a:prstGeom>
          <a:noFill/>
          <a:extLst>
            <a:ext uri="{909E8E84-426E-40DD-AFC4-6F175D3DCCD1}">
              <a14:hiddenFill xmlns:a14="http://schemas.microsoft.com/office/drawing/2010/main">
                <a:solidFill>
                  <a:srgbClr val="FFFFFF"/>
                </a:solidFill>
              </a14:hiddenFill>
            </a:ext>
          </a:extLst>
        </p:spPr>
      </p:pic>
      <p:sp>
        <p:nvSpPr>
          <p:cNvPr id="51" name="Cloud 50">
            <a:extLst>
              <a:ext uri="{FF2B5EF4-FFF2-40B4-BE49-F238E27FC236}">
                <a16:creationId xmlns:a16="http://schemas.microsoft.com/office/drawing/2014/main" id="{1D3D6C4A-3F23-6D43-B56D-77BE83F20738}"/>
              </a:ext>
            </a:extLst>
          </p:cNvPr>
          <p:cNvSpPr/>
          <p:nvPr/>
        </p:nvSpPr>
        <p:spPr>
          <a:xfrm>
            <a:off x="10310993" y="774808"/>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Tree>
    <p:extLst>
      <p:ext uri="{BB962C8B-B14F-4D97-AF65-F5344CB8AC3E}">
        <p14:creationId xmlns:p14="http://schemas.microsoft.com/office/powerpoint/2010/main" val="42858000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50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anim calcmode="lin" valueType="num">
                                      <p:cBhvr>
                                        <p:cTn id="8" dur="500" fill="hold"/>
                                        <p:tgtEl>
                                          <p:spTgt spid="38"/>
                                        </p:tgtEl>
                                        <p:attrNameLst>
                                          <p:attrName>ppt_x</p:attrName>
                                        </p:attrNameLst>
                                      </p:cBhvr>
                                      <p:tavLst>
                                        <p:tav tm="0">
                                          <p:val>
                                            <p:strVal val="#ppt_x"/>
                                          </p:val>
                                        </p:tav>
                                        <p:tav tm="100000">
                                          <p:val>
                                            <p:strVal val="#ppt_x"/>
                                          </p:val>
                                        </p:tav>
                                      </p:tavLst>
                                    </p:anim>
                                    <p:anim calcmode="lin" valueType="num">
                                      <p:cBhvr>
                                        <p:cTn id="9" dur="500" fill="hold"/>
                                        <p:tgtEl>
                                          <p:spTgt spid="3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100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500"/>
                                        <p:tgtEl>
                                          <p:spTgt spid="43"/>
                                        </p:tgtEl>
                                      </p:cBhvr>
                                    </p:animEffect>
                                    <p:anim calcmode="lin" valueType="num">
                                      <p:cBhvr>
                                        <p:cTn id="13" dur="500" fill="hold"/>
                                        <p:tgtEl>
                                          <p:spTgt spid="43"/>
                                        </p:tgtEl>
                                        <p:attrNameLst>
                                          <p:attrName>ppt_x</p:attrName>
                                        </p:attrNameLst>
                                      </p:cBhvr>
                                      <p:tavLst>
                                        <p:tav tm="0">
                                          <p:val>
                                            <p:strVal val="#ppt_x"/>
                                          </p:val>
                                        </p:tav>
                                        <p:tav tm="100000">
                                          <p:val>
                                            <p:strVal val="#ppt_x"/>
                                          </p:val>
                                        </p:tav>
                                      </p:tavLst>
                                    </p:anim>
                                    <p:anim calcmode="lin" valueType="num">
                                      <p:cBhvr>
                                        <p:cTn id="14" dur="500" fill="hold"/>
                                        <p:tgtEl>
                                          <p:spTgt spid="4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50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anim calcmode="lin" valueType="num">
                                      <p:cBhvr>
                                        <p:cTn id="18" dur="500" fill="hold"/>
                                        <p:tgtEl>
                                          <p:spTgt spid="44"/>
                                        </p:tgtEl>
                                        <p:attrNameLst>
                                          <p:attrName>ppt_x</p:attrName>
                                        </p:attrNameLst>
                                      </p:cBhvr>
                                      <p:tavLst>
                                        <p:tav tm="0">
                                          <p:val>
                                            <p:strVal val="#ppt_x"/>
                                          </p:val>
                                        </p:tav>
                                        <p:tav tm="100000">
                                          <p:val>
                                            <p:strVal val="#ppt_x"/>
                                          </p:val>
                                        </p:tav>
                                      </p:tavLst>
                                    </p:anim>
                                    <p:anim calcmode="lin" valueType="num">
                                      <p:cBhvr>
                                        <p:cTn id="19" dur="500" fill="hold"/>
                                        <p:tgtEl>
                                          <p:spTgt spid="4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2000"/>
                                  </p:stCondLst>
                                  <p:childTnLst>
                                    <p:set>
                                      <p:cBhvr>
                                        <p:cTn id="21" dur="1" fill="hold">
                                          <p:stCondLst>
                                            <p:cond delay="0"/>
                                          </p:stCondLst>
                                        </p:cTn>
                                        <p:tgtEl>
                                          <p:spTgt spid="45"/>
                                        </p:tgtEl>
                                        <p:attrNameLst>
                                          <p:attrName>style.visibility</p:attrName>
                                        </p:attrNameLst>
                                      </p:cBhvr>
                                      <p:to>
                                        <p:strVal val="visible"/>
                                      </p:to>
                                    </p:set>
                                    <p:animEffect transition="in" filter="fade">
                                      <p:cBhvr>
                                        <p:cTn id="22" dur="500"/>
                                        <p:tgtEl>
                                          <p:spTgt spid="45"/>
                                        </p:tgtEl>
                                      </p:cBhvr>
                                    </p:animEffect>
                                    <p:anim calcmode="lin" valueType="num">
                                      <p:cBhvr>
                                        <p:cTn id="23" dur="500" fill="hold"/>
                                        <p:tgtEl>
                                          <p:spTgt spid="45"/>
                                        </p:tgtEl>
                                        <p:attrNameLst>
                                          <p:attrName>ppt_x</p:attrName>
                                        </p:attrNameLst>
                                      </p:cBhvr>
                                      <p:tavLst>
                                        <p:tav tm="0">
                                          <p:val>
                                            <p:strVal val="#ppt_x"/>
                                          </p:val>
                                        </p:tav>
                                        <p:tav tm="100000">
                                          <p:val>
                                            <p:strVal val="#ppt_x"/>
                                          </p:val>
                                        </p:tav>
                                      </p:tavLst>
                                    </p:anim>
                                    <p:anim calcmode="lin" valueType="num">
                                      <p:cBhvr>
                                        <p:cTn id="24" dur="500" fill="hold"/>
                                        <p:tgtEl>
                                          <p:spTgt spid="45"/>
                                        </p:tgtEl>
                                        <p:attrNameLst>
                                          <p:attrName>ppt_y</p:attrName>
                                        </p:attrNameLst>
                                      </p:cBhvr>
                                      <p:tavLst>
                                        <p:tav tm="0">
                                          <p:val>
                                            <p:strVal val="#ppt_y+.1"/>
                                          </p:val>
                                        </p:tav>
                                        <p:tav tm="100000">
                                          <p:val>
                                            <p:strVal val="#ppt_y"/>
                                          </p:val>
                                        </p:tav>
                                      </p:tavLst>
                                    </p:anim>
                                  </p:childTnLst>
                                </p:cTn>
                              </p:par>
                              <p:par>
                                <p:cTn id="25" presetID="8" presetClass="emph" presetSubtype="0" repeatCount="indefinite" fill="hold" nodeType="withEffect">
                                  <p:stCondLst>
                                    <p:cond delay="0"/>
                                  </p:stCondLst>
                                  <p:childTnLst>
                                    <p:animRot by="21600000">
                                      <p:cBhvr>
                                        <p:cTn id="26" dur="2250" fill="hold"/>
                                        <p:tgtEl>
                                          <p:spTgt spid="37"/>
                                        </p:tgtEl>
                                        <p:attrNameLst>
                                          <p:attrName>r</p:attrName>
                                        </p:attrNameLst>
                                      </p:cBhvr>
                                    </p:animRot>
                                  </p:childTnLst>
                                </p:cTn>
                              </p:par>
                              <p:par>
                                <p:cTn id="27" presetID="2" presetClass="entr" presetSubtype="2" repeatCount="indefinite"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 calcmode="lin" valueType="num">
                                      <p:cBhvr additive="base">
                                        <p:cTn id="29" dur="20000" fill="hold"/>
                                        <p:tgtEl>
                                          <p:spTgt spid="39"/>
                                        </p:tgtEl>
                                        <p:attrNameLst>
                                          <p:attrName>ppt_x</p:attrName>
                                        </p:attrNameLst>
                                      </p:cBhvr>
                                      <p:tavLst>
                                        <p:tav tm="0">
                                          <p:val>
                                            <p:strVal val="1+#ppt_w/2"/>
                                          </p:val>
                                        </p:tav>
                                        <p:tav tm="100000">
                                          <p:val>
                                            <p:strVal val="#ppt_x"/>
                                          </p:val>
                                        </p:tav>
                                      </p:tavLst>
                                    </p:anim>
                                    <p:anim calcmode="lin" valueType="num">
                                      <p:cBhvr additive="base">
                                        <p:cTn id="30" dur="20000" fill="hold"/>
                                        <p:tgtEl>
                                          <p:spTgt spid="39"/>
                                        </p:tgtEl>
                                        <p:attrNameLst>
                                          <p:attrName>ppt_y</p:attrName>
                                        </p:attrNameLst>
                                      </p:cBhvr>
                                      <p:tavLst>
                                        <p:tav tm="0">
                                          <p:val>
                                            <p:strVal val="#ppt_y"/>
                                          </p:val>
                                        </p:tav>
                                        <p:tav tm="100000">
                                          <p:val>
                                            <p:strVal val="#ppt_y"/>
                                          </p:val>
                                        </p:tav>
                                      </p:tavLst>
                                    </p:anim>
                                  </p:childTnLst>
                                </p:cTn>
                              </p:par>
                              <p:par>
                                <p:cTn id="31" presetID="2" presetClass="entr" presetSubtype="8" repeatCount="indefinite" fill="hold" grpId="0" nodeType="withEffect">
                                  <p:stCondLst>
                                    <p:cond delay="500"/>
                                  </p:stCondLst>
                                  <p:childTnLst>
                                    <p:set>
                                      <p:cBhvr>
                                        <p:cTn id="32" dur="1" fill="hold">
                                          <p:stCondLst>
                                            <p:cond delay="0"/>
                                          </p:stCondLst>
                                        </p:cTn>
                                        <p:tgtEl>
                                          <p:spTgt spid="40"/>
                                        </p:tgtEl>
                                        <p:attrNameLst>
                                          <p:attrName>style.visibility</p:attrName>
                                        </p:attrNameLst>
                                      </p:cBhvr>
                                      <p:to>
                                        <p:strVal val="visible"/>
                                      </p:to>
                                    </p:set>
                                    <p:anim calcmode="lin" valueType="num">
                                      <p:cBhvr additive="base">
                                        <p:cTn id="33" dur="20000" fill="hold"/>
                                        <p:tgtEl>
                                          <p:spTgt spid="40"/>
                                        </p:tgtEl>
                                        <p:attrNameLst>
                                          <p:attrName>ppt_x</p:attrName>
                                        </p:attrNameLst>
                                      </p:cBhvr>
                                      <p:tavLst>
                                        <p:tav tm="0">
                                          <p:val>
                                            <p:strVal val="0-#ppt_w/2"/>
                                          </p:val>
                                        </p:tav>
                                        <p:tav tm="100000">
                                          <p:val>
                                            <p:strVal val="#ppt_x"/>
                                          </p:val>
                                        </p:tav>
                                      </p:tavLst>
                                    </p:anim>
                                    <p:anim calcmode="lin" valueType="num">
                                      <p:cBhvr additive="base">
                                        <p:cTn id="34" dur="20000" fill="hold"/>
                                        <p:tgtEl>
                                          <p:spTgt spid="40"/>
                                        </p:tgtEl>
                                        <p:attrNameLst>
                                          <p:attrName>ppt_y</p:attrName>
                                        </p:attrNameLst>
                                      </p:cBhvr>
                                      <p:tavLst>
                                        <p:tav tm="0">
                                          <p:val>
                                            <p:strVal val="#ppt_y"/>
                                          </p:val>
                                        </p:tav>
                                        <p:tav tm="100000">
                                          <p:val>
                                            <p:strVal val="#ppt_y"/>
                                          </p:val>
                                        </p:tav>
                                      </p:tavLst>
                                    </p:anim>
                                  </p:childTnLst>
                                </p:cTn>
                              </p:par>
                              <p:par>
                                <p:cTn id="35" presetID="2" presetClass="entr" presetSubtype="2" repeatCount="indefinite" fill="hold" grpId="0" nodeType="withEffect">
                                  <p:stCondLst>
                                    <p:cond delay="500"/>
                                  </p:stCondLst>
                                  <p:childTnLst>
                                    <p:set>
                                      <p:cBhvr>
                                        <p:cTn id="36" dur="1" fill="hold">
                                          <p:stCondLst>
                                            <p:cond delay="0"/>
                                          </p:stCondLst>
                                        </p:cTn>
                                        <p:tgtEl>
                                          <p:spTgt spid="51"/>
                                        </p:tgtEl>
                                        <p:attrNameLst>
                                          <p:attrName>style.visibility</p:attrName>
                                        </p:attrNameLst>
                                      </p:cBhvr>
                                      <p:to>
                                        <p:strVal val="visible"/>
                                      </p:to>
                                    </p:set>
                                    <p:anim calcmode="lin" valueType="num">
                                      <p:cBhvr additive="base">
                                        <p:cTn id="37" dur="20000" fill="hold"/>
                                        <p:tgtEl>
                                          <p:spTgt spid="51"/>
                                        </p:tgtEl>
                                        <p:attrNameLst>
                                          <p:attrName>ppt_x</p:attrName>
                                        </p:attrNameLst>
                                      </p:cBhvr>
                                      <p:tavLst>
                                        <p:tav tm="0">
                                          <p:val>
                                            <p:strVal val="1+#ppt_w/2"/>
                                          </p:val>
                                        </p:tav>
                                        <p:tav tm="100000">
                                          <p:val>
                                            <p:strVal val="#ppt_x"/>
                                          </p:val>
                                        </p:tav>
                                      </p:tavLst>
                                    </p:anim>
                                    <p:anim calcmode="lin" valueType="num">
                                      <p:cBhvr additive="base">
                                        <p:cTn id="38" dur="20000" fill="hold"/>
                                        <p:tgtEl>
                                          <p:spTgt spid="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9" restart="whenNotActive" fill="hold" evtFilter="cancelBubble" nodeType="interactiveSeq">
                <p:stCondLst>
                  <p:cond evt="onClick" delay="0">
                    <p:tgtEl>
                      <p:spTgt spid="4"/>
                    </p:tgtEl>
                  </p:cond>
                </p:stCondLst>
                <p:endSync evt="end" delay="0">
                  <p:rtn val="all"/>
                </p:endSync>
                <p:childTnLst>
                  <p:par>
                    <p:cTn id="40" fill="hold">
                      <p:stCondLst>
                        <p:cond delay="0"/>
                      </p:stCondLst>
                      <p:childTnLst>
                        <p:par>
                          <p:cTn id="41" fill="hold">
                            <p:stCondLst>
                              <p:cond delay="0"/>
                            </p:stCondLst>
                            <p:childTnLst>
                              <p:par>
                                <p:cTn id="42" presetID="26" presetClass="emph" presetSubtype="0" fill="hold" grpId="0" nodeType="clickEffect">
                                  <p:stCondLst>
                                    <p:cond delay="0"/>
                                  </p:stCondLst>
                                  <p:childTnLst>
                                    <p:animEffect transition="out" filter="fade">
                                      <p:cBhvr>
                                        <p:cTn id="43" dur="500" tmFilter="0, 0; .2, .5; .8, .5; 1, 0"/>
                                        <p:tgtEl>
                                          <p:spTgt spid="4"/>
                                        </p:tgtEl>
                                      </p:cBhvr>
                                    </p:animEffect>
                                    <p:animScale>
                                      <p:cBhvr>
                                        <p:cTn id="44" dur="250" autoRev="1" fill="hold"/>
                                        <p:tgtEl>
                                          <p:spTgt spid="4"/>
                                        </p:tgtEl>
                                      </p:cBhvr>
                                      <p:by x="105000" y="105000"/>
                                    </p:animScale>
                                  </p:childTnLst>
                                </p:cTn>
                              </p:par>
                            </p:childTnLst>
                          </p:cTn>
                        </p:par>
                      </p:childTnLst>
                    </p:cTn>
                  </p:par>
                </p:childTnLst>
              </p:cTn>
              <p:nextCondLst>
                <p:cond evt="onClick" delay="0">
                  <p:tgtEl>
                    <p:spTgt spid="4"/>
                  </p:tgtEl>
                </p:cond>
              </p:nextCondLst>
            </p:seq>
            <p:seq concurrent="1" nextAc="seek">
              <p:cTn id="45" restart="whenNotActive" fill="hold" evtFilter="cancelBubble" nodeType="interactiveSeq">
                <p:stCondLst>
                  <p:cond evt="onClick" delay="0">
                    <p:tgtEl>
                      <p:spTgt spid="38"/>
                    </p:tgtEl>
                  </p:cond>
                </p:stCondLst>
                <p:endSync evt="end" delay="0">
                  <p:rtn val="all"/>
                </p:endSync>
                <p:childTnLst>
                  <p:par>
                    <p:cTn id="46" fill="hold">
                      <p:stCondLst>
                        <p:cond delay="0"/>
                      </p:stCondLst>
                      <p:childTnLst>
                        <p:par>
                          <p:cTn id="47" fill="hold">
                            <p:stCondLst>
                              <p:cond delay="0"/>
                            </p:stCondLst>
                            <p:childTnLst>
                              <p:par>
                                <p:cTn id="48" presetID="1" presetClass="emph" presetSubtype="2" fill="hold" nodeType="clickEffect">
                                  <p:stCondLst>
                                    <p:cond delay="0"/>
                                  </p:stCondLst>
                                  <p:childTnLst>
                                    <p:animClr clrSpc="rgb" dir="cw">
                                      <p:cBhvr>
                                        <p:cTn id="49" dur="250" fill="hold"/>
                                        <p:tgtEl>
                                          <p:spTgt spid="38"/>
                                        </p:tgtEl>
                                        <p:attrNameLst>
                                          <p:attrName>fillcolor</p:attrName>
                                        </p:attrNameLst>
                                      </p:cBhvr>
                                      <p:to>
                                        <a:srgbClr val="FFF2CC"/>
                                      </p:to>
                                    </p:animClr>
                                    <p:set>
                                      <p:cBhvr>
                                        <p:cTn id="50" dur="250" fill="hold"/>
                                        <p:tgtEl>
                                          <p:spTgt spid="38"/>
                                        </p:tgtEl>
                                        <p:attrNameLst>
                                          <p:attrName>fill.type</p:attrName>
                                        </p:attrNameLst>
                                      </p:cBhvr>
                                      <p:to>
                                        <p:strVal val="solid"/>
                                      </p:to>
                                    </p:set>
                                    <p:set>
                                      <p:cBhvr>
                                        <p:cTn id="51" dur="250" fill="hold"/>
                                        <p:tgtEl>
                                          <p:spTgt spid="38"/>
                                        </p:tgtEl>
                                        <p:attrNameLst>
                                          <p:attrName>fill.on</p:attrName>
                                        </p:attrNameLst>
                                      </p:cBhvr>
                                      <p:to>
                                        <p:strVal val="true"/>
                                      </p:to>
                                    </p:set>
                                  </p:childTnLst>
                                  <p:subTnLst>
                                    <p:audio>
                                      <p:cMediaNode>
                                        <p:cTn display="0" masterRel="sameClick">
                                          <p:stCondLst>
                                            <p:cond evt="begin" delay="0">
                                              <p:tn val="48"/>
                                            </p:cond>
                                          </p:stCondLst>
                                          <p:endCondLst>
                                            <p:cond evt="onStopAudio" delay="0">
                                              <p:tgtEl>
                                                <p:sldTgt/>
                                              </p:tgtEl>
                                            </p:cond>
                                          </p:endCondLst>
                                        </p:cTn>
                                        <p:tgtEl>
                                          <p:sndTgt r:embed="rId3" name="click.wav"/>
                                        </p:tgtEl>
                                      </p:cMediaNode>
                                    </p:audio>
                                  </p:subTnLst>
                                </p:cTn>
                              </p:par>
                              <p:par>
                                <p:cTn id="52" presetID="23" presetClass="entr" presetSubtype="32" fill="hold" nodeType="withEffect">
                                  <p:stCondLst>
                                    <p:cond delay="1000"/>
                                  </p:stCondLst>
                                  <p:childTnLst>
                                    <p:set>
                                      <p:cBhvr>
                                        <p:cTn id="53" dur="1" fill="hold">
                                          <p:stCondLst>
                                            <p:cond delay="0"/>
                                          </p:stCondLst>
                                        </p:cTn>
                                        <p:tgtEl>
                                          <p:spTgt spid="46"/>
                                        </p:tgtEl>
                                        <p:attrNameLst>
                                          <p:attrName>style.visibility</p:attrName>
                                        </p:attrNameLst>
                                      </p:cBhvr>
                                      <p:to>
                                        <p:strVal val="visible"/>
                                      </p:to>
                                    </p:set>
                                    <p:anim calcmode="lin" valueType="num">
                                      <p:cBhvr>
                                        <p:cTn id="54" dur="250" fill="hold"/>
                                        <p:tgtEl>
                                          <p:spTgt spid="46"/>
                                        </p:tgtEl>
                                        <p:attrNameLst>
                                          <p:attrName>ppt_w</p:attrName>
                                        </p:attrNameLst>
                                      </p:cBhvr>
                                      <p:tavLst>
                                        <p:tav tm="0">
                                          <p:val>
                                            <p:strVal val="4*#ppt_w"/>
                                          </p:val>
                                        </p:tav>
                                        <p:tav tm="100000">
                                          <p:val>
                                            <p:strVal val="#ppt_w"/>
                                          </p:val>
                                        </p:tav>
                                      </p:tavLst>
                                    </p:anim>
                                    <p:anim calcmode="lin" valueType="num">
                                      <p:cBhvr>
                                        <p:cTn id="55" dur="250" fill="hold"/>
                                        <p:tgtEl>
                                          <p:spTgt spid="46"/>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52"/>
                                            </p:cond>
                                          </p:stCondLst>
                                          <p:endCondLst>
                                            <p:cond evt="onStopAudio" delay="0">
                                              <p:tgtEl>
                                                <p:sldTgt/>
                                              </p:tgtEl>
                                            </p:cond>
                                          </p:endCondLst>
                                        </p:cTn>
                                        <p:tgtEl>
                                          <p:sndTgt r:embed="rId4" name="Check mark.wav"/>
                                        </p:tgtEl>
                                      </p:cMediaNode>
                                    </p:audio>
                                  </p:subTnLst>
                                </p:cTn>
                              </p:par>
                              <p:par>
                                <p:cTn id="56" presetID="1" presetClass="emph" presetSubtype="2" fill="hold" nodeType="withEffect">
                                  <p:stCondLst>
                                    <p:cond delay="1000"/>
                                  </p:stCondLst>
                                  <p:childTnLst>
                                    <p:animClr clrSpc="rgb" dir="cw">
                                      <p:cBhvr>
                                        <p:cTn id="57" dur="250" fill="hold"/>
                                        <p:tgtEl>
                                          <p:spTgt spid="38"/>
                                        </p:tgtEl>
                                        <p:attrNameLst>
                                          <p:attrName>fillcolor</p:attrName>
                                        </p:attrNameLst>
                                      </p:cBhvr>
                                      <p:to>
                                        <a:srgbClr val="00B050"/>
                                      </p:to>
                                    </p:animClr>
                                    <p:set>
                                      <p:cBhvr>
                                        <p:cTn id="58" dur="250" fill="hold"/>
                                        <p:tgtEl>
                                          <p:spTgt spid="38"/>
                                        </p:tgtEl>
                                        <p:attrNameLst>
                                          <p:attrName>fill.type</p:attrName>
                                        </p:attrNameLst>
                                      </p:cBhvr>
                                      <p:to>
                                        <p:strVal val="solid"/>
                                      </p:to>
                                    </p:set>
                                    <p:set>
                                      <p:cBhvr>
                                        <p:cTn id="59" dur="25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60" restart="whenNotActive" fill="hold" evtFilter="cancelBubble" nodeType="interactiveSeq">
                <p:stCondLst>
                  <p:cond evt="onClick" delay="0">
                    <p:tgtEl>
                      <p:spTgt spid="43"/>
                    </p:tgtEl>
                  </p:cond>
                </p:stCondLst>
                <p:endSync evt="end" delay="0">
                  <p:rtn val="all"/>
                </p:endSync>
                <p:childTnLst>
                  <p:par>
                    <p:cTn id="61" fill="hold">
                      <p:stCondLst>
                        <p:cond delay="0"/>
                      </p:stCondLst>
                      <p:childTnLst>
                        <p:par>
                          <p:cTn id="62" fill="hold">
                            <p:stCondLst>
                              <p:cond delay="0"/>
                            </p:stCondLst>
                            <p:childTnLst>
                              <p:par>
                                <p:cTn id="63" presetID="1" presetClass="emph" presetSubtype="2" fill="hold" nodeType="clickEffect">
                                  <p:stCondLst>
                                    <p:cond delay="0"/>
                                  </p:stCondLst>
                                  <p:childTnLst>
                                    <p:animClr clrSpc="rgb" dir="cw">
                                      <p:cBhvr>
                                        <p:cTn id="64" dur="250" fill="hold"/>
                                        <p:tgtEl>
                                          <p:spTgt spid="43"/>
                                        </p:tgtEl>
                                        <p:attrNameLst>
                                          <p:attrName>fillcolor</p:attrName>
                                        </p:attrNameLst>
                                      </p:cBhvr>
                                      <p:to>
                                        <a:srgbClr val="FFF2CC"/>
                                      </p:to>
                                    </p:animClr>
                                    <p:set>
                                      <p:cBhvr>
                                        <p:cTn id="65" dur="250" fill="hold"/>
                                        <p:tgtEl>
                                          <p:spTgt spid="43"/>
                                        </p:tgtEl>
                                        <p:attrNameLst>
                                          <p:attrName>fill.type</p:attrName>
                                        </p:attrNameLst>
                                      </p:cBhvr>
                                      <p:to>
                                        <p:strVal val="solid"/>
                                      </p:to>
                                    </p:set>
                                    <p:set>
                                      <p:cBhvr>
                                        <p:cTn id="66" dur="250" fill="hold"/>
                                        <p:tgtEl>
                                          <p:spTgt spid="43"/>
                                        </p:tgtEl>
                                        <p:attrNameLst>
                                          <p:attrName>fill.on</p:attrName>
                                        </p:attrNameLst>
                                      </p:cBhvr>
                                      <p:to>
                                        <p:strVal val="true"/>
                                      </p:to>
                                    </p:set>
                                  </p:childTnLst>
                                  <p:subTnLst>
                                    <p:audio>
                                      <p:cMediaNode>
                                        <p:cTn display="0" masterRel="sameClick">
                                          <p:stCondLst>
                                            <p:cond evt="begin" delay="0">
                                              <p:tn val="63"/>
                                            </p:cond>
                                          </p:stCondLst>
                                          <p:endCondLst>
                                            <p:cond evt="onStopAudio" delay="0">
                                              <p:tgtEl>
                                                <p:sldTgt/>
                                              </p:tgtEl>
                                            </p:cond>
                                          </p:endCondLst>
                                        </p:cTn>
                                        <p:tgtEl>
                                          <p:sndTgt r:embed="rId3" name="click.wav"/>
                                        </p:tgtEl>
                                      </p:cMediaNode>
                                    </p:audio>
                                  </p:subTnLst>
                                </p:cTn>
                              </p:par>
                              <p:par>
                                <p:cTn id="67" presetID="23" presetClass="entr" presetSubtype="32" fill="hold" nodeType="withEffect">
                                  <p:stCondLst>
                                    <p:cond delay="1000"/>
                                  </p:stCondLst>
                                  <p:childTnLst>
                                    <p:set>
                                      <p:cBhvr>
                                        <p:cTn id="68" dur="1" fill="hold">
                                          <p:stCondLst>
                                            <p:cond delay="0"/>
                                          </p:stCondLst>
                                        </p:cTn>
                                        <p:tgtEl>
                                          <p:spTgt spid="49"/>
                                        </p:tgtEl>
                                        <p:attrNameLst>
                                          <p:attrName>style.visibility</p:attrName>
                                        </p:attrNameLst>
                                      </p:cBhvr>
                                      <p:to>
                                        <p:strVal val="visible"/>
                                      </p:to>
                                    </p:set>
                                    <p:anim calcmode="lin" valueType="num">
                                      <p:cBhvr>
                                        <p:cTn id="69" dur="250" fill="hold"/>
                                        <p:tgtEl>
                                          <p:spTgt spid="49"/>
                                        </p:tgtEl>
                                        <p:attrNameLst>
                                          <p:attrName>ppt_w</p:attrName>
                                        </p:attrNameLst>
                                      </p:cBhvr>
                                      <p:tavLst>
                                        <p:tav tm="0">
                                          <p:val>
                                            <p:strVal val="4*#ppt_w"/>
                                          </p:val>
                                        </p:tav>
                                        <p:tav tm="100000">
                                          <p:val>
                                            <p:strVal val="#ppt_w"/>
                                          </p:val>
                                        </p:tav>
                                      </p:tavLst>
                                    </p:anim>
                                    <p:anim calcmode="lin" valueType="num">
                                      <p:cBhvr>
                                        <p:cTn id="70"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7"/>
                                            </p:cond>
                                          </p:stCondLst>
                                          <p:endCondLst>
                                            <p:cond evt="onStopAudio" delay="0">
                                              <p:tgtEl>
                                                <p:sldTgt/>
                                              </p:tgtEl>
                                            </p:cond>
                                          </p:endCondLst>
                                        </p:cTn>
                                        <p:tgtEl>
                                          <p:sndTgt r:embed="rId5" name="Wrong Buzzer.wav"/>
                                        </p:tgtEl>
                                      </p:cMediaNode>
                                    </p:audio>
                                  </p:subTnLst>
                                </p:cTn>
                              </p:par>
                              <p:par>
                                <p:cTn id="71" presetID="1" presetClass="emph" presetSubtype="2" fill="hold" nodeType="withEffect">
                                  <p:stCondLst>
                                    <p:cond delay="1000"/>
                                  </p:stCondLst>
                                  <p:childTnLst>
                                    <p:animClr clrSpc="rgb" dir="cw">
                                      <p:cBhvr>
                                        <p:cTn id="72" dur="250" fill="hold"/>
                                        <p:tgtEl>
                                          <p:spTgt spid="43"/>
                                        </p:tgtEl>
                                        <p:attrNameLst>
                                          <p:attrName>fillcolor</p:attrName>
                                        </p:attrNameLst>
                                      </p:cBhvr>
                                      <p:to>
                                        <a:srgbClr val="FFFF00"/>
                                      </p:to>
                                    </p:animClr>
                                    <p:set>
                                      <p:cBhvr>
                                        <p:cTn id="73" dur="250" fill="hold"/>
                                        <p:tgtEl>
                                          <p:spTgt spid="43"/>
                                        </p:tgtEl>
                                        <p:attrNameLst>
                                          <p:attrName>fill.type</p:attrName>
                                        </p:attrNameLst>
                                      </p:cBhvr>
                                      <p:to>
                                        <p:strVal val="solid"/>
                                      </p:to>
                                    </p:set>
                                    <p:set>
                                      <p:cBhvr>
                                        <p:cTn id="74"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75" restart="whenNotActive" fill="hold" evtFilter="cancelBubble" nodeType="interactiveSeq">
                <p:stCondLst>
                  <p:cond evt="onClick" delay="0">
                    <p:tgtEl>
                      <p:spTgt spid="44"/>
                    </p:tgtEl>
                  </p:cond>
                </p:stCondLst>
                <p:endSync evt="end" delay="0">
                  <p:rtn val="all"/>
                </p:endSync>
                <p:childTnLst>
                  <p:par>
                    <p:cTn id="76" fill="hold">
                      <p:stCondLst>
                        <p:cond delay="0"/>
                      </p:stCondLst>
                      <p:childTnLst>
                        <p:par>
                          <p:cTn id="77" fill="hold">
                            <p:stCondLst>
                              <p:cond delay="0"/>
                            </p:stCondLst>
                            <p:childTnLst>
                              <p:par>
                                <p:cTn id="78" presetID="1" presetClass="emph" presetSubtype="2" fill="hold" nodeType="clickEffect">
                                  <p:stCondLst>
                                    <p:cond delay="0"/>
                                  </p:stCondLst>
                                  <p:childTnLst>
                                    <p:animClr clrSpc="rgb" dir="cw">
                                      <p:cBhvr>
                                        <p:cTn id="79" dur="250" fill="hold"/>
                                        <p:tgtEl>
                                          <p:spTgt spid="44"/>
                                        </p:tgtEl>
                                        <p:attrNameLst>
                                          <p:attrName>fillcolor</p:attrName>
                                        </p:attrNameLst>
                                      </p:cBhvr>
                                      <p:to>
                                        <a:srgbClr val="FFF2CC"/>
                                      </p:to>
                                    </p:animClr>
                                    <p:set>
                                      <p:cBhvr>
                                        <p:cTn id="80" dur="250" fill="hold"/>
                                        <p:tgtEl>
                                          <p:spTgt spid="44"/>
                                        </p:tgtEl>
                                        <p:attrNameLst>
                                          <p:attrName>fill.type</p:attrName>
                                        </p:attrNameLst>
                                      </p:cBhvr>
                                      <p:to>
                                        <p:strVal val="solid"/>
                                      </p:to>
                                    </p:set>
                                    <p:set>
                                      <p:cBhvr>
                                        <p:cTn id="81" dur="250" fill="hold"/>
                                        <p:tgtEl>
                                          <p:spTgt spid="44"/>
                                        </p:tgtEl>
                                        <p:attrNameLst>
                                          <p:attrName>fill.on</p:attrName>
                                        </p:attrNameLst>
                                      </p:cBhvr>
                                      <p:to>
                                        <p:strVal val="true"/>
                                      </p:to>
                                    </p:set>
                                  </p:childTnLst>
                                  <p:subTnLst>
                                    <p:audio>
                                      <p:cMediaNode>
                                        <p:cTn display="0" masterRel="sameClick">
                                          <p:stCondLst>
                                            <p:cond evt="begin" delay="0">
                                              <p:tn val="78"/>
                                            </p:cond>
                                          </p:stCondLst>
                                          <p:endCondLst>
                                            <p:cond evt="onStopAudio" delay="0">
                                              <p:tgtEl>
                                                <p:sldTgt/>
                                              </p:tgtEl>
                                            </p:cond>
                                          </p:endCondLst>
                                        </p:cTn>
                                        <p:tgtEl>
                                          <p:sndTgt r:embed="rId3" name="click.wav"/>
                                        </p:tgtEl>
                                      </p:cMediaNode>
                                    </p:audio>
                                  </p:subTnLst>
                                </p:cTn>
                              </p:par>
                              <p:par>
                                <p:cTn id="82" presetID="23" presetClass="entr" presetSubtype="32" fill="hold" nodeType="withEffect">
                                  <p:stCondLst>
                                    <p:cond delay="1000"/>
                                  </p:stCondLst>
                                  <p:childTnLst>
                                    <p:set>
                                      <p:cBhvr>
                                        <p:cTn id="83" dur="1" fill="hold">
                                          <p:stCondLst>
                                            <p:cond delay="0"/>
                                          </p:stCondLst>
                                        </p:cTn>
                                        <p:tgtEl>
                                          <p:spTgt spid="47"/>
                                        </p:tgtEl>
                                        <p:attrNameLst>
                                          <p:attrName>style.visibility</p:attrName>
                                        </p:attrNameLst>
                                      </p:cBhvr>
                                      <p:to>
                                        <p:strVal val="visible"/>
                                      </p:to>
                                    </p:set>
                                    <p:anim calcmode="lin" valueType="num">
                                      <p:cBhvr>
                                        <p:cTn id="84" dur="250" fill="hold"/>
                                        <p:tgtEl>
                                          <p:spTgt spid="47"/>
                                        </p:tgtEl>
                                        <p:attrNameLst>
                                          <p:attrName>ppt_w</p:attrName>
                                        </p:attrNameLst>
                                      </p:cBhvr>
                                      <p:tavLst>
                                        <p:tav tm="0">
                                          <p:val>
                                            <p:strVal val="4*#ppt_w"/>
                                          </p:val>
                                        </p:tav>
                                        <p:tav tm="100000">
                                          <p:val>
                                            <p:strVal val="#ppt_w"/>
                                          </p:val>
                                        </p:tav>
                                      </p:tavLst>
                                    </p:anim>
                                    <p:anim calcmode="lin" valueType="num">
                                      <p:cBhvr>
                                        <p:cTn id="85"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82"/>
                                            </p:cond>
                                          </p:stCondLst>
                                          <p:endCondLst>
                                            <p:cond evt="onStopAudio" delay="0">
                                              <p:tgtEl>
                                                <p:sldTgt/>
                                              </p:tgtEl>
                                            </p:cond>
                                          </p:endCondLst>
                                        </p:cTn>
                                        <p:tgtEl>
                                          <p:sndTgt r:embed="rId5" name="Wrong Buzzer.wav"/>
                                        </p:tgtEl>
                                      </p:cMediaNode>
                                    </p:audio>
                                  </p:subTnLst>
                                </p:cTn>
                              </p:par>
                              <p:par>
                                <p:cTn id="86" presetID="1" presetClass="emph" presetSubtype="2" fill="hold" nodeType="withEffect">
                                  <p:stCondLst>
                                    <p:cond delay="1000"/>
                                  </p:stCondLst>
                                  <p:childTnLst>
                                    <p:animClr clrSpc="rgb" dir="cw">
                                      <p:cBhvr>
                                        <p:cTn id="87" dur="250" fill="hold"/>
                                        <p:tgtEl>
                                          <p:spTgt spid="44"/>
                                        </p:tgtEl>
                                        <p:attrNameLst>
                                          <p:attrName>fillcolor</p:attrName>
                                        </p:attrNameLst>
                                      </p:cBhvr>
                                      <p:to>
                                        <a:srgbClr val="FFFF00"/>
                                      </p:to>
                                    </p:animClr>
                                    <p:set>
                                      <p:cBhvr>
                                        <p:cTn id="88" dur="250" fill="hold"/>
                                        <p:tgtEl>
                                          <p:spTgt spid="44"/>
                                        </p:tgtEl>
                                        <p:attrNameLst>
                                          <p:attrName>fill.type</p:attrName>
                                        </p:attrNameLst>
                                      </p:cBhvr>
                                      <p:to>
                                        <p:strVal val="solid"/>
                                      </p:to>
                                    </p:set>
                                    <p:set>
                                      <p:cBhvr>
                                        <p:cTn id="89"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seq concurrent="1" nextAc="seek">
              <p:cTn id="90" restart="whenNotActive" fill="hold" evtFilter="cancelBubble" nodeType="interactiveSeq">
                <p:stCondLst>
                  <p:cond evt="onClick" delay="0">
                    <p:tgtEl>
                      <p:spTgt spid="45"/>
                    </p:tgtEl>
                  </p:cond>
                </p:stCondLst>
                <p:endSync evt="end" delay="0">
                  <p:rtn val="all"/>
                </p:endSync>
                <p:childTnLst>
                  <p:par>
                    <p:cTn id="91" fill="hold">
                      <p:stCondLst>
                        <p:cond delay="0"/>
                      </p:stCondLst>
                      <p:childTnLst>
                        <p:par>
                          <p:cTn id="92" fill="hold">
                            <p:stCondLst>
                              <p:cond delay="0"/>
                            </p:stCondLst>
                            <p:childTnLst>
                              <p:par>
                                <p:cTn id="93" presetID="1" presetClass="emph" presetSubtype="2" fill="hold" nodeType="clickEffect">
                                  <p:stCondLst>
                                    <p:cond delay="0"/>
                                  </p:stCondLst>
                                  <p:childTnLst>
                                    <p:animClr clrSpc="rgb" dir="cw">
                                      <p:cBhvr>
                                        <p:cTn id="94" dur="250" fill="hold"/>
                                        <p:tgtEl>
                                          <p:spTgt spid="45"/>
                                        </p:tgtEl>
                                        <p:attrNameLst>
                                          <p:attrName>fillcolor</p:attrName>
                                        </p:attrNameLst>
                                      </p:cBhvr>
                                      <p:to>
                                        <a:srgbClr val="FFF2CC"/>
                                      </p:to>
                                    </p:animClr>
                                    <p:set>
                                      <p:cBhvr>
                                        <p:cTn id="95" dur="250" fill="hold"/>
                                        <p:tgtEl>
                                          <p:spTgt spid="45"/>
                                        </p:tgtEl>
                                        <p:attrNameLst>
                                          <p:attrName>fill.type</p:attrName>
                                        </p:attrNameLst>
                                      </p:cBhvr>
                                      <p:to>
                                        <p:strVal val="solid"/>
                                      </p:to>
                                    </p:set>
                                    <p:set>
                                      <p:cBhvr>
                                        <p:cTn id="96" dur="250" fill="hold"/>
                                        <p:tgtEl>
                                          <p:spTgt spid="45"/>
                                        </p:tgtEl>
                                        <p:attrNameLst>
                                          <p:attrName>fill.on</p:attrName>
                                        </p:attrNameLst>
                                      </p:cBhvr>
                                      <p:to>
                                        <p:strVal val="true"/>
                                      </p:to>
                                    </p:set>
                                  </p:childTnLst>
                                  <p:subTnLst>
                                    <p:audio>
                                      <p:cMediaNode>
                                        <p:cTn display="0" masterRel="sameClick">
                                          <p:stCondLst>
                                            <p:cond evt="begin" delay="0">
                                              <p:tn val="93"/>
                                            </p:cond>
                                          </p:stCondLst>
                                          <p:endCondLst>
                                            <p:cond evt="onStopAudio" delay="0">
                                              <p:tgtEl>
                                                <p:sldTgt/>
                                              </p:tgtEl>
                                            </p:cond>
                                          </p:endCondLst>
                                        </p:cTn>
                                        <p:tgtEl>
                                          <p:sndTgt r:embed="rId3" name="click.wav"/>
                                        </p:tgtEl>
                                      </p:cMediaNode>
                                    </p:audio>
                                  </p:subTnLst>
                                </p:cTn>
                              </p:par>
                              <p:par>
                                <p:cTn id="97" presetID="23" presetClass="entr" presetSubtype="32" fill="hold" nodeType="withEffect">
                                  <p:stCondLst>
                                    <p:cond delay="1000"/>
                                  </p:stCondLst>
                                  <p:childTnLst>
                                    <p:set>
                                      <p:cBhvr>
                                        <p:cTn id="98" dur="1" fill="hold">
                                          <p:stCondLst>
                                            <p:cond delay="0"/>
                                          </p:stCondLst>
                                        </p:cTn>
                                        <p:tgtEl>
                                          <p:spTgt spid="48"/>
                                        </p:tgtEl>
                                        <p:attrNameLst>
                                          <p:attrName>style.visibility</p:attrName>
                                        </p:attrNameLst>
                                      </p:cBhvr>
                                      <p:to>
                                        <p:strVal val="visible"/>
                                      </p:to>
                                    </p:set>
                                    <p:anim calcmode="lin" valueType="num">
                                      <p:cBhvr>
                                        <p:cTn id="99" dur="250" fill="hold"/>
                                        <p:tgtEl>
                                          <p:spTgt spid="48"/>
                                        </p:tgtEl>
                                        <p:attrNameLst>
                                          <p:attrName>ppt_w</p:attrName>
                                        </p:attrNameLst>
                                      </p:cBhvr>
                                      <p:tavLst>
                                        <p:tav tm="0">
                                          <p:val>
                                            <p:strVal val="4*#ppt_w"/>
                                          </p:val>
                                        </p:tav>
                                        <p:tav tm="100000">
                                          <p:val>
                                            <p:strVal val="#ppt_w"/>
                                          </p:val>
                                        </p:tav>
                                      </p:tavLst>
                                    </p:anim>
                                    <p:anim calcmode="lin" valueType="num">
                                      <p:cBhvr>
                                        <p:cTn id="100" dur="250" fill="hold"/>
                                        <p:tgtEl>
                                          <p:spTgt spid="48"/>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7"/>
                                            </p:cond>
                                          </p:stCondLst>
                                          <p:endCondLst>
                                            <p:cond evt="onStopAudio" delay="0">
                                              <p:tgtEl>
                                                <p:sldTgt/>
                                              </p:tgtEl>
                                            </p:cond>
                                          </p:endCondLst>
                                        </p:cTn>
                                        <p:tgtEl>
                                          <p:sndTgt r:embed="rId5" name="Wrong Buzzer.wav"/>
                                        </p:tgtEl>
                                      </p:cMediaNode>
                                    </p:audio>
                                  </p:subTnLst>
                                </p:cTn>
                              </p:par>
                              <p:par>
                                <p:cTn id="101" presetID="1" presetClass="emph" presetSubtype="2" fill="hold" nodeType="withEffect">
                                  <p:stCondLst>
                                    <p:cond delay="1000"/>
                                  </p:stCondLst>
                                  <p:childTnLst>
                                    <p:animClr clrSpc="rgb" dir="cw">
                                      <p:cBhvr>
                                        <p:cTn id="102" dur="250" fill="hold"/>
                                        <p:tgtEl>
                                          <p:spTgt spid="45"/>
                                        </p:tgtEl>
                                        <p:attrNameLst>
                                          <p:attrName>fillcolor</p:attrName>
                                        </p:attrNameLst>
                                      </p:cBhvr>
                                      <p:to>
                                        <a:srgbClr val="FFFF00"/>
                                      </p:to>
                                    </p:animClr>
                                    <p:set>
                                      <p:cBhvr>
                                        <p:cTn id="103" dur="250" fill="hold"/>
                                        <p:tgtEl>
                                          <p:spTgt spid="45"/>
                                        </p:tgtEl>
                                        <p:attrNameLst>
                                          <p:attrName>fill.type</p:attrName>
                                        </p:attrNameLst>
                                      </p:cBhvr>
                                      <p:to>
                                        <p:strVal val="solid"/>
                                      </p:to>
                                    </p:set>
                                    <p:set>
                                      <p:cBhvr>
                                        <p:cTn id="104" dur="250" fill="hold"/>
                                        <p:tgtEl>
                                          <p:spTgt spid="45"/>
                                        </p:tgtEl>
                                        <p:attrNameLst>
                                          <p:attrName>fill.on</p:attrName>
                                        </p:attrNameLst>
                                      </p:cBhvr>
                                      <p:to>
                                        <p:strVal val="true"/>
                                      </p:to>
                                    </p:set>
                                  </p:childTnLst>
                                </p:cTn>
                              </p:par>
                            </p:childTnLst>
                          </p:cTn>
                        </p:par>
                      </p:childTnLst>
                    </p:cTn>
                  </p:par>
                </p:childTnLst>
              </p:cTn>
              <p:nextCondLst>
                <p:cond evt="onClick" delay="0">
                  <p:tgtEl>
                    <p:spTgt spid="45"/>
                  </p:tgtEl>
                </p:cond>
              </p:nextCondLst>
            </p:seq>
          </p:childTnLst>
        </p:cTn>
      </p:par>
    </p:tnLst>
    <p:bldLst>
      <p:bldP spid="4" grpId="0" animBg="1"/>
      <p:bldP spid="38" grpId="0" animBg="1"/>
      <p:bldP spid="39" grpId="0" animBg="1"/>
      <p:bldP spid="40" grpId="0" animBg="1"/>
      <p:bldP spid="43" grpId="0" animBg="1"/>
      <p:bldP spid="44" grpId="0" animBg="1"/>
      <p:bldP spid="45" grpId="0" animBg="1"/>
      <p:bldP spid="51"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1" name="Picture 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3" name="Picture 3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5583" y="835240"/>
            <a:ext cx="2365052" cy="3567897"/>
          </a:xfrm>
          <a:prstGeom prst="rect">
            <a:avLst/>
          </a:prstGeom>
        </p:spPr>
      </p:pic>
      <p:sp>
        <p:nvSpPr>
          <p:cNvPr id="36" name="Rounded Rectangle 35">
            <a:extLst>
              <a:ext uri="{FF2B5EF4-FFF2-40B4-BE49-F238E27FC236}">
                <a16:creationId xmlns:a16="http://schemas.microsoft.com/office/drawing/2014/main" id="{0F8DCA3E-F99A-9259-7FE0-AFCCC69F9B3B}"/>
              </a:ext>
            </a:extLst>
          </p:cNvPr>
          <p:cNvSpPr/>
          <p:nvPr/>
        </p:nvSpPr>
        <p:spPr>
          <a:xfrm>
            <a:off x="131365" y="48072"/>
            <a:ext cx="8933976" cy="2414865"/>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srgbClr val="0070C0"/>
              </a:solidFill>
              <a:latin typeface="Calibri"/>
              <a:sym typeface="Arial"/>
            </a:endParaRPr>
          </a:p>
        </p:txBody>
      </p:sp>
      <p:pic>
        <p:nvPicPr>
          <p:cNvPr id="37" name="Picture 36">
            <a:extLst>
              <a:ext uri="{FF2B5EF4-FFF2-40B4-BE49-F238E27FC236}">
                <a16:creationId xmlns:a16="http://schemas.microsoft.com/office/drawing/2014/main" id="{B82C1FE6-B4C4-9BF4-BC63-3CE6F12CAE6C}"/>
              </a:ext>
            </a:extLst>
          </p:cNvPr>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5584246" y="5592350"/>
            <a:ext cx="1086500" cy="1182927"/>
          </a:xfrm>
          <a:prstGeom prst="rect">
            <a:avLst/>
          </a:prstGeom>
        </p:spPr>
      </p:pic>
      <p:sp>
        <p:nvSpPr>
          <p:cNvPr id="38" name="Rectangle 37">
            <a:extLst>
              <a:ext uri="{FF2B5EF4-FFF2-40B4-BE49-F238E27FC236}">
                <a16:creationId xmlns:a16="http://schemas.microsoft.com/office/drawing/2014/main" id="{32762D8C-87C5-BAC0-8FB3-2DEDBE84E16C}"/>
              </a:ext>
            </a:extLst>
          </p:cNvPr>
          <p:cNvSpPr/>
          <p:nvPr/>
        </p:nvSpPr>
        <p:spPr>
          <a:xfrm>
            <a:off x="6096000" y="3054146"/>
            <a:ext cx="6086085" cy="1836892"/>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B. </a:t>
            </a:r>
            <a:r>
              <a:rPr lang="vi-VN" sz="3200" kern="0" dirty="0">
                <a:solidFill>
                  <a:prstClr val="black"/>
                </a:solidFill>
                <a:latin typeface="Times New Roman" panose="02020603050405020304" pitchFamily="18" charset="0"/>
                <a:cs typeface="Times New Roman" panose="02020603050405020304" pitchFamily="18" charset="0"/>
                <a:sym typeface="Arial"/>
              </a:rPr>
              <a:t>Liên Xô đạt được thế cân bằng chiến lược về sức mạnh quân sự nói chung và sức mạnh hạt nhân nói riêng so với Mĩ.</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76A712D6-7AEA-8C2F-C185-03CBB0A73CE8}"/>
              </a:ext>
            </a:extLst>
          </p:cNvPr>
          <p:cNvSpPr/>
          <p:nvPr/>
        </p:nvSpPr>
        <p:spPr>
          <a:xfrm>
            <a:off x="10735809" y="144936"/>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5A250668-F3E0-0C93-F335-818FF69EEE24}"/>
              </a:ext>
            </a:extLst>
          </p:cNvPr>
          <p:cNvSpPr/>
          <p:nvPr/>
        </p:nvSpPr>
        <p:spPr>
          <a:xfrm>
            <a:off x="9503775" y="414409"/>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3" name="Rectangle 42">
            <a:extLst>
              <a:ext uri="{FF2B5EF4-FFF2-40B4-BE49-F238E27FC236}">
                <a16:creationId xmlns:a16="http://schemas.microsoft.com/office/drawing/2014/main" id="{5F3C9D45-A758-34ED-1DEB-E86AF1A7A08A}"/>
              </a:ext>
            </a:extLst>
          </p:cNvPr>
          <p:cNvSpPr/>
          <p:nvPr/>
        </p:nvSpPr>
        <p:spPr>
          <a:xfrm>
            <a:off x="103851" y="3054147"/>
            <a:ext cx="5480395" cy="1733536"/>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A. </a:t>
            </a:r>
            <a:r>
              <a:rPr lang="vi-VN" sz="3200" kern="0" dirty="0">
                <a:solidFill>
                  <a:prstClr val="black"/>
                </a:solidFill>
                <a:latin typeface="Times New Roman" panose="02020603050405020304" pitchFamily="18" charset="0"/>
                <a:cs typeface="Times New Roman" panose="02020603050405020304" pitchFamily="18" charset="0"/>
                <a:sym typeface="Arial"/>
              </a:rPr>
              <a:t>Chính phủ Liên Xô có nhiều chính sách đối ngoại hòa bình và tích cực.</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4" name="Rectangle 43">
            <a:extLst>
              <a:ext uri="{FF2B5EF4-FFF2-40B4-BE49-F238E27FC236}">
                <a16:creationId xmlns:a16="http://schemas.microsoft.com/office/drawing/2014/main" id="{812FF77C-EDD2-E7BB-91F7-973AF1478541}"/>
              </a:ext>
            </a:extLst>
          </p:cNvPr>
          <p:cNvSpPr/>
          <p:nvPr/>
        </p:nvSpPr>
        <p:spPr>
          <a:xfrm>
            <a:off x="9913" y="5240973"/>
            <a:ext cx="6145528" cy="138060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C. </a:t>
            </a:r>
            <a:r>
              <a:rPr lang="vi-VN" sz="3200" kern="0" dirty="0">
                <a:solidFill>
                  <a:prstClr val="black"/>
                </a:solidFill>
                <a:latin typeface="Times New Roman" panose="02020603050405020304" pitchFamily="18" charset="0"/>
                <a:cs typeface="Times New Roman" panose="02020603050405020304" pitchFamily="18" charset="0"/>
                <a:sym typeface="Arial"/>
              </a:rPr>
              <a:t>Liên Xô là cường quốc công nghiệp đứng hàng thứ hai trên thế giới (chỉ sau Mĩ)</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5" name="Rectangle 44">
            <a:extLst>
              <a:ext uri="{FF2B5EF4-FFF2-40B4-BE49-F238E27FC236}">
                <a16:creationId xmlns:a16="http://schemas.microsoft.com/office/drawing/2014/main" id="{F3BA361B-38C6-1156-1511-5F6A5D9384CC}"/>
              </a:ext>
            </a:extLst>
          </p:cNvPr>
          <p:cNvSpPr/>
          <p:nvPr/>
        </p:nvSpPr>
        <p:spPr>
          <a:xfrm>
            <a:off x="6388782" y="5130980"/>
            <a:ext cx="5671853" cy="172702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D. </a:t>
            </a:r>
            <a:r>
              <a:rPr lang="vi-VN" sz="3200" kern="0" dirty="0">
                <a:solidFill>
                  <a:prstClr val="black"/>
                </a:solidFill>
                <a:latin typeface="Times New Roman" panose="02020603050405020304" pitchFamily="18" charset="0"/>
                <a:cs typeface="Times New Roman" panose="02020603050405020304" pitchFamily="18" charset="0"/>
                <a:sym typeface="Arial"/>
              </a:rPr>
              <a:t>Liên Xô là nước dẫn đầu thế giới về những chuyến bay dài ngày trong vũ trụ</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pic>
        <p:nvPicPr>
          <p:cNvPr id="46" name="Picture 45">
            <a:extLst>
              <a:ext uri="{FF2B5EF4-FFF2-40B4-BE49-F238E27FC236}">
                <a16:creationId xmlns:a16="http://schemas.microsoft.com/office/drawing/2014/main" id="{AB93EC97-FFE1-617D-9D52-C8CCC2781786}"/>
              </a:ext>
            </a:extLst>
          </p:cNvPr>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11453341" y="3868183"/>
            <a:ext cx="885137" cy="708060"/>
          </a:xfrm>
          <a:prstGeom prst="rect">
            <a:avLst/>
          </a:prstGeom>
        </p:spPr>
      </p:pic>
      <p:pic>
        <p:nvPicPr>
          <p:cNvPr id="47" name="Picture 46">
            <a:extLst>
              <a:ext uri="{FF2B5EF4-FFF2-40B4-BE49-F238E27FC236}">
                <a16:creationId xmlns:a16="http://schemas.microsoft.com/office/drawing/2014/main" id="{0E37794D-9219-2239-061F-B4855387E873}"/>
              </a:ext>
            </a:extLst>
          </p:cNvPr>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5227708" y="5926367"/>
            <a:ext cx="804536" cy="704088"/>
          </a:xfrm>
          <a:prstGeom prst="rect">
            <a:avLst/>
          </a:prstGeom>
        </p:spPr>
      </p:pic>
      <p:pic>
        <p:nvPicPr>
          <p:cNvPr id="48" name="Picture 47">
            <a:extLst>
              <a:ext uri="{FF2B5EF4-FFF2-40B4-BE49-F238E27FC236}">
                <a16:creationId xmlns:a16="http://schemas.microsoft.com/office/drawing/2014/main" id="{72FD3BEC-97E6-30F3-4061-7B68C07A085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255893" y="5845172"/>
            <a:ext cx="804743" cy="707197"/>
          </a:xfrm>
          <a:prstGeom prst="rect">
            <a:avLst/>
          </a:prstGeom>
        </p:spPr>
      </p:pic>
      <p:pic>
        <p:nvPicPr>
          <p:cNvPr id="49" name="Picture 48">
            <a:extLst>
              <a:ext uri="{FF2B5EF4-FFF2-40B4-BE49-F238E27FC236}">
                <a16:creationId xmlns:a16="http://schemas.microsoft.com/office/drawing/2014/main" id="{975D67A8-24E2-6812-1C43-F6A4A1CEA59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751394" y="3882290"/>
            <a:ext cx="804743" cy="707197"/>
          </a:xfrm>
          <a:prstGeom prst="rect">
            <a:avLst/>
          </a:prstGeom>
        </p:spPr>
      </p:pic>
      <p:sp>
        <p:nvSpPr>
          <p:cNvPr id="2" name="Rectangle 1">
            <a:extLst>
              <a:ext uri="{FF2B5EF4-FFF2-40B4-BE49-F238E27FC236}">
                <a16:creationId xmlns:a16="http://schemas.microsoft.com/office/drawing/2014/main" id="{994FF969-4E1B-D7DD-8F4F-0B6375A7B2BF}"/>
              </a:ext>
            </a:extLst>
          </p:cNvPr>
          <p:cNvSpPr/>
          <p:nvPr/>
        </p:nvSpPr>
        <p:spPr>
          <a:xfrm>
            <a:off x="551582" y="166756"/>
            <a:ext cx="8254924" cy="2062296"/>
          </a:xfrm>
          <a:prstGeom prst="rect">
            <a:avLst/>
          </a:prstGeom>
        </p:spPr>
        <p:txBody>
          <a:bodyPr wrap="square">
            <a:spAutoFit/>
          </a:bodyPr>
          <a:lstStyle/>
          <a:p>
            <a:pPr algn="ctr" defTabSz="1219170">
              <a:buClr>
                <a:srgbClr val="000000"/>
              </a:buClr>
            </a:pPr>
            <a:r>
              <a:rPr lang="en-US" sz="4267" b="1" kern="0" dirty="0" err="1">
                <a:solidFill>
                  <a:srgbClr val="0070C0"/>
                </a:solidFill>
                <a:latin typeface="Times New Roman" panose="02020603050405020304" pitchFamily="18" charset="0"/>
                <a:cs typeface="Times New Roman" panose="02020603050405020304" pitchFamily="18" charset="0"/>
                <a:sym typeface="Arial"/>
              </a:rPr>
              <a:t>Tại</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sao</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Liên</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Xô</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là</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chỗ</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dựa</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vững</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chắc</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của</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phong</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trào</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cách</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mạng</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và</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hóa</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bình</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thế</a:t>
            </a:r>
            <a:r>
              <a:rPr lang="en-US" sz="4267" b="1" kern="0" dirty="0">
                <a:solidFill>
                  <a:srgbClr val="0070C0"/>
                </a:solidFill>
                <a:latin typeface="Times New Roman" panose="02020603050405020304" pitchFamily="18" charset="0"/>
                <a:cs typeface="Times New Roman" panose="02020603050405020304" pitchFamily="18" charset="0"/>
                <a:sym typeface="Arial"/>
              </a:rPr>
              <a:t> </a:t>
            </a:r>
            <a:r>
              <a:rPr lang="en-US" sz="4267" b="1" kern="0" dirty="0" err="1">
                <a:solidFill>
                  <a:srgbClr val="0070C0"/>
                </a:solidFill>
                <a:latin typeface="Times New Roman" panose="02020603050405020304" pitchFamily="18" charset="0"/>
                <a:cs typeface="Times New Roman" panose="02020603050405020304" pitchFamily="18" charset="0"/>
                <a:sym typeface="Arial"/>
              </a:rPr>
              <a:t>giới</a:t>
            </a:r>
            <a:r>
              <a:rPr lang="en-US" sz="4267" b="1" kern="0" dirty="0">
                <a:solidFill>
                  <a:srgbClr val="0070C0"/>
                </a:solidFill>
                <a:latin typeface="Times New Roman" panose="02020603050405020304" pitchFamily="18" charset="0"/>
                <a:cs typeface="Times New Roman" panose="02020603050405020304" pitchFamily="18" charset="0"/>
                <a:sym typeface="Arial"/>
              </a:rPr>
              <a:t>?</a:t>
            </a:r>
            <a:endParaRPr lang="en-VN" sz="4267" b="1" kern="0" dirty="0">
              <a:solidFill>
                <a:srgbClr val="0070C0"/>
              </a:solidFill>
              <a:latin typeface="Times New Roman" panose="02020603050405020304" pitchFamily="18" charset="0"/>
              <a:cs typeface="Times New Roman" panose="02020603050405020304" pitchFamily="18" charset="0"/>
              <a:sym typeface="Arial"/>
            </a:endParaRPr>
          </a:p>
        </p:txBody>
      </p:sp>
      <p:pic>
        <p:nvPicPr>
          <p:cNvPr id="20" name="Picture 2" descr="Nút Mũi tên Clip nghệ thuật - trở lại mũi tên png tải về - Miễn phí trong  suốt Màu Xanh png Tải về.">
            <a:hlinkClick r:id="rId14" action="ppaction://hlinksldjump"/>
            <a:extLst>
              <a:ext uri="{FF2B5EF4-FFF2-40B4-BE49-F238E27FC236}">
                <a16:creationId xmlns:a16="http://schemas.microsoft.com/office/drawing/2014/main" id="{90E09FB6-357D-38FD-0C6F-43D8E23B4B0C}"/>
              </a:ext>
            </a:extLst>
          </p:cNvPr>
          <p:cNvPicPr>
            <a:picLocks noChangeAspect="1" noChangeArrowheads="1"/>
          </p:cNvPicPr>
          <p:nvPr/>
        </p:nvPicPr>
        <p:blipFill rotWithShape="1">
          <a:blip r:embed="rId15" cstate="hqprint">
            <a:extLst>
              <a:ext uri="{28A0092B-C50C-407E-A947-70E740481C1C}">
                <a14:useLocalDpi xmlns:a14="http://schemas.microsoft.com/office/drawing/2010/main" val="0"/>
              </a:ext>
            </a:extLst>
          </a:blip>
          <a:srcRect l="18094" r="18490"/>
          <a:stretch/>
        </p:blipFill>
        <p:spPr bwMode="auto">
          <a:xfrm>
            <a:off x="11179344" y="-43335"/>
            <a:ext cx="1022555" cy="1074964"/>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84039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anim calcmode="lin" valueType="num">
                                      <p:cBhvr>
                                        <p:cTn id="8" dur="500" fill="hold"/>
                                        <p:tgtEl>
                                          <p:spTgt spid="43"/>
                                        </p:tgtEl>
                                        <p:attrNameLst>
                                          <p:attrName>ppt_x</p:attrName>
                                        </p:attrNameLst>
                                      </p:cBhvr>
                                      <p:tavLst>
                                        <p:tav tm="0">
                                          <p:val>
                                            <p:strVal val="#ppt_x"/>
                                          </p:val>
                                        </p:tav>
                                        <p:tav tm="100000">
                                          <p:val>
                                            <p:strVal val="#ppt_x"/>
                                          </p:val>
                                        </p:tav>
                                      </p:tavLst>
                                    </p:anim>
                                    <p:anim calcmode="lin" valueType="num">
                                      <p:cBhvr>
                                        <p:cTn id="9" dur="500" fill="hold"/>
                                        <p:tgtEl>
                                          <p:spTgt spid="4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38"/>
                                        </p:tgtEl>
                                        <p:attrNameLst>
                                          <p:attrName>style.visibility</p:attrName>
                                        </p:attrNameLst>
                                      </p:cBhvr>
                                      <p:to>
                                        <p:strVal val="visible"/>
                                      </p:to>
                                    </p:set>
                                    <p:animEffect transition="in" filter="fade">
                                      <p:cBhvr>
                                        <p:cTn id="12" dur="500"/>
                                        <p:tgtEl>
                                          <p:spTgt spid="38"/>
                                        </p:tgtEl>
                                      </p:cBhvr>
                                    </p:animEffect>
                                    <p:anim calcmode="lin" valueType="num">
                                      <p:cBhvr>
                                        <p:cTn id="13" dur="500" fill="hold"/>
                                        <p:tgtEl>
                                          <p:spTgt spid="38"/>
                                        </p:tgtEl>
                                        <p:attrNameLst>
                                          <p:attrName>ppt_x</p:attrName>
                                        </p:attrNameLst>
                                      </p:cBhvr>
                                      <p:tavLst>
                                        <p:tav tm="0">
                                          <p:val>
                                            <p:strVal val="#ppt_x"/>
                                          </p:val>
                                        </p:tav>
                                        <p:tav tm="100000">
                                          <p:val>
                                            <p:strVal val="#ppt_x"/>
                                          </p:val>
                                        </p:tav>
                                      </p:tavLst>
                                    </p:anim>
                                    <p:anim calcmode="lin" valueType="num">
                                      <p:cBhvr>
                                        <p:cTn id="14" dur="500" fill="hold"/>
                                        <p:tgtEl>
                                          <p:spTgt spid="38"/>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50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anim calcmode="lin" valueType="num">
                                      <p:cBhvr>
                                        <p:cTn id="18" dur="500" fill="hold"/>
                                        <p:tgtEl>
                                          <p:spTgt spid="44"/>
                                        </p:tgtEl>
                                        <p:attrNameLst>
                                          <p:attrName>ppt_x</p:attrName>
                                        </p:attrNameLst>
                                      </p:cBhvr>
                                      <p:tavLst>
                                        <p:tav tm="0">
                                          <p:val>
                                            <p:strVal val="#ppt_x"/>
                                          </p:val>
                                        </p:tav>
                                        <p:tav tm="100000">
                                          <p:val>
                                            <p:strVal val="#ppt_x"/>
                                          </p:val>
                                        </p:tav>
                                      </p:tavLst>
                                    </p:anim>
                                    <p:anim calcmode="lin" valueType="num">
                                      <p:cBhvr>
                                        <p:cTn id="19" dur="500" fill="hold"/>
                                        <p:tgtEl>
                                          <p:spTgt spid="4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2000"/>
                                  </p:stCondLst>
                                  <p:childTnLst>
                                    <p:set>
                                      <p:cBhvr>
                                        <p:cTn id="21" dur="1" fill="hold">
                                          <p:stCondLst>
                                            <p:cond delay="0"/>
                                          </p:stCondLst>
                                        </p:cTn>
                                        <p:tgtEl>
                                          <p:spTgt spid="45"/>
                                        </p:tgtEl>
                                        <p:attrNameLst>
                                          <p:attrName>style.visibility</p:attrName>
                                        </p:attrNameLst>
                                      </p:cBhvr>
                                      <p:to>
                                        <p:strVal val="visible"/>
                                      </p:to>
                                    </p:set>
                                    <p:animEffect transition="in" filter="fade">
                                      <p:cBhvr>
                                        <p:cTn id="22" dur="500"/>
                                        <p:tgtEl>
                                          <p:spTgt spid="45"/>
                                        </p:tgtEl>
                                      </p:cBhvr>
                                    </p:animEffect>
                                    <p:anim calcmode="lin" valueType="num">
                                      <p:cBhvr>
                                        <p:cTn id="23" dur="500" fill="hold"/>
                                        <p:tgtEl>
                                          <p:spTgt spid="45"/>
                                        </p:tgtEl>
                                        <p:attrNameLst>
                                          <p:attrName>ppt_x</p:attrName>
                                        </p:attrNameLst>
                                      </p:cBhvr>
                                      <p:tavLst>
                                        <p:tav tm="0">
                                          <p:val>
                                            <p:strVal val="#ppt_x"/>
                                          </p:val>
                                        </p:tav>
                                        <p:tav tm="100000">
                                          <p:val>
                                            <p:strVal val="#ppt_x"/>
                                          </p:val>
                                        </p:tav>
                                      </p:tavLst>
                                    </p:anim>
                                    <p:anim calcmode="lin" valueType="num">
                                      <p:cBhvr>
                                        <p:cTn id="24" dur="500" fill="hold"/>
                                        <p:tgtEl>
                                          <p:spTgt spid="45"/>
                                        </p:tgtEl>
                                        <p:attrNameLst>
                                          <p:attrName>ppt_y</p:attrName>
                                        </p:attrNameLst>
                                      </p:cBhvr>
                                      <p:tavLst>
                                        <p:tav tm="0">
                                          <p:val>
                                            <p:strVal val="#ppt_y+.1"/>
                                          </p:val>
                                        </p:tav>
                                        <p:tav tm="100000">
                                          <p:val>
                                            <p:strVal val="#ppt_y"/>
                                          </p:val>
                                        </p:tav>
                                      </p:tavLst>
                                    </p:anim>
                                  </p:childTnLst>
                                </p:cTn>
                              </p:par>
                              <p:par>
                                <p:cTn id="25" presetID="8" presetClass="emph" presetSubtype="0" repeatCount="indefinite" fill="hold" nodeType="withEffect">
                                  <p:stCondLst>
                                    <p:cond delay="0"/>
                                  </p:stCondLst>
                                  <p:childTnLst>
                                    <p:animRot by="21600000">
                                      <p:cBhvr>
                                        <p:cTn id="26" dur="2250" fill="hold"/>
                                        <p:tgtEl>
                                          <p:spTgt spid="37"/>
                                        </p:tgtEl>
                                        <p:attrNameLst>
                                          <p:attrName>r</p:attrName>
                                        </p:attrNameLst>
                                      </p:cBhvr>
                                    </p:animRot>
                                  </p:childTnLst>
                                </p:cTn>
                              </p:par>
                              <p:par>
                                <p:cTn id="27" presetID="2" presetClass="entr" presetSubtype="2" repeatCount="indefinite"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 calcmode="lin" valueType="num">
                                      <p:cBhvr additive="base">
                                        <p:cTn id="29" dur="20000" fill="hold"/>
                                        <p:tgtEl>
                                          <p:spTgt spid="39"/>
                                        </p:tgtEl>
                                        <p:attrNameLst>
                                          <p:attrName>ppt_x</p:attrName>
                                        </p:attrNameLst>
                                      </p:cBhvr>
                                      <p:tavLst>
                                        <p:tav tm="0">
                                          <p:val>
                                            <p:strVal val="1+#ppt_w/2"/>
                                          </p:val>
                                        </p:tav>
                                        <p:tav tm="100000">
                                          <p:val>
                                            <p:strVal val="#ppt_x"/>
                                          </p:val>
                                        </p:tav>
                                      </p:tavLst>
                                    </p:anim>
                                    <p:anim calcmode="lin" valueType="num">
                                      <p:cBhvr additive="base">
                                        <p:cTn id="30" dur="20000" fill="hold"/>
                                        <p:tgtEl>
                                          <p:spTgt spid="39"/>
                                        </p:tgtEl>
                                        <p:attrNameLst>
                                          <p:attrName>ppt_y</p:attrName>
                                        </p:attrNameLst>
                                      </p:cBhvr>
                                      <p:tavLst>
                                        <p:tav tm="0">
                                          <p:val>
                                            <p:strVal val="#ppt_y"/>
                                          </p:val>
                                        </p:tav>
                                        <p:tav tm="100000">
                                          <p:val>
                                            <p:strVal val="#ppt_y"/>
                                          </p:val>
                                        </p:tav>
                                      </p:tavLst>
                                    </p:anim>
                                  </p:childTnLst>
                                </p:cTn>
                              </p:par>
                              <p:par>
                                <p:cTn id="31" presetID="2" presetClass="entr" presetSubtype="8" repeatCount="indefinite" fill="hold" grpId="0" nodeType="withEffect">
                                  <p:stCondLst>
                                    <p:cond delay="500"/>
                                  </p:stCondLst>
                                  <p:childTnLst>
                                    <p:set>
                                      <p:cBhvr>
                                        <p:cTn id="32" dur="1" fill="hold">
                                          <p:stCondLst>
                                            <p:cond delay="0"/>
                                          </p:stCondLst>
                                        </p:cTn>
                                        <p:tgtEl>
                                          <p:spTgt spid="40"/>
                                        </p:tgtEl>
                                        <p:attrNameLst>
                                          <p:attrName>style.visibility</p:attrName>
                                        </p:attrNameLst>
                                      </p:cBhvr>
                                      <p:to>
                                        <p:strVal val="visible"/>
                                      </p:to>
                                    </p:set>
                                    <p:anim calcmode="lin" valueType="num">
                                      <p:cBhvr additive="base">
                                        <p:cTn id="33" dur="20000" fill="hold"/>
                                        <p:tgtEl>
                                          <p:spTgt spid="40"/>
                                        </p:tgtEl>
                                        <p:attrNameLst>
                                          <p:attrName>ppt_x</p:attrName>
                                        </p:attrNameLst>
                                      </p:cBhvr>
                                      <p:tavLst>
                                        <p:tav tm="0">
                                          <p:val>
                                            <p:strVal val="0-#ppt_w/2"/>
                                          </p:val>
                                        </p:tav>
                                        <p:tav tm="100000">
                                          <p:val>
                                            <p:strVal val="#ppt_x"/>
                                          </p:val>
                                        </p:tav>
                                      </p:tavLst>
                                    </p:anim>
                                    <p:anim calcmode="lin" valueType="num">
                                      <p:cBhvr additive="base">
                                        <p:cTn id="34" dur="20000" fill="hold"/>
                                        <p:tgtEl>
                                          <p:spTgt spid="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4"/>
                    </p:tgtEl>
                  </p:cond>
                </p:stCondLst>
                <p:endSync evt="end" delay="0">
                  <p:rtn val="all"/>
                </p:endSync>
                <p:childTnLst>
                  <p:par>
                    <p:cTn id="36" fill="hold">
                      <p:stCondLst>
                        <p:cond delay="0"/>
                      </p:stCondLst>
                      <p:childTnLst>
                        <p:par>
                          <p:cTn id="37" fill="hold">
                            <p:stCondLst>
                              <p:cond delay="0"/>
                            </p:stCondLst>
                            <p:childTnLst>
                              <p:par>
                                <p:cTn id="38" presetID="26" presetClass="emph" presetSubtype="0" fill="hold" grpId="0" nodeType="clickEffect">
                                  <p:stCondLst>
                                    <p:cond delay="0"/>
                                  </p:stCondLst>
                                  <p:childTnLst>
                                    <p:animEffect transition="out" filter="fade">
                                      <p:cBhvr>
                                        <p:cTn id="39" dur="500" tmFilter="0, 0; .2, .5; .8, .5; 1, 0"/>
                                        <p:tgtEl>
                                          <p:spTgt spid="4"/>
                                        </p:tgtEl>
                                      </p:cBhvr>
                                    </p:animEffect>
                                    <p:animScale>
                                      <p:cBhvr>
                                        <p:cTn id="40" dur="250" autoRev="1" fill="hold"/>
                                        <p:tgtEl>
                                          <p:spTgt spid="4"/>
                                        </p:tgtEl>
                                      </p:cBhvr>
                                      <p:by x="105000" y="105000"/>
                                    </p:animScale>
                                  </p:childTnLst>
                                </p:cTn>
                              </p:par>
                            </p:childTnLst>
                          </p:cTn>
                        </p:par>
                      </p:childTnLst>
                    </p:cTn>
                  </p:par>
                </p:childTnLst>
              </p:cTn>
              <p:nextCondLst>
                <p:cond evt="onClick" delay="0">
                  <p:tgtEl>
                    <p:spTgt spid="4"/>
                  </p:tgtEl>
                </p:cond>
              </p:nextCondLst>
            </p:seq>
            <p:seq concurrent="1" nextAc="seek">
              <p:cTn id="41" restart="whenNotActive" fill="hold" evtFilter="cancelBubble" nodeType="interactiveSeq">
                <p:stCondLst>
                  <p:cond evt="onClick" delay="0">
                    <p:tgtEl>
                      <p:spTgt spid="38"/>
                    </p:tgtEl>
                  </p:cond>
                </p:stCondLst>
                <p:endSync evt="end" delay="0">
                  <p:rtn val="all"/>
                </p:endSync>
                <p:childTnLst>
                  <p:par>
                    <p:cTn id="42" fill="hold">
                      <p:stCondLst>
                        <p:cond delay="0"/>
                      </p:stCondLst>
                      <p:childTnLst>
                        <p:par>
                          <p:cTn id="43" fill="hold">
                            <p:stCondLst>
                              <p:cond delay="0"/>
                            </p:stCondLst>
                            <p:childTnLst>
                              <p:par>
                                <p:cTn id="44" presetID="1" presetClass="emph" presetSubtype="2" fill="hold" nodeType="clickEffect">
                                  <p:stCondLst>
                                    <p:cond delay="0"/>
                                  </p:stCondLst>
                                  <p:childTnLst>
                                    <p:animClr clrSpc="rgb" dir="cw">
                                      <p:cBhvr>
                                        <p:cTn id="45" dur="250" fill="hold"/>
                                        <p:tgtEl>
                                          <p:spTgt spid="38"/>
                                        </p:tgtEl>
                                        <p:attrNameLst>
                                          <p:attrName>fillcolor</p:attrName>
                                        </p:attrNameLst>
                                      </p:cBhvr>
                                      <p:to>
                                        <a:srgbClr val="FFF2CC"/>
                                      </p:to>
                                    </p:animClr>
                                    <p:set>
                                      <p:cBhvr>
                                        <p:cTn id="46" dur="250" fill="hold"/>
                                        <p:tgtEl>
                                          <p:spTgt spid="38"/>
                                        </p:tgtEl>
                                        <p:attrNameLst>
                                          <p:attrName>fill.type</p:attrName>
                                        </p:attrNameLst>
                                      </p:cBhvr>
                                      <p:to>
                                        <p:strVal val="solid"/>
                                      </p:to>
                                    </p:set>
                                    <p:set>
                                      <p:cBhvr>
                                        <p:cTn id="47" dur="250" fill="hold"/>
                                        <p:tgtEl>
                                          <p:spTgt spid="38"/>
                                        </p:tgtEl>
                                        <p:attrNameLst>
                                          <p:attrName>fill.on</p:attrName>
                                        </p:attrNameLst>
                                      </p:cBhvr>
                                      <p:to>
                                        <p:strVal val="true"/>
                                      </p:to>
                                    </p:set>
                                  </p:childTnLst>
                                  <p:subTnLst>
                                    <p:audio>
                                      <p:cMediaNode>
                                        <p:cTn display="0" masterRel="sameClick">
                                          <p:stCondLst>
                                            <p:cond evt="begin" delay="0">
                                              <p:tn val="44"/>
                                            </p:cond>
                                          </p:stCondLst>
                                          <p:endCondLst>
                                            <p:cond evt="onStopAudio" delay="0">
                                              <p:tgtEl>
                                                <p:sldTgt/>
                                              </p:tgtEl>
                                            </p:cond>
                                          </p:endCondLst>
                                        </p:cTn>
                                        <p:tgtEl>
                                          <p:sndTgt r:embed="rId3" name="click.wav"/>
                                        </p:tgtEl>
                                      </p:cMediaNode>
                                    </p:audio>
                                  </p:subTnLst>
                                </p:cTn>
                              </p:par>
                              <p:par>
                                <p:cTn id="48" presetID="23" presetClass="entr" presetSubtype="32" fill="hold" nodeType="withEffect">
                                  <p:stCondLst>
                                    <p:cond delay="1000"/>
                                  </p:stCondLst>
                                  <p:childTnLst>
                                    <p:set>
                                      <p:cBhvr>
                                        <p:cTn id="49" dur="1" fill="hold">
                                          <p:stCondLst>
                                            <p:cond delay="0"/>
                                          </p:stCondLst>
                                        </p:cTn>
                                        <p:tgtEl>
                                          <p:spTgt spid="46"/>
                                        </p:tgtEl>
                                        <p:attrNameLst>
                                          <p:attrName>style.visibility</p:attrName>
                                        </p:attrNameLst>
                                      </p:cBhvr>
                                      <p:to>
                                        <p:strVal val="visible"/>
                                      </p:to>
                                    </p:set>
                                    <p:anim calcmode="lin" valueType="num">
                                      <p:cBhvr>
                                        <p:cTn id="50" dur="250" fill="hold"/>
                                        <p:tgtEl>
                                          <p:spTgt spid="46"/>
                                        </p:tgtEl>
                                        <p:attrNameLst>
                                          <p:attrName>ppt_w</p:attrName>
                                        </p:attrNameLst>
                                      </p:cBhvr>
                                      <p:tavLst>
                                        <p:tav tm="0">
                                          <p:val>
                                            <p:strVal val="4*#ppt_w"/>
                                          </p:val>
                                        </p:tav>
                                        <p:tav tm="100000">
                                          <p:val>
                                            <p:strVal val="#ppt_w"/>
                                          </p:val>
                                        </p:tav>
                                      </p:tavLst>
                                    </p:anim>
                                    <p:anim calcmode="lin" valueType="num">
                                      <p:cBhvr>
                                        <p:cTn id="51" dur="250" fill="hold"/>
                                        <p:tgtEl>
                                          <p:spTgt spid="46"/>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48"/>
                                            </p:cond>
                                          </p:stCondLst>
                                          <p:endCondLst>
                                            <p:cond evt="onStopAudio" delay="0">
                                              <p:tgtEl>
                                                <p:sldTgt/>
                                              </p:tgtEl>
                                            </p:cond>
                                          </p:endCondLst>
                                        </p:cTn>
                                        <p:tgtEl>
                                          <p:sndTgt r:embed="rId4" name="Check mark.wav"/>
                                        </p:tgtEl>
                                      </p:cMediaNode>
                                    </p:audio>
                                  </p:subTnLst>
                                </p:cTn>
                              </p:par>
                              <p:par>
                                <p:cTn id="52" presetID="1" presetClass="emph" presetSubtype="2" fill="hold" nodeType="withEffect">
                                  <p:stCondLst>
                                    <p:cond delay="1000"/>
                                  </p:stCondLst>
                                  <p:childTnLst>
                                    <p:animClr clrSpc="rgb" dir="cw">
                                      <p:cBhvr>
                                        <p:cTn id="53" dur="250" fill="hold"/>
                                        <p:tgtEl>
                                          <p:spTgt spid="38"/>
                                        </p:tgtEl>
                                        <p:attrNameLst>
                                          <p:attrName>fillcolor</p:attrName>
                                        </p:attrNameLst>
                                      </p:cBhvr>
                                      <p:to>
                                        <a:srgbClr val="00B050"/>
                                      </p:to>
                                    </p:animClr>
                                    <p:set>
                                      <p:cBhvr>
                                        <p:cTn id="54" dur="250" fill="hold"/>
                                        <p:tgtEl>
                                          <p:spTgt spid="38"/>
                                        </p:tgtEl>
                                        <p:attrNameLst>
                                          <p:attrName>fill.type</p:attrName>
                                        </p:attrNameLst>
                                      </p:cBhvr>
                                      <p:to>
                                        <p:strVal val="solid"/>
                                      </p:to>
                                    </p:set>
                                    <p:set>
                                      <p:cBhvr>
                                        <p:cTn id="55" dur="25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56" restart="whenNotActive" fill="hold" evtFilter="cancelBubble" nodeType="interactiveSeq">
                <p:stCondLst>
                  <p:cond evt="onClick" delay="0">
                    <p:tgtEl>
                      <p:spTgt spid="43"/>
                    </p:tgtEl>
                  </p:cond>
                </p:stCondLst>
                <p:endSync evt="end" delay="0">
                  <p:rtn val="all"/>
                </p:endSync>
                <p:childTnLst>
                  <p:par>
                    <p:cTn id="57" fill="hold">
                      <p:stCondLst>
                        <p:cond delay="0"/>
                      </p:stCondLst>
                      <p:childTnLst>
                        <p:par>
                          <p:cTn id="58" fill="hold">
                            <p:stCondLst>
                              <p:cond delay="0"/>
                            </p:stCondLst>
                            <p:childTnLst>
                              <p:par>
                                <p:cTn id="59" presetID="1" presetClass="emph" presetSubtype="2" fill="hold" nodeType="clickEffect">
                                  <p:stCondLst>
                                    <p:cond delay="0"/>
                                  </p:stCondLst>
                                  <p:childTnLst>
                                    <p:animClr clrSpc="rgb" dir="cw">
                                      <p:cBhvr>
                                        <p:cTn id="60" dur="250" fill="hold"/>
                                        <p:tgtEl>
                                          <p:spTgt spid="43"/>
                                        </p:tgtEl>
                                        <p:attrNameLst>
                                          <p:attrName>fillcolor</p:attrName>
                                        </p:attrNameLst>
                                      </p:cBhvr>
                                      <p:to>
                                        <a:srgbClr val="FFF2CC"/>
                                      </p:to>
                                    </p:animClr>
                                    <p:set>
                                      <p:cBhvr>
                                        <p:cTn id="61" dur="250" fill="hold"/>
                                        <p:tgtEl>
                                          <p:spTgt spid="43"/>
                                        </p:tgtEl>
                                        <p:attrNameLst>
                                          <p:attrName>fill.type</p:attrName>
                                        </p:attrNameLst>
                                      </p:cBhvr>
                                      <p:to>
                                        <p:strVal val="solid"/>
                                      </p:to>
                                    </p:set>
                                    <p:set>
                                      <p:cBhvr>
                                        <p:cTn id="62" dur="250" fill="hold"/>
                                        <p:tgtEl>
                                          <p:spTgt spid="43"/>
                                        </p:tgtEl>
                                        <p:attrNameLst>
                                          <p:attrName>fill.on</p:attrName>
                                        </p:attrNameLst>
                                      </p:cBhvr>
                                      <p:to>
                                        <p:strVal val="true"/>
                                      </p:to>
                                    </p:set>
                                  </p:childTnLst>
                                  <p:subTnLst>
                                    <p:audio>
                                      <p:cMediaNode>
                                        <p:cTn display="0" masterRel="sameClick">
                                          <p:stCondLst>
                                            <p:cond evt="begin" delay="0">
                                              <p:tn val="59"/>
                                            </p:cond>
                                          </p:stCondLst>
                                          <p:endCondLst>
                                            <p:cond evt="onStopAudio" delay="0">
                                              <p:tgtEl>
                                                <p:sldTgt/>
                                              </p:tgtEl>
                                            </p:cond>
                                          </p:endCondLst>
                                        </p:cTn>
                                        <p:tgtEl>
                                          <p:sndTgt r:embed="rId3" name="click.wav"/>
                                        </p:tgtEl>
                                      </p:cMediaNode>
                                    </p:audio>
                                  </p:subTnLst>
                                </p:cTn>
                              </p:par>
                              <p:par>
                                <p:cTn id="63" presetID="23" presetClass="entr" presetSubtype="32" fill="hold" nodeType="withEffect">
                                  <p:stCondLst>
                                    <p:cond delay="1000"/>
                                  </p:stCondLst>
                                  <p:childTnLst>
                                    <p:set>
                                      <p:cBhvr>
                                        <p:cTn id="64" dur="1" fill="hold">
                                          <p:stCondLst>
                                            <p:cond delay="0"/>
                                          </p:stCondLst>
                                        </p:cTn>
                                        <p:tgtEl>
                                          <p:spTgt spid="49"/>
                                        </p:tgtEl>
                                        <p:attrNameLst>
                                          <p:attrName>style.visibility</p:attrName>
                                        </p:attrNameLst>
                                      </p:cBhvr>
                                      <p:to>
                                        <p:strVal val="visible"/>
                                      </p:to>
                                    </p:set>
                                    <p:anim calcmode="lin" valueType="num">
                                      <p:cBhvr>
                                        <p:cTn id="65" dur="250" fill="hold"/>
                                        <p:tgtEl>
                                          <p:spTgt spid="49"/>
                                        </p:tgtEl>
                                        <p:attrNameLst>
                                          <p:attrName>ppt_w</p:attrName>
                                        </p:attrNameLst>
                                      </p:cBhvr>
                                      <p:tavLst>
                                        <p:tav tm="0">
                                          <p:val>
                                            <p:strVal val="4*#ppt_w"/>
                                          </p:val>
                                        </p:tav>
                                        <p:tav tm="100000">
                                          <p:val>
                                            <p:strVal val="#ppt_w"/>
                                          </p:val>
                                        </p:tav>
                                      </p:tavLst>
                                    </p:anim>
                                    <p:anim calcmode="lin" valueType="num">
                                      <p:cBhvr>
                                        <p:cTn id="66"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3"/>
                                            </p:cond>
                                          </p:stCondLst>
                                          <p:endCondLst>
                                            <p:cond evt="onStopAudio" delay="0">
                                              <p:tgtEl>
                                                <p:sldTgt/>
                                              </p:tgtEl>
                                            </p:cond>
                                          </p:endCondLst>
                                        </p:cTn>
                                        <p:tgtEl>
                                          <p:sndTgt r:embed="rId5" name="Wrong Buzzer.wav"/>
                                        </p:tgtEl>
                                      </p:cMediaNode>
                                    </p:audio>
                                  </p:subTnLst>
                                </p:cTn>
                              </p:par>
                              <p:par>
                                <p:cTn id="67" presetID="1" presetClass="emph" presetSubtype="2" fill="hold" nodeType="withEffect">
                                  <p:stCondLst>
                                    <p:cond delay="1000"/>
                                  </p:stCondLst>
                                  <p:childTnLst>
                                    <p:animClr clrSpc="rgb" dir="cw">
                                      <p:cBhvr>
                                        <p:cTn id="68" dur="250" fill="hold"/>
                                        <p:tgtEl>
                                          <p:spTgt spid="43"/>
                                        </p:tgtEl>
                                        <p:attrNameLst>
                                          <p:attrName>fillcolor</p:attrName>
                                        </p:attrNameLst>
                                      </p:cBhvr>
                                      <p:to>
                                        <a:srgbClr val="FFFF00"/>
                                      </p:to>
                                    </p:animClr>
                                    <p:set>
                                      <p:cBhvr>
                                        <p:cTn id="69" dur="250" fill="hold"/>
                                        <p:tgtEl>
                                          <p:spTgt spid="43"/>
                                        </p:tgtEl>
                                        <p:attrNameLst>
                                          <p:attrName>fill.type</p:attrName>
                                        </p:attrNameLst>
                                      </p:cBhvr>
                                      <p:to>
                                        <p:strVal val="solid"/>
                                      </p:to>
                                    </p:set>
                                    <p:set>
                                      <p:cBhvr>
                                        <p:cTn id="70"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71" restart="whenNotActive" fill="hold" evtFilter="cancelBubble" nodeType="interactiveSeq">
                <p:stCondLst>
                  <p:cond evt="onClick" delay="0">
                    <p:tgtEl>
                      <p:spTgt spid="44"/>
                    </p:tgtEl>
                  </p:cond>
                </p:stCondLst>
                <p:endSync evt="end" delay="0">
                  <p:rtn val="all"/>
                </p:endSync>
                <p:childTnLst>
                  <p:par>
                    <p:cTn id="72" fill="hold">
                      <p:stCondLst>
                        <p:cond delay="0"/>
                      </p:stCondLst>
                      <p:childTnLst>
                        <p:par>
                          <p:cTn id="73" fill="hold">
                            <p:stCondLst>
                              <p:cond delay="0"/>
                            </p:stCondLst>
                            <p:childTnLst>
                              <p:par>
                                <p:cTn id="74" presetID="1" presetClass="emph" presetSubtype="2" fill="hold" nodeType="clickEffect">
                                  <p:stCondLst>
                                    <p:cond delay="0"/>
                                  </p:stCondLst>
                                  <p:childTnLst>
                                    <p:animClr clrSpc="rgb" dir="cw">
                                      <p:cBhvr>
                                        <p:cTn id="75" dur="250" fill="hold"/>
                                        <p:tgtEl>
                                          <p:spTgt spid="44"/>
                                        </p:tgtEl>
                                        <p:attrNameLst>
                                          <p:attrName>fillcolor</p:attrName>
                                        </p:attrNameLst>
                                      </p:cBhvr>
                                      <p:to>
                                        <a:srgbClr val="FFF2CC"/>
                                      </p:to>
                                    </p:animClr>
                                    <p:set>
                                      <p:cBhvr>
                                        <p:cTn id="76" dur="250" fill="hold"/>
                                        <p:tgtEl>
                                          <p:spTgt spid="44"/>
                                        </p:tgtEl>
                                        <p:attrNameLst>
                                          <p:attrName>fill.type</p:attrName>
                                        </p:attrNameLst>
                                      </p:cBhvr>
                                      <p:to>
                                        <p:strVal val="solid"/>
                                      </p:to>
                                    </p:set>
                                    <p:set>
                                      <p:cBhvr>
                                        <p:cTn id="77" dur="250" fill="hold"/>
                                        <p:tgtEl>
                                          <p:spTgt spid="44"/>
                                        </p:tgtEl>
                                        <p:attrNameLst>
                                          <p:attrName>fill.on</p:attrName>
                                        </p:attrNameLst>
                                      </p:cBhvr>
                                      <p:to>
                                        <p:strVal val="true"/>
                                      </p:to>
                                    </p:set>
                                  </p:childTnLst>
                                  <p:subTnLst>
                                    <p:audio>
                                      <p:cMediaNode>
                                        <p:cTn display="0" masterRel="sameClick">
                                          <p:stCondLst>
                                            <p:cond evt="begin" delay="0">
                                              <p:tn val="74"/>
                                            </p:cond>
                                          </p:stCondLst>
                                          <p:endCondLst>
                                            <p:cond evt="onStopAudio" delay="0">
                                              <p:tgtEl>
                                                <p:sldTgt/>
                                              </p:tgtEl>
                                            </p:cond>
                                          </p:endCondLst>
                                        </p:cTn>
                                        <p:tgtEl>
                                          <p:sndTgt r:embed="rId3" name="click.wav"/>
                                        </p:tgtEl>
                                      </p:cMediaNode>
                                    </p:audio>
                                  </p:subTnLst>
                                </p:cTn>
                              </p:par>
                              <p:par>
                                <p:cTn id="78" presetID="23" presetClass="entr" presetSubtype="32" fill="hold" nodeType="withEffect">
                                  <p:stCondLst>
                                    <p:cond delay="1000"/>
                                  </p:stCondLst>
                                  <p:childTnLst>
                                    <p:set>
                                      <p:cBhvr>
                                        <p:cTn id="79" dur="1" fill="hold">
                                          <p:stCondLst>
                                            <p:cond delay="0"/>
                                          </p:stCondLst>
                                        </p:cTn>
                                        <p:tgtEl>
                                          <p:spTgt spid="47"/>
                                        </p:tgtEl>
                                        <p:attrNameLst>
                                          <p:attrName>style.visibility</p:attrName>
                                        </p:attrNameLst>
                                      </p:cBhvr>
                                      <p:to>
                                        <p:strVal val="visible"/>
                                      </p:to>
                                    </p:set>
                                    <p:anim calcmode="lin" valueType="num">
                                      <p:cBhvr>
                                        <p:cTn id="80" dur="250" fill="hold"/>
                                        <p:tgtEl>
                                          <p:spTgt spid="47"/>
                                        </p:tgtEl>
                                        <p:attrNameLst>
                                          <p:attrName>ppt_w</p:attrName>
                                        </p:attrNameLst>
                                      </p:cBhvr>
                                      <p:tavLst>
                                        <p:tav tm="0">
                                          <p:val>
                                            <p:strVal val="4*#ppt_w"/>
                                          </p:val>
                                        </p:tav>
                                        <p:tav tm="100000">
                                          <p:val>
                                            <p:strVal val="#ppt_w"/>
                                          </p:val>
                                        </p:tav>
                                      </p:tavLst>
                                    </p:anim>
                                    <p:anim calcmode="lin" valueType="num">
                                      <p:cBhvr>
                                        <p:cTn id="81"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78"/>
                                            </p:cond>
                                          </p:stCondLst>
                                          <p:endCondLst>
                                            <p:cond evt="onStopAudio" delay="0">
                                              <p:tgtEl>
                                                <p:sldTgt/>
                                              </p:tgtEl>
                                            </p:cond>
                                          </p:endCondLst>
                                        </p:cTn>
                                        <p:tgtEl>
                                          <p:sndTgt r:embed="rId5" name="Wrong Buzzer.wav"/>
                                        </p:tgtEl>
                                      </p:cMediaNode>
                                    </p:audio>
                                  </p:subTnLst>
                                </p:cTn>
                              </p:par>
                              <p:par>
                                <p:cTn id="82" presetID="1" presetClass="emph" presetSubtype="2" fill="hold" nodeType="withEffect">
                                  <p:stCondLst>
                                    <p:cond delay="1000"/>
                                  </p:stCondLst>
                                  <p:childTnLst>
                                    <p:animClr clrSpc="rgb" dir="cw">
                                      <p:cBhvr>
                                        <p:cTn id="83" dur="250" fill="hold"/>
                                        <p:tgtEl>
                                          <p:spTgt spid="44"/>
                                        </p:tgtEl>
                                        <p:attrNameLst>
                                          <p:attrName>fillcolor</p:attrName>
                                        </p:attrNameLst>
                                      </p:cBhvr>
                                      <p:to>
                                        <a:srgbClr val="FFFF00"/>
                                      </p:to>
                                    </p:animClr>
                                    <p:set>
                                      <p:cBhvr>
                                        <p:cTn id="84" dur="250" fill="hold"/>
                                        <p:tgtEl>
                                          <p:spTgt spid="44"/>
                                        </p:tgtEl>
                                        <p:attrNameLst>
                                          <p:attrName>fill.type</p:attrName>
                                        </p:attrNameLst>
                                      </p:cBhvr>
                                      <p:to>
                                        <p:strVal val="solid"/>
                                      </p:to>
                                    </p:set>
                                    <p:set>
                                      <p:cBhvr>
                                        <p:cTn id="85"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seq concurrent="1" nextAc="seek">
              <p:cTn id="86" restart="whenNotActive" fill="hold" evtFilter="cancelBubble" nodeType="interactiveSeq">
                <p:stCondLst>
                  <p:cond evt="onClick" delay="0">
                    <p:tgtEl>
                      <p:spTgt spid="45"/>
                    </p:tgtEl>
                  </p:cond>
                </p:stCondLst>
                <p:endSync evt="end" delay="0">
                  <p:rtn val="all"/>
                </p:endSync>
                <p:childTnLst>
                  <p:par>
                    <p:cTn id="87" fill="hold">
                      <p:stCondLst>
                        <p:cond delay="0"/>
                      </p:stCondLst>
                      <p:childTnLst>
                        <p:par>
                          <p:cTn id="88" fill="hold">
                            <p:stCondLst>
                              <p:cond delay="0"/>
                            </p:stCondLst>
                            <p:childTnLst>
                              <p:par>
                                <p:cTn id="89" presetID="1" presetClass="emph" presetSubtype="2" fill="hold" nodeType="clickEffect">
                                  <p:stCondLst>
                                    <p:cond delay="0"/>
                                  </p:stCondLst>
                                  <p:childTnLst>
                                    <p:animClr clrSpc="rgb" dir="cw">
                                      <p:cBhvr>
                                        <p:cTn id="90" dur="250" fill="hold"/>
                                        <p:tgtEl>
                                          <p:spTgt spid="45"/>
                                        </p:tgtEl>
                                        <p:attrNameLst>
                                          <p:attrName>fillcolor</p:attrName>
                                        </p:attrNameLst>
                                      </p:cBhvr>
                                      <p:to>
                                        <a:srgbClr val="FFF2CC"/>
                                      </p:to>
                                    </p:animClr>
                                    <p:set>
                                      <p:cBhvr>
                                        <p:cTn id="91" dur="250" fill="hold"/>
                                        <p:tgtEl>
                                          <p:spTgt spid="45"/>
                                        </p:tgtEl>
                                        <p:attrNameLst>
                                          <p:attrName>fill.type</p:attrName>
                                        </p:attrNameLst>
                                      </p:cBhvr>
                                      <p:to>
                                        <p:strVal val="solid"/>
                                      </p:to>
                                    </p:set>
                                    <p:set>
                                      <p:cBhvr>
                                        <p:cTn id="92" dur="250" fill="hold"/>
                                        <p:tgtEl>
                                          <p:spTgt spid="45"/>
                                        </p:tgtEl>
                                        <p:attrNameLst>
                                          <p:attrName>fill.on</p:attrName>
                                        </p:attrNameLst>
                                      </p:cBhvr>
                                      <p:to>
                                        <p:strVal val="true"/>
                                      </p:to>
                                    </p:set>
                                  </p:childTnLst>
                                  <p:subTnLst>
                                    <p:audio>
                                      <p:cMediaNode>
                                        <p:cTn display="0" masterRel="sameClick">
                                          <p:stCondLst>
                                            <p:cond evt="begin" delay="0">
                                              <p:tn val="89"/>
                                            </p:cond>
                                          </p:stCondLst>
                                          <p:endCondLst>
                                            <p:cond evt="onStopAudio" delay="0">
                                              <p:tgtEl>
                                                <p:sldTgt/>
                                              </p:tgtEl>
                                            </p:cond>
                                          </p:endCondLst>
                                        </p:cTn>
                                        <p:tgtEl>
                                          <p:sndTgt r:embed="rId3" name="click.wav"/>
                                        </p:tgtEl>
                                      </p:cMediaNode>
                                    </p:audio>
                                  </p:subTnLst>
                                </p:cTn>
                              </p:par>
                              <p:par>
                                <p:cTn id="93" presetID="23" presetClass="entr" presetSubtype="32" fill="hold" nodeType="withEffect">
                                  <p:stCondLst>
                                    <p:cond delay="1000"/>
                                  </p:stCondLst>
                                  <p:childTnLst>
                                    <p:set>
                                      <p:cBhvr>
                                        <p:cTn id="94" dur="1" fill="hold">
                                          <p:stCondLst>
                                            <p:cond delay="0"/>
                                          </p:stCondLst>
                                        </p:cTn>
                                        <p:tgtEl>
                                          <p:spTgt spid="48"/>
                                        </p:tgtEl>
                                        <p:attrNameLst>
                                          <p:attrName>style.visibility</p:attrName>
                                        </p:attrNameLst>
                                      </p:cBhvr>
                                      <p:to>
                                        <p:strVal val="visible"/>
                                      </p:to>
                                    </p:set>
                                    <p:anim calcmode="lin" valueType="num">
                                      <p:cBhvr>
                                        <p:cTn id="95" dur="250" fill="hold"/>
                                        <p:tgtEl>
                                          <p:spTgt spid="48"/>
                                        </p:tgtEl>
                                        <p:attrNameLst>
                                          <p:attrName>ppt_w</p:attrName>
                                        </p:attrNameLst>
                                      </p:cBhvr>
                                      <p:tavLst>
                                        <p:tav tm="0">
                                          <p:val>
                                            <p:strVal val="4*#ppt_w"/>
                                          </p:val>
                                        </p:tav>
                                        <p:tav tm="100000">
                                          <p:val>
                                            <p:strVal val="#ppt_w"/>
                                          </p:val>
                                        </p:tav>
                                      </p:tavLst>
                                    </p:anim>
                                    <p:anim calcmode="lin" valueType="num">
                                      <p:cBhvr>
                                        <p:cTn id="96" dur="250" fill="hold"/>
                                        <p:tgtEl>
                                          <p:spTgt spid="48"/>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3"/>
                                            </p:cond>
                                          </p:stCondLst>
                                          <p:endCondLst>
                                            <p:cond evt="onStopAudio" delay="0">
                                              <p:tgtEl>
                                                <p:sldTgt/>
                                              </p:tgtEl>
                                            </p:cond>
                                          </p:endCondLst>
                                        </p:cTn>
                                        <p:tgtEl>
                                          <p:sndTgt r:embed="rId5" name="Wrong Buzzer.wav"/>
                                        </p:tgtEl>
                                      </p:cMediaNode>
                                    </p:audio>
                                  </p:subTnLst>
                                </p:cTn>
                              </p:par>
                              <p:par>
                                <p:cTn id="97" presetID="1" presetClass="emph" presetSubtype="2" fill="hold" nodeType="withEffect">
                                  <p:stCondLst>
                                    <p:cond delay="1000"/>
                                  </p:stCondLst>
                                  <p:childTnLst>
                                    <p:animClr clrSpc="rgb" dir="cw">
                                      <p:cBhvr>
                                        <p:cTn id="98" dur="250" fill="hold"/>
                                        <p:tgtEl>
                                          <p:spTgt spid="45"/>
                                        </p:tgtEl>
                                        <p:attrNameLst>
                                          <p:attrName>fillcolor</p:attrName>
                                        </p:attrNameLst>
                                      </p:cBhvr>
                                      <p:to>
                                        <a:srgbClr val="FFFF00"/>
                                      </p:to>
                                    </p:animClr>
                                    <p:set>
                                      <p:cBhvr>
                                        <p:cTn id="99" dur="250" fill="hold"/>
                                        <p:tgtEl>
                                          <p:spTgt spid="45"/>
                                        </p:tgtEl>
                                        <p:attrNameLst>
                                          <p:attrName>fill.type</p:attrName>
                                        </p:attrNameLst>
                                      </p:cBhvr>
                                      <p:to>
                                        <p:strVal val="solid"/>
                                      </p:to>
                                    </p:set>
                                    <p:set>
                                      <p:cBhvr>
                                        <p:cTn id="100" dur="250" fill="hold"/>
                                        <p:tgtEl>
                                          <p:spTgt spid="45"/>
                                        </p:tgtEl>
                                        <p:attrNameLst>
                                          <p:attrName>fill.on</p:attrName>
                                        </p:attrNameLst>
                                      </p:cBhvr>
                                      <p:to>
                                        <p:strVal val="true"/>
                                      </p:to>
                                    </p:set>
                                  </p:childTnLst>
                                </p:cTn>
                              </p:par>
                            </p:childTnLst>
                          </p:cTn>
                        </p:par>
                      </p:childTnLst>
                    </p:cTn>
                  </p:par>
                </p:childTnLst>
              </p:cTn>
              <p:nextCondLst>
                <p:cond evt="onClick" delay="0">
                  <p:tgtEl>
                    <p:spTgt spid="45"/>
                  </p:tgtEl>
                </p:cond>
              </p:nextCondLst>
            </p:seq>
          </p:childTnLst>
        </p:cTn>
      </p:par>
    </p:tnLst>
    <p:bldLst>
      <p:bldP spid="4" grpId="0" animBg="1"/>
      <p:bldP spid="38" grpId="0" animBg="1"/>
      <p:bldP spid="39" grpId="0" animBg="1"/>
      <p:bldP spid="40" grpId="0" animBg="1"/>
      <p:bldP spid="43" grpId="0" animBg="1"/>
      <p:bldP spid="44" grpId="0" animBg="1"/>
      <p:bldP spid="45"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1" name="Picture 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3" name="Picture 3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5583" y="835240"/>
            <a:ext cx="2365052" cy="3567897"/>
          </a:xfrm>
          <a:prstGeom prst="rect">
            <a:avLst/>
          </a:prstGeom>
        </p:spPr>
      </p:pic>
      <p:sp>
        <p:nvSpPr>
          <p:cNvPr id="36" name="Rounded Rectangle 35">
            <a:extLst>
              <a:ext uri="{FF2B5EF4-FFF2-40B4-BE49-F238E27FC236}">
                <a16:creationId xmlns:a16="http://schemas.microsoft.com/office/drawing/2014/main" id="{0F8DCA3E-F99A-9259-7FE0-AFCCC69F9B3B}"/>
              </a:ext>
            </a:extLst>
          </p:cNvPr>
          <p:cNvSpPr/>
          <p:nvPr/>
        </p:nvSpPr>
        <p:spPr>
          <a:xfrm>
            <a:off x="131365" y="48072"/>
            <a:ext cx="8933976" cy="2414865"/>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prstClr val="white"/>
              </a:solidFill>
              <a:latin typeface="Calibri"/>
              <a:sym typeface="Arial"/>
            </a:endParaRPr>
          </a:p>
        </p:txBody>
      </p:sp>
      <p:pic>
        <p:nvPicPr>
          <p:cNvPr id="37" name="Picture 36">
            <a:extLst>
              <a:ext uri="{FF2B5EF4-FFF2-40B4-BE49-F238E27FC236}">
                <a16:creationId xmlns:a16="http://schemas.microsoft.com/office/drawing/2014/main" id="{B82C1FE6-B4C4-9BF4-BC63-3CE6F12CAE6C}"/>
              </a:ext>
            </a:extLst>
          </p:cNvPr>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5584246" y="5592350"/>
            <a:ext cx="1086500" cy="1182927"/>
          </a:xfrm>
          <a:prstGeom prst="rect">
            <a:avLst/>
          </a:prstGeom>
        </p:spPr>
      </p:pic>
      <p:sp>
        <p:nvSpPr>
          <p:cNvPr id="38" name="Rectangle 37">
            <a:extLst>
              <a:ext uri="{FF2B5EF4-FFF2-40B4-BE49-F238E27FC236}">
                <a16:creationId xmlns:a16="http://schemas.microsoft.com/office/drawing/2014/main" id="{32762D8C-87C5-BAC0-8FB3-2DEDBE84E16C}"/>
              </a:ext>
            </a:extLst>
          </p:cNvPr>
          <p:cNvSpPr/>
          <p:nvPr/>
        </p:nvSpPr>
        <p:spPr>
          <a:xfrm>
            <a:off x="304801" y="3618861"/>
            <a:ext cx="4852683" cy="138856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A</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Tháng 12 – 1922.</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76A712D6-7AEA-8C2F-C185-03CBB0A73CE8}"/>
              </a:ext>
            </a:extLst>
          </p:cNvPr>
          <p:cNvSpPr/>
          <p:nvPr/>
        </p:nvSpPr>
        <p:spPr>
          <a:xfrm>
            <a:off x="10735809" y="144936"/>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5A250668-F3E0-0C93-F335-818FF69EEE24}"/>
              </a:ext>
            </a:extLst>
          </p:cNvPr>
          <p:cNvSpPr/>
          <p:nvPr/>
        </p:nvSpPr>
        <p:spPr>
          <a:xfrm>
            <a:off x="9503775" y="414409"/>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3" name="Rectangle 42">
            <a:extLst>
              <a:ext uri="{FF2B5EF4-FFF2-40B4-BE49-F238E27FC236}">
                <a16:creationId xmlns:a16="http://schemas.microsoft.com/office/drawing/2014/main" id="{5F3C9D45-A758-34ED-1DEB-E86AF1A7A08A}"/>
              </a:ext>
            </a:extLst>
          </p:cNvPr>
          <p:cNvSpPr/>
          <p:nvPr/>
        </p:nvSpPr>
        <p:spPr>
          <a:xfrm>
            <a:off x="7383683" y="3623049"/>
            <a:ext cx="4676952" cy="145601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B</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Tháng 3 – 192</a:t>
            </a:r>
            <a:r>
              <a:rPr lang="en-US" sz="3200" kern="0">
                <a:solidFill>
                  <a:prstClr val="black"/>
                </a:solidFill>
                <a:latin typeface="Times New Roman" panose="02020603050405020304" pitchFamily="18" charset="0"/>
                <a:cs typeface="Times New Roman" panose="02020603050405020304" pitchFamily="18" charset="0"/>
                <a:sym typeface="Arial"/>
              </a:rPr>
              <a:t>3</a:t>
            </a:r>
            <a:endParaRPr lang="vi-VN" sz="3200" b="1" dirty="0">
              <a:solidFill>
                <a:prstClr val="black"/>
              </a:solidFill>
              <a:latin typeface="Times New Roman" panose="02020603050405020304" pitchFamily="18" charset="0"/>
              <a:cs typeface="Times New Roman" panose="02020603050405020304" pitchFamily="18" charset="0"/>
              <a:sym typeface="Arial"/>
            </a:endParaRPr>
          </a:p>
        </p:txBody>
      </p:sp>
      <p:sp>
        <p:nvSpPr>
          <p:cNvPr id="44" name="Rectangle 43">
            <a:extLst>
              <a:ext uri="{FF2B5EF4-FFF2-40B4-BE49-F238E27FC236}">
                <a16:creationId xmlns:a16="http://schemas.microsoft.com/office/drawing/2014/main" id="{812FF77C-EDD2-E7BB-91F7-973AF1478541}"/>
              </a:ext>
            </a:extLst>
          </p:cNvPr>
          <p:cNvSpPr/>
          <p:nvPr/>
        </p:nvSpPr>
        <p:spPr>
          <a:xfrm>
            <a:off x="304799" y="5516675"/>
            <a:ext cx="4852684" cy="1104899"/>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C</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Tháng 3 – 1921.</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5" name="Rectangle 44">
            <a:extLst>
              <a:ext uri="{FF2B5EF4-FFF2-40B4-BE49-F238E27FC236}">
                <a16:creationId xmlns:a16="http://schemas.microsoft.com/office/drawing/2014/main" id="{F3BA361B-38C6-1156-1511-5F6A5D9384CC}"/>
              </a:ext>
            </a:extLst>
          </p:cNvPr>
          <p:cNvSpPr/>
          <p:nvPr/>
        </p:nvSpPr>
        <p:spPr>
          <a:xfrm>
            <a:off x="7461918" y="5522285"/>
            <a:ext cx="4598717" cy="110489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D</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Tháng 1 – 1924.</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pic>
        <p:nvPicPr>
          <p:cNvPr id="46" name="Picture 45">
            <a:extLst>
              <a:ext uri="{FF2B5EF4-FFF2-40B4-BE49-F238E27FC236}">
                <a16:creationId xmlns:a16="http://schemas.microsoft.com/office/drawing/2014/main" id="{AB93EC97-FFE1-617D-9D52-C8CCC2781786}"/>
              </a:ext>
            </a:extLst>
          </p:cNvPr>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4428740" y="3984573"/>
            <a:ext cx="885137" cy="708060"/>
          </a:xfrm>
          <a:prstGeom prst="rect">
            <a:avLst/>
          </a:prstGeom>
        </p:spPr>
      </p:pic>
      <p:pic>
        <p:nvPicPr>
          <p:cNvPr id="47" name="Picture 46">
            <a:extLst>
              <a:ext uri="{FF2B5EF4-FFF2-40B4-BE49-F238E27FC236}">
                <a16:creationId xmlns:a16="http://schemas.microsoft.com/office/drawing/2014/main" id="{0E37794D-9219-2239-061F-B4855387E873}"/>
              </a:ext>
            </a:extLst>
          </p:cNvPr>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4354555" y="5969964"/>
            <a:ext cx="804536" cy="704088"/>
          </a:xfrm>
          <a:prstGeom prst="rect">
            <a:avLst/>
          </a:prstGeom>
        </p:spPr>
      </p:pic>
      <p:pic>
        <p:nvPicPr>
          <p:cNvPr id="48" name="Picture 47">
            <a:extLst>
              <a:ext uri="{FF2B5EF4-FFF2-40B4-BE49-F238E27FC236}">
                <a16:creationId xmlns:a16="http://schemas.microsoft.com/office/drawing/2014/main" id="{72FD3BEC-97E6-30F3-4061-7B68C07A085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255893" y="5627634"/>
            <a:ext cx="804743" cy="707197"/>
          </a:xfrm>
          <a:prstGeom prst="rect">
            <a:avLst/>
          </a:prstGeom>
        </p:spPr>
      </p:pic>
      <p:pic>
        <p:nvPicPr>
          <p:cNvPr id="49" name="Picture 48">
            <a:extLst>
              <a:ext uri="{FF2B5EF4-FFF2-40B4-BE49-F238E27FC236}">
                <a16:creationId xmlns:a16="http://schemas.microsoft.com/office/drawing/2014/main" id="{975D67A8-24E2-6812-1C43-F6A4A1CEA59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179345" y="4037031"/>
            <a:ext cx="804743" cy="707197"/>
          </a:xfrm>
          <a:prstGeom prst="rect">
            <a:avLst/>
          </a:prstGeom>
        </p:spPr>
      </p:pic>
      <p:sp>
        <p:nvSpPr>
          <p:cNvPr id="2" name="Rectangle 1">
            <a:extLst>
              <a:ext uri="{FF2B5EF4-FFF2-40B4-BE49-F238E27FC236}">
                <a16:creationId xmlns:a16="http://schemas.microsoft.com/office/drawing/2014/main" id="{DE1F90E3-3E9C-3781-019A-58CB4984D3F2}"/>
              </a:ext>
            </a:extLst>
          </p:cNvPr>
          <p:cNvSpPr/>
          <p:nvPr/>
        </p:nvSpPr>
        <p:spPr>
          <a:xfrm>
            <a:off x="423371" y="443108"/>
            <a:ext cx="8233423" cy="1241237"/>
          </a:xfrm>
          <a:prstGeom prst="rect">
            <a:avLst/>
          </a:prstGeom>
        </p:spPr>
        <p:txBody>
          <a:bodyPr wrap="square">
            <a:spAutoFit/>
          </a:bodyPr>
          <a:lstStyle/>
          <a:p>
            <a:pPr algn="ctr" defTabSz="1219170">
              <a:buClr>
                <a:srgbClr val="000000"/>
              </a:buClr>
            </a:pPr>
            <a:r>
              <a:rPr lang="vi-VN" sz="3733" kern="0">
                <a:solidFill>
                  <a:srgbClr val="000000"/>
                </a:solidFill>
                <a:latin typeface="Times New Roman" panose="02020603050405020304" pitchFamily="18" charset="0"/>
                <a:cs typeface="Times New Roman" panose="02020603050405020304" pitchFamily="18" charset="0"/>
                <a:sym typeface="Arial"/>
              </a:rPr>
              <a:t>Liên bang Cộng hoà xã hội chủ nghĩa Xô viết được thành lập vào thời gian nào?</a:t>
            </a:r>
            <a:endParaRPr lang="en-VN" sz="3733" kern="0" dirty="0">
              <a:solidFill>
                <a:srgbClr val="000000"/>
              </a:solidFill>
              <a:latin typeface="Times New Roman" panose="02020603050405020304" pitchFamily="18" charset="0"/>
              <a:cs typeface="Times New Roman" panose="02020603050405020304" pitchFamily="18" charset="0"/>
              <a:sym typeface="Arial"/>
            </a:endParaRPr>
          </a:p>
        </p:txBody>
      </p:sp>
      <p:pic>
        <p:nvPicPr>
          <p:cNvPr id="20" name="Picture 2" descr="Nút Mũi tên Clip nghệ thuật - trở lại mũi tên png tải về - Miễn phí trong  suốt Màu Xanh png Tải về.">
            <a:hlinkClick r:id="rId14" action="ppaction://hlinksldjump"/>
            <a:extLst>
              <a:ext uri="{FF2B5EF4-FFF2-40B4-BE49-F238E27FC236}">
                <a16:creationId xmlns:a16="http://schemas.microsoft.com/office/drawing/2014/main" id="{8BE38310-2B9C-AA6F-3B5D-9FCEDE268EA5}"/>
              </a:ext>
            </a:extLst>
          </p:cNvPr>
          <p:cNvPicPr>
            <a:picLocks noChangeAspect="1" noChangeArrowheads="1"/>
          </p:cNvPicPr>
          <p:nvPr/>
        </p:nvPicPr>
        <p:blipFill rotWithShape="1">
          <a:blip r:embed="rId15" cstate="hqprint">
            <a:extLst>
              <a:ext uri="{28A0092B-C50C-407E-A947-70E740481C1C}">
                <a14:useLocalDpi xmlns:a14="http://schemas.microsoft.com/office/drawing/2010/main" val="0"/>
              </a:ext>
            </a:extLst>
          </a:blip>
          <a:srcRect l="18094" r="18490"/>
          <a:stretch/>
        </p:blipFill>
        <p:spPr bwMode="auto">
          <a:xfrm>
            <a:off x="11179344" y="-43335"/>
            <a:ext cx="1022555" cy="1074964"/>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2766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50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anim calcmode="lin" valueType="num">
                                      <p:cBhvr>
                                        <p:cTn id="8" dur="500" fill="hold"/>
                                        <p:tgtEl>
                                          <p:spTgt spid="38"/>
                                        </p:tgtEl>
                                        <p:attrNameLst>
                                          <p:attrName>ppt_x</p:attrName>
                                        </p:attrNameLst>
                                      </p:cBhvr>
                                      <p:tavLst>
                                        <p:tav tm="0">
                                          <p:val>
                                            <p:strVal val="#ppt_x"/>
                                          </p:val>
                                        </p:tav>
                                        <p:tav tm="100000">
                                          <p:val>
                                            <p:strVal val="#ppt_x"/>
                                          </p:val>
                                        </p:tav>
                                      </p:tavLst>
                                    </p:anim>
                                    <p:anim calcmode="lin" valueType="num">
                                      <p:cBhvr>
                                        <p:cTn id="9" dur="500" fill="hold"/>
                                        <p:tgtEl>
                                          <p:spTgt spid="3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100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500"/>
                                        <p:tgtEl>
                                          <p:spTgt spid="43"/>
                                        </p:tgtEl>
                                      </p:cBhvr>
                                    </p:animEffect>
                                    <p:anim calcmode="lin" valueType="num">
                                      <p:cBhvr>
                                        <p:cTn id="13" dur="500" fill="hold"/>
                                        <p:tgtEl>
                                          <p:spTgt spid="43"/>
                                        </p:tgtEl>
                                        <p:attrNameLst>
                                          <p:attrName>ppt_x</p:attrName>
                                        </p:attrNameLst>
                                      </p:cBhvr>
                                      <p:tavLst>
                                        <p:tav tm="0">
                                          <p:val>
                                            <p:strVal val="#ppt_x"/>
                                          </p:val>
                                        </p:tav>
                                        <p:tav tm="100000">
                                          <p:val>
                                            <p:strVal val="#ppt_x"/>
                                          </p:val>
                                        </p:tav>
                                      </p:tavLst>
                                    </p:anim>
                                    <p:anim calcmode="lin" valueType="num">
                                      <p:cBhvr>
                                        <p:cTn id="14" dur="500" fill="hold"/>
                                        <p:tgtEl>
                                          <p:spTgt spid="4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150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anim calcmode="lin" valueType="num">
                                      <p:cBhvr>
                                        <p:cTn id="18" dur="500" fill="hold"/>
                                        <p:tgtEl>
                                          <p:spTgt spid="44"/>
                                        </p:tgtEl>
                                        <p:attrNameLst>
                                          <p:attrName>ppt_x</p:attrName>
                                        </p:attrNameLst>
                                      </p:cBhvr>
                                      <p:tavLst>
                                        <p:tav tm="0">
                                          <p:val>
                                            <p:strVal val="#ppt_x"/>
                                          </p:val>
                                        </p:tav>
                                        <p:tav tm="100000">
                                          <p:val>
                                            <p:strVal val="#ppt_x"/>
                                          </p:val>
                                        </p:tav>
                                      </p:tavLst>
                                    </p:anim>
                                    <p:anim calcmode="lin" valueType="num">
                                      <p:cBhvr>
                                        <p:cTn id="19" dur="500" fill="hold"/>
                                        <p:tgtEl>
                                          <p:spTgt spid="4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2000"/>
                                  </p:stCondLst>
                                  <p:childTnLst>
                                    <p:set>
                                      <p:cBhvr>
                                        <p:cTn id="21" dur="1" fill="hold">
                                          <p:stCondLst>
                                            <p:cond delay="0"/>
                                          </p:stCondLst>
                                        </p:cTn>
                                        <p:tgtEl>
                                          <p:spTgt spid="45"/>
                                        </p:tgtEl>
                                        <p:attrNameLst>
                                          <p:attrName>style.visibility</p:attrName>
                                        </p:attrNameLst>
                                      </p:cBhvr>
                                      <p:to>
                                        <p:strVal val="visible"/>
                                      </p:to>
                                    </p:set>
                                    <p:animEffect transition="in" filter="fade">
                                      <p:cBhvr>
                                        <p:cTn id="22" dur="500"/>
                                        <p:tgtEl>
                                          <p:spTgt spid="45"/>
                                        </p:tgtEl>
                                      </p:cBhvr>
                                    </p:animEffect>
                                    <p:anim calcmode="lin" valueType="num">
                                      <p:cBhvr>
                                        <p:cTn id="23" dur="500" fill="hold"/>
                                        <p:tgtEl>
                                          <p:spTgt spid="45"/>
                                        </p:tgtEl>
                                        <p:attrNameLst>
                                          <p:attrName>ppt_x</p:attrName>
                                        </p:attrNameLst>
                                      </p:cBhvr>
                                      <p:tavLst>
                                        <p:tav tm="0">
                                          <p:val>
                                            <p:strVal val="#ppt_x"/>
                                          </p:val>
                                        </p:tav>
                                        <p:tav tm="100000">
                                          <p:val>
                                            <p:strVal val="#ppt_x"/>
                                          </p:val>
                                        </p:tav>
                                      </p:tavLst>
                                    </p:anim>
                                    <p:anim calcmode="lin" valueType="num">
                                      <p:cBhvr>
                                        <p:cTn id="24" dur="500" fill="hold"/>
                                        <p:tgtEl>
                                          <p:spTgt spid="45"/>
                                        </p:tgtEl>
                                        <p:attrNameLst>
                                          <p:attrName>ppt_y</p:attrName>
                                        </p:attrNameLst>
                                      </p:cBhvr>
                                      <p:tavLst>
                                        <p:tav tm="0">
                                          <p:val>
                                            <p:strVal val="#ppt_y+.1"/>
                                          </p:val>
                                        </p:tav>
                                        <p:tav tm="100000">
                                          <p:val>
                                            <p:strVal val="#ppt_y"/>
                                          </p:val>
                                        </p:tav>
                                      </p:tavLst>
                                    </p:anim>
                                  </p:childTnLst>
                                </p:cTn>
                              </p:par>
                              <p:par>
                                <p:cTn id="25" presetID="8" presetClass="emph" presetSubtype="0" repeatCount="indefinite" fill="hold" nodeType="withEffect">
                                  <p:stCondLst>
                                    <p:cond delay="0"/>
                                  </p:stCondLst>
                                  <p:childTnLst>
                                    <p:animRot by="21600000">
                                      <p:cBhvr>
                                        <p:cTn id="26" dur="2250" fill="hold"/>
                                        <p:tgtEl>
                                          <p:spTgt spid="37"/>
                                        </p:tgtEl>
                                        <p:attrNameLst>
                                          <p:attrName>r</p:attrName>
                                        </p:attrNameLst>
                                      </p:cBhvr>
                                    </p:animRot>
                                  </p:childTnLst>
                                </p:cTn>
                              </p:par>
                              <p:par>
                                <p:cTn id="27" presetID="2" presetClass="entr" presetSubtype="2" repeatCount="indefinite"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 calcmode="lin" valueType="num">
                                      <p:cBhvr additive="base">
                                        <p:cTn id="29" dur="20000" fill="hold"/>
                                        <p:tgtEl>
                                          <p:spTgt spid="39"/>
                                        </p:tgtEl>
                                        <p:attrNameLst>
                                          <p:attrName>ppt_x</p:attrName>
                                        </p:attrNameLst>
                                      </p:cBhvr>
                                      <p:tavLst>
                                        <p:tav tm="0">
                                          <p:val>
                                            <p:strVal val="1+#ppt_w/2"/>
                                          </p:val>
                                        </p:tav>
                                        <p:tav tm="100000">
                                          <p:val>
                                            <p:strVal val="#ppt_x"/>
                                          </p:val>
                                        </p:tav>
                                      </p:tavLst>
                                    </p:anim>
                                    <p:anim calcmode="lin" valueType="num">
                                      <p:cBhvr additive="base">
                                        <p:cTn id="30" dur="20000" fill="hold"/>
                                        <p:tgtEl>
                                          <p:spTgt spid="39"/>
                                        </p:tgtEl>
                                        <p:attrNameLst>
                                          <p:attrName>ppt_y</p:attrName>
                                        </p:attrNameLst>
                                      </p:cBhvr>
                                      <p:tavLst>
                                        <p:tav tm="0">
                                          <p:val>
                                            <p:strVal val="#ppt_y"/>
                                          </p:val>
                                        </p:tav>
                                        <p:tav tm="100000">
                                          <p:val>
                                            <p:strVal val="#ppt_y"/>
                                          </p:val>
                                        </p:tav>
                                      </p:tavLst>
                                    </p:anim>
                                  </p:childTnLst>
                                </p:cTn>
                              </p:par>
                              <p:par>
                                <p:cTn id="31" presetID="2" presetClass="entr" presetSubtype="8" repeatCount="indefinite" fill="hold" grpId="0" nodeType="withEffect">
                                  <p:stCondLst>
                                    <p:cond delay="500"/>
                                  </p:stCondLst>
                                  <p:childTnLst>
                                    <p:set>
                                      <p:cBhvr>
                                        <p:cTn id="32" dur="1" fill="hold">
                                          <p:stCondLst>
                                            <p:cond delay="0"/>
                                          </p:stCondLst>
                                        </p:cTn>
                                        <p:tgtEl>
                                          <p:spTgt spid="40"/>
                                        </p:tgtEl>
                                        <p:attrNameLst>
                                          <p:attrName>style.visibility</p:attrName>
                                        </p:attrNameLst>
                                      </p:cBhvr>
                                      <p:to>
                                        <p:strVal val="visible"/>
                                      </p:to>
                                    </p:set>
                                    <p:anim calcmode="lin" valueType="num">
                                      <p:cBhvr additive="base">
                                        <p:cTn id="33" dur="20000" fill="hold"/>
                                        <p:tgtEl>
                                          <p:spTgt spid="40"/>
                                        </p:tgtEl>
                                        <p:attrNameLst>
                                          <p:attrName>ppt_x</p:attrName>
                                        </p:attrNameLst>
                                      </p:cBhvr>
                                      <p:tavLst>
                                        <p:tav tm="0">
                                          <p:val>
                                            <p:strVal val="0-#ppt_w/2"/>
                                          </p:val>
                                        </p:tav>
                                        <p:tav tm="100000">
                                          <p:val>
                                            <p:strVal val="#ppt_x"/>
                                          </p:val>
                                        </p:tav>
                                      </p:tavLst>
                                    </p:anim>
                                    <p:anim calcmode="lin" valueType="num">
                                      <p:cBhvr additive="base">
                                        <p:cTn id="34" dur="20000" fill="hold"/>
                                        <p:tgtEl>
                                          <p:spTgt spid="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4"/>
                    </p:tgtEl>
                  </p:cond>
                </p:stCondLst>
                <p:endSync evt="end" delay="0">
                  <p:rtn val="all"/>
                </p:endSync>
                <p:childTnLst>
                  <p:par>
                    <p:cTn id="36" fill="hold">
                      <p:stCondLst>
                        <p:cond delay="0"/>
                      </p:stCondLst>
                      <p:childTnLst>
                        <p:par>
                          <p:cTn id="37" fill="hold">
                            <p:stCondLst>
                              <p:cond delay="0"/>
                            </p:stCondLst>
                            <p:childTnLst>
                              <p:par>
                                <p:cTn id="38" presetID="26" presetClass="emph" presetSubtype="0" fill="hold" grpId="0" nodeType="clickEffect">
                                  <p:stCondLst>
                                    <p:cond delay="0"/>
                                  </p:stCondLst>
                                  <p:childTnLst>
                                    <p:animEffect transition="out" filter="fade">
                                      <p:cBhvr>
                                        <p:cTn id="39" dur="500" tmFilter="0, 0; .2, .5; .8, .5; 1, 0"/>
                                        <p:tgtEl>
                                          <p:spTgt spid="4"/>
                                        </p:tgtEl>
                                      </p:cBhvr>
                                    </p:animEffect>
                                    <p:animScale>
                                      <p:cBhvr>
                                        <p:cTn id="40" dur="250" autoRev="1" fill="hold"/>
                                        <p:tgtEl>
                                          <p:spTgt spid="4"/>
                                        </p:tgtEl>
                                      </p:cBhvr>
                                      <p:by x="105000" y="105000"/>
                                    </p:animScale>
                                  </p:childTnLst>
                                </p:cTn>
                              </p:par>
                            </p:childTnLst>
                          </p:cTn>
                        </p:par>
                      </p:childTnLst>
                    </p:cTn>
                  </p:par>
                </p:childTnLst>
              </p:cTn>
              <p:nextCondLst>
                <p:cond evt="onClick" delay="0">
                  <p:tgtEl>
                    <p:spTgt spid="4"/>
                  </p:tgtEl>
                </p:cond>
              </p:nextCondLst>
            </p:seq>
            <p:seq concurrent="1" nextAc="seek">
              <p:cTn id="41" restart="whenNotActive" fill="hold" evtFilter="cancelBubble" nodeType="interactiveSeq">
                <p:stCondLst>
                  <p:cond evt="onClick" delay="0">
                    <p:tgtEl>
                      <p:spTgt spid="38"/>
                    </p:tgtEl>
                  </p:cond>
                </p:stCondLst>
                <p:endSync evt="end" delay="0">
                  <p:rtn val="all"/>
                </p:endSync>
                <p:childTnLst>
                  <p:par>
                    <p:cTn id="42" fill="hold">
                      <p:stCondLst>
                        <p:cond delay="0"/>
                      </p:stCondLst>
                      <p:childTnLst>
                        <p:par>
                          <p:cTn id="43" fill="hold">
                            <p:stCondLst>
                              <p:cond delay="0"/>
                            </p:stCondLst>
                            <p:childTnLst>
                              <p:par>
                                <p:cTn id="44" presetID="1" presetClass="emph" presetSubtype="2" fill="hold" nodeType="clickEffect">
                                  <p:stCondLst>
                                    <p:cond delay="0"/>
                                  </p:stCondLst>
                                  <p:childTnLst>
                                    <p:animClr clrSpc="rgb" dir="cw">
                                      <p:cBhvr>
                                        <p:cTn id="45" dur="250" fill="hold"/>
                                        <p:tgtEl>
                                          <p:spTgt spid="38"/>
                                        </p:tgtEl>
                                        <p:attrNameLst>
                                          <p:attrName>fillcolor</p:attrName>
                                        </p:attrNameLst>
                                      </p:cBhvr>
                                      <p:to>
                                        <a:srgbClr val="FFF2CC"/>
                                      </p:to>
                                    </p:animClr>
                                    <p:set>
                                      <p:cBhvr>
                                        <p:cTn id="46" dur="250" fill="hold"/>
                                        <p:tgtEl>
                                          <p:spTgt spid="38"/>
                                        </p:tgtEl>
                                        <p:attrNameLst>
                                          <p:attrName>fill.type</p:attrName>
                                        </p:attrNameLst>
                                      </p:cBhvr>
                                      <p:to>
                                        <p:strVal val="solid"/>
                                      </p:to>
                                    </p:set>
                                    <p:set>
                                      <p:cBhvr>
                                        <p:cTn id="47" dur="250" fill="hold"/>
                                        <p:tgtEl>
                                          <p:spTgt spid="38"/>
                                        </p:tgtEl>
                                        <p:attrNameLst>
                                          <p:attrName>fill.on</p:attrName>
                                        </p:attrNameLst>
                                      </p:cBhvr>
                                      <p:to>
                                        <p:strVal val="true"/>
                                      </p:to>
                                    </p:set>
                                  </p:childTnLst>
                                  <p:subTnLst>
                                    <p:audio>
                                      <p:cMediaNode>
                                        <p:cTn display="0" masterRel="sameClick">
                                          <p:stCondLst>
                                            <p:cond evt="begin" delay="0">
                                              <p:tn val="44"/>
                                            </p:cond>
                                          </p:stCondLst>
                                          <p:endCondLst>
                                            <p:cond evt="onStopAudio" delay="0">
                                              <p:tgtEl>
                                                <p:sldTgt/>
                                              </p:tgtEl>
                                            </p:cond>
                                          </p:endCondLst>
                                        </p:cTn>
                                        <p:tgtEl>
                                          <p:sndTgt r:embed="rId3" name="click.wav"/>
                                        </p:tgtEl>
                                      </p:cMediaNode>
                                    </p:audio>
                                  </p:subTnLst>
                                </p:cTn>
                              </p:par>
                              <p:par>
                                <p:cTn id="48" presetID="23" presetClass="entr" presetSubtype="32" fill="hold" nodeType="withEffect">
                                  <p:stCondLst>
                                    <p:cond delay="1000"/>
                                  </p:stCondLst>
                                  <p:childTnLst>
                                    <p:set>
                                      <p:cBhvr>
                                        <p:cTn id="49" dur="1" fill="hold">
                                          <p:stCondLst>
                                            <p:cond delay="0"/>
                                          </p:stCondLst>
                                        </p:cTn>
                                        <p:tgtEl>
                                          <p:spTgt spid="46"/>
                                        </p:tgtEl>
                                        <p:attrNameLst>
                                          <p:attrName>style.visibility</p:attrName>
                                        </p:attrNameLst>
                                      </p:cBhvr>
                                      <p:to>
                                        <p:strVal val="visible"/>
                                      </p:to>
                                    </p:set>
                                    <p:anim calcmode="lin" valueType="num">
                                      <p:cBhvr>
                                        <p:cTn id="50" dur="250" fill="hold"/>
                                        <p:tgtEl>
                                          <p:spTgt spid="46"/>
                                        </p:tgtEl>
                                        <p:attrNameLst>
                                          <p:attrName>ppt_w</p:attrName>
                                        </p:attrNameLst>
                                      </p:cBhvr>
                                      <p:tavLst>
                                        <p:tav tm="0">
                                          <p:val>
                                            <p:strVal val="4*#ppt_w"/>
                                          </p:val>
                                        </p:tav>
                                        <p:tav tm="100000">
                                          <p:val>
                                            <p:strVal val="#ppt_w"/>
                                          </p:val>
                                        </p:tav>
                                      </p:tavLst>
                                    </p:anim>
                                    <p:anim calcmode="lin" valueType="num">
                                      <p:cBhvr>
                                        <p:cTn id="51" dur="250" fill="hold"/>
                                        <p:tgtEl>
                                          <p:spTgt spid="46"/>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48"/>
                                            </p:cond>
                                          </p:stCondLst>
                                          <p:endCondLst>
                                            <p:cond evt="onStopAudio" delay="0">
                                              <p:tgtEl>
                                                <p:sldTgt/>
                                              </p:tgtEl>
                                            </p:cond>
                                          </p:endCondLst>
                                        </p:cTn>
                                        <p:tgtEl>
                                          <p:sndTgt r:embed="rId4" name="Check mark.wav"/>
                                        </p:tgtEl>
                                      </p:cMediaNode>
                                    </p:audio>
                                  </p:subTnLst>
                                </p:cTn>
                              </p:par>
                              <p:par>
                                <p:cTn id="52" presetID="1" presetClass="emph" presetSubtype="2" fill="hold" nodeType="withEffect">
                                  <p:stCondLst>
                                    <p:cond delay="1000"/>
                                  </p:stCondLst>
                                  <p:childTnLst>
                                    <p:animClr clrSpc="rgb" dir="cw">
                                      <p:cBhvr>
                                        <p:cTn id="53" dur="250" fill="hold"/>
                                        <p:tgtEl>
                                          <p:spTgt spid="38"/>
                                        </p:tgtEl>
                                        <p:attrNameLst>
                                          <p:attrName>fillcolor</p:attrName>
                                        </p:attrNameLst>
                                      </p:cBhvr>
                                      <p:to>
                                        <a:srgbClr val="00B050"/>
                                      </p:to>
                                    </p:animClr>
                                    <p:set>
                                      <p:cBhvr>
                                        <p:cTn id="54" dur="250" fill="hold"/>
                                        <p:tgtEl>
                                          <p:spTgt spid="38"/>
                                        </p:tgtEl>
                                        <p:attrNameLst>
                                          <p:attrName>fill.type</p:attrName>
                                        </p:attrNameLst>
                                      </p:cBhvr>
                                      <p:to>
                                        <p:strVal val="solid"/>
                                      </p:to>
                                    </p:set>
                                    <p:set>
                                      <p:cBhvr>
                                        <p:cTn id="55" dur="25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56" restart="whenNotActive" fill="hold" evtFilter="cancelBubble" nodeType="interactiveSeq">
                <p:stCondLst>
                  <p:cond evt="onClick" delay="0">
                    <p:tgtEl>
                      <p:spTgt spid="43"/>
                    </p:tgtEl>
                  </p:cond>
                </p:stCondLst>
                <p:endSync evt="end" delay="0">
                  <p:rtn val="all"/>
                </p:endSync>
                <p:childTnLst>
                  <p:par>
                    <p:cTn id="57" fill="hold">
                      <p:stCondLst>
                        <p:cond delay="0"/>
                      </p:stCondLst>
                      <p:childTnLst>
                        <p:par>
                          <p:cTn id="58" fill="hold">
                            <p:stCondLst>
                              <p:cond delay="0"/>
                            </p:stCondLst>
                            <p:childTnLst>
                              <p:par>
                                <p:cTn id="59" presetID="1" presetClass="emph" presetSubtype="2" fill="hold" nodeType="clickEffect">
                                  <p:stCondLst>
                                    <p:cond delay="0"/>
                                  </p:stCondLst>
                                  <p:childTnLst>
                                    <p:animClr clrSpc="rgb" dir="cw">
                                      <p:cBhvr>
                                        <p:cTn id="60" dur="250" fill="hold"/>
                                        <p:tgtEl>
                                          <p:spTgt spid="43"/>
                                        </p:tgtEl>
                                        <p:attrNameLst>
                                          <p:attrName>fillcolor</p:attrName>
                                        </p:attrNameLst>
                                      </p:cBhvr>
                                      <p:to>
                                        <a:srgbClr val="FFF2CC"/>
                                      </p:to>
                                    </p:animClr>
                                    <p:set>
                                      <p:cBhvr>
                                        <p:cTn id="61" dur="250" fill="hold"/>
                                        <p:tgtEl>
                                          <p:spTgt spid="43"/>
                                        </p:tgtEl>
                                        <p:attrNameLst>
                                          <p:attrName>fill.type</p:attrName>
                                        </p:attrNameLst>
                                      </p:cBhvr>
                                      <p:to>
                                        <p:strVal val="solid"/>
                                      </p:to>
                                    </p:set>
                                    <p:set>
                                      <p:cBhvr>
                                        <p:cTn id="62" dur="250" fill="hold"/>
                                        <p:tgtEl>
                                          <p:spTgt spid="43"/>
                                        </p:tgtEl>
                                        <p:attrNameLst>
                                          <p:attrName>fill.on</p:attrName>
                                        </p:attrNameLst>
                                      </p:cBhvr>
                                      <p:to>
                                        <p:strVal val="true"/>
                                      </p:to>
                                    </p:set>
                                  </p:childTnLst>
                                  <p:subTnLst>
                                    <p:audio>
                                      <p:cMediaNode>
                                        <p:cTn display="0" masterRel="sameClick">
                                          <p:stCondLst>
                                            <p:cond evt="begin" delay="0">
                                              <p:tn val="59"/>
                                            </p:cond>
                                          </p:stCondLst>
                                          <p:endCondLst>
                                            <p:cond evt="onStopAudio" delay="0">
                                              <p:tgtEl>
                                                <p:sldTgt/>
                                              </p:tgtEl>
                                            </p:cond>
                                          </p:endCondLst>
                                        </p:cTn>
                                        <p:tgtEl>
                                          <p:sndTgt r:embed="rId3" name="click.wav"/>
                                        </p:tgtEl>
                                      </p:cMediaNode>
                                    </p:audio>
                                  </p:subTnLst>
                                </p:cTn>
                              </p:par>
                              <p:par>
                                <p:cTn id="63" presetID="23" presetClass="entr" presetSubtype="32" fill="hold" nodeType="withEffect">
                                  <p:stCondLst>
                                    <p:cond delay="1000"/>
                                  </p:stCondLst>
                                  <p:childTnLst>
                                    <p:set>
                                      <p:cBhvr>
                                        <p:cTn id="64" dur="1" fill="hold">
                                          <p:stCondLst>
                                            <p:cond delay="0"/>
                                          </p:stCondLst>
                                        </p:cTn>
                                        <p:tgtEl>
                                          <p:spTgt spid="49"/>
                                        </p:tgtEl>
                                        <p:attrNameLst>
                                          <p:attrName>style.visibility</p:attrName>
                                        </p:attrNameLst>
                                      </p:cBhvr>
                                      <p:to>
                                        <p:strVal val="visible"/>
                                      </p:to>
                                    </p:set>
                                    <p:anim calcmode="lin" valueType="num">
                                      <p:cBhvr>
                                        <p:cTn id="65" dur="250" fill="hold"/>
                                        <p:tgtEl>
                                          <p:spTgt spid="49"/>
                                        </p:tgtEl>
                                        <p:attrNameLst>
                                          <p:attrName>ppt_w</p:attrName>
                                        </p:attrNameLst>
                                      </p:cBhvr>
                                      <p:tavLst>
                                        <p:tav tm="0">
                                          <p:val>
                                            <p:strVal val="4*#ppt_w"/>
                                          </p:val>
                                        </p:tav>
                                        <p:tav tm="100000">
                                          <p:val>
                                            <p:strVal val="#ppt_w"/>
                                          </p:val>
                                        </p:tav>
                                      </p:tavLst>
                                    </p:anim>
                                    <p:anim calcmode="lin" valueType="num">
                                      <p:cBhvr>
                                        <p:cTn id="66"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3"/>
                                            </p:cond>
                                          </p:stCondLst>
                                          <p:endCondLst>
                                            <p:cond evt="onStopAudio" delay="0">
                                              <p:tgtEl>
                                                <p:sldTgt/>
                                              </p:tgtEl>
                                            </p:cond>
                                          </p:endCondLst>
                                        </p:cTn>
                                        <p:tgtEl>
                                          <p:sndTgt r:embed="rId5" name="Wrong Buzzer.wav"/>
                                        </p:tgtEl>
                                      </p:cMediaNode>
                                    </p:audio>
                                  </p:subTnLst>
                                </p:cTn>
                              </p:par>
                              <p:par>
                                <p:cTn id="67" presetID="1" presetClass="emph" presetSubtype="2" fill="hold" nodeType="withEffect">
                                  <p:stCondLst>
                                    <p:cond delay="1000"/>
                                  </p:stCondLst>
                                  <p:childTnLst>
                                    <p:animClr clrSpc="rgb" dir="cw">
                                      <p:cBhvr>
                                        <p:cTn id="68" dur="250" fill="hold"/>
                                        <p:tgtEl>
                                          <p:spTgt spid="43"/>
                                        </p:tgtEl>
                                        <p:attrNameLst>
                                          <p:attrName>fillcolor</p:attrName>
                                        </p:attrNameLst>
                                      </p:cBhvr>
                                      <p:to>
                                        <a:srgbClr val="FFFF00"/>
                                      </p:to>
                                    </p:animClr>
                                    <p:set>
                                      <p:cBhvr>
                                        <p:cTn id="69" dur="250" fill="hold"/>
                                        <p:tgtEl>
                                          <p:spTgt spid="43"/>
                                        </p:tgtEl>
                                        <p:attrNameLst>
                                          <p:attrName>fill.type</p:attrName>
                                        </p:attrNameLst>
                                      </p:cBhvr>
                                      <p:to>
                                        <p:strVal val="solid"/>
                                      </p:to>
                                    </p:set>
                                    <p:set>
                                      <p:cBhvr>
                                        <p:cTn id="70"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71" restart="whenNotActive" fill="hold" evtFilter="cancelBubble" nodeType="interactiveSeq">
                <p:stCondLst>
                  <p:cond evt="onClick" delay="0">
                    <p:tgtEl>
                      <p:spTgt spid="44"/>
                    </p:tgtEl>
                  </p:cond>
                </p:stCondLst>
                <p:endSync evt="end" delay="0">
                  <p:rtn val="all"/>
                </p:endSync>
                <p:childTnLst>
                  <p:par>
                    <p:cTn id="72" fill="hold">
                      <p:stCondLst>
                        <p:cond delay="0"/>
                      </p:stCondLst>
                      <p:childTnLst>
                        <p:par>
                          <p:cTn id="73" fill="hold">
                            <p:stCondLst>
                              <p:cond delay="0"/>
                            </p:stCondLst>
                            <p:childTnLst>
                              <p:par>
                                <p:cTn id="74" presetID="1" presetClass="emph" presetSubtype="2" fill="hold" nodeType="clickEffect">
                                  <p:stCondLst>
                                    <p:cond delay="0"/>
                                  </p:stCondLst>
                                  <p:childTnLst>
                                    <p:animClr clrSpc="rgb" dir="cw">
                                      <p:cBhvr>
                                        <p:cTn id="75" dur="250" fill="hold"/>
                                        <p:tgtEl>
                                          <p:spTgt spid="44"/>
                                        </p:tgtEl>
                                        <p:attrNameLst>
                                          <p:attrName>fillcolor</p:attrName>
                                        </p:attrNameLst>
                                      </p:cBhvr>
                                      <p:to>
                                        <a:srgbClr val="FFF2CC"/>
                                      </p:to>
                                    </p:animClr>
                                    <p:set>
                                      <p:cBhvr>
                                        <p:cTn id="76" dur="250" fill="hold"/>
                                        <p:tgtEl>
                                          <p:spTgt spid="44"/>
                                        </p:tgtEl>
                                        <p:attrNameLst>
                                          <p:attrName>fill.type</p:attrName>
                                        </p:attrNameLst>
                                      </p:cBhvr>
                                      <p:to>
                                        <p:strVal val="solid"/>
                                      </p:to>
                                    </p:set>
                                    <p:set>
                                      <p:cBhvr>
                                        <p:cTn id="77" dur="250" fill="hold"/>
                                        <p:tgtEl>
                                          <p:spTgt spid="44"/>
                                        </p:tgtEl>
                                        <p:attrNameLst>
                                          <p:attrName>fill.on</p:attrName>
                                        </p:attrNameLst>
                                      </p:cBhvr>
                                      <p:to>
                                        <p:strVal val="true"/>
                                      </p:to>
                                    </p:set>
                                  </p:childTnLst>
                                  <p:subTnLst>
                                    <p:audio>
                                      <p:cMediaNode>
                                        <p:cTn display="0" masterRel="sameClick">
                                          <p:stCondLst>
                                            <p:cond evt="begin" delay="0">
                                              <p:tn val="74"/>
                                            </p:cond>
                                          </p:stCondLst>
                                          <p:endCondLst>
                                            <p:cond evt="onStopAudio" delay="0">
                                              <p:tgtEl>
                                                <p:sldTgt/>
                                              </p:tgtEl>
                                            </p:cond>
                                          </p:endCondLst>
                                        </p:cTn>
                                        <p:tgtEl>
                                          <p:sndTgt r:embed="rId3" name="click.wav"/>
                                        </p:tgtEl>
                                      </p:cMediaNode>
                                    </p:audio>
                                  </p:subTnLst>
                                </p:cTn>
                              </p:par>
                              <p:par>
                                <p:cTn id="78" presetID="23" presetClass="entr" presetSubtype="32" fill="hold" nodeType="withEffect">
                                  <p:stCondLst>
                                    <p:cond delay="1000"/>
                                  </p:stCondLst>
                                  <p:childTnLst>
                                    <p:set>
                                      <p:cBhvr>
                                        <p:cTn id="79" dur="1" fill="hold">
                                          <p:stCondLst>
                                            <p:cond delay="0"/>
                                          </p:stCondLst>
                                        </p:cTn>
                                        <p:tgtEl>
                                          <p:spTgt spid="47"/>
                                        </p:tgtEl>
                                        <p:attrNameLst>
                                          <p:attrName>style.visibility</p:attrName>
                                        </p:attrNameLst>
                                      </p:cBhvr>
                                      <p:to>
                                        <p:strVal val="visible"/>
                                      </p:to>
                                    </p:set>
                                    <p:anim calcmode="lin" valueType="num">
                                      <p:cBhvr>
                                        <p:cTn id="80" dur="250" fill="hold"/>
                                        <p:tgtEl>
                                          <p:spTgt spid="47"/>
                                        </p:tgtEl>
                                        <p:attrNameLst>
                                          <p:attrName>ppt_w</p:attrName>
                                        </p:attrNameLst>
                                      </p:cBhvr>
                                      <p:tavLst>
                                        <p:tav tm="0">
                                          <p:val>
                                            <p:strVal val="4*#ppt_w"/>
                                          </p:val>
                                        </p:tav>
                                        <p:tav tm="100000">
                                          <p:val>
                                            <p:strVal val="#ppt_w"/>
                                          </p:val>
                                        </p:tav>
                                      </p:tavLst>
                                    </p:anim>
                                    <p:anim calcmode="lin" valueType="num">
                                      <p:cBhvr>
                                        <p:cTn id="81"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78"/>
                                            </p:cond>
                                          </p:stCondLst>
                                          <p:endCondLst>
                                            <p:cond evt="onStopAudio" delay="0">
                                              <p:tgtEl>
                                                <p:sldTgt/>
                                              </p:tgtEl>
                                            </p:cond>
                                          </p:endCondLst>
                                        </p:cTn>
                                        <p:tgtEl>
                                          <p:sndTgt r:embed="rId5" name="Wrong Buzzer.wav"/>
                                        </p:tgtEl>
                                      </p:cMediaNode>
                                    </p:audio>
                                  </p:subTnLst>
                                </p:cTn>
                              </p:par>
                              <p:par>
                                <p:cTn id="82" presetID="1" presetClass="emph" presetSubtype="2" fill="hold" nodeType="withEffect">
                                  <p:stCondLst>
                                    <p:cond delay="1000"/>
                                  </p:stCondLst>
                                  <p:childTnLst>
                                    <p:animClr clrSpc="rgb" dir="cw">
                                      <p:cBhvr>
                                        <p:cTn id="83" dur="250" fill="hold"/>
                                        <p:tgtEl>
                                          <p:spTgt spid="44"/>
                                        </p:tgtEl>
                                        <p:attrNameLst>
                                          <p:attrName>fillcolor</p:attrName>
                                        </p:attrNameLst>
                                      </p:cBhvr>
                                      <p:to>
                                        <a:srgbClr val="FFFF00"/>
                                      </p:to>
                                    </p:animClr>
                                    <p:set>
                                      <p:cBhvr>
                                        <p:cTn id="84" dur="250" fill="hold"/>
                                        <p:tgtEl>
                                          <p:spTgt spid="44"/>
                                        </p:tgtEl>
                                        <p:attrNameLst>
                                          <p:attrName>fill.type</p:attrName>
                                        </p:attrNameLst>
                                      </p:cBhvr>
                                      <p:to>
                                        <p:strVal val="solid"/>
                                      </p:to>
                                    </p:set>
                                    <p:set>
                                      <p:cBhvr>
                                        <p:cTn id="85"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seq concurrent="1" nextAc="seek">
              <p:cTn id="86" restart="whenNotActive" fill="hold" evtFilter="cancelBubble" nodeType="interactiveSeq">
                <p:stCondLst>
                  <p:cond evt="onClick" delay="0">
                    <p:tgtEl>
                      <p:spTgt spid="45"/>
                    </p:tgtEl>
                  </p:cond>
                </p:stCondLst>
                <p:endSync evt="end" delay="0">
                  <p:rtn val="all"/>
                </p:endSync>
                <p:childTnLst>
                  <p:par>
                    <p:cTn id="87" fill="hold">
                      <p:stCondLst>
                        <p:cond delay="0"/>
                      </p:stCondLst>
                      <p:childTnLst>
                        <p:par>
                          <p:cTn id="88" fill="hold">
                            <p:stCondLst>
                              <p:cond delay="0"/>
                            </p:stCondLst>
                            <p:childTnLst>
                              <p:par>
                                <p:cTn id="89" presetID="1" presetClass="emph" presetSubtype="2" fill="hold" nodeType="clickEffect">
                                  <p:stCondLst>
                                    <p:cond delay="0"/>
                                  </p:stCondLst>
                                  <p:childTnLst>
                                    <p:animClr clrSpc="rgb" dir="cw">
                                      <p:cBhvr>
                                        <p:cTn id="90" dur="250" fill="hold"/>
                                        <p:tgtEl>
                                          <p:spTgt spid="45"/>
                                        </p:tgtEl>
                                        <p:attrNameLst>
                                          <p:attrName>fillcolor</p:attrName>
                                        </p:attrNameLst>
                                      </p:cBhvr>
                                      <p:to>
                                        <a:srgbClr val="FFF2CC"/>
                                      </p:to>
                                    </p:animClr>
                                    <p:set>
                                      <p:cBhvr>
                                        <p:cTn id="91" dur="250" fill="hold"/>
                                        <p:tgtEl>
                                          <p:spTgt spid="45"/>
                                        </p:tgtEl>
                                        <p:attrNameLst>
                                          <p:attrName>fill.type</p:attrName>
                                        </p:attrNameLst>
                                      </p:cBhvr>
                                      <p:to>
                                        <p:strVal val="solid"/>
                                      </p:to>
                                    </p:set>
                                    <p:set>
                                      <p:cBhvr>
                                        <p:cTn id="92" dur="250" fill="hold"/>
                                        <p:tgtEl>
                                          <p:spTgt spid="45"/>
                                        </p:tgtEl>
                                        <p:attrNameLst>
                                          <p:attrName>fill.on</p:attrName>
                                        </p:attrNameLst>
                                      </p:cBhvr>
                                      <p:to>
                                        <p:strVal val="true"/>
                                      </p:to>
                                    </p:set>
                                  </p:childTnLst>
                                  <p:subTnLst>
                                    <p:audio>
                                      <p:cMediaNode>
                                        <p:cTn display="0" masterRel="sameClick">
                                          <p:stCondLst>
                                            <p:cond evt="begin" delay="0">
                                              <p:tn val="89"/>
                                            </p:cond>
                                          </p:stCondLst>
                                          <p:endCondLst>
                                            <p:cond evt="onStopAudio" delay="0">
                                              <p:tgtEl>
                                                <p:sldTgt/>
                                              </p:tgtEl>
                                            </p:cond>
                                          </p:endCondLst>
                                        </p:cTn>
                                        <p:tgtEl>
                                          <p:sndTgt r:embed="rId3" name="click.wav"/>
                                        </p:tgtEl>
                                      </p:cMediaNode>
                                    </p:audio>
                                  </p:subTnLst>
                                </p:cTn>
                              </p:par>
                              <p:par>
                                <p:cTn id="93" presetID="23" presetClass="entr" presetSubtype="32" fill="hold" nodeType="withEffect">
                                  <p:stCondLst>
                                    <p:cond delay="1000"/>
                                  </p:stCondLst>
                                  <p:childTnLst>
                                    <p:set>
                                      <p:cBhvr>
                                        <p:cTn id="94" dur="1" fill="hold">
                                          <p:stCondLst>
                                            <p:cond delay="0"/>
                                          </p:stCondLst>
                                        </p:cTn>
                                        <p:tgtEl>
                                          <p:spTgt spid="48"/>
                                        </p:tgtEl>
                                        <p:attrNameLst>
                                          <p:attrName>style.visibility</p:attrName>
                                        </p:attrNameLst>
                                      </p:cBhvr>
                                      <p:to>
                                        <p:strVal val="visible"/>
                                      </p:to>
                                    </p:set>
                                    <p:anim calcmode="lin" valueType="num">
                                      <p:cBhvr>
                                        <p:cTn id="95" dur="250" fill="hold"/>
                                        <p:tgtEl>
                                          <p:spTgt spid="48"/>
                                        </p:tgtEl>
                                        <p:attrNameLst>
                                          <p:attrName>ppt_w</p:attrName>
                                        </p:attrNameLst>
                                      </p:cBhvr>
                                      <p:tavLst>
                                        <p:tav tm="0">
                                          <p:val>
                                            <p:strVal val="4*#ppt_w"/>
                                          </p:val>
                                        </p:tav>
                                        <p:tav tm="100000">
                                          <p:val>
                                            <p:strVal val="#ppt_w"/>
                                          </p:val>
                                        </p:tav>
                                      </p:tavLst>
                                    </p:anim>
                                    <p:anim calcmode="lin" valueType="num">
                                      <p:cBhvr>
                                        <p:cTn id="96" dur="250" fill="hold"/>
                                        <p:tgtEl>
                                          <p:spTgt spid="48"/>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3"/>
                                            </p:cond>
                                          </p:stCondLst>
                                          <p:endCondLst>
                                            <p:cond evt="onStopAudio" delay="0">
                                              <p:tgtEl>
                                                <p:sldTgt/>
                                              </p:tgtEl>
                                            </p:cond>
                                          </p:endCondLst>
                                        </p:cTn>
                                        <p:tgtEl>
                                          <p:sndTgt r:embed="rId5" name="Wrong Buzzer.wav"/>
                                        </p:tgtEl>
                                      </p:cMediaNode>
                                    </p:audio>
                                  </p:subTnLst>
                                </p:cTn>
                              </p:par>
                              <p:par>
                                <p:cTn id="97" presetID="1" presetClass="emph" presetSubtype="2" fill="hold" nodeType="withEffect">
                                  <p:stCondLst>
                                    <p:cond delay="1000"/>
                                  </p:stCondLst>
                                  <p:childTnLst>
                                    <p:animClr clrSpc="rgb" dir="cw">
                                      <p:cBhvr>
                                        <p:cTn id="98" dur="250" fill="hold"/>
                                        <p:tgtEl>
                                          <p:spTgt spid="45"/>
                                        </p:tgtEl>
                                        <p:attrNameLst>
                                          <p:attrName>fillcolor</p:attrName>
                                        </p:attrNameLst>
                                      </p:cBhvr>
                                      <p:to>
                                        <a:srgbClr val="FFFF00"/>
                                      </p:to>
                                    </p:animClr>
                                    <p:set>
                                      <p:cBhvr>
                                        <p:cTn id="99" dur="250" fill="hold"/>
                                        <p:tgtEl>
                                          <p:spTgt spid="45"/>
                                        </p:tgtEl>
                                        <p:attrNameLst>
                                          <p:attrName>fill.type</p:attrName>
                                        </p:attrNameLst>
                                      </p:cBhvr>
                                      <p:to>
                                        <p:strVal val="solid"/>
                                      </p:to>
                                    </p:set>
                                    <p:set>
                                      <p:cBhvr>
                                        <p:cTn id="100" dur="250" fill="hold"/>
                                        <p:tgtEl>
                                          <p:spTgt spid="45"/>
                                        </p:tgtEl>
                                        <p:attrNameLst>
                                          <p:attrName>fill.on</p:attrName>
                                        </p:attrNameLst>
                                      </p:cBhvr>
                                      <p:to>
                                        <p:strVal val="true"/>
                                      </p:to>
                                    </p:set>
                                  </p:childTnLst>
                                </p:cTn>
                              </p:par>
                            </p:childTnLst>
                          </p:cTn>
                        </p:par>
                      </p:childTnLst>
                    </p:cTn>
                  </p:par>
                </p:childTnLst>
              </p:cTn>
              <p:nextCondLst>
                <p:cond evt="onClick" delay="0">
                  <p:tgtEl>
                    <p:spTgt spid="45"/>
                  </p:tgtEl>
                </p:cond>
              </p:nextCondLst>
            </p:seq>
          </p:childTnLst>
        </p:cTn>
      </p:par>
    </p:tnLst>
    <p:bldLst>
      <p:bldP spid="4" grpId="0" animBg="1"/>
      <p:bldP spid="38" grpId="0" animBg="1"/>
      <p:bldP spid="39" grpId="0" animBg="1"/>
      <p:bldP spid="40" grpId="0" animBg="1"/>
      <p:bldP spid="43" grpId="0" animBg="1"/>
      <p:bldP spid="44" grpId="0" animBg="1"/>
      <p:bldP spid="45"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501864"/>
            <a:ext cx="12182087" cy="438153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1" name="Picture 3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85" y="3571261"/>
            <a:ext cx="3927231" cy="3286739"/>
          </a:xfrm>
          <a:prstGeom prst="rect">
            <a:avLst/>
          </a:prstGeom>
        </p:spPr>
      </p:pic>
      <p:sp>
        <p:nvSpPr>
          <p:cNvPr id="5" name="Rectangle 12"/>
          <p:cNvSpPr/>
          <p:nvPr/>
        </p:nvSpPr>
        <p:spPr>
          <a:xfrm>
            <a:off x="0" y="-25400"/>
            <a:ext cx="12192000" cy="3454400"/>
          </a:xfrm>
          <a:custGeom>
            <a:avLst/>
            <a:gdLst>
              <a:gd name="connsiteX0" fmla="*/ 0 w 9144000"/>
              <a:gd name="connsiteY0" fmla="*/ 0 h 2780928"/>
              <a:gd name="connsiteX1" fmla="*/ 9144000 w 9144000"/>
              <a:gd name="connsiteY1" fmla="*/ 0 h 2780928"/>
              <a:gd name="connsiteX2" fmla="*/ 9144000 w 9144000"/>
              <a:gd name="connsiteY2" fmla="*/ 2780928 h 2780928"/>
              <a:gd name="connsiteX3" fmla="*/ 0 w 9144000"/>
              <a:gd name="connsiteY3" fmla="*/ 2780928 h 2780928"/>
              <a:gd name="connsiteX4" fmla="*/ 0 w 9144000"/>
              <a:gd name="connsiteY4" fmla="*/ 0 h 2780928"/>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0 w 9144000"/>
              <a:gd name="connsiteY4" fmla="*/ 2780928 h 3162373"/>
              <a:gd name="connsiteX5" fmla="*/ 0 w 9144000"/>
              <a:gd name="connsiteY5"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0 w 9144000"/>
              <a:gd name="connsiteY5" fmla="*/ 2780928 h 3162373"/>
              <a:gd name="connsiteX6" fmla="*/ 0 w 9144000"/>
              <a:gd name="connsiteY6"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105400 w 9144000"/>
              <a:gd name="connsiteY4" fmla="*/ 278130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6096000 w 9144000"/>
              <a:gd name="connsiteY4" fmla="*/ 26479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162373"/>
              <a:gd name="connsiteX1" fmla="*/ 9144000 w 9144000"/>
              <a:gd name="connsiteY1" fmla="*/ 0 h 3162373"/>
              <a:gd name="connsiteX2" fmla="*/ 9144000 w 9144000"/>
              <a:gd name="connsiteY2" fmla="*/ 2780928 h 3162373"/>
              <a:gd name="connsiteX3" fmla="*/ 6477000 w 9144000"/>
              <a:gd name="connsiteY3" fmla="*/ 3162300 h 3162373"/>
              <a:gd name="connsiteX4" fmla="*/ 5619750 w 9144000"/>
              <a:gd name="connsiteY4" fmla="*/ 2762250 h 3162373"/>
              <a:gd name="connsiteX5" fmla="*/ 2286000 w 9144000"/>
              <a:gd name="connsiteY5" fmla="*/ 2952750 h 3162373"/>
              <a:gd name="connsiteX6" fmla="*/ 0 w 9144000"/>
              <a:gd name="connsiteY6" fmla="*/ 2780928 h 3162373"/>
              <a:gd name="connsiteX7" fmla="*/ 0 w 9144000"/>
              <a:gd name="connsiteY7" fmla="*/ 0 h 3162373"/>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5619750 w 9144000"/>
              <a:gd name="connsiteY4" fmla="*/ 2762250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333801"/>
              <a:gd name="connsiteX1" fmla="*/ 9144000 w 9144000"/>
              <a:gd name="connsiteY1" fmla="*/ 0 h 3333801"/>
              <a:gd name="connsiteX2" fmla="*/ 9144000 w 9144000"/>
              <a:gd name="connsiteY2" fmla="*/ 2780928 h 3333801"/>
              <a:gd name="connsiteX3" fmla="*/ 6400800 w 9144000"/>
              <a:gd name="connsiteY3" fmla="*/ 3333750 h 3333801"/>
              <a:gd name="connsiteX4" fmla="*/ 4622224 w 9144000"/>
              <a:gd name="connsiteY4" fmla="*/ 2790662 h 3333801"/>
              <a:gd name="connsiteX5" fmla="*/ 2286000 w 9144000"/>
              <a:gd name="connsiteY5" fmla="*/ 2952750 h 3333801"/>
              <a:gd name="connsiteX6" fmla="*/ 0 w 9144000"/>
              <a:gd name="connsiteY6" fmla="*/ 2780928 h 3333801"/>
              <a:gd name="connsiteX7" fmla="*/ 0 w 9144000"/>
              <a:gd name="connsiteY7" fmla="*/ 0 h 3333801"/>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622224 w 9144000"/>
              <a:gd name="connsiteY4" fmla="*/ 279066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518474"/>
              <a:gd name="connsiteX1" fmla="*/ 9144000 w 9144000"/>
              <a:gd name="connsiteY1" fmla="*/ 0 h 3518474"/>
              <a:gd name="connsiteX2" fmla="*/ 9144000 w 9144000"/>
              <a:gd name="connsiteY2" fmla="*/ 2780928 h 3518474"/>
              <a:gd name="connsiteX3" fmla="*/ 5056909 w 9144000"/>
              <a:gd name="connsiteY3" fmla="*/ 3518436 h 3518474"/>
              <a:gd name="connsiteX4" fmla="*/ 4428260 w 9144000"/>
              <a:gd name="connsiteY4" fmla="*/ 2748042 h 3518474"/>
              <a:gd name="connsiteX5" fmla="*/ 2286000 w 9144000"/>
              <a:gd name="connsiteY5" fmla="*/ 2952750 h 3518474"/>
              <a:gd name="connsiteX6" fmla="*/ 0 w 9144000"/>
              <a:gd name="connsiteY6" fmla="*/ 2780928 h 3518474"/>
              <a:gd name="connsiteX7" fmla="*/ 0 w 9144000"/>
              <a:gd name="connsiteY7" fmla="*/ 0 h 3518474"/>
              <a:gd name="connsiteX0" fmla="*/ 0 w 9144000"/>
              <a:gd name="connsiteY0" fmla="*/ 0 h 3404828"/>
              <a:gd name="connsiteX1" fmla="*/ 9144000 w 9144000"/>
              <a:gd name="connsiteY1" fmla="*/ 0 h 3404828"/>
              <a:gd name="connsiteX2" fmla="*/ 9144000 w 9144000"/>
              <a:gd name="connsiteY2" fmla="*/ 2780928 h 3404828"/>
              <a:gd name="connsiteX3" fmla="*/ 5306291 w 9144000"/>
              <a:gd name="connsiteY3" fmla="*/ 3404782 h 3404828"/>
              <a:gd name="connsiteX4" fmla="*/ 4428260 w 9144000"/>
              <a:gd name="connsiteY4" fmla="*/ 2748042 h 3404828"/>
              <a:gd name="connsiteX5" fmla="*/ 2286000 w 9144000"/>
              <a:gd name="connsiteY5" fmla="*/ 2952750 h 3404828"/>
              <a:gd name="connsiteX6" fmla="*/ 0 w 9144000"/>
              <a:gd name="connsiteY6" fmla="*/ 2780928 h 3404828"/>
              <a:gd name="connsiteX7" fmla="*/ 0 w 9144000"/>
              <a:gd name="connsiteY7" fmla="*/ 0 h 340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404828">
                <a:moveTo>
                  <a:pt x="0" y="0"/>
                </a:moveTo>
                <a:lnTo>
                  <a:pt x="9144000" y="0"/>
                </a:lnTo>
                <a:lnTo>
                  <a:pt x="9144000" y="2780928"/>
                </a:lnTo>
                <a:cubicBezTo>
                  <a:pt x="8248650" y="2774702"/>
                  <a:pt x="6201641" y="3411008"/>
                  <a:pt x="5306291" y="3404782"/>
                </a:cubicBezTo>
                <a:cubicBezTo>
                  <a:pt x="4423641" y="3353982"/>
                  <a:pt x="5310910" y="2798842"/>
                  <a:pt x="4428260" y="2748042"/>
                </a:cubicBezTo>
                <a:cubicBezTo>
                  <a:pt x="3488460" y="2748042"/>
                  <a:pt x="3225800" y="2952750"/>
                  <a:pt x="2286000" y="2952750"/>
                </a:cubicBezTo>
                <a:lnTo>
                  <a:pt x="0" y="2780928"/>
                </a:lnTo>
                <a:lnTo>
                  <a:pt x="0" y="0"/>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vi-VN" sz="2400">
              <a:solidFill>
                <a:prstClr val="white"/>
              </a:solidFill>
              <a:latin typeface="Arial" panose="020B0604020202020204" pitchFamily="34" charset="0"/>
              <a:sym typeface="Arial"/>
            </a:endParaRPr>
          </a:p>
        </p:txBody>
      </p:sp>
      <p:pic>
        <p:nvPicPr>
          <p:cNvPr id="33" name="Picture 3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96546" y="3056601"/>
            <a:ext cx="3785541" cy="382434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5583" y="835240"/>
            <a:ext cx="2365052" cy="3567897"/>
          </a:xfrm>
          <a:prstGeom prst="rect">
            <a:avLst/>
          </a:prstGeom>
        </p:spPr>
      </p:pic>
      <p:sp>
        <p:nvSpPr>
          <p:cNvPr id="36" name="Rounded Rectangle 35">
            <a:extLst>
              <a:ext uri="{FF2B5EF4-FFF2-40B4-BE49-F238E27FC236}">
                <a16:creationId xmlns:a16="http://schemas.microsoft.com/office/drawing/2014/main" id="{0F8DCA3E-F99A-9259-7FE0-AFCCC69F9B3B}"/>
              </a:ext>
            </a:extLst>
          </p:cNvPr>
          <p:cNvSpPr/>
          <p:nvPr/>
        </p:nvSpPr>
        <p:spPr>
          <a:xfrm>
            <a:off x="131365" y="48072"/>
            <a:ext cx="8933976" cy="2414865"/>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buClr>
                <a:srgbClr val="000000"/>
              </a:buClr>
            </a:pPr>
            <a:endParaRPr lang="en-VN" sz="1867" kern="0">
              <a:solidFill>
                <a:prstClr val="white"/>
              </a:solidFill>
              <a:latin typeface="Calibri"/>
              <a:sym typeface="Arial"/>
            </a:endParaRPr>
          </a:p>
        </p:txBody>
      </p:sp>
      <p:pic>
        <p:nvPicPr>
          <p:cNvPr id="37" name="Picture 36">
            <a:extLst>
              <a:ext uri="{FF2B5EF4-FFF2-40B4-BE49-F238E27FC236}">
                <a16:creationId xmlns:a16="http://schemas.microsoft.com/office/drawing/2014/main" id="{B82C1FE6-B4C4-9BF4-BC63-3CE6F12CAE6C}"/>
              </a:ext>
            </a:extLst>
          </p:cNvPr>
          <p:cNvPicPr>
            <a:picLocks noChangeAspect="1"/>
          </p:cNvPicPr>
          <p:nvPr/>
        </p:nvPicPr>
        <p:blipFill>
          <a:blip r:embed="rId9" cstate="print">
            <a:biLevel thresh="25000"/>
            <a:extLst>
              <a:ext uri="{BEBA8EAE-BF5A-486C-A8C5-ECC9F3942E4B}">
                <a14:imgProps xmlns:a14="http://schemas.microsoft.com/office/drawing/2010/main">
                  <a14:imgLayer r:embed="rId10">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5584246" y="5592350"/>
            <a:ext cx="1086500" cy="1182927"/>
          </a:xfrm>
          <a:prstGeom prst="rect">
            <a:avLst/>
          </a:prstGeom>
        </p:spPr>
      </p:pic>
      <p:sp>
        <p:nvSpPr>
          <p:cNvPr id="38" name="Rectangle 37">
            <a:extLst>
              <a:ext uri="{FF2B5EF4-FFF2-40B4-BE49-F238E27FC236}">
                <a16:creationId xmlns:a16="http://schemas.microsoft.com/office/drawing/2014/main" id="{32762D8C-87C5-BAC0-8FB3-2DEDBE84E16C}"/>
              </a:ext>
            </a:extLst>
          </p:cNvPr>
          <p:cNvSpPr/>
          <p:nvPr/>
        </p:nvSpPr>
        <p:spPr>
          <a:xfrm>
            <a:off x="-68785" y="3613859"/>
            <a:ext cx="6164786" cy="151167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en-US" sz="3200" dirty="0">
                <a:solidFill>
                  <a:prstClr val="black"/>
                </a:solidFill>
                <a:latin typeface="Times New Roman" panose="02020603050405020304" pitchFamily="18" charset="0"/>
                <a:cs typeface="Times New Roman" panose="02020603050405020304" pitchFamily="18" charset="0"/>
                <a:sym typeface="Arial"/>
              </a:rPr>
              <a:t>A</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Nhà nước Liên bang Cộng hoà xã hội chủ nghĩa đầu tiên trên thế giới.</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39" name="Cloud 38">
            <a:extLst>
              <a:ext uri="{FF2B5EF4-FFF2-40B4-BE49-F238E27FC236}">
                <a16:creationId xmlns:a16="http://schemas.microsoft.com/office/drawing/2014/main" id="{76A712D6-7AEA-8C2F-C185-03CBB0A73CE8}"/>
              </a:ext>
            </a:extLst>
          </p:cNvPr>
          <p:cNvSpPr/>
          <p:nvPr/>
        </p:nvSpPr>
        <p:spPr>
          <a:xfrm>
            <a:off x="10735809" y="144936"/>
            <a:ext cx="567115" cy="349211"/>
          </a:xfrm>
          <a:prstGeom prst="cloud">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0" name="Cloud 39">
            <a:extLst>
              <a:ext uri="{FF2B5EF4-FFF2-40B4-BE49-F238E27FC236}">
                <a16:creationId xmlns:a16="http://schemas.microsoft.com/office/drawing/2014/main" id="{5A250668-F3E0-0C93-F335-818FF69EEE24}"/>
              </a:ext>
            </a:extLst>
          </p:cNvPr>
          <p:cNvSpPr/>
          <p:nvPr/>
        </p:nvSpPr>
        <p:spPr>
          <a:xfrm>
            <a:off x="9503775" y="414409"/>
            <a:ext cx="891420" cy="548908"/>
          </a:xfrm>
          <a:prstGeom prst="cloud">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354">
              <a:defRPr/>
            </a:pPr>
            <a:endParaRPr lang="vi-VN" sz="3733">
              <a:solidFill>
                <a:prstClr val="white"/>
              </a:solidFill>
              <a:latin typeface="Times New Roman" panose="02020603050405020304" pitchFamily="18" charset="0"/>
              <a:cs typeface="Times New Roman" panose="02020603050405020304" pitchFamily="18" charset="0"/>
              <a:sym typeface="Arial"/>
            </a:endParaRPr>
          </a:p>
        </p:txBody>
      </p:sp>
      <p:sp>
        <p:nvSpPr>
          <p:cNvPr id="43" name="Rectangle 42">
            <a:extLst>
              <a:ext uri="{FF2B5EF4-FFF2-40B4-BE49-F238E27FC236}">
                <a16:creationId xmlns:a16="http://schemas.microsoft.com/office/drawing/2014/main" id="{5F3C9D45-A758-34ED-1DEB-E86AF1A7A08A}"/>
              </a:ext>
            </a:extLst>
          </p:cNvPr>
          <p:cNvSpPr/>
          <p:nvPr/>
        </p:nvSpPr>
        <p:spPr>
          <a:xfrm>
            <a:off x="6233486" y="3623048"/>
            <a:ext cx="5948600" cy="1502483"/>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B</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Chính Đảng vô sản đầu tiên đấu tranh cho quyền lợi của mọi giai cấp.</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4" name="Rectangle 43">
            <a:extLst>
              <a:ext uri="{FF2B5EF4-FFF2-40B4-BE49-F238E27FC236}">
                <a16:creationId xmlns:a16="http://schemas.microsoft.com/office/drawing/2014/main" id="{812FF77C-EDD2-E7BB-91F7-973AF1478541}"/>
              </a:ext>
            </a:extLst>
          </p:cNvPr>
          <p:cNvSpPr/>
          <p:nvPr/>
        </p:nvSpPr>
        <p:spPr>
          <a:xfrm>
            <a:off x="-78698" y="5516675"/>
            <a:ext cx="6174700" cy="1104899"/>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vi-VN" sz="3200" dirty="0">
                <a:solidFill>
                  <a:prstClr val="black"/>
                </a:solidFill>
                <a:latin typeface="Times New Roman" panose="02020603050405020304" pitchFamily="18" charset="0"/>
                <a:cs typeface="Times New Roman" panose="02020603050405020304" pitchFamily="18" charset="0"/>
                <a:sym typeface="Arial"/>
              </a:rPr>
              <a:t>C</a:t>
            </a:r>
            <a:r>
              <a:rPr lang="vi-VN" sz="3200">
                <a:solidFill>
                  <a:prstClr val="black"/>
                </a:solidFill>
                <a:latin typeface="Times New Roman" panose="02020603050405020304" pitchFamily="18" charset="0"/>
                <a:cs typeface="Times New Roman" panose="02020603050405020304" pitchFamily="18" charset="0"/>
                <a:sym typeface="Arial"/>
              </a:rPr>
              <a:t>. </a:t>
            </a:r>
            <a:r>
              <a:rPr lang="vi-VN" sz="3200" kern="0">
                <a:solidFill>
                  <a:prstClr val="black"/>
                </a:solidFill>
                <a:latin typeface="Times New Roman" panose="02020603050405020304" pitchFamily="18" charset="0"/>
                <a:cs typeface="Times New Roman" panose="02020603050405020304" pitchFamily="18" charset="0"/>
                <a:sym typeface="Arial"/>
              </a:rPr>
              <a:t>Nhà nước với chủ nghĩa tư bản hiện đại đầu tiên trên thế giới.</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sp>
        <p:nvSpPr>
          <p:cNvPr id="45" name="Rectangle 44">
            <a:extLst>
              <a:ext uri="{FF2B5EF4-FFF2-40B4-BE49-F238E27FC236}">
                <a16:creationId xmlns:a16="http://schemas.microsoft.com/office/drawing/2014/main" id="{F3BA361B-38C6-1156-1511-5F6A5D9384CC}"/>
              </a:ext>
            </a:extLst>
          </p:cNvPr>
          <p:cNvSpPr/>
          <p:nvPr/>
        </p:nvSpPr>
        <p:spPr>
          <a:xfrm>
            <a:off x="6253299" y="5516675"/>
            <a:ext cx="5948600" cy="1104897"/>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354">
              <a:buClr>
                <a:srgbClr val="000000"/>
              </a:buClr>
              <a:defRPr/>
            </a:pPr>
            <a:r>
              <a:rPr lang="en-US" sz="3200" dirty="0">
                <a:solidFill>
                  <a:prstClr val="black"/>
                </a:solidFill>
                <a:latin typeface="Times New Roman" panose="02020603050405020304" pitchFamily="18" charset="0"/>
                <a:cs typeface="Times New Roman" panose="02020603050405020304" pitchFamily="18" charset="0"/>
                <a:sym typeface="Arial"/>
              </a:rPr>
              <a:t>D</a:t>
            </a:r>
            <a:r>
              <a:rPr lang="vi-VN" sz="3200">
                <a:solidFill>
                  <a:prstClr val="black"/>
                </a:solidFill>
                <a:latin typeface="Times New Roman" panose="02020603050405020304" pitchFamily="18" charset="0"/>
                <a:cs typeface="Times New Roman" panose="02020603050405020304" pitchFamily="18" charset="0"/>
                <a:sym typeface="Arial"/>
              </a:rPr>
              <a:t>. </a:t>
            </a:r>
            <a:r>
              <a:rPr lang="en-US" sz="3200" kern="0">
                <a:solidFill>
                  <a:prstClr val="black"/>
                </a:solidFill>
                <a:latin typeface="Times New Roman" panose="02020603050405020304" pitchFamily="18" charset="0"/>
                <a:cs typeface="Times New Roman" panose="02020603050405020304" pitchFamily="18" charset="0"/>
                <a:sym typeface="Arial"/>
              </a:rPr>
              <a:t>Tất cả các đáp án trên</a:t>
            </a:r>
            <a:endParaRPr lang="vi-VN" sz="3200" dirty="0">
              <a:solidFill>
                <a:prstClr val="black"/>
              </a:solidFill>
              <a:latin typeface="Times New Roman" panose="02020603050405020304" pitchFamily="18" charset="0"/>
              <a:cs typeface="Times New Roman" panose="02020603050405020304" pitchFamily="18" charset="0"/>
              <a:sym typeface="Arial"/>
            </a:endParaRPr>
          </a:p>
        </p:txBody>
      </p:sp>
      <p:pic>
        <p:nvPicPr>
          <p:cNvPr id="46" name="Picture 45">
            <a:extLst>
              <a:ext uri="{FF2B5EF4-FFF2-40B4-BE49-F238E27FC236}">
                <a16:creationId xmlns:a16="http://schemas.microsoft.com/office/drawing/2014/main" id="{AB93EC97-FFE1-617D-9D52-C8CCC2781786}"/>
              </a:ext>
            </a:extLst>
          </p:cNvPr>
          <p:cNvPicPr>
            <a:picLocks noChangeAspect="1"/>
          </p:cNvPicPr>
          <p:nvPr/>
        </p:nvPicPr>
        <p:blipFill rotWithShape="1">
          <a:blip r:embed="rId11" cstate="print">
            <a:duotone>
              <a:prstClr val="black"/>
              <a:schemeClr val="accent6">
                <a:tint val="45000"/>
                <a:satMod val="400000"/>
              </a:schemeClr>
            </a:duotone>
            <a:extLst>
              <a:ext uri="{28A0092B-C50C-407E-A947-70E740481C1C}">
                <a14:useLocalDpi xmlns:a14="http://schemas.microsoft.com/office/drawing/2010/main" val="0"/>
              </a:ext>
            </a:extLst>
          </a:blip>
          <a:srcRect r="-5485"/>
          <a:stretch/>
        </p:blipFill>
        <p:spPr>
          <a:xfrm>
            <a:off x="5151101" y="3820976"/>
            <a:ext cx="905960" cy="939302"/>
          </a:xfrm>
          <a:prstGeom prst="rect">
            <a:avLst/>
          </a:prstGeom>
        </p:spPr>
      </p:pic>
      <p:pic>
        <p:nvPicPr>
          <p:cNvPr id="47" name="Picture 46">
            <a:extLst>
              <a:ext uri="{FF2B5EF4-FFF2-40B4-BE49-F238E27FC236}">
                <a16:creationId xmlns:a16="http://schemas.microsoft.com/office/drawing/2014/main" id="{0E37794D-9219-2239-061F-B4855387E873}"/>
              </a:ext>
            </a:extLst>
          </p:cNvPr>
          <p:cNvPicPr>
            <a:picLocks noChangeAspect="1"/>
          </p:cNvPicPr>
          <p:nvPr/>
        </p:nvPicPr>
        <p:blipFill rotWithShape="1">
          <a:blip r:embed="rId12" cstate="print">
            <a:duotone>
              <a:prstClr val="black"/>
              <a:schemeClr val="accent2">
                <a:tint val="45000"/>
                <a:satMod val="400000"/>
              </a:schemeClr>
            </a:duotone>
            <a:extLst>
              <a:ext uri="{28A0092B-C50C-407E-A947-70E740481C1C}">
                <a14:useLocalDpi xmlns:a14="http://schemas.microsoft.com/office/drawing/2010/main" val="0"/>
              </a:ext>
            </a:extLst>
          </a:blip>
          <a:srcRect r="3472"/>
          <a:stretch/>
        </p:blipFill>
        <p:spPr>
          <a:xfrm>
            <a:off x="5127172" y="5740653"/>
            <a:ext cx="804536" cy="704088"/>
          </a:xfrm>
          <a:prstGeom prst="rect">
            <a:avLst/>
          </a:prstGeom>
        </p:spPr>
      </p:pic>
      <p:pic>
        <p:nvPicPr>
          <p:cNvPr id="48" name="Picture 47">
            <a:extLst>
              <a:ext uri="{FF2B5EF4-FFF2-40B4-BE49-F238E27FC236}">
                <a16:creationId xmlns:a16="http://schemas.microsoft.com/office/drawing/2014/main" id="{72FD3BEC-97E6-30F3-4061-7B68C07A085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313462" y="5756531"/>
            <a:ext cx="804743" cy="707197"/>
          </a:xfrm>
          <a:prstGeom prst="rect">
            <a:avLst/>
          </a:prstGeom>
        </p:spPr>
      </p:pic>
      <p:pic>
        <p:nvPicPr>
          <p:cNvPr id="49" name="Picture 48">
            <a:extLst>
              <a:ext uri="{FF2B5EF4-FFF2-40B4-BE49-F238E27FC236}">
                <a16:creationId xmlns:a16="http://schemas.microsoft.com/office/drawing/2014/main" id="{975D67A8-24E2-6812-1C43-F6A4A1CEA59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179345" y="4037031"/>
            <a:ext cx="804743" cy="707197"/>
          </a:xfrm>
          <a:prstGeom prst="rect">
            <a:avLst/>
          </a:prstGeom>
        </p:spPr>
      </p:pic>
      <p:sp>
        <p:nvSpPr>
          <p:cNvPr id="2" name="Rectangle 1">
            <a:extLst>
              <a:ext uri="{FF2B5EF4-FFF2-40B4-BE49-F238E27FC236}">
                <a16:creationId xmlns:a16="http://schemas.microsoft.com/office/drawing/2014/main" id="{E14770F8-4666-941F-E57F-EA8B2573994E}"/>
              </a:ext>
            </a:extLst>
          </p:cNvPr>
          <p:cNvSpPr/>
          <p:nvPr/>
        </p:nvSpPr>
        <p:spPr>
          <a:xfrm>
            <a:off x="131365" y="345572"/>
            <a:ext cx="8829327" cy="2062296"/>
          </a:xfrm>
          <a:prstGeom prst="rect">
            <a:avLst/>
          </a:prstGeom>
        </p:spPr>
        <p:txBody>
          <a:bodyPr wrap="square">
            <a:spAutoFit/>
          </a:bodyPr>
          <a:lstStyle/>
          <a:p>
            <a:pPr algn="ctr" defTabSz="1219170">
              <a:buClr>
                <a:srgbClr val="000000"/>
              </a:buClr>
            </a:pPr>
            <a:r>
              <a:rPr lang="vi-VN" sz="4267" b="1" kern="0">
                <a:solidFill>
                  <a:srgbClr val="FF0000"/>
                </a:solidFill>
                <a:latin typeface="Times New Roman" panose="02020603050405020304" pitchFamily="18" charset="0"/>
                <a:cs typeface="Times New Roman" panose="02020603050405020304" pitchFamily="18" charset="0"/>
                <a:sym typeface="Arial"/>
              </a:rPr>
              <a:t>Tháng 01/1924, bản Hiến pháp đầu tiên của Liên Xô được thông qua, hoàn thành quá trình thành lập:</a:t>
            </a:r>
            <a:endParaRPr lang="en-VN" sz="4267" b="1" kern="0" dirty="0">
              <a:solidFill>
                <a:srgbClr val="FF0000"/>
              </a:solidFill>
              <a:latin typeface="Times New Roman" panose="02020603050405020304" pitchFamily="18" charset="0"/>
              <a:cs typeface="Times New Roman" panose="02020603050405020304" pitchFamily="18" charset="0"/>
              <a:sym typeface="Arial"/>
            </a:endParaRPr>
          </a:p>
        </p:txBody>
      </p:sp>
      <p:pic>
        <p:nvPicPr>
          <p:cNvPr id="20" name="Picture 2" descr="Nút Mũi tên Clip nghệ thuật - trở lại mũi tên png tải về - Miễn phí trong  suốt Màu Xanh png Tải về.">
            <a:hlinkClick r:id="rId14" action="ppaction://hlinksldjump"/>
            <a:extLst>
              <a:ext uri="{FF2B5EF4-FFF2-40B4-BE49-F238E27FC236}">
                <a16:creationId xmlns:a16="http://schemas.microsoft.com/office/drawing/2014/main" id="{087CDB23-4B8D-C36D-5228-156C60F0EF20}"/>
              </a:ext>
            </a:extLst>
          </p:cNvPr>
          <p:cNvPicPr>
            <a:picLocks noChangeAspect="1" noChangeArrowheads="1"/>
          </p:cNvPicPr>
          <p:nvPr/>
        </p:nvPicPr>
        <p:blipFill rotWithShape="1">
          <a:blip r:embed="rId15" cstate="hqprint">
            <a:extLst>
              <a:ext uri="{28A0092B-C50C-407E-A947-70E740481C1C}">
                <a14:useLocalDpi xmlns:a14="http://schemas.microsoft.com/office/drawing/2010/main" val="0"/>
              </a:ext>
            </a:extLst>
          </a:blip>
          <a:srcRect l="18094" r="18490"/>
          <a:stretch/>
        </p:blipFill>
        <p:spPr bwMode="auto">
          <a:xfrm>
            <a:off x="11179344" y="-43335"/>
            <a:ext cx="1022555" cy="1074964"/>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879223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fade">
                                      <p:cBhvr>
                                        <p:cTn id="7" dur="500"/>
                                        <p:tgtEl>
                                          <p:spTgt spid="45"/>
                                        </p:tgtEl>
                                      </p:cBhvr>
                                    </p:animEffect>
                                    <p:anim calcmode="lin" valueType="num">
                                      <p:cBhvr>
                                        <p:cTn id="8" dur="500" fill="hold"/>
                                        <p:tgtEl>
                                          <p:spTgt spid="45"/>
                                        </p:tgtEl>
                                        <p:attrNameLst>
                                          <p:attrName>ppt_x</p:attrName>
                                        </p:attrNameLst>
                                      </p:cBhvr>
                                      <p:tavLst>
                                        <p:tav tm="0">
                                          <p:val>
                                            <p:strVal val="#ppt_x"/>
                                          </p:val>
                                        </p:tav>
                                        <p:tav tm="100000">
                                          <p:val>
                                            <p:strVal val="#ppt_x"/>
                                          </p:val>
                                        </p:tav>
                                      </p:tavLst>
                                    </p:anim>
                                    <p:anim calcmode="lin" valueType="num">
                                      <p:cBhvr>
                                        <p:cTn id="9" dur="500" fill="hold"/>
                                        <p:tgtEl>
                                          <p:spTgt spid="4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500"/>
                                        <p:tgtEl>
                                          <p:spTgt spid="43"/>
                                        </p:tgtEl>
                                      </p:cBhvr>
                                    </p:animEffect>
                                    <p:anim calcmode="lin" valueType="num">
                                      <p:cBhvr>
                                        <p:cTn id="13" dur="500" fill="hold"/>
                                        <p:tgtEl>
                                          <p:spTgt spid="43"/>
                                        </p:tgtEl>
                                        <p:attrNameLst>
                                          <p:attrName>ppt_x</p:attrName>
                                        </p:attrNameLst>
                                      </p:cBhvr>
                                      <p:tavLst>
                                        <p:tav tm="0">
                                          <p:val>
                                            <p:strVal val="#ppt_x"/>
                                          </p:val>
                                        </p:tav>
                                        <p:tav tm="100000">
                                          <p:val>
                                            <p:strVal val="#ppt_x"/>
                                          </p:val>
                                        </p:tav>
                                      </p:tavLst>
                                    </p:anim>
                                    <p:anim calcmode="lin" valueType="num">
                                      <p:cBhvr>
                                        <p:cTn id="14" dur="500" fill="hold"/>
                                        <p:tgtEl>
                                          <p:spTgt spid="4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anim calcmode="lin" valueType="num">
                                      <p:cBhvr>
                                        <p:cTn id="18" dur="500" fill="hold"/>
                                        <p:tgtEl>
                                          <p:spTgt spid="44"/>
                                        </p:tgtEl>
                                        <p:attrNameLst>
                                          <p:attrName>ppt_x</p:attrName>
                                        </p:attrNameLst>
                                      </p:cBhvr>
                                      <p:tavLst>
                                        <p:tav tm="0">
                                          <p:val>
                                            <p:strVal val="#ppt_x"/>
                                          </p:val>
                                        </p:tav>
                                        <p:tav tm="100000">
                                          <p:val>
                                            <p:strVal val="#ppt_x"/>
                                          </p:val>
                                        </p:tav>
                                      </p:tavLst>
                                    </p:anim>
                                    <p:anim calcmode="lin" valueType="num">
                                      <p:cBhvr>
                                        <p:cTn id="19" dur="500" fill="hold"/>
                                        <p:tgtEl>
                                          <p:spTgt spid="4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500"/>
                                  </p:stCondLst>
                                  <p:childTnLst>
                                    <p:set>
                                      <p:cBhvr>
                                        <p:cTn id="21" dur="1" fill="hold">
                                          <p:stCondLst>
                                            <p:cond delay="0"/>
                                          </p:stCondLst>
                                        </p:cTn>
                                        <p:tgtEl>
                                          <p:spTgt spid="38"/>
                                        </p:tgtEl>
                                        <p:attrNameLst>
                                          <p:attrName>style.visibility</p:attrName>
                                        </p:attrNameLst>
                                      </p:cBhvr>
                                      <p:to>
                                        <p:strVal val="visible"/>
                                      </p:to>
                                    </p:set>
                                    <p:animEffect transition="in" filter="fade">
                                      <p:cBhvr>
                                        <p:cTn id="22" dur="500"/>
                                        <p:tgtEl>
                                          <p:spTgt spid="38"/>
                                        </p:tgtEl>
                                      </p:cBhvr>
                                    </p:animEffect>
                                    <p:anim calcmode="lin" valueType="num">
                                      <p:cBhvr>
                                        <p:cTn id="23" dur="500" fill="hold"/>
                                        <p:tgtEl>
                                          <p:spTgt spid="38"/>
                                        </p:tgtEl>
                                        <p:attrNameLst>
                                          <p:attrName>ppt_x</p:attrName>
                                        </p:attrNameLst>
                                      </p:cBhvr>
                                      <p:tavLst>
                                        <p:tav tm="0">
                                          <p:val>
                                            <p:strVal val="#ppt_x"/>
                                          </p:val>
                                        </p:tav>
                                        <p:tav tm="100000">
                                          <p:val>
                                            <p:strVal val="#ppt_x"/>
                                          </p:val>
                                        </p:tav>
                                      </p:tavLst>
                                    </p:anim>
                                    <p:anim calcmode="lin" valueType="num">
                                      <p:cBhvr>
                                        <p:cTn id="24" dur="500" fill="hold"/>
                                        <p:tgtEl>
                                          <p:spTgt spid="38"/>
                                        </p:tgtEl>
                                        <p:attrNameLst>
                                          <p:attrName>ppt_y</p:attrName>
                                        </p:attrNameLst>
                                      </p:cBhvr>
                                      <p:tavLst>
                                        <p:tav tm="0">
                                          <p:val>
                                            <p:strVal val="#ppt_y+.1"/>
                                          </p:val>
                                        </p:tav>
                                        <p:tav tm="100000">
                                          <p:val>
                                            <p:strVal val="#ppt_y"/>
                                          </p:val>
                                        </p:tav>
                                      </p:tavLst>
                                    </p:anim>
                                  </p:childTnLst>
                                </p:cTn>
                              </p:par>
                              <p:par>
                                <p:cTn id="25" presetID="8" presetClass="emph" presetSubtype="0" repeatCount="indefinite" fill="hold" nodeType="withEffect">
                                  <p:stCondLst>
                                    <p:cond delay="0"/>
                                  </p:stCondLst>
                                  <p:childTnLst>
                                    <p:animRot by="21600000">
                                      <p:cBhvr>
                                        <p:cTn id="26" dur="2250" fill="hold"/>
                                        <p:tgtEl>
                                          <p:spTgt spid="37"/>
                                        </p:tgtEl>
                                        <p:attrNameLst>
                                          <p:attrName>r</p:attrName>
                                        </p:attrNameLst>
                                      </p:cBhvr>
                                    </p:animRot>
                                  </p:childTnLst>
                                </p:cTn>
                              </p:par>
                              <p:par>
                                <p:cTn id="27" presetID="2" presetClass="entr" presetSubtype="2" repeatCount="indefinite"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 calcmode="lin" valueType="num">
                                      <p:cBhvr additive="base">
                                        <p:cTn id="29" dur="20000" fill="hold"/>
                                        <p:tgtEl>
                                          <p:spTgt spid="39"/>
                                        </p:tgtEl>
                                        <p:attrNameLst>
                                          <p:attrName>ppt_x</p:attrName>
                                        </p:attrNameLst>
                                      </p:cBhvr>
                                      <p:tavLst>
                                        <p:tav tm="0">
                                          <p:val>
                                            <p:strVal val="1+#ppt_w/2"/>
                                          </p:val>
                                        </p:tav>
                                        <p:tav tm="100000">
                                          <p:val>
                                            <p:strVal val="#ppt_x"/>
                                          </p:val>
                                        </p:tav>
                                      </p:tavLst>
                                    </p:anim>
                                    <p:anim calcmode="lin" valueType="num">
                                      <p:cBhvr additive="base">
                                        <p:cTn id="30" dur="20000" fill="hold"/>
                                        <p:tgtEl>
                                          <p:spTgt spid="39"/>
                                        </p:tgtEl>
                                        <p:attrNameLst>
                                          <p:attrName>ppt_y</p:attrName>
                                        </p:attrNameLst>
                                      </p:cBhvr>
                                      <p:tavLst>
                                        <p:tav tm="0">
                                          <p:val>
                                            <p:strVal val="#ppt_y"/>
                                          </p:val>
                                        </p:tav>
                                        <p:tav tm="100000">
                                          <p:val>
                                            <p:strVal val="#ppt_y"/>
                                          </p:val>
                                        </p:tav>
                                      </p:tavLst>
                                    </p:anim>
                                  </p:childTnLst>
                                </p:cTn>
                              </p:par>
                              <p:par>
                                <p:cTn id="31" presetID="2" presetClass="entr" presetSubtype="8" repeatCount="indefinite" fill="hold" grpId="0" nodeType="withEffect">
                                  <p:stCondLst>
                                    <p:cond delay="500"/>
                                  </p:stCondLst>
                                  <p:childTnLst>
                                    <p:set>
                                      <p:cBhvr>
                                        <p:cTn id="32" dur="1" fill="hold">
                                          <p:stCondLst>
                                            <p:cond delay="0"/>
                                          </p:stCondLst>
                                        </p:cTn>
                                        <p:tgtEl>
                                          <p:spTgt spid="40"/>
                                        </p:tgtEl>
                                        <p:attrNameLst>
                                          <p:attrName>style.visibility</p:attrName>
                                        </p:attrNameLst>
                                      </p:cBhvr>
                                      <p:to>
                                        <p:strVal val="visible"/>
                                      </p:to>
                                    </p:set>
                                    <p:anim calcmode="lin" valueType="num">
                                      <p:cBhvr additive="base">
                                        <p:cTn id="33" dur="20000" fill="hold"/>
                                        <p:tgtEl>
                                          <p:spTgt spid="40"/>
                                        </p:tgtEl>
                                        <p:attrNameLst>
                                          <p:attrName>ppt_x</p:attrName>
                                        </p:attrNameLst>
                                      </p:cBhvr>
                                      <p:tavLst>
                                        <p:tav tm="0">
                                          <p:val>
                                            <p:strVal val="0-#ppt_w/2"/>
                                          </p:val>
                                        </p:tav>
                                        <p:tav tm="100000">
                                          <p:val>
                                            <p:strVal val="#ppt_x"/>
                                          </p:val>
                                        </p:tav>
                                      </p:tavLst>
                                    </p:anim>
                                    <p:anim calcmode="lin" valueType="num">
                                      <p:cBhvr additive="base">
                                        <p:cTn id="34" dur="20000" fill="hold"/>
                                        <p:tgtEl>
                                          <p:spTgt spid="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4"/>
                    </p:tgtEl>
                  </p:cond>
                </p:stCondLst>
                <p:endSync evt="end" delay="0">
                  <p:rtn val="all"/>
                </p:endSync>
                <p:childTnLst>
                  <p:par>
                    <p:cTn id="36" fill="hold">
                      <p:stCondLst>
                        <p:cond delay="0"/>
                      </p:stCondLst>
                      <p:childTnLst>
                        <p:par>
                          <p:cTn id="37" fill="hold">
                            <p:stCondLst>
                              <p:cond delay="0"/>
                            </p:stCondLst>
                            <p:childTnLst>
                              <p:par>
                                <p:cTn id="38" presetID="26" presetClass="emph" presetSubtype="0" fill="hold" grpId="0" nodeType="clickEffect">
                                  <p:stCondLst>
                                    <p:cond delay="0"/>
                                  </p:stCondLst>
                                  <p:childTnLst>
                                    <p:animEffect transition="out" filter="fade">
                                      <p:cBhvr>
                                        <p:cTn id="39" dur="500" tmFilter="0, 0; .2, .5; .8, .5; 1, 0"/>
                                        <p:tgtEl>
                                          <p:spTgt spid="4"/>
                                        </p:tgtEl>
                                      </p:cBhvr>
                                    </p:animEffect>
                                    <p:animScale>
                                      <p:cBhvr>
                                        <p:cTn id="40" dur="250" autoRev="1" fill="hold"/>
                                        <p:tgtEl>
                                          <p:spTgt spid="4"/>
                                        </p:tgtEl>
                                      </p:cBhvr>
                                      <p:by x="105000" y="105000"/>
                                    </p:animScale>
                                  </p:childTnLst>
                                </p:cTn>
                              </p:par>
                            </p:childTnLst>
                          </p:cTn>
                        </p:par>
                      </p:childTnLst>
                    </p:cTn>
                  </p:par>
                </p:childTnLst>
              </p:cTn>
              <p:nextCondLst>
                <p:cond evt="onClick" delay="0">
                  <p:tgtEl>
                    <p:spTgt spid="4"/>
                  </p:tgtEl>
                </p:cond>
              </p:nextCondLst>
            </p:seq>
            <p:seq concurrent="1" nextAc="seek">
              <p:cTn id="41" restart="whenNotActive" fill="hold" evtFilter="cancelBubble" nodeType="interactiveSeq">
                <p:stCondLst>
                  <p:cond evt="onClick" delay="0">
                    <p:tgtEl>
                      <p:spTgt spid="38"/>
                    </p:tgtEl>
                  </p:cond>
                </p:stCondLst>
                <p:endSync evt="end" delay="0">
                  <p:rtn val="all"/>
                </p:endSync>
                <p:childTnLst>
                  <p:par>
                    <p:cTn id="42" fill="hold">
                      <p:stCondLst>
                        <p:cond delay="0"/>
                      </p:stCondLst>
                      <p:childTnLst>
                        <p:par>
                          <p:cTn id="43" fill="hold">
                            <p:stCondLst>
                              <p:cond delay="0"/>
                            </p:stCondLst>
                            <p:childTnLst>
                              <p:par>
                                <p:cTn id="44" presetID="1" presetClass="emph" presetSubtype="2" fill="hold" nodeType="clickEffect">
                                  <p:stCondLst>
                                    <p:cond delay="0"/>
                                  </p:stCondLst>
                                  <p:childTnLst>
                                    <p:animClr clrSpc="rgb" dir="cw">
                                      <p:cBhvr>
                                        <p:cTn id="45" dur="250" fill="hold"/>
                                        <p:tgtEl>
                                          <p:spTgt spid="38"/>
                                        </p:tgtEl>
                                        <p:attrNameLst>
                                          <p:attrName>fillcolor</p:attrName>
                                        </p:attrNameLst>
                                      </p:cBhvr>
                                      <p:to>
                                        <a:srgbClr val="FFF2CC"/>
                                      </p:to>
                                    </p:animClr>
                                    <p:set>
                                      <p:cBhvr>
                                        <p:cTn id="46" dur="250" fill="hold"/>
                                        <p:tgtEl>
                                          <p:spTgt spid="38"/>
                                        </p:tgtEl>
                                        <p:attrNameLst>
                                          <p:attrName>fill.type</p:attrName>
                                        </p:attrNameLst>
                                      </p:cBhvr>
                                      <p:to>
                                        <p:strVal val="solid"/>
                                      </p:to>
                                    </p:set>
                                    <p:set>
                                      <p:cBhvr>
                                        <p:cTn id="47" dur="250" fill="hold"/>
                                        <p:tgtEl>
                                          <p:spTgt spid="38"/>
                                        </p:tgtEl>
                                        <p:attrNameLst>
                                          <p:attrName>fill.on</p:attrName>
                                        </p:attrNameLst>
                                      </p:cBhvr>
                                      <p:to>
                                        <p:strVal val="true"/>
                                      </p:to>
                                    </p:set>
                                  </p:childTnLst>
                                  <p:subTnLst>
                                    <p:audio>
                                      <p:cMediaNode>
                                        <p:cTn display="0" masterRel="sameClick">
                                          <p:stCondLst>
                                            <p:cond evt="begin" delay="0">
                                              <p:tn val="44"/>
                                            </p:cond>
                                          </p:stCondLst>
                                          <p:endCondLst>
                                            <p:cond evt="onStopAudio" delay="0">
                                              <p:tgtEl>
                                                <p:sldTgt/>
                                              </p:tgtEl>
                                            </p:cond>
                                          </p:endCondLst>
                                        </p:cTn>
                                        <p:tgtEl>
                                          <p:sndTgt r:embed="rId3" name="click.wav"/>
                                        </p:tgtEl>
                                      </p:cMediaNode>
                                    </p:audio>
                                  </p:subTnLst>
                                </p:cTn>
                              </p:par>
                              <p:par>
                                <p:cTn id="48" presetID="23" presetClass="entr" presetSubtype="32" fill="hold" nodeType="withEffect">
                                  <p:stCondLst>
                                    <p:cond delay="1000"/>
                                  </p:stCondLst>
                                  <p:childTnLst>
                                    <p:set>
                                      <p:cBhvr>
                                        <p:cTn id="49" dur="1" fill="hold">
                                          <p:stCondLst>
                                            <p:cond delay="0"/>
                                          </p:stCondLst>
                                        </p:cTn>
                                        <p:tgtEl>
                                          <p:spTgt spid="46"/>
                                        </p:tgtEl>
                                        <p:attrNameLst>
                                          <p:attrName>style.visibility</p:attrName>
                                        </p:attrNameLst>
                                      </p:cBhvr>
                                      <p:to>
                                        <p:strVal val="visible"/>
                                      </p:to>
                                    </p:set>
                                    <p:anim calcmode="lin" valueType="num">
                                      <p:cBhvr>
                                        <p:cTn id="50" dur="250" fill="hold"/>
                                        <p:tgtEl>
                                          <p:spTgt spid="46"/>
                                        </p:tgtEl>
                                        <p:attrNameLst>
                                          <p:attrName>ppt_w</p:attrName>
                                        </p:attrNameLst>
                                      </p:cBhvr>
                                      <p:tavLst>
                                        <p:tav tm="0">
                                          <p:val>
                                            <p:strVal val="4*#ppt_w"/>
                                          </p:val>
                                        </p:tav>
                                        <p:tav tm="100000">
                                          <p:val>
                                            <p:strVal val="#ppt_w"/>
                                          </p:val>
                                        </p:tav>
                                      </p:tavLst>
                                    </p:anim>
                                    <p:anim calcmode="lin" valueType="num">
                                      <p:cBhvr>
                                        <p:cTn id="51" dur="250" fill="hold"/>
                                        <p:tgtEl>
                                          <p:spTgt spid="46"/>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48"/>
                                            </p:cond>
                                          </p:stCondLst>
                                          <p:endCondLst>
                                            <p:cond evt="onStopAudio" delay="0">
                                              <p:tgtEl>
                                                <p:sldTgt/>
                                              </p:tgtEl>
                                            </p:cond>
                                          </p:endCondLst>
                                        </p:cTn>
                                        <p:tgtEl>
                                          <p:sndTgt r:embed="rId4" name="Check mark.wav"/>
                                        </p:tgtEl>
                                      </p:cMediaNode>
                                    </p:audio>
                                  </p:subTnLst>
                                </p:cTn>
                              </p:par>
                              <p:par>
                                <p:cTn id="52" presetID="1" presetClass="emph" presetSubtype="2" fill="hold" nodeType="withEffect">
                                  <p:stCondLst>
                                    <p:cond delay="1000"/>
                                  </p:stCondLst>
                                  <p:childTnLst>
                                    <p:animClr clrSpc="rgb" dir="cw">
                                      <p:cBhvr>
                                        <p:cTn id="53" dur="250" fill="hold"/>
                                        <p:tgtEl>
                                          <p:spTgt spid="38"/>
                                        </p:tgtEl>
                                        <p:attrNameLst>
                                          <p:attrName>fillcolor</p:attrName>
                                        </p:attrNameLst>
                                      </p:cBhvr>
                                      <p:to>
                                        <a:srgbClr val="00B050"/>
                                      </p:to>
                                    </p:animClr>
                                    <p:set>
                                      <p:cBhvr>
                                        <p:cTn id="54" dur="250" fill="hold"/>
                                        <p:tgtEl>
                                          <p:spTgt spid="38"/>
                                        </p:tgtEl>
                                        <p:attrNameLst>
                                          <p:attrName>fill.type</p:attrName>
                                        </p:attrNameLst>
                                      </p:cBhvr>
                                      <p:to>
                                        <p:strVal val="solid"/>
                                      </p:to>
                                    </p:set>
                                    <p:set>
                                      <p:cBhvr>
                                        <p:cTn id="55" dur="25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56" restart="whenNotActive" fill="hold" evtFilter="cancelBubble" nodeType="interactiveSeq">
                <p:stCondLst>
                  <p:cond evt="onClick" delay="0">
                    <p:tgtEl>
                      <p:spTgt spid="43"/>
                    </p:tgtEl>
                  </p:cond>
                </p:stCondLst>
                <p:endSync evt="end" delay="0">
                  <p:rtn val="all"/>
                </p:endSync>
                <p:childTnLst>
                  <p:par>
                    <p:cTn id="57" fill="hold">
                      <p:stCondLst>
                        <p:cond delay="0"/>
                      </p:stCondLst>
                      <p:childTnLst>
                        <p:par>
                          <p:cTn id="58" fill="hold">
                            <p:stCondLst>
                              <p:cond delay="0"/>
                            </p:stCondLst>
                            <p:childTnLst>
                              <p:par>
                                <p:cTn id="59" presetID="1" presetClass="emph" presetSubtype="2" fill="hold" nodeType="clickEffect">
                                  <p:stCondLst>
                                    <p:cond delay="0"/>
                                  </p:stCondLst>
                                  <p:childTnLst>
                                    <p:animClr clrSpc="rgb" dir="cw">
                                      <p:cBhvr>
                                        <p:cTn id="60" dur="250" fill="hold"/>
                                        <p:tgtEl>
                                          <p:spTgt spid="43"/>
                                        </p:tgtEl>
                                        <p:attrNameLst>
                                          <p:attrName>fillcolor</p:attrName>
                                        </p:attrNameLst>
                                      </p:cBhvr>
                                      <p:to>
                                        <a:srgbClr val="FFF2CC"/>
                                      </p:to>
                                    </p:animClr>
                                    <p:set>
                                      <p:cBhvr>
                                        <p:cTn id="61" dur="250" fill="hold"/>
                                        <p:tgtEl>
                                          <p:spTgt spid="43"/>
                                        </p:tgtEl>
                                        <p:attrNameLst>
                                          <p:attrName>fill.type</p:attrName>
                                        </p:attrNameLst>
                                      </p:cBhvr>
                                      <p:to>
                                        <p:strVal val="solid"/>
                                      </p:to>
                                    </p:set>
                                    <p:set>
                                      <p:cBhvr>
                                        <p:cTn id="62" dur="250" fill="hold"/>
                                        <p:tgtEl>
                                          <p:spTgt spid="43"/>
                                        </p:tgtEl>
                                        <p:attrNameLst>
                                          <p:attrName>fill.on</p:attrName>
                                        </p:attrNameLst>
                                      </p:cBhvr>
                                      <p:to>
                                        <p:strVal val="true"/>
                                      </p:to>
                                    </p:set>
                                  </p:childTnLst>
                                  <p:subTnLst>
                                    <p:audio>
                                      <p:cMediaNode>
                                        <p:cTn display="0" masterRel="sameClick">
                                          <p:stCondLst>
                                            <p:cond evt="begin" delay="0">
                                              <p:tn val="59"/>
                                            </p:cond>
                                          </p:stCondLst>
                                          <p:endCondLst>
                                            <p:cond evt="onStopAudio" delay="0">
                                              <p:tgtEl>
                                                <p:sldTgt/>
                                              </p:tgtEl>
                                            </p:cond>
                                          </p:endCondLst>
                                        </p:cTn>
                                        <p:tgtEl>
                                          <p:sndTgt r:embed="rId3" name="click.wav"/>
                                        </p:tgtEl>
                                      </p:cMediaNode>
                                    </p:audio>
                                  </p:subTnLst>
                                </p:cTn>
                              </p:par>
                              <p:par>
                                <p:cTn id="63" presetID="23" presetClass="entr" presetSubtype="32" fill="hold" nodeType="withEffect">
                                  <p:stCondLst>
                                    <p:cond delay="1000"/>
                                  </p:stCondLst>
                                  <p:childTnLst>
                                    <p:set>
                                      <p:cBhvr>
                                        <p:cTn id="64" dur="1" fill="hold">
                                          <p:stCondLst>
                                            <p:cond delay="0"/>
                                          </p:stCondLst>
                                        </p:cTn>
                                        <p:tgtEl>
                                          <p:spTgt spid="49"/>
                                        </p:tgtEl>
                                        <p:attrNameLst>
                                          <p:attrName>style.visibility</p:attrName>
                                        </p:attrNameLst>
                                      </p:cBhvr>
                                      <p:to>
                                        <p:strVal val="visible"/>
                                      </p:to>
                                    </p:set>
                                    <p:anim calcmode="lin" valueType="num">
                                      <p:cBhvr>
                                        <p:cTn id="65" dur="250" fill="hold"/>
                                        <p:tgtEl>
                                          <p:spTgt spid="49"/>
                                        </p:tgtEl>
                                        <p:attrNameLst>
                                          <p:attrName>ppt_w</p:attrName>
                                        </p:attrNameLst>
                                      </p:cBhvr>
                                      <p:tavLst>
                                        <p:tav tm="0">
                                          <p:val>
                                            <p:strVal val="4*#ppt_w"/>
                                          </p:val>
                                        </p:tav>
                                        <p:tav tm="100000">
                                          <p:val>
                                            <p:strVal val="#ppt_w"/>
                                          </p:val>
                                        </p:tav>
                                      </p:tavLst>
                                    </p:anim>
                                    <p:anim calcmode="lin" valueType="num">
                                      <p:cBhvr>
                                        <p:cTn id="66" dur="250" fill="hold"/>
                                        <p:tgtEl>
                                          <p:spTgt spid="49"/>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63"/>
                                            </p:cond>
                                          </p:stCondLst>
                                          <p:endCondLst>
                                            <p:cond evt="onStopAudio" delay="0">
                                              <p:tgtEl>
                                                <p:sldTgt/>
                                              </p:tgtEl>
                                            </p:cond>
                                          </p:endCondLst>
                                        </p:cTn>
                                        <p:tgtEl>
                                          <p:sndTgt r:embed="rId5" name="Wrong Buzzer.wav"/>
                                        </p:tgtEl>
                                      </p:cMediaNode>
                                    </p:audio>
                                  </p:subTnLst>
                                </p:cTn>
                              </p:par>
                              <p:par>
                                <p:cTn id="67" presetID="1" presetClass="emph" presetSubtype="2" fill="hold" nodeType="withEffect">
                                  <p:stCondLst>
                                    <p:cond delay="1000"/>
                                  </p:stCondLst>
                                  <p:childTnLst>
                                    <p:animClr clrSpc="rgb" dir="cw">
                                      <p:cBhvr>
                                        <p:cTn id="68" dur="250" fill="hold"/>
                                        <p:tgtEl>
                                          <p:spTgt spid="43"/>
                                        </p:tgtEl>
                                        <p:attrNameLst>
                                          <p:attrName>fillcolor</p:attrName>
                                        </p:attrNameLst>
                                      </p:cBhvr>
                                      <p:to>
                                        <a:srgbClr val="FFFF00"/>
                                      </p:to>
                                    </p:animClr>
                                    <p:set>
                                      <p:cBhvr>
                                        <p:cTn id="69" dur="250" fill="hold"/>
                                        <p:tgtEl>
                                          <p:spTgt spid="43"/>
                                        </p:tgtEl>
                                        <p:attrNameLst>
                                          <p:attrName>fill.type</p:attrName>
                                        </p:attrNameLst>
                                      </p:cBhvr>
                                      <p:to>
                                        <p:strVal val="solid"/>
                                      </p:to>
                                    </p:set>
                                    <p:set>
                                      <p:cBhvr>
                                        <p:cTn id="70" dur="250" fill="hold"/>
                                        <p:tgtEl>
                                          <p:spTgt spid="43"/>
                                        </p:tgtEl>
                                        <p:attrNameLst>
                                          <p:attrName>fill.on</p:attrName>
                                        </p:attrNameLst>
                                      </p:cBhvr>
                                      <p:to>
                                        <p:strVal val="true"/>
                                      </p:to>
                                    </p:set>
                                  </p:childTnLst>
                                </p:cTn>
                              </p:par>
                            </p:childTnLst>
                          </p:cTn>
                        </p:par>
                      </p:childTnLst>
                    </p:cTn>
                  </p:par>
                </p:childTnLst>
              </p:cTn>
              <p:nextCondLst>
                <p:cond evt="onClick" delay="0">
                  <p:tgtEl>
                    <p:spTgt spid="43"/>
                  </p:tgtEl>
                </p:cond>
              </p:nextCondLst>
            </p:seq>
            <p:seq concurrent="1" nextAc="seek">
              <p:cTn id="71" restart="whenNotActive" fill="hold" evtFilter="cancelBubble" nodeType="interactiveSeq">
                <p:stCondLst>
                  <p:cond evt="onClick" delay="0">
                    <p:tgtEl>
                      <p:spTgt spid="44"/>
                    </p:tgtEl>
                  </p:cond>
                </p:stCondLst>
                <p:endSync evt="end" delay="0">
                  <p:rtn val="all"/>
                </p:endSync>
                <p:childTnLst>
                  <p:par>
                    <p:cTn id="72" fill="hold">
                      <p:stCondLst>
                        <p:cond delay="0"/>
                      </p:stCondLst>
                      <p:childTnLst>
                        <p:par>
                          <p:cTn id="73" fill="hold">
                            <p:stCondLst>
                              <p:cond delay="0"/>
                            </p:stCondLst>
                            <p:childTnLst>
                              <p:par>
                                <p:cTn id="74" presetID="1" presetClass="emph" presetSubtype="2" fill="hold" nodeType="clickEffect">
                                  <p:stCondLst>
                                    <p:cond delay="0"/>
                                  </p:stCondLst>
                                  <p:childTnLst>
                                    <p:animClr clrSpc="rgb" dir="cw">
                                      <p:cBhvr>
                                        <p:cTn id="75" dur="250" fill="hold"/>
                                        <p:tgtEl>
                                          <p:spTgt spid="44"/>
                                        </p:tgtEl>
                                        <p:attrNameLst>
                                          <p:attrName>fillcolor</p:attrName>
                                        </p:attrNameLst>
                                      </p:cBhvr>
                                      <p:to>
                                        <a:srgbClr val="FFF2CC"/>
                                      </p:to>
                                    </p:animClr>
                                    <p:set>
                                      <p:cBhvr>
                                        <p:cTn id="76" dur="250" fill="hold"/>
                                        <p:tgtEl>
                                          <p:spTgt spid="44"/>
                                        </p:tgtEl>
                                        <p:attrNameLst>
                                          <p:attrName>fill.type</p:attrName>
                                        </p:attrNameLst>
                                      </p:cBhvr>
                                      <p:to>
                                        <p:strVal val="solid"/>
                                      </p:to>
                                    </p:set>
                                    <p:set>
                                      <p:cBhvr>
                                        <p:cTn id="77" dur="250" fill="hold"/>
                                        <p:tgtEl>
                                          <p:spTgt spid="44"/>
                                        </p:tgtEl>
                                        <p:attrNameLst>
                                          <p:attrName>fill.on</p:attrName>
                                        </p:attrNameLst>
                                      </p:cBhvr>
                                      <p:to>
                                        <p:strVal val="true"/>
                                      </p:to>
                                    </p:set>
                                  </p:childTnLst>
                                  <p:subTnLst>
                                    <p:audio>
                                      <p:cMediaNode>
                                        <p:cTn display="0" masterRel="sameClick">
                                          <p:stCondLst>
                                            <p:cond evt="begin" delay="0">
                                              <p:tn val="74"/>
                                            </p:cond>
                                          </p:stCondLst>
                                          <p:endCondLst>
                                            <p:cond evt="onStopAudio" delay="0">
                                              <p:tgtEl>
                                                <p:sldTgt/>
                                              </p:tgtEl>
                                            </p:cond>
                                          </p:endCondLst>
                                        </p:cTn>
                                        <p:tgtEl>
                                          <p:sndTgt r:embed="rId3" name="click.wav"/>
                                        </p:tgtEl>
                                      </p:cMediaNode>
                                    </p:audio>
                                  </p:subTnLst>
                                </p:cTn>
                              </p:par>
                              <p:par>
                                <p:cTn id="78" presetID="23" presetClass="entr" presetSubtype="32" fill="hold" nodeType="withEffect">
                                  <p:stCondLst>
                                    <p:cond delay="1000"/>
                                  </p:stCondLst>
                                  <p:childTnLst>
                                    <p:set>
                                      <p:cBhvr>
                                        <p:cTn id="79" dur="1" fill="hold">
                                          <p:stCondLst>
                                            <p:cond delay="0"/>
                                          </p:stCondLst>
                                        </p:cTn>
                                        <p:tgtEl>
                                          <p:spTgt spid="47"/>
                                        </p:tgtEl>
                                        <p:attrNameLst>
                                          <p:attrName>style.visibility</p:attrName>
                                        </p:attrNameLst>
                                      </p:cBhvr>
                                      <p:to>
                                        <p:strVal val="visible"/>
                                      </p:to>
                                    </p:set>
                                    <p:anim calcmode="lin" valueType="num">
                                      <p:cBhvr>
                                        <p:cTn id="80" dur="250" fill="hold"/>
                                        <p:tgtEl>
                                          <p:spTgt spid="47"/>
                                        </p:tgtEl>
                                        <p:attrNameLst>
                                          <p:attrName>ppt_w</p:attrName>
                                        </p:attrNameLst>
                                      </p:cBhvr>
                                      <p:tavLst>
                                        <p:tav tm="0">
                                          <p:val>
                                            <p:strVal val="4*#ppt_w"/>
                                          </p:val>
                                        </p:tav>
                                        <p:tav tm="100000">
                                          <p:val>
                                            <p:strVal val="#ppt_w"/>
                                          </p:val>
                                        </p:tav>
                                      </p:tavLst>
                                    </p:anim>
                                    <p:anim calcmode="lin" valueType="num">
                                      <p:cBhvr>
                                        <p:cTn id="81" dur="250" fill="hold"/>
                                        <p:tgtEl>
                                          <p:spTgt spid="47"/>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78"/>
                                            </p:cond>
                                          </p:stCondLst>
                                          <p:endCondLst>
                                            <p:cond evt="onStopAudio" delay="0">
                                              <p:tgtEl>
                                                <p:sldTgt/>
                                              </p:tgtEl>
                                            </p:cond>
                                          </p:endCondLst>
                                        </p:cTn>
                                        <p:tgtEl>
                                          <p:sndTgt r:embed="rId5" name="Wrong Buzzer.wav"/>
                                        </p:tgtEl>
                                      </p:cMediaNode>
                                    </p:audio>
                                  </p:subTnLst>
                                </p:cTn>
                              </p:par>
                              <p:par>
                                <p:cTn id="82" presetID="1" presetClass="emph" presetSubtype="2" fill="hold" nodeType="withEffect">
                                  <p:stCondLst>
                                    <p:cond delay="1000"/>
                                  </p:stCondLst>
                                  <p:childTnLst>
                                    <p:animClr clrSpc="rgb" dir="cw">
                                      <p:cBhvr>
                                        <p:cTn id="83" dur="250" fill="hold"/>
                                        <p:tgtEl>
                                          <p:spTgt spid="44"/>
                                        </p:tgtEl>
                                        <p:attrNameLst>
                                          <p:attrName>fillcolor</p:attrName>
                                        </p:attrNameLst>
                                      </p:cBhvr>
                                      <p:to>
                                        <a:srgbClr val="FFFF00"/>
                                      </p:to>
                                    </p:animClr>
                                    <p:set>
                                      <p:cBhvr>
                                        <p:cTn id="84" dur="250" fill="hold"/>
                                        <p:tgtEl>
                                          <p:spTgt spid="44"/>
                                        </p:tgtEl>
                                        <p:attrNameLst>
                                          <p:attrName>fill.type</p:attrName>
                                        </p:attrNameLst>
                                      </p:cBhvr>
                                      <p:to>
                                        <p:strVal val="solid"/>
                                      </p:to>
                                    </p:set>
                                    <p:set>
                                      <p:cBhvr>
                                        <p:cTn id="85" dur="250" fill="hold"/>
                                        <p:tgtEl>
                                          <p:spTgt spid="44"/>
                                        </p:tgtEl>
                                        <p:attrNameLst>
                                          <p:attrName>fill.on</p:attrName>
                                        </p:attrNameLst>
                                      </p:cBhvr>
                                      <p:to>
                                        <p:strVal val="true"/>
                                      </p:to>
                                    </p:set>
                                  </p:childTnLst>
                                </p:cTn>
                              </p:par>
                            </p:childTnLst>
                          </p:cTn>
                        </p:par>
                      </p:childTnLst>
                    </p:cTn>
                  </p:par>
                </p:childTnLst>
              </p:cTn>
              <p:nextCondLst>
                <p:cond evt="onClick" delay="0">
                  <p:tgtEl>
                    <p:spTgt spid="44"/>
                  </p:tgtEl>
                </p:cond>
              </p:nextCondLst>
            </p:seq>
            <p:seq concurrent="1" nextAc="seek">
              <p:cTn id="86" restart="whenNotActive" fill="hold" evtFilter="cancelBubble" nodeType="interactiveSeq">
                <p:stCondLst>
                  <p:cond evt="onClick" delay="0">
                    <p:tgtEl>
                      <p:spTgt spid="45"/>
                    </p:tgtEl>
                  </p:cond>
                </p:stCondLst>
                <p:endSync evt="end" delay="0">
                  <p:rtn val="all"/>
                </p:endSync>
                <p:childTnLst>
                  <p:par>
                    <p:cTn id="87" fill="hold">
                      <p:stCondLst>
                        <p:cond delay="0"/>
                      </p:stCondLst>
                      <p:childTnLst>
                        <p:par>
                          <p:cTn id="88" fill="hold">
                            <p:stCondLst>
                              <p:cond delay="0"/>
                            </p:stCondLst>
                            <p:childTnLst>
                              <p:par>
                                <p:cTn id="89" presetID="1" presetClass="emph" presetSubtype="2" fill="hold" nodeType="clickEffect">
                                  <p:stCondLst>
                                    <p:cond delay="0"/>
                                  </p:stCondLst>
                                  <p:childTnLst>
                                    <p:animClr clrSpc="rgb" dir="cw">
                                      <p:cBhvr>
                                        <p:cTn id="90" dur="250" fill="hold"/>
                                        <p:tgtEl>
                                          <p:spTgt spid="45"/>
                                        </p:tgtEl>
                                        <p:attrNameLst>
                                          <p:attrName>fillcolor</p:attrName>
                                        </p:attrNameLst>
                                      </p:cBhvr>
                                      <p:to>
                                        <a:srgbClr val="FFF2CC"/>
                                      </p:to>
                                    </p:animClr>
                                    <p:set>
                                      <p:cBhvr>
                                        <p:cTn id="91" dur="250" fill="hold"/>
                                        <p:tgtEl>
                                          <p:spTgt spid="45"/>
                                        </p:tgtEl>
                                        <p:attrNameLst>
                                          <p:attrName>fill.type</p:attrName>
                                        </p:attrNameLst>
                                      </p:cBhvr>
                                      <p:to>
                                        <p:strVal val="solid"/>
                                      </p:to>
                                    </p:set>
                                    <p:set>
                                      <p:cBhvr>
                                        <p:cTn id="92" dur="250" fill="hold"/>
                                        <p:tgtEl>
                                          <p:spTgt spid="45"/>
                                        </p:tgtEl>
                                        <p:attrNameLst>
                                          <p:attrName>fill.on</p:attrName>
                                        </p:attrNameLst>
                                      </p:cBhvr>
                                      <p:to>
                                        <p:strVal val="true"/>
                                      </p:to>
                                    </p:set>
                                  </p:childTnLst>
                                  <p:subTnLst>
                                    <p:audio>
                                      <p:cMediaNode>
                                        <p:cTn display="0" masterRel="sameClick">
                                          <p:stCondLst>
                                            <p:cond evt="begin" delay="0">
                                              <p:tn val="89"/>
                                            </p:cond>
                                          </p:stCondLst>
                                          <p:endCondLst>
                                            <p:cond evt="onStopAudio" delay="0">
                                              <p:tgtEl>
                                                <p:sldTgt/>
                                              </p:tgtEl>
                                            </p:cond>
                                          </p:endCondLst>
                                        </p:cTn>
                                        <p:tgtEl>
                                          <p:sndTgt r:embed="rId3" name="click.wav"/>
                                        </p:tgtEl>
                                      </p:cMediaNode>
                                    </p:audio>
                                  </p:subTnLst>
                                </p:cTn>
                              </p:par>
                              <p:par>
                                <p:cTn id="93" presetID="23" presetClass="entr" presetSubtype="32" fill="hold" nodeType="withEffect">
                                  <p:stCondLst>
                                    <p:cond delay="1000"/>
                                  </p:stCondLst>
                                  <p:childTnLst>
                                    <p:set>
                                      <p:cBhvr>
                                        <p:cTn id="94" dur="1" fill="hold">
                                          <p:stCondLst>
                                            <p:cond delay="0"/>
                                          </p:stCondLst>
                                        </p:cTn>
                                        <p:tgtEl>
                                          <p:spTgt spid="48"/>
                                        </p:tgtEl>
                                        <p:attrNameLst>
                                          <p:attrName>style.visibility</p:attrName>
                                        </p:attrNameLst>
                                      </p:cBhvr>
                                      <p:to>
                                        <p:strVal val="visible"/>
                                      </p:to>
                                    </p:set>
                                    <p:anim calcmode="lin" valueType="num">
                                      <p:cBhvr>
                                        <p:cTn id="95" dur="250" fill="hold"/>
                                        <p:tgtEl>
                                          <p:spTgt spid="48"/>
                                        </p:tgtEl>
                                        <p:attrNameLst>
                                          <p:attrName>ppt_w</p:attrName>
                                        </p:attrNameLst>
                                      </p:cBhvr>
                                      <p:tavLst>
                                        <p:tav tm="0">
                                          <p:val>
                                            <p:strVal val="4*#ppt_w"/>
                                          </p:val>
                                        </p:tav>
                                        <p:tav tm="100000">
                                          <p:val>
                                            <p:strVal val="#ppt_w"/>
                                          </p:val>
                                        </p:tav>
                                      </p:tavLst>
                                    </p:anim>
                                    <p:anim calcmode="lin" valueType="num">
                                      <p:cBhvr>
                                        <p:cTn id="96" dur="250" fill="hold"/>
                                        <p:tgtEl>
                                          <p:spTgt spid="48"/>
                                        </p:tgtEl>
                                        <p:attrNameLst>
                                          <p:attrName>ppt_h</p:attrName>
                                        </p:attrNameLst>
                                      </p:cBhvr>
                                      <p:tavLst>
                                        <p:tav tm="0">
                                          <p:val>
                                            <p:strVal val="4*#ppt_h"/>
                                          </p:val>
                                        </p:tav>
                                        <p:tav tm="100000">
                                          <p:val>
                                            <p:strVal val="#ppt_h"/>
                                          </p:val>
                                        </p:tav>
                                      </p:tavLst>
                                    </p:anim>
                                  </p:childTnLst>
                                  <p:subTnLst>
                                    <p:audio>
                                      <p:cMediaNode>
                                        <p:cTn display="0" masterRel="sameClick">
                                          <p:stCondLst>
                                            <p:cond evt="begin" delay="0">
                                              <p:tn val="93"/>
                                            </p:cond>
                                          </p:stCondLst>
                                          <p:endCondLst>
                                            <p:cond evt="onStopAudio" delay="0">
                                              <p:tgtEl>
                                                <p:sldTgt/>
                                              </p:tgtEl>
                                            </p:cond>
                                          </p:endCondLst>
                                        </p:cTn>
                                        <p:tgtEl>
                                          <p:sndTgt r:embed="rId5" name="Wrong Buzzer.wav"/>
                                        </p:tgtEl>
                                      </p:cMediaNode>
                                    </p:audio>
                                  </p:subTnLst>
                                </p:cTn>
                              </p:par>
                              <p:par>
                                <p:cTn id="97" presetID="1" presetClass="emph" presetSubtype="2" fill="hold" nodeType="withEffect">
                                  <p:stCondLst>
                                    <p:cond delay="1000"/>
                                  </p:stCondLst>
                                  <p:childTnLst>
                                    <p:animClr clrSpc="rgb" dir="cw">
                                      <p:cBhvr>
                                        <p:cTn id="98" dur="250" fill="hold"/>
                                        <p:tgtEl>
                                          <p:spTgt spid="45"/>
                                        </p:tgtEl>
                                        <p:attrNameLst>
                                          <p:attrName>fillcolor</p:attrName>
                                        </p:attrNameLst>
                                      </p:cBhvr>
                                      <p:to>
                                        <a:srgbClr val="FFFF00"/>
                                      </p:to>
                                    </p:animClr>
                                    <p:set>
                                      <p:cBhvr>
                                        <p:cTn id="99" dur="250" fill="hold"/>
                                        <p:tgtEl>
                                          <p:spTgt spid="45"/>
                                        </p:tgtEl>
                                        <p:attrNameLst>
                                          <p:attrName>fill.type</p:attrName>
                                        </p:attrNameLst>
                                      </p:cBhvr>
                                      <p:to>
                                        <p:strVal val="solid"/>
                                      </p:to>
                                    </p:set>
                                    <p:set>
                                      <p:cBhvr>
                                        <p:cTn id="100" dur="250" fill="hold"/>
                                        <p:tgtEl>
                                          <p:spTgt spid="45"/>
                                        </p:tgtEl>
                                        <p:attrNameLst>
                                          <p:attrName>fill.on</p:attrName>
                                        </p:attrNameLst>
                                      </p:cBhvr>
                                      <p:to>
                                        <p:strVal val="true"/>
                                      </p:to>
                                    </p:set>
                                  </p:childTnLst>
                                </p:cTn>
                              </p:par>
                            </p:childTnLst>
                          </p:cTn>
                        </p:par>
                      </p:childTnLst>
                    </p:cTn>
                  </p:par>
                </p:childTnLst>
              </p:cTn>
              <p:nextCondLst>
                <p:cond evt="onClick" delay="0">
                  <p:tgtEl>
                    <p:spTgt spid="45"/>
                  </p:tgtEl>
                </p:cond>
              </p:nextCondLst>
            </p:seq>
          </p:childTnLst>
        </p:cTn>
      </p:par>
    </p:tnLst>
    <p:bldLst>
      <p:bldP spid="4" grpId="0" animBg="1"/>
      <p:bldP spid="38" grpId="0" animBg="1"/>
      <p:bldP spid="39" grpId="0" animBg="1"/>
      <p:bldP spid="40" grpId="0" animBg="1"/>
      <p:bldP spid="43" grpId="0" animBg="1"/>
      <p:bldP spid="44" grpId="0" animBg="1"/>
      <p:bldP spid="45" grpId="0" animBg="1"/>
    </p:bldLst>
  </p:timing>
</p:sld>
</file>

<file path=ppt/theme/theme1.xml><?xml version="1.0" encoding="utf-8"?>
<a:theme xmlns:a="http://schemas.openxmlformats.org/drawingml/2006/main" name="English Vocabulary Workshop by Slidesgo">
  <a:themeElements>
    <a:clrScheme name="Simple Light">
      <a:dk1>
        <a:srgbClr val="003849"/>
      </a:dk1>
      <a:lt1>
        <a:srgbClr val="FFFFFF"/>
      </a:lt1>
      <a:dk2>
        <a:srgbClr val="A775FE"/>
      </a:dk2>
      <a:lt2>
        <a:srgbClr val="E3E7EA"/>
      </a:lt2>
      <a:accent1>
        <a:srgbClr val="FFC86D"/>
      </a:accent1>
      <a:accent2>
        <a:srgbClr val="FEB444"/>
      </a:accent2>
      <a:accent3>
        <a:srgbClr val="FE8966"/>
      </a:accent3>
      <a:accent4>
        <a:srgbClr val="FD6A5E"/>
      </a:accent4>
      <a:accent5>
        <a:srgbClr val="9FE4F5"/>
      </a:accent5>
      <a:accent6>
        <a:srgbClr val="6ED0E7"/>
      </a:accent6>
      <a:hlink>
        <a:srgbClr val="00384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English Language Grammar Rules by Slidesgo">
  <a:themeElements>
    <a:clrScheme name="Simple Light">
      <a:dk1>
        <a:srgbClr val="000000"/>
      </a:dk1>
      <a:lt1>
        <a:srgbClr val="C2F2FF"/>
      </a:lt1>
      <a:dk2>
        <a:srgbClr val="485058"/>
      </a:dk2>
      <a:lt2>
        <a:srgbClr val="EEEEEE"/>
      </a:lt2>
      <a:accent1>
        <a:srgbClr val="FFFFFF"/>
      </a:accent1>
      <a:accent2>
        <a:srgbClr val="FFBF4A"/>
      </a:accent2>
      <a:accent3>
        <a:srgbClr val="FB6A2E"/>
      </a:accent3>
      <a:accent4>
        <a:srgbClr val="DD3947"/>
      </a:accent4>
      <a:accent5>
        <a:srgbClr val="2AA1B3"/>
      </a:accent5>
      <a:accent6>
        <a:srgbClr val="FB8897"/>
      </a:accent6>
      <a:hlink>
        <a:srgbClr val="48505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Unequal Salary Distribution Infographics by Slidesgo">
  <a:themeElements>
    <a:clrScheme name="Simple Light">
      <a:dk1>
        <a:srgbClr val="000000"/>
      </a:dk1>
      <a:lt1>
        <a:srgbClr val="FFFFFF"/>
      </a:lt1>
      <a:dk2>
        <a:srgbClr val="666666"/>
      </a:dk2>
      <a:lt2>
        <a:srgbClr val="D9D9D9"/>
      </a:lt2>
      <a:accent1>
        <a:srgbClr val="257B7A"/>
      </a:accent1>
      <a:accent2>
        <a:srgbClr val="31979B"/>
      </a:accent2>
      <a:accent3>
        <a:srgbClr val="A7C9B8"/>
      </a:accent3>
      <a:accent4>
        <a:srgbClr val="E6855C"/>
      </a:accent4>
      <a:accent5>
        <a:srgbClr val="E59375"/>
      </a:accent5>
      <a:accent6>
        <a:srgbClr val="EACCA6"/>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War Background by Slidesgo">
  <a:themeElements>
    <a:clrScheme name="Simple Light">
      <a:dk1>
        <a:srgbClr val="000000"/>
      </a:dk1>
      <a:lt1>
        <a:srgbClr val="FFFFFF"/>
      </a:lt1>
      <a:dk2>
        <a:srgbClr val="FFEDD6"/>
      </a:dk2>
      <a:lt2>
        <a:srgbClr val="004249"/>
      </a:lt2>
      <a:accent1>
        <a:srgbClr val="FABD4E"/>
      </a:accent1>
      <a:accent2>
        <a:srgbClr val="039292"/>
      </a:accent2>
      <a:accent3>
        <a:srgbClr val="01686D"/>
      </a:accent3>
      <a:accent4>
        <a:srgbClr val="004249"/>
      </a:accent4>
      <a:accent5>
        <a:srgbClr val="0097A7"/>
      </a:accent5>
      <a:accent6>
        <a:srgbClr val="FAC86A"/>
      </a:accent6>
      <a:hlink>
        <a:srgbClr val="00424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Quintus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1_Unequal Salary Distribution Infographics by Slidesgo">
  <a:themeElements>
    <a:clrScheme name="Simple Light">
      <a:dk1>
        <a:srgbClr val="000000"/>
      </a:dk1>
      <a:lt1>
        <a:srgbClr val="FFFFFF"/>
      </a:lt1>
      <a:dk2>
        <a:srgbClr val="666666"/>
      </a:dk2>
      <a:lt2>
        <a:srgbClr val="D9D9D9"/>
      </a:lt2>
      <a:accent1>
        <a:srgbClr val="257B7A"/>
      </a:accent1>
      <a:accent2>
        <a:srgbClr val="31979B"/>
      </a:accent2>
      <a:accent3>
        <a:srgbClr val="A7C9B8"/>
      </a:accent3>
      <a:accent4>
        <a:srgbClr val="E6855C"/>
      </a:accent4>
      <a:accent5>
        <a:srgbClr val="E59375"/>
      </a:accent5>
      <a:accent6>
        <a:srgbClr val="EACCA6"/>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Cymbeline template">
  <a:themeElements>
    <a:clrScheme name="Custom 347">
      <a:dk1>
        <a:srgbClr val="000000"/>
      </a:dk1>
      <a:lt1>
        <a:srgbClr val="FFFFFF"/>
      </a:lt1>
      <a:dk2>
        <a:srgbClr val="666666"/>
      </a:dk2>
      <a:lt2>
        <a:srgbClr val="EFEFEF"/>
      </a:lt2>
      <a:accent1>
        <a:srgbClr val="485364"/>
      </a:accent1>
      <a:accent2>
        <a:srgbClr val="63728A"/>
      </a:accent2>
      <a:accent3>
        <a:srgbClr val="8B9AB3"/>
      </a:accent3>
      <a:accent4>
        <a:srgbClr val="9E8473"/>
      </a:accent4>
      <a:accent5>
        <a:srgbClr val="CAAE9C"/>
      </a:accent5>
      <a:accent6>
        <a:srgbClr val="DFCEC3"/>
      </a:accent6>
      <a:hlink>
        <a:srgbClr val="000000"/>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613</TotalTime>
  <Words>2636</Words>
  <Application>Microsoft Office PowerPoint</Application>
  <PresentationFormat>Widescreen</PresentationFormat>
  <Paragraphs>129</Paragraphs>
  <Slides>49</Slides>
  <Notes>19</Notes>
  <HiddenSlides>0</HiddenSlides>
  <MMClips>6</MMClips>
  <ScaleCrop>false</ScaleCrop>
  <HeadingPairs>
    <vt:vector size="6" baseType="variant">
      <vt:variant>
        <vt:lpstr>Fonts Used</vt:lpstr>
      </vt:variant>
      <vt:variant>
        <vt:i4>18</vt:i4>
      </vt:variant>
      <vt:variant>
        <vt:lpstr>Theme</vt:lpstr>
      </vt:variant>
      <vt:variant>
        <vt:i4>9</vt:i4>
      </vt:variant>
      <vt:variant>
        <vt:lpstr>Slide Titles</vt:lpstr>
      </vt:variant>
      <vt:variant>
        <vt:i4>49</vt:i4>
      </vt:variant>
    </vt:vector>
  </HeadingPairs>
  <TitlesOfParts>
    <vt:vector size="76" baseType="lpstr">
      <vt:lpstr>Advent Pro</vt:lpstr>
      <vt:lpstr>Arial</vt:lpstr>
      <vt:lpstr>Baloo 2</vt:lpstr>
      <vt:lpstr>Calibri</vt:lpstr>
      <vt:lpstr>Fira Sans Extra Condensed</vt:lpstr>
      <vt:lpstr>Fira Sans Extra Condensed SemiBold</vt:lpstr>
      <vt:lpstr>Livvic</vt:lpstr>
      <vt:lpstr>Oswald</vt:lpstr>
      <vt:lpstr>Pangolin</vt:lpstr>
      <vt:lpstr>Patrick Hand</vt:lpstr>
      <vt:lpstr>Patrick Hand SC</vt:lpstr>
      <vt:lpstr>Poppins</vt:lpstr>
      <vt:lpstr>Poppins Light</vt:lpstr>
      <vt:lpstr>Roboto</vt:lpstr>
      <vt:lpstr>Roboto Condensed</vt:lpstr>
      <vt:lpstr>Roboto Condensed Light</vt:lpstr>
      <vt:lpstr>Times New Roman</vt:lpstr>
      <vt:lpstr>Tinos</vt:lpstr>
      <vt:lpstr>English Vocabulary Workshop by Slidesgo</vt:lpstr>
      <vt:lpstr>English Language Grammar Rules by Slidesgo</vt:lpstr>
      <vt:lpstr>Unequal Salary Distribution Infographics by Slidesgo</vt:lpstr>
      <vt:lpstr>War Background by Slidesgo</vt:lpstr>
      <vt:lpstr>Quintus template</vt:lpstr>
      <vt:lpstr>1_Office Theme</vt:lpstr>
      <vt:lpstr>1_Unequal Salary Distribution Infographics by Slidesgo</vt:lpstr>
      <vt:lpstr>Cymbeline template</vt:lpstr>
      <vt:lpstr>3_Office Theme</vt:lpstr>
      <vt:lpstr>Ngày soạn: 24/10/2025 Lớp dạy: 12/6, 12/11 </vt:lpstr>
      <vt:lpstr>PowerPoint Presentation</vt:lpstr>
      <vt:lpstr>PowerPoint Presentation</vt:lpstr>
      <vt:lpstr>SỰ HÌNH THÀNH LIÊN BANG CỘNG HÒA XÃ HỘI CHỦ NGHĨA XÔ VIẾT</vt:lpstr>
      <vt:lpstr>1</vt:lpstr>
      <vt:lpstr>PowerPoint Presentation</vt:lpstr>
      <vt:lpstr>PowerPoint Presentation</vt:lpstr>
      <vt:lpstr>George Lvov  Thủ tướng của CPLT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Quan hệ  Việt Nam – Liên Xô</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Nguyen Duc Huong</dc:creator>
  <cp:lastModifiedBy>Administrator</cp:lastModifiedBy>
  <cp:revision>26</cp:revision>
  <dcterms:created xsi:type="dcterms:W3CDTF">2023-06-30T02:48:30Z</dcterms:created>
  <dcterms:modified xsi:type="dcterms:W3CDTF">2025-10-23T13:05:52Z</dcterms:modified>
</cp:coreProperties>
</file>