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5.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5" r:id="rId2"/>
    <p:sldMasterId id="2147483688" r:id="rId3"/>
    <p:sldMasterId id="2147483702" r:id="rId4"/>
    <p:sldMasterId id="2147483741" r:id="rId5"/>
    <p:sldMasterId id="2147483751" r:id="rId6"/>
    <p:sldMasterId id="2147483764" r:id="rId7"/>
  </p:sldMasterIdLst>
  <p:notesMasterIdLst>
    <p:notesMasterId r:id="rId43"/>
  </p:notesMasterIdLst>
  <p:sldIdLst>
    <p:sldId id="2007577538" r:id="rId8"/>
    <p:sldId id="347" r:id="rId9"/>
    <p:sldId id="459" r:id="rId10"/>
    <p:sldId id="257" r:id="rId11"/>
    <p:sldId id="2007577433" r:id="rId12"/>
    <p:sldId id="256" r:id="rId13"/>
    <p:sldId id="2007577525" r:id="rId14"/>
    <p:sldId id="2007577440" r:id="rId15"/>
    <p:sldId id="2007577526" r:id="rId16"/>
    <p:sldId id="2007577459" r:id="rId17"/>
    <p:sldId id="2007577533" r:id="rId18"/>
    <p:sldId id="2007577448" r:id="rId19"/>
    <p:sldId id="292" r:id="rId20"/>
    <p:sldId id="2007577449" r:id="rId21"/>
    <p:sldId id="2007577461" r:id="rId22"/>
    <p:sldId id="11088673" r:id="rId23"/>
    <p:sldId id="11088668" r:id="rId24"/>
    <p:sldId id="2007577522" r:id="rId25"/>
    <p:sldId id="2007577527" r:id="rId26"/>
    <p:sldId id="2007577528" r:id="rId27"/>
    <p:sldId id="2007577534" r:id="rId28"/>
    <p:sldId id="2007577529" r:id="rId29"/>
    <p:sldId id="2007577535" r:id="rId30"/>
    <p:sldId id="2007577536" r:id="rId31"/>
    <p:sldId id="2007577530" r:id="rId32"/>
    <p:sldId id="2007577532" r:id="rId33"/>
    <p:sldId id="2007577537" r:id="rId34"/>
    <p:sldId id="2007577531" r:id="rId35"/>
    <p:sldId id="311" r:id="rId36"/>
    <p:sldId id="312" r:id="rId37"/>
    <p:sldId id="313" r:id="rId38"/>
    <p:sldId id="294" r:id="rId39"/>
    <p:sldId id="295" r:id="rId40"/>
    <p:sldId id="296" r:id="rId41"/>
    <p:sldId id="1108867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showGuides="1">
      <p:cViewPr varScale="1">
        <p:scale>
          <a:sx n="66" d="100"/>
          <a:sy n="66" d="100"/>
        </p:scale>
        <p:origin x="900"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4A175-E856-44AB-BF3A-E01C8307B75A}" type="datetimeFigureOut">
              <a:rPr lang="en-US" smtClean="0"/>
              <a:t>21/10/2025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F4369-73D0-4F2B-AB2D-03AB831C397A}" type="slidenum">
              <a:rPr lang="en-US" smtClean="0"/>
              <a:t>‹#›</a:t>
            </a:fld>
            <a:endParaRPr lang="en-US"/>
          </a:p>
        </p:txBody>
      </p:sp>
    </p:spTree>
    <p:extLst>
      <p:ext uri="{BB962C8B-B14F-4D97-AF65-F5344CB8AC3E}">
        <p14:creationId xmlns:p14="http://schemas.microsoft.com/office/powerpoint/2010/main" val="3124800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1">
          <a:extLst>
            <a:ext uri="{FF2B5EF4-FFF2-40B4-BE49-F238E27FC236}">
              <a16:creationId xmlns:a16="http://schemas.microsoft.com/office/drawing/2014/main" id="{7553AC8C-977D-C62F-8266-BB3AB44F45DD}"/>
            </a:ext>
          </a:extLst>
        </p:cNvPr>
        <p:cNvGrpSpPr/>
        <p:nvPr/>
      </p:nvGrpSpPr>
      <p:grpSpPr>
        <a:xfrm>
          <a:off x="0" y="0"/>
          <a:ext cx="0" cy="0"/>
          <a:chOff x="0" y="0"/>
          <a:chExt cx="0" cy="0"/>
        </a:xfrm>
      </p:grpSpPr>
      <p:sp>
        <p:nvSpPr>
          <p:cNvPr id="1162" name="Google Shape;1162;g962c8e87bf_0_0:notes">
            <a:extLst>
              <a:ext uri="{FF2B5EF4-FFF2-40B4-BE49-F238E27FC236}">
                <a16:creationId xmlns:a16="http://schemas.microsoft.com/office/drawing/2014/main" id="{4460C50C-CB0D-65EC-9593-7C2A131387A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3" name="Google Shape;1163;g962c8e87bf_0_0:notes">
            <a:extLst>
              <a:ext uri="{FF2B5EF4-FFF2-40B4-BE49-F238E27FC236}">
                <a16:creationId xmlns:a16="http://schemas.microsoft.com/office/drawing/2014/main" id="{9F3B41C4-4412-2E57-4905-4E8E33FD26C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30860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CF7384D0-E8C0-4FB2-93D8-B1A58490B2C5}" type="slidenum">
              <a:rPr kumimoji="0" lang="zh-CN" altLang="en-US" sz="1200" b="0" i="0" u="none" strike="noStrike" kern="1200" cap="none" spc="0" normalizeH="0" baseline="0" noProof="0" smtClean="0">
                <a:ln>
                  <a:noFill/>
                </a:ln>
                <a:solidFill>
                  <a:prstClr val="black"/>
                </a:solidFill>
                <a:effectLst/>
                <a:uLnTx/>
                <a:uFillTx/>
                <a:latin typeface="Arial"/>
                <a:ea typeface="字魂59号-创粗黑" panose="00000500000000000000" pitchFamily="2" charset="-122"/>
                <a:cs typeface="Arial"/>
                <a:sym typeface="Arial"/>
              </a:rPr>
              <a:pPr marL="0" marR="0" lvl="0" indent="0" algn="r" defTabSz="685800" rtl="0" eaLnBrk="1" fontAlgn="auto" latinLnBrk="0" hangingPunct="1">
                <a:lnSpc>
                  <a:spcPct val="100000"/>
                </a:lnSpc>
                <a:spcBef>
                  <a:spcPts val="0"/>
                </a:spcBef>
                <a:spcAft>
                  <a:spcPts val="0"/>
                </a:spcAft>
                <a:buClrTx/>
                <a:buSzTx/>
                <a:buFontTx/>
                <a:buNone/>
                <a:tabLst/>
                <a:defRPr/>
              </a:pPr>
              <a:t>3</a:t>
            </a:fld>
            <a:endParaRPr kumimoji="0" lang="zh-CN" altLang="en-US" sz="1200" b="0" i="0" u="none" strike="noStrike" kern="1200" cap="none" spc="0" normalizeH="0" baseline="0" noProof="0">
              <a:ln>
                <a:noFill/>
              </a:ln>
              <a:solidFill>
                <a:prstClr val="black"/>
              </a:solidFill>
              <a:effectLst/>
              <a:uLnTx/>
              <a:uFillTx/>
              <a:latin typeface="Arial"/>
              <a:ea typeface="字魂59号-创粗黑" panose="00000500000000000000" pitchFamily="2" charset="-122"/>
              <a:cs typeface="Arial"/>
              <a:sym typeface="Arial"/>
            </a:endParaRPr>
          </a:p>
        </p:txBody>
      </p:sp>
    </p:spTree>
    <p:extLst>
      <p:ext uri="{BB962C8B-B14F-4D97-AF65-F5344CB8AC3E}">
        <p14:creationId xmlns:p14="http://schemas.microsoft.com/office/powerpoint/2010/main" val="4136098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1"/>
        <p:cNvGrpSpPr/>
        <p:nvPr/>
      </p:nvGrpSpPr>
      <p:grpSpPr>
        <a:xfrm>
          <a:off x="0" y="0"/>
          <a:ext cx="0" cy="0"/>
          <a:chOff x="0" y="0"/>
          <a:chExt cx="0" cy="0"/>
        </a:xfrm>
      </p:grpSpPr>
      <p:sp>
        <p:nvSpPr>
          <p:cNvPr id="1162" name="Google Shape;1162;g962c8e87b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3" name="Google Shape;1163;g962c8e87b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28490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62248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55272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93713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04885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95625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22431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39309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0210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ebd9e880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ebd9e880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12060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E6218C6-C19C-9C4E-981C-847053C0710B}"/>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F8D92D2A-7812-E940-85CB-D2A8572790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8436" name="Slide Number Placeholder 3">
            <a:extLst>
              <a:ext uri="{FF2B5EF4-FFF2-40B4-BE49-F238E27FC236}">
                <a16:creationId xmlns:a16="http://schemas.microsoft.com/office/drawing/2014/main" id="{64086E6C-E778-294C-AEC9-87258C2DEF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B8349D7-1513-D84D-8F47-FFB64E154697}"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31126CC-E4F3-BA4D-B7C4-C1465D041E27}"/>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72D4E5BD-80BB-4B42-A0A6-7F8E4DD4ED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9460" name="Slide Number Placeholder 3">
            <a:extLst>
              <a:ext uri="{FF2B5EF4-FFF2-40B4-BE49-F238E27FC236}">
                <a16:creationId xmlns:a16="http://schemas.microsoft.com/office/drawing/2014/main" id="{FE18EE28-A951-CA46-88FF-0F4539C588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0FBF000-D5E2-6E4F-BF02-EB43DBC2AA44}"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DB44D52-D281-B54F-A9D7-117676B7743F}"/>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6CC9ECB6-F6E0-1448-A6C6-E3B99700571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0484" name="Slide Number Placeholder 3">
            <a:extLst>
              <a:ext uri="{FF2B5EF4-FFF2-40B4-BE49-F238E27FC236}">
                <a16:creationId xmlns:a16="http://schemas.microsoft.com/office/drawing/2014/main" id="{E62DFDD7-684D-144A-B68A-D58D987C44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498D036-6ED5-EE4B-9016-53EE2C57F9B7}"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255AB54-81F8-694B-A7C4-BC766AB7B47A}"/>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202C67D4-F6C3-4746-B4AA-949EB5A6970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1508" name="Slide Number Placeholder 3">
            <a:extLst>
              <a:ext uri="{FF2B5EF4-FFF2-40B4-BE49-F238E27FC236}">
                <a16:creationId xmlns:a16="http://schemas.microsoft.com/office/drawing/2014/main" id="{47B94342-3764-D64C-B5FF-46A14EC7E36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DEE9EAD-1E3D-2740-831C-31BF0D67D644}"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C5BD2C2F-209C-9146-B6B8-5E860AB0CE2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88A0281-E10C-EA46-8F82-07D0AE846B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2532" name="Slide Number Placeholder 3">
            <a:extLst>
              <a:ext uri="{FF2B5EF4-FFF2-40B4-BE49-F238E27FC236}">
                <a16:creationId xmlns:a16="http://schemas.microsoft.com/office/drawing/2014/main" id="{0DCA00BE-03B0-B449-9081-95611F418F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99467AE-4795-9E47-9B4C-03261C518035}"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D79DE0C4-D0CC-D946-9DBA-C5955433D714}"/>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B033504E-3B02-6440-AD71-C10ADC3FF32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3556" name="Slide Number Placeholder 3">
            <a:extLst>
              <a:ext uri="{FF2B5EF4-FFF2-40B4-BE49-F238E27FC236}">
                <a16:creationId xmlns:a16="http://schemas.microsoft.com/office/drawing/2014/main" id="{9D11EEAC-9100-1E47-9BFA-C988496FC7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FFA4CAC-555F-3C4B-851C-21EBFB05AB47}"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777e31443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777e31443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CDC5-4773-919F-35F6-669634C6B4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4AF1A71-0222-12B4-C888-2001A5524A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1D2DE2-7B90-05C4-B146-66170EC3BF6C}"/>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5" name="Footer Placeholder 4">
            <a:extLst>
              <a:ext uri="{FF2B5EF4-FFF2-40B4-BE49-F238E27FC236}">
                <a16:creationId xmlns:a16="http://schemas.microsoft.com/office/drawing/2014/main" id="{19C7BC83-7C3B-565E-7314-AF7706984F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72C73E-96BC-3B3B-EE56-A7F3F76AAFF8}"/>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1320495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5CFC-8A94-1EB2-E781-DA3AB338D25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E88170D-419C-8F63-F510-E18D0F0DFB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978602-CBBF-FEDB-987F-17AD3C27385C}"/>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5" name="Footer Placeholder 4">
            <a:extLst>
              <a:ext uri="{FF2B5EF4-FFF2-40B4-BE49-F238E27FC236}">
                <a16:creationId xmlns:a16="http://schemas.microsoft.com/office/drawing/2014/main" id="{DAC2AAE7-F97D-731F-6863-653131153D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85D326-C465-454B-FCF2-C9A8952EF1A2}"/>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459717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2AC93-770F-3A62-25F7-ABE9F643CE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CAAEBA7-A2F8-048F-491A-06D90C5A33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447752-BF94-4487-26CB-7F017CA38A7A}"/>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5" name="Footer Placeholder 4">
            <a:extLst>
              <a:ext uri="{FF2B5EF4-FFF2-40B4-BE49-F238E27FC236}">
                <a16:creationId xmlns:a16="http://schemas.microsoft.com/office/drawing/2014/main" id="{DF03CDBA-D7BA-5596-5154-C114492F6B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75B7B2-BF5C-441C-20DA-AC74BE34E8A0}"/>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2406725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1B707-99E1-EE01-F847-E252564022C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B909D9F-6F45-2540-8016-EDEEC45407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8FF8A53-88E0-F65E-79D1-E25BFADC1F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69A8A63-F76F-3738-E9F9-28EB58D6DDAD}"/>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6" name="Footer Placeholder 5">
            <a:extLst>
              <a:ext uri="{FF2B5EF4-FFF2-40B4-BE49-F238E27FC236}">
                <a16:creationId xmlns:a16="http://schemas.microsoft.com/office/drawing/2014/main" id="{5C073361-4FFB-4462-7D9A-92BCFBE199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DEB5D2-871B-EEB0-07F5-DF69944B73A1}"/>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91816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D5D94-6775-F65F-323F-F2E2A16F607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3090424-8D84-5759-4F77-74FD46E4D7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305389-BB9E-35E3-6919-E5329B7072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DFC17D9-881F-731F-9C7B-7C55C57262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624C51-CDB4-4563-DAF1-10A7CB6BF7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FEBE45-A2C9-F3D1-9650-11B1746FE3C0}"/>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8" name="Footer Placeholder 7">
            <a:extLst>
              <a:ext uri="{FF2B5EF4-FFF2-40B4-BE49-F238E27FC236}">
                <a16:creationId xmlns:a16="http://schemas.microsoft.com/office/drawing/2014/main" id="{7260AA5B-C28C-B5B1-4060-AF73A90C6F2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9BEA24-16F5-B669-FA16-F4C221BB5A93}"/>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2941063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419A1-4DF2-803F-EB2D-C21E5BC2E83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02F8190-7A93-B7F1-271D-D709383E1217}"/>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4" name="Footer Placeholder 3">
            <a:extLst>
              <a:ext uri="{FF2B5EF4-FFF2-40B4-BE49-F238E27FC236}">
                <a16:creationId xmlns:a16="http://schemas.microsoft.com/office/drawing/2014/main" id="{034AE2AC-4B11-FBA6-6AB1-BA93727CD0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C1F34C-953F-BB63-140E-F690D70ACC7F}"/>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2620407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7F8444-E685-FFEB-1C8B-F4A40CBF6E6A}"/>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3" name="Footer Placeholder 2">
            <a:extLst>
              <a:ext uri="{FF2B5EF4-FFF2-40B4-BE49-F238E27FC236}">
                <a16:creationId xmlns:a16="http://schemas.microsoft.com/office/drawing/2014/main" id="{F589CF14-E5EE-2400-6383-FDC9164F54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F1C6A3-5F9D-07DB-4345-4F2C0DBA48C0}"/>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436037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5138-2F49-1367-3549-8270155450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B33362A-4520-536A-A0D2-86934B564A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5C21191-CD0D-3D2B-B98D-EAB5AC4314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82EF2-332E-D56F-CA07-D87EE0F2BFB5}"/>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6" name="Footer Placeholder 5">
            <a:extLst>
              <a:ext uri="{FF2B5EF4-FFF2-40B4-BE49-F238E27FC236}">
                <a16:creationId xmlns:a16="http://schemas.microsoft.com/office/drawing/2014/main" id="{BCC07F9F-16F7-4FFF-D80C-FC81B6764C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6969-CA31-639E-CF01-E122F989C8B9}"/>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63307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0A433-A9AC-38C9-2757-CFBDBCFE88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4C76549-2C09-1982-941E-B0B507D327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F60A017-3CA6-CBE6-8BFA-D40533D1B8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7ADBD-626E-1E36-1F53-50FF07C04E70}"/>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6" name="Footer Placeholder 5">
            <a:extLst>
              <a:ext uri="{FF2B5EF4-FFF2-40B4-BE49-F238E27FC236}">
                <a16:creationId xmlns:a16="http://schemas.microsoft.com/office/drawing/2014/main" id="{ACA42903-701E-D820-1E46-B57E09920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86AA18-45BF-0D68-F71B-A5A17E865E4F}"/>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1998740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3513A-84B7-A1F6-63AA-0BB31A92398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23A03A2-C80D-F6BC-8D2E-D4B4014DB2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1DC18-FBFA-3290-8977-60A5C3BB0441}"/>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5" name="Footer Placeholder 4">
            <a:extLst>
              <a:ext uri="{FF2B5EF4-FFF2-40B4-BE49-F238E27FC236}">
                <a16:creationId xmlns:a16="http://schemas.microsoft.com/office/drawing/2014/main" id="{B3E8FE78-1E9B-4BD1-E0DC-CD904472EF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37C09C-CD54-F847-7096-D530630D9E9F}"/>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4187318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E46F8C-DCC2-C2F5-BFAB-C6F327A1A41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3D8EAB3-8357-9963-8AEB-29A5031B35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FBE312-9E91-9EFD-0370-122DFCB3982E}"/>
              </a:ext>
            </a:extLst>
          </p:cNvPr>
          <p:cNvSpPr>
            <a:spLocks noGrp="1"/>
          </p:cNvSpPr>
          <p:nvPr>
            <p:ph type="dt" sz="half" idx="10"/>
          </p:nvPr>
        </p:nvSpPr>
        <p:spPr/>
        <p:txBody>
          <a:bodyPr/>
          <a:lstStyle/>
          <a:p>
            <a:fld id="{C7C6CF36-1FD6-4E31-A104-AD6F8EBFCEE3}" type="datetimeFigureOut">
              <a:rPr lang="en-US" smtClean="0"/>
              <a:t>21/10/2025</a:t>
            </a:fld>
            <a:endParaRPr lang="en-US"/>
          </a:p>
        </p:txBody>
      </p:sp>
      <p:sp>
        <p:nvSpPr>
          <p:cNvPr id="5" name="Footer Placeholder 4">
            <a:extLst>
              <a:ext uri="{FF2B5EF4-FFF2-40B4-BE49-F238E27FC236}">
                <a16:creationId xmlns:a16="http://schemas.microsoft.com/office/drawing/2014/main" id="{F360CFB2-DDDE-AF99-8910-C7BBBCB151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11A828-2D7A-9920-5B72-61503D3C9461}"/>
              </a:ext>
            </a:extLst>
          </p:cNvPr>
          <p:cNvSpPr>
            <a:spLocks noGrp="1"/>
          </p:cNvSpPr>
          <p:nvPr>
            <p:ph type="sldNum" sz="quarter" idx="12"/>
          </p:nvPr>
        </p:nvSpPr>
        <p:spPr/>
        <p:txBody>
          <a:bodyPr/>
          <a:lstStyle/>
          <a:p>
            <a:fld id="{A9C234A1-8AE2-4298-A980-1A2A296794CF}" type="slidenum">
              <a:rPr lang="en-US" smtClean="0"/>
              <a:t>‹#›</a:t>
            </a:fld>
            <a:endParaRPr lang="en-US"/>
          </a:p>
        </p:txBody>
      </p:sp>
    </p:spTree>
    <p:extLst>
      <p:ext uri="{BB962C8B-B14F-4D97-AF65-F5344CB8AC3E}">
        <p14:creationId xmlns:p14="http://schemas.microsoft.com/office/powerpoint/2010/main" val="3684841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950967" y="719333"/>
            <a:ext cx="102900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9" name="Google Shape;29;p4"/>
          <p:cNvSpPr txBox="1">
            <a:spLocks noGrp="1"/>
          </p:cNvSpPr>
          <p:nvPr>
            <p:ph type="body" idx="1"/>
          </p:nvPr>
        </p:nvSpPr>
        <p:spPr>
          <a:xfrm>
            <a:off x="950967" y="1604600"/>
            <a:ext cx="10290000" cy="45340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Clr>
                <a:srgbClr val="434343"/>
              </a:buClr>
              <a:buSzPts val="1200"/>
              <a:buAutoNum type="arabicPeriod"/>
              <a:defRPr sz="1600"/>
            </a:lvl1pPr>
            <a:lvl2pPr marL="1219170" lvl="1" indent="-406390">
              <a:spcBef>
                <a:spcPts val="0"/>
              </a:spcBef>
              <a:spcAft>
                <a:spcPts val="0"/>
              </a:spcAft>
              <a:buClr>
                <a:srgbClr val="434343"/>
              </a:buClr>
              <a:buSzPts val="1200"/>
              <a:buFont typeface="Roboto Condensed Light"/>
              <a:buAutoNum type="alphaLcPeriod"/>
              <a:defRPr/>
            </a:lvl2pPr>
            <a:lvl3pPr marL="1828754" lvl="2" indent="-406390">
              <a:spcBef>
                <a:spcPts val="0"/>
              </a:spcBef>
              <a:spcAft>
                <a:spcPts val="0"/>
              </a:spcAft>
              <a:buClr>
                <a:srgbClr val="434343"/>
              </a:buClr>
              <a:buSzPts val="1200"/>
              <a:buFont typeface="Roboto Condensed Light"/>
              <a:buAutoNum type="romanLcPeriod"/>
              <a:defRPr/>
            </a:lvl3pPr>
            <a:lvl4pPr marL="2438339" lvl="3" indent="-406390">
              <a:spcBef>
                <a:spcPts val="0"/>
              </a:spcBef>
              <a:spcAft>
                <a:spcPts val="0"/>
              </a:spcAft>
              <a:buClr>
                <a:srgbClr val="434343"/>
              </a:buClr>
              <a:buSzPts val="1200"/>
              <a:buFont typeface="Roboto Condensed Light"/>
              <a:buAutoNum type="arabicPeriod"/>
              <a:defRPr/>
            </a:lvl4pPr>
            <a:lvl5pPr marL="3047924" lvl="4" indent="-406390">
              <a:spcBef>
                <a:spcPts val="0"/>
              </a:spcBef>
              <a:spcAft>
                <a:spcPts val="0"/>
              </a:spcAft>
              <a:buClr>
                <a:srgbClr val="434343"/>
              </a:buClr>
              <a:buSzPts val="1200"/>
              <a:buFont typeface="Roboto Condensed Light"/>
              <a:buAutoNum type="alphaLcPeriod"/>
              <a:defRPr/>
            </a:lvl5pPr>
            <a:lvl6pPr marL="3657509" lvl="5" indent="-406390">
              <a:spcBef>
                <a:spcPts val="0"/>
              </a:spcBef>
              <a:spcAft>
                <a:spcPts val="0"/>
              </a:spcAft>
              <a:buClr>
                <a:srgbClr val="434343"/>
              </a:buClr>
              <a:buSzPts val="1200"/>
              <a:buFont typeface="Roboto Condensed Light"/>
              <a:buAutoNum type="romanLcPeriod"/>
              <a:defRPr/>
            </a:lvl6pPr>
            <a:lvl7pPr marL="4267093" lvl="6" indent="-406390">
              <a:spcBef>
                <a:spcPts val="0"/>
              </a:spcBef>
              <a:spcAft>
                <a:spcPts val="0"/>
              </a:spcAft>
              <a:buClr>
                <a:srgbClr val="434343"/>
              </a:buClr>
              <a:buSzPts val="1200"/>
              <a:buFont typeface="Roboto Condensed Light"/>
              <a:buAutoNum type="arabicPeriod"/>
              <a:defRPr/>
            </a:lvl7pPr>
            <a:lvl8pPr marL="4876678" lvl="7" indent="-406390">
              <a:spcBef>
                <a:spcPts val="0"/>
              </a:spcBef>
              <a:spcAft>
                <a:spcPts val="0"/>
              </a:spcAft>
              <a:buClr>
                <a:srgbClr val="434343"/>
              </a:buClr>
              <a:buSzPts val="1200"/>
              <a:buFont typeface="Roboto Condensed Light"/>
              <a:buAutoNum type="alphaLcPeriod"/>
              <a:defRPr/>
            </a:lvl8pPr>
            <a:lvl9pPr marL="5486263" lvl="8" indent="-406390">
              <a:spcBef>
                <a:spcPts val="0"/>
              </a:spcBef>
              <a:spcAft>
                <a:spcPts val="0"/>
              </a:spcAft>
              <a:buClr>
                <a:srgbClr val="434343"/>
              </a:buClr>
              <a:buSzPts val="1200"/>
              <a:buFont typeface="Roboto Condensed Light"/>
              <a:buAutoNum type="romanLcPeriod"/>
              <a:defRPr/>
            </a:lvl9pPr>
          </a:lstStyle>
          <a:p>
            <a:endParaRPr/>
          </a:p>
        </p:txBody>
      </p:sp>
    </p:spTree>
    <p:extLst>
      <p:ext uri="{BB962C8B-B14F-4D97-AF65-F5344CB8AC3E}">
        <p14:creationId xmlns:p14="http://schemas.microsoft.com/office/powerpoint/2010/main" val="1333527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grpSp>
        <p:nvGrpSpPr>
          <p:cNvPr id="9" name="Google Shape;9;p2"/>
          <p:cNvGrpSpPr/>
          <p:nvPr/>
        </p:nvGrpSpPr>
        <p:grpSpPr>
          <a:xfrm>
            <a:off x="215334" y="365100"/>
            <a:ext cx="11611433" cy="6148800"/>
            <a:chOff x="161500" y="273825"/>
            <a:chExt cx="8708575" cy="4611600"/>
          </a:xfrm>
        </p:grpSpPr>
        <p:sp>
          <p:nvSpPr>
            <p:cNvPr id="10" name="Google Shape;10;p2"/>
            <p:cNvSpPr/>
            <p:nvPr/>
          </p:nvSpPr>
          <p:spPr>
            <a:xfrm>
              <a:off x="341975" y="273825"/>
              <a:ext cx="8528100" cy="4611600"/>
            </a:xfrm>
            <a:prstGeom prst="roundRect">
              <a:avLst>
                <a:gd name="adj" fmla="val 4554"/>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 name="Google Shape;11;p2"/>
            <p:cNvSpPr/>
            <p:nvPr/>
          </p:nvSpPr>
          <p:spPr>
            <a:xfrm>
              <a:off x="435991" y="78581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 name="Google Shape;12;p2"/>
            <p:cNvSpPr/>
            <p:nvPr/>
          </p:nvSpPr>
          <p:spPr>
            <a:xfrm>
              <a:off x="435991" y="126624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435991" y="174666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435991" y="224749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 name="Google Shape;15;p2"/>
            <p:cNvSpPr/>
            <p:nvPr/>
          </p:nvSpPr>
          <p:spPr>
            <a:xfrm>
              <a:off x="435991" y="270751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 name="Google Shape;16;p2"/>
            <p:cNvSpPr/>
            <p:nvPr/>
          </p:nvSpPr>
          <p:spPr>
            <a:xfrm>
              <a:off x="435991" y="318794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 name="Google Shape;17;p2"/>
            <p:cNvSpPr/>
            <p:nvPr/>
          </p:nvSpPr>
          <p:spPr>
            <a:xfrm>
              <a:off x="435991" y="366836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435991" y="416919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2"/>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2"/>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2"/>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7" name="Google Shape;27;p2"/>
          <p:cNvGrpSpPr/>
          <p:nvPr/>
        </p:nvGrpSpPr>
        <p:grpSpPr>
          <a:xfrm>
            <a:off x="1657355" y="1261467"/>
            <a:ext cx="9171147" cy="4356400"/>
            <a:chOff x="1243016" y="946100"/>
            <a:chExt cx="6878360" cy="3267300"/>
          </a:xfrm>
        </p:grpSpPr>
        <p:sp>
          <p:nvSpPr>
            <p:cNvPr id="28" name="Google Shape;28;p2"/>
            <p:cNvSpPr/>
            <p:nvPr/>
          </p:nvSpPr>
          <p:spPr>
            <a:xfrm>
              <a:off x="1282876" y="946100"/>
              <a:ext cx="6838500" cy="3267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9" name="Google Shape;29;p2"/>
            <p:cNvGrpSpPr/>
            <p:nvPr/>
          </p:nvGrpSpPr>
          <p:grpSpPr>
            <a:xfrm>
              <a:off x="1243016" y="1124944"/>
              <a:ext cx="155400" cy="2878072"/>
              <a:chOff x="1243016" y="1124944"/>
              <a:chExt cx="155400" cy="2878072"/>
            </a:xfrm>
          </p:grpSpPr>
          <p:sp>
            <p:nvSpPr>
              <p:cNvPr id="30" name="Google Shape;30;p2"/>
              <p:cNvSpPr/>
              <p:nvPr/>
            </p:nvSpPr>
            <p:spPr>
              <a:xfrm>
                <a:off x="1243016" y="1124944"/>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 name="Google Shape;31;p2"/>
              <p:cNvSpPr/>
              <p:nvPr/>
            </p:nvSpPr>
            <p:spPr>
              <a:xfrm>
                <a:off x="1243016" y="1513897"/>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1243016" y="1902850"/>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1243016" y="2291803"/>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1243016" y="2680756"/>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1243016" y="3069709"/>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1243016" y="3458663"/>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1243016" y="3847616"/>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38" name="Google Shape;38;p2"/>
          <p:cNvSpPr txBox="1">
            <a:spLocks noGrp="1"/>
          </p:cNvSpPr>
          <p:nvPr>
            <p:ph type="ctrTitle"/>
          </p:nvPr>
        </p:nvSpPr>
        <p:spPr>
          <a:xfrm>
            <a:off x="2493261" y="1919433"/>
            <a:ext cx="7564400" cy="22296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5200"/>
              <a:buNone/>
              <a:defRPr sz="8000">
                <a:latin typeface="Londrina Solid"/>
                <a:ea typeface="Londrina Solid"/>
                <a:cs typeface="Londrina Solid"/>
                <a:sym typeface="Londrina Solid"/>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39" name="Google Shape;39;p2"/>
          <p:cNvSpPr txBox="1">
            <a:spLocks noGrp="1"/>
          </p:cNvSpPr>
          <p:nvPr>
            <p:ph type="subTitle" idx="1"/>
          </p:nvPr>
        </p:nvSpPr>
        <p:spPr>
          <a:xfrm>
            <a:off x="3359877" y="4473100"/>
            <a:ext cx="58216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400"/>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2696167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accent3"/>
        </a:solidFill>
        <a:effectLst/>
      </p:bgPr>
    </p:bg>
    <p:spTree>
      <p:nvGrpSpPr>
        <p:cNvPr id="1" name="Shape 75"/>
        <p:cNvGrpSpPr/>
        <p:nvPr/>
      </p:nvGrpSpPr>
      <p:grpSpPr>
        <a:xfrm>
          <a:off x="0" y="0"/>
          <a:ext cx="0" cy="0"/>
          <a:chOff x="0" y="0"/>
          <a:chExt cx="0" cy="0"/>
        </a:xfrm>
      </p:grpSpPr>
      <p:grpSp>
        <p:nvGrpSpPr>
          <p:cNvPr id="76" name="Google Shape;76;p4"/>
          <p:cNvGrpSpPr/>
          <p:nvPr/>
        </p:nvGrpSpPr>
        <p:grpSpPr>
          <a:xfrm>
            <a:off x="-1135833" y="365100"/>
            <a:ext cx="12962600" cy="6148800"/>
            <a:chOff x="-851875" y="273825"/>
            <a:chExt cx="9721950" cy="4611600"/>
          </a:xfrm>
        </p:grpSpPr>
        <p:sp>
          <p:nvSpPr>
            <p:cNvPr id="77" name="Google Shape;77;p4"/>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 name="Google Shape;78;p4"/>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9" name="Google Shape;79;p4"/>
            <p:cNvGrpSpPr/>
            <p:nvPr/>
          </p:nvGrpSpPr>
          <p:grpSpPr>
            <a:xfrm>
              <a:off x="81691" y="785819"/>
              <a:ext cx="155400" cy="3538775"/>
              <a:chOff x="435991" y="785819"/>
              <a:chExt cx="155400" cy="3538775"/>
            </a:xfrm>
          </p:grpSpPr>
          <p:sp>
            <p:nvSpPr>
              <p:cNvPr id="80" name="Google Shape;80;p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 name="Google Shape;81;p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 name="Google Shape;88;p4"/>
            <p:cNvGrpSpPr/>
            <p:nvPr/>
          </p:nvGrpSpPr>
          <p:grpSpPr>
            <a:xfrm>
              <a:off x="435991" y="785819"/>
              <a:ext cx="155400" cy="3538775"/>
              <a:chOff x="435991" y="785819"/>
              <a:chExt cx="155400" cy="3538775"/>
            </a:xfrm>
          </p:grpSpPr>
          <p:sp>
            <p:nvSpPr>
              <p:cNvPr id="89" name="Google Shape;89;p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7" name="Google Shape;97;p4"/>
            <p:cNvGrpSpPr/>
            <p:nvPr/>
          </p:nvGrpSpPr>
          <p:grpSpPr>
            <a:xfrm>
              <a:off x="161500" y="826619"/>
              <a:ext cx="352200" cy="3457175"/>
              <a:chOff x="161500" y="826619"/>
              <a:chExt cx="352200" cy="3457175"/>
            </a:xfrm>
          </p:grpSpPr>
          <p:sp>
            <p:nvSpPr>
              <p:cNvPr id="98" name="Google Shape;98;p4"/>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4"/>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4"/>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4"/>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4"/>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4"/>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4"/>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4"/>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06" name="Google Shape;106;p4"/>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107" name="Google Shape;107;p4"/>
          <p:cNvSpPr txBox="1">
            <a:spLocks noGrp="1"/>
          </p:cNvSpPr>
          <p:nvPr>
            <p:ph type="title"/>
          </p:nvPr>
        </p:nvSpPr>
        <p:spPr>
          <a:xfrm>
            <a:off x="1299467" y="716000"/>
            <a:ext cx="9942000" cy="487600"/>
          </a:xfrm>
          <a:prstGeom prst="rect">
            <a:avLst/>
          </a:prstGeom>
        </p:spPr>
        <p:txBody>
          <a:bodyPr spcFirstLastPara="1" wrap="square" lIns="91425" tIns="91425" rIns="91425" bIns="91425" anchor="ctr" anchorCtr="0">
            <a:noAutofit/>
          </a:bodyPr>
          <a:lstStyle>
            <a:lvl1pPr lvl="0">
              <a:spcBef>
                <a:spcPts val="0"/>
              </a:spcBef>
              <a:spcAft>
                <a:spcPts val="0"/>
              </a:spcAft>
              <a:buSzPts val="3200"/>
              <a:buNone/>
              <a:defRPr>
                <a:solidFill>
                  <a:schemeClr val="accent1"/>
                </a:solidFill>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108" name="Google Shape;108;p4"/>
          <p:cNvSpPr txBox="1">
            <a:spLocks noGrp="1"/>
          </p:cNvSpPr>
          <p:nvPr>
            <p:ph type="body" idx="1"/>
          </p:nvPr>
        </p:nvSpPr>
        <p:spPr>
          <a:xfrm>
            <a:off x="1299200" y="1575767"/>
            <a:ext cx="99420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Clr>
                <a:schemeClr val="accent3"/>
              </a:buClr>
              <a:buSzPts val="1400"/>
              <a:buFont typeface="Montserrat"/>
              <a:buAutoNum type="arabicPeriod"/>
              <a:defRPr sz="1600"/>
            </a:lvl1pPr>
            <a:lvl2pPr marL="1219170" lvl="1" indent="-423323">
              <a:spcBef>
                <a:spcPts val="0"/>
              </a:spcBef>
              <a:spcAft>
                <a:spcPts val="0"/>
              </a:spcAft>
              <a:buSzPts val="1400"/>
              <a:buFont typeface="Montserrat Medium"/>
              <a:buAutoNum type="alphaLcPeriod"/>
              <a:defRPr/>
            </a:lvl2pPr>
            <a:lvl3pPr marL="1828754" lvl="2" indent="-423323">
              <a:spcBef>
                <a:spcPts val="0"/>
              </a:spcBef>
              <a:spcAft>
                <a:spcPts val="0"/>
              </a:spcAft>
              <a:buSzPts val="1400"/>
              <a:buFont typeface="Montserrat Medium"/>
              <a:buAutoNum type="romanLcPeriod"/>
              <a:defRPr/>
            </a:lvl3pPr>
            <a:lvl4pPr marL="2438339" lvl="3" indent="-423323">
              <a:spcBef>
                <a:spcPts val="0"/>
              </a:spcBef>
              <a:spcAft>
                <a:spcPts val="0"/>
              </a:spcAft>
              <a:buSzPts val="1400"/>
              <a:buFont typeface="Montserrat Medium"/>
              <a:buAutoNum type="arabicPeriod"/>
              <a:defRPr/>
            </a:lvl4pPr>
            <a:lvl5pPr marL="3047924" lvl="4" indent="-423323">
              <a:spcBef>
                <a:spcPts val="0"/>
              </a:spcBef>
              <a:spcAft>
                <a:spcPts val="0"/>
              </a:spcAft>
              <a:buSzPts val="1400"/>
              <a:buFont typeface="Montserrat Medium"/>
              <a:buAutoNum type="alphaLcPeriod"/>
              <a:defRPr/>
            </a:lvl5pPr>
            <a:lvl6pPr marL="3657509" lvl="5" indent="-423323">
              <a:spcBef>
                <a:spcPts val="0"/>
              </a:spcBef>
              <a:spcAft>
                <a:spcPts val="0"/>
              </a:spcAft>
              <a:buSzPts val="1400"/>
              <a:buFont typeface="Montserrat Medium"/>
              <a:buAutoNum type="romanLcPeriod"/>
              <a:defRPr/>
            </a:lvl6pPr>
            <a:lvl7pPr marL="4267093" lvl="6" indent="-423323">
              <a:spcBef>
                <a:spcPts val="0"/>
              </a:spcBef>
              <a:spcAft>
                <a:spcPts val="0"/>
              </a:spcAft>
              <a:buSzPts val="1400"/>
              <a:buFont typeface="Montserrat Medium"/>
              <a:buAutoNum type="arabicPeriod"/>
              <a:defRPr/>
            </a:lvl7pPr>
            <a:lvl8pPr marL="4876678" lvl="7" indent="-423323">
              <a:spcBef>
                <a:spcPts val="0"/>
              </a:spcBef>
              <a:spcAft>
                <a:spcPts val="0"/>
              </a:spcAft>
              <a:buSzPts val="1400"/>
              <a:buFont typeface="Montserrat Medium"/>
              <a:buAutoNum type="alphaLcPeriod"/>
              <a:defRPr/>
            </a:lvl8pPr>
            <a:lvl9pPr marL="5486263" lvl="8" indent="-423323">
              <a:spcBef>
                <a:spcPts val="0"/>
              </a:spcBef>
              <a:spcAft>
                <a:spcPts val="0"/>
              </a:spcAft>
              <a:buSzPts val="1400"/>
              <a:buFont typeface="Montserrat Medium"/>
              <a:buAutoNum type="romanLcPeriod"/>
              <a:defRPr/>
            </a:lvl9pPr>
          </a:lstStyle>
          <a:p>
            <a:endParaRPr/>
          </a:p>
        </p:txBody>
      </p:sp>
      <p:grpSp>
        <p:nvGrpSpPr>
          <p:cNvPr id="109" name="Google Shape;109;p4"/>
          <p:cNvGrpSpPr/>
          <p:nvPr/>
        </p:nvGrpSpPr>
        <p:grpSpPr>
          <a:xfrm>
            <a:off x="10880064" y="5923777"/>
            <a:ext cx="207200" cy="207200"/>
            <a:chOff x="1666623" y="2623621"/>
            <a:chExt cx="155400" cy="155400"/>
          </a:xfrm>
        </p:grpSpPr>
        <p:sp>
          <p:nvSpPr>
            <p:cNvPr id="110" name="Google Shape;110;p4"/>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11" name="Google Shape;111;p4"/>
            <p:cNvSpPr/>
            <p:nvPr/>
          </p:nvSpPr>
          <p:spPr>
            <a:xfrm>
              <a:off x="1666623" y="2623621"/>
              <a:ext cx="155400" cy="155400"/>
            </a:xfrm>
            <a:prstGeom prst="star4">
              <a:avLst>
                <a:gd name="adj" fmla="val 23855"/>
              </a:avLst>
            </a:prstGeom>
            <a:solidFill>
              <a:schemeClr val="accent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spTree>
    <p:extLst>
      <p:ext uri="{BB962C8B-B14F-4D97-AF65-F5344CB8AC3E}">
        <p14:creationId xmlns:p14="http://schemas.microsoft.com/office/powerpoint/2010/main" val="721192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solidFill>
          <a:schemeClr val="accent3"/>
        </a:solidFill>
        <a:effectLst/>
      </p:bgPr>
    </p:bg>
    <p:spTree>
      <p:nvGrpSpPr>
        <p:cNvPr id="1" name="Shape 112"/>
        <p:cNvGrpSpPr/>
        <p:nvPr/>
      </p:nvGrpSpPr>
      <p:grpSpPr>
        <a:xfrm>
          <a:off x="0" y="0"/>
          <a:ext cx="0" cy="0"/>
          <a:chOff x="0" y="0"/>
          <a:chExt cx="0" cy="0"/>
        </a:xfrm>
      </p:grpSpPr>
      <p:grpSp>
        <p:nvGrpSpPr>
          <p:cNvPr id="113" name="Google Shape;113;p5"/>
          <p:cNvGrpSpPr/>
          <p:nvPr/>
        </p:nvGrpSpPr>
        <p:grpSpPr>
          <a:xfrm>
            <a:off x="-1135833" y="365100"/>
            <a:ext cx="12962600" cy="6148800"/>
            <a:chOff x="-851875" y="273825"/>
            <a:chExt cx="9721950" cy="4611600"/>
          </a:xfrm>
        </p:grpSpPr>
        <p:sp>
          <p:nvSpPr>
            <p:cNvPr id="114" name="Google Shape;114;p5"/>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5"/>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6" name="Google Shape;116;p5"/>
            <p:cNvGrpSpPr/>
            <p:nvPr/>
          </p:nvGrpSpPr>
          <p:grpSpPr>
            <a:xfrm>
              <a:off x="81691" y="785819"/>
              <a:ext cx="155400" cy="3538775"/>
              <a:chOff x="435991" y="785819"/>
              <a:chExt cx="155400" cy="3538775"/>
            </a:xfrm>
          </p:grpSpPr>
          <p:sp>
            <p:nvSpPr>
              <p:cNvPr id="117" name="Google Shape;117;p5"/>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5"/>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5"/>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 name="Google Shape;120;p5"/>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5"/>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5"/>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5"/>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5"/>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5" name="Google Shape;125;p5"/>
            <p:cNvGrpSpPr/>
            <p:nvPr/>
          </p:nvGrpSpPr>
          <p:grpSpPr>
            <a:xfrm>
              <a:off x="435991" y="785819"/>
              <a:ext cx="155400" cy="3538775"/>
              <a:chOff x="435991" y="785819"/>
              <a:chExt cx="155400" cy="3538775"/>
            </a:xfrm>
          </p:grpSpPr>
          <p:sp>
            <p:nvSpPr>
              <p:cNvPr id="126" name="Google Shape;126;p5"/>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5"/>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5"/>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 name="Google Shape;129;p5"/>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 name="Google Shape;130;p5"/>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 name="Google Shape;131;p5"/>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 name="Google Shape;132;p5"/>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 name="Google Shape;133;p5"/>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4" name="Google Shape;134;p5"/>
            <p:cNvGrpSpPr/>
            <p:nvPr/>
          </p:nvGrpSpPr>
          <p:grpSpPr>
            <a:xfrm>
              <a:off x="161500" y="826619"/>
              <a:ext cx="352200" cy="3457175"/>
              <a:chOff x="161500" y="826619"/>
              <a:chExt cx="352200" cy="3457175"/>
            </a:xfrm>
          </p:grpSpPr>
          <p:sp>
            <p:nvSpPr>
              <p:cNvPr id="135" name="Google Shape;135;p5"/>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5"/>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5"/>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5"/>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5"/>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5"/>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5"/>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 name="Google Shape;142;p5"/>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43" name="Google Shape;143;p5"/>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144" name="Google Shape;144;p5"/>
          <p:cNvSpPr txBox="1">
            <a:spLocks noGrp="1"/>
          </p:cNvSpPr>
          <p:nvPr>
            <p:ph type="title"/>
          </p:nvPr>
        </p:nvSpPr>
        <p:spPr>
          <a:xfrm>
            <a:off x="1299467" y="716000"/>
            <a:ext cx="9942000" cy="48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200"/>
              <a:buNone/>
              <a:defRPr>
                <a:solidFill>
                  <a:schemeClr val="accent1"/>
                </a:solidFill>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145" name="Google Shape;145;p5"/>
          <p:cNvSpPr txBox="1">
            <a:spLocks noGrp="1"/>
          </p:cNvSpPr>
          <p:nvPr>
            <p:ph type="title" idx="2"/>
          </p:nvPr>
        </p:nvSpPr>
        <p:spPr>
          <a:xfrm>
            <a:off x="2384967" y="3459499"/>
            <a:ext cx="34360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146" name="Google Shape;146;p5"/>
          <p:cNvSpPr txBox="1">
            <a:spLocks noGrp="1"/>
          </p:cNvSpPr>
          <p:nvPr>
            <p:ph type="subTitle" idx="1"/>
          </p:nvPr>
        </p:nvSpPr>
        <p:spPr>
          <a:xfrm>
            <a:off x="2384967" y="3988951"/>
            <a:ext cx="3436000" cy="131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7" name="Google Shape;147;p5"/>
          <p:cNvSpPr txBox="1">
            <a:spLocks noGrp="1"/>
          </p:cNvSpPr>
          <p:nvPr>
            <p:ph type="title" idx="3"/>
          </p:nvPr>
        </p:nvSpPr>
        <p:spPr>
          <a:xfrm>
            <a:off x="6648900" y="3459499"/>
            <a:ext cx="34360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148" name="Google Shape;148;p5"/>
          <p:cNvSpPr txBox="1">
            <a:spLocks noGrp="1"/>
          </p:cNvSpPr>
          <p:nvPr>
            <p:ph type="subTitle" idx="4"/>
          </p:nvPr>
        </p:nvSpPr>
        <p:spPr>
          <a:xfrm>
            <a:off x="6648900" y="3988951"/>
            <a:ext cx="3436000" cy="131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49" name="Google Shape;149;p5"/>
          <p:cNvGrpSpPr/>
          <p:nvPr/>
        </p:nvGrpSpPr>
        <p:grpSpPr>
          <a:xfrm>
            <a:off x="1801197" y="5953811"/>
            <a:ext cx="207200" cy="207200"/>
            <a:chOff x="1666623" y="2623621"/>
            <a:chExt cx="155400" cy="155400"/>
          </a:xfrm>
        </p:grpSpPr>
        <p:sp>
          <p:nvSpPr>
            <p:cNvPr id="150" name="Google Shape;150;p5"/>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51" name="Google Shape;151;p5"/>
            <p:cNvSpPr/>
            <p:nvPr/>
          </p:nvSpPr>
          <p:spPr>
            <a:xfrm>
              <a:off x="1666623" y="2623621"/>
              <a:ext cx="155400" cy="155400"/>
            </a:xfrm>
            <a:prstGeom prst="star4">
              <a:avLst>
                <a:gd name="adj" fmla="val 23855"/>
              </a:avLst>
            </a:prstGeom>
            <a:solidFill>
              <a:schemeClr val="accen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52" name="Google Shape;152;p5"/>
          <p:cNvGrpSpPr/>
          <p:nvPr/>
        </p:nvGrpSpPr>
        <p:grpSpPr>
          <a:xfrm>
            <a:off x="10702897" y="785077"/>
            <a:ext cx="207200" cy="207200"/>
            <a:chOff x="1666623" y="2623621"/>
            <a:chExt cx="155400" cy="155400"/>
          </a:xfrm>
        </p:grpSpPr>
        <p:sp>
          <p:nvSpPr>
            <p:cNvPr id="153" name="Google Shape;153;p5"/>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54" name="Google Shape;154;p5"/>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55" name="Google Shape;155;p5"/>
          <p:cNvGrpSpPr/>
          <p:nvPr/>
        </p:nvGrpSpPr>
        <p:grpSpPr>
          <a:xfrm flipH="1">
            <a:off x="1200375" y="5414815"/>
            <a:ext cx="600812" cy="658788"/>
            <a:chOff x="1584644" y="2497374"/>
            <a:chExt cx="450609" cy="494091"/>
          </a:xfrm>
        </p:grpSpPr>
        <p:sp>
          <p:nvSpPr>
            <p:cNvPr id="156" name="Google Shape;156;p5"/>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5"/>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8" name="Google Shape;158;p5"/>
          <p:cNvGrpSpPr/>
          <p:nvPr/>
        </p:nvGrpSpPr>
        <p:grpSpPr>
          <a:xfrm flipH="1">
            <a:off x="10791509" y="912982"/>
            <a:ext cx="600812" cy="658788"/>
            <a:chOff x="1584644" y="2497374"/>
            <a:chExt cx="450609" cy="494091"/>
          </a:xfrm>
        </p:grpSpPr>
        <p:sp>
          <p:nvSpPr>
            <p:cNvPr id="159" name="Google Shape;159;p5"/>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5"/>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4074994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245"/>
        <p:cNvGrpSpPr/>
        <p:nvPr/>
      </p:nvGrpSpPr>
      <p:grpSpPr>
        <a:xfrm>
          <a:off x="0" y="0"/>
          <a:ext cx="0" cy="0"/>
          <a:chOff x="0" y="0"/>
          <a:chExt cx="0" cy="0"/>
        </a:xfrm>
      </p:grpSpPr>
      <p:grpSp>
        <p:nvGrpSpPr>
          <p:cNvPr id="246" name="Google Shape;246;p8"/>
          <p:cNvGrpSpPr/>
          <p:nvPr/>
        </p:nvGrpSpPr>
        <p:grpSpPr>
          <a:xfrm>
            <a:off x="-1135833" y="365100"/>
            <a:ext cx="12962600" cy="6148800"/>
            <a:chOff x="-851875" y="273825"/>
            <a:chExt cx="9721950" cy="4611600"/>
          </a:xfrm>
        </p:grpSpPr>
        <p:sp>
          <p:nvSpPr>
            <p:cNvPr id="247" name="Google Shape;247;p8"/>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 name="Google Shape;248;p8"/>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49" name="Google Shape;249;p8"/>
            <p:cNvGrpSpPr/>
            <p:nvPr/>
          </p:nvGrpSpPr>
          <p:grpSpPr>
            <a:xfrm>
              <a:off x="81691" y="785819"/>
              <a:ext cx="155400" cy="3538775"/>
              <a:chOff x="435991" y="785819"/>
              <a:chExt cx="155400" cy="3538775"/>
            </a:xfrm>
          </p:grpSpPr>
          <p:sp>
            <p:nvSpPr>
              <p:cNvPr id="250" name="Google Shape;250;p8"/>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8"/>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 name="Google Shape;252;p8"/>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 name="Google Shape;253;p8"/>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 name="Google Shape;254;p8"/>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 name="Google Shape;255;p8"/>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 name="Google Shape;256;p8"/>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 name="Google Shape;257;p8"/>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8" name="Google Shape;258;p8"/>
            <p:cNvGrpSpPr/>
            <p:nvPr/>
          </p:nvGrpSpPr>
          <p:grpSpPr>
            <a:xfrm>
              <a:off x="435991" y="785819"/>
              <a:ext cx="155400" cy="3538775"/>
              <a:chOff x="435991" y="785819"/>
              <a:chExt cx="155400" cy="3538775"/>
            </a:xfrm>
          </p:grpSpPr>
          <p:sp>
            <p:nvSpPr>
              <p:cNvPr id="259" name="Google Shape;259;p8"/>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8"/>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8"/>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 name="Google Shape;262;p8"/>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 name="Google Shape;263;p8"/>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8"/>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8"/>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8"/>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67" name="Google Shape;267;p8"/>
            <p:cNvGrpSpPr/>
            <p:nvPr/>
          </p:nvGrpSpPr>
          <p:grpSpPr>
            <a:xfrm>
              <a:off x="161500" y="826619"/>
              <a:ext cx="352200" cy="3457175"/>
              <a:chOff x="161500" y="826619"/>
              <a:chExt cx="352200" cy="3457175"/>
            </a:xfrm>
          </p:grpSpPr>
          <p:sp>
            <p:nvSpPr>
              <p:cNvPr id="268" name="Google Shape;268;p8"/>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8"/>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8"/>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 name="Google Shape;271;p8"/>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 name="Google Shape;272;p8"/>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 name="Google Shape;273;p8"/>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8"/>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8"/>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276" name="Google Shape;276;p8"/>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277" name="Google Shape;277;p8"/>
          <p:cNvSpPr txBox="1">
            <a:spLocks noGrp="1"/>
          </p:cNvSpPr>
          <p:nvPr>
            <p:ph type="title"/>
          </p:nvPr>
        </p:nvSpPr>
        <p:spPr>
          <a:xfrm>
            <a:off x="2680213" y="1947064"/>
            <a:ext cx="7118000" cy="30524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4800"/>
              <a:buNone/>
              <a:defRPr sz="12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grpSp>
        <p:nvGrpSpPr>
          <p:cNvPr id="278" name="Google Shape;278;p8"/>
          <p:cNvGrpSpPr/>
          <p:nvPr/>
        </p:nvGrpSpPr>
        <p:grpSpPr>
          <a:xfrm>
            <a:off x="2084797" y="1058811"/>
            <a:ext cx="207200" cy="207200"/>
            <a:chOff x="1666623" y="2623621"/>
            <a:chExt cx="155400" cy="155400"/>
          </a:xfrm>
        </p:grpSpPr>
        <p:sp>
          <p:nvSpPr>
            <p:cNvPr id="279" name="Google Shape;279;p8"/>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80" name="Google Shape;280;p8"/>
            <p:cNvSpPr/>
            <p:nvPr/>
          </p:nvSpPr>
          <p:spPr>
            <a:xfrm>
              <a:off x="1666623" y="2623621"/>
              <a:ext cx="155400" cy="155400"/>
            </a:xfrm>
            <a:prstGeom prst="star4">
              <a:avLst>
                <a:gd name="adj" fmla="val 23855"/>
              </a:avLst>
            </a:prstGeom>
            <a:solidFill>
              <a:schemeClr val="accent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281" name="Google Shape;281;p8"/>
          <p:cNvGrpSpPr/>
          <p:nvPr/>
        </p:nvGrpSpPr>
        <p:grpSpPr>
          <a:xfrm rot="-4953182" flipH="1">
            <a:off x="1351456" y="1069964"/>
            <a:ext cx="600773" cy="658744"/>
            <a:chOff x="1584644" y="2497374"/>
            <a:chExt cx="450609" cy="494091"/>
          </a:xfrm>
        </p:grpSpPr>
        <p:sp>
          <p:nvSpPr>
            <p:cNvPr id="282" name="Google Shape;282;p8"/>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8"/>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84" name="Google Shape;284;p8"/>
          <p:cNvGrpSpPr/>
          <p:nvPr/>
        </p:nvGrpSpPr>
        <p:grpSpPr>
          <a:xfrm>
            <a:off x="10883297" y="5804811"/>
            <a:ext cx="207200" cy="207200"/>
            <a:chOff x="1666623" y="2623621"/>
            <a:chExt cx="155400" cy="155400"/>
          </a:xfrm>
        </p:grpSpPr>
        <p:sp>
          <p:nvSpPr>
            <p:cNvPr id="285" name="Google Shape;285;p8"/>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86" name="Google Shape;286;p8"/>
            <p:cNvSpPr/>
            <p:nvPr/>
          </p:nvSpPr>
          <p:spPr>
            <a:xfrm>
              <a:off x="1666623" y="2623621"/>
              <a:ext cx="155400" cy="155400"/>
            </a:xfrm>
            <a:prstGeom prst="star4">
              <a:avLst>
                <a:gd name="adj" fmla="val 23855"/>
              </a:avLst>
            </a:prstGeom>
            <a:solidFill>
              <a:schemeClr val="accent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spTree>
    <p:extLst>
      <p:ext uri="{BB962C8B-B14F-4D97-AF65-F5344CB8AC3E}">
        <p14:creationId xmlns:p14="http://schemas.microsoft.com/office/powerpoint/2010/main" val="1945731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accent3"/>
        </a:solidFill>
        <a:effectLst/>
      </p:bgPr>
    </p:bg>
    <p:spTree>
      <p:nvGrpSpPr>
        <p:cNvPr id="1" name="Shape 287"/>
        <p:cNvGrpSpPr/>
        <p:nvPr/>
      </p:nvGrpSpPr>
      <p:grpSpPr>
        <a:xfrm>
          <a:off x="0" y="0"/>
          <a:ext cx="0" cy="0"/>
          <a:chOff x="0" y="0"/>
          <a:chExt cx="0" cy="0"/>
        </a:xfrm>
      </p:grpSpPr>
      <p:grpSp>
        <p:nvGrpSpPr>
          <p:cNvPr id="288" name="Google Shape;288;p9"/>
          <p:cNvGrpSpPr/>
          <p:nvPr/>
        </p:nvGrpSpPr>
        <p:grpSpPr>
          <a:xfrm>
            <a:off x="-1135833" y="365100"/>
            <a:ext cx="12962600" cy="6148800"/>
            <a:chOff x="-851875" y="273825"/>
            <a:chExt cx="9721950" cy="4611600"/>
          </a:xfrm>
        </p:grpSpPr>
        <p:sp>
          <p:nvSpPr>
            <p:cNvPr id="289" name="Google Shape;289;p9"/>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 name="Google Shape;290;p9"/>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91" name="Google Shape;291;p9"/>
            <p:cNvGrpSpPr/>
            <p:nvPr/>
          </p:nvGrpSpPr>
          <p:grpSpPr>
            <a:xfrm>
              <a:off x="81691" y="785819"/>
              <a:ext cx="155400" cy="3538775"/>
              <a:chOff x="435991" y="785819"/>
              <a:chExt cx="155400" cy="3538775"/>
            </a:xfrm>
          </p:grpSpPr>
          <p:sp>
            <p:nvSpPr>
              <p:cNvPr id="292" name="Google Shape;292;p9"/>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 name="Google Shape;293;p9"/>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 name="Google Shape;294;p9"/>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 name="Google Shape;295;p9"/>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 name="Google Shape;296;p9"/>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 name="Google Shape;297;p9"/>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 name="Google Shape;298;p9"/>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 name="Google Shape;299;p9"/>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0" name="Google Shape;300;p9"/>
            <p:cNvGrpSpPr/>
            <p:nvPr/>
          </p:nvGrpSpPr>
          <p:grpSpPr>
            <a:xfrm>
              <a:off x="435991" y="785819"/>
              <a:ext cx="155400" cy="3538775"/>
              <a:chOff x="435991" y="785819"/>
              <a:chExt cx="155400" cy="3538775"/>
            </a:xfrm>
          </p:grpSpPr>
          <p:sp>
            <p:nvSpPr>
              <p:cNvPr id="301" name="Google Shape;301;p9"/>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 name="Google Shape;302;p9"/>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 name="Google Shape;303;p9"/>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9"/>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9"/>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9"/>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 name="Google Shape;307;p9"/>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 name="Google Shape;308;p9"/>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9" name="Google Shape;309;p9"/>
            <p:cNvGrpSpPr/>
            <p:nvPr/>
          </p:nvGrpSpPr>
          <p:grpSpPr>
            <a:xfrm>
              <a:off x="161500" y="826619"/>
              <a:ext cx="352200" cy="3457175"/>
              <a:chOff x="161500" y="826619"/>
              <a:chExt cx="352200" cy="3457175"/>
            </a:xfrm>
          </p:grpSpPr>
          <p:sp>
            <p:nvSpPr>
              <p:cNvPr id="310" name="Google Shape;310;p9"/>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 name="Google Shape;311;p9"/>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 name="Google Shape;312;p9"/>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 name="Google Shape;313;p9"/>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9"/>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9"/>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9"/>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9"/>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318" name="Google Shape;318;p9"/>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grpSp>
        <p:nvGrpSpPr>
          <p:cNvPr id="319" name="Google Shape;319;p9"/>
          <p:cNvGrpSpPr/>
          <p:nvPr/>
        </p:nvGrpSpPr>
        <p:grpSpPr>
          <a:xfrm>
            <a:off x="2406013" y="1487199"/>
            <a:ext cx="7745453" cy="3883600"/>
            <a:chOff x="1931858" y="1215607"/>
            <a:chExt cx="5809090" cy="2912700"/>
          </a:xfrm>
        </p:grpSpPr>
        <p:sp>
          <p:nvSpPr>
            <p:cNvPr id="320" name="Google Shape;320;p9"/>
            <p:cNvSpPr/>
            <p:nvPr/>
          </p:nvSpPr>
          <p:spPr>
            <a:xfrm>
              <a:off x="1990548" y="1215607"/>
              <a:ext cx="5750400" cy="2912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 name="Google Shape;321;p9"/>
            <p:cNvSpPr/>
            <p:nvPr/>
          </p:nvSpPr>
          <p:spPr>
            <a:xfrm rot="5400000" flipH="1">
              <a:off x="1931858" y="3265627"/>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9"/>
            <p:cNvSpPr/>
            <p:nvPr/>
          </p:nvSpPr>
          <p:spPr>
            <a:xfrm rot="5400000" flipH="1">
              <a:off x="1931858" y="285380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9"/>
            <p:cNvSpPr/>
            <p:nvPr/>
          </p:nvSpPr>
          <p:spPr>
            <a:xfrm rot="5400000" flipH="1">
              <a:off x="1931858" y="2441977"/>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 name="Google Shape;324;p9"/>
            <p:cNvSpPr/>
            <p:nvPr/>
          </p:nvSpPr>
          <p:spPr>
            <a:xfrm rot="5400000" flipH="1">
              <a:off x="1931858" y="203015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9"/>
            <p:cNvSpPr/>
            <p:nvPr/>
          </p:nvSpPr>
          <p:spPr>
            <a:xfrm rot="5400000" flipH="1">
              <a:off x="1931858" y="1618327"/>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9"/>
            <p:cNvSpPr/>
            <p:nvPr/>
          </p:nvSpPr>
          <p:spPr>
            <a:xfrm rot="5400000" flipH="1">
              <a:off x="1931858" y="367745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27" name="Google Shape;327;p9"/>
          <p:cNvSpPr txBox="1">
            <a:spLocks noGrp="1"/>
          </p:cNvSpPr>
          <p:nvPr>
            <p:ph type="subTitle" idx="1"/>
          </p:nvPr>
        </p:nvSpPr>
        <p:spPr>
          <a:xfrm>
            <a:off x="3582000" y="3225033"/>
            <a:ext cx="5393600" cy="1429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28" name="Google Shape;328;p9"/>
          <p:cNvSpPr txBox="1">
            <a:spLocks noGrp="1"/>
          </p:cNvSpPr>
          <p:nvPr>
            <p:ph type="title"/>
          </p:nvPr>
        </p:nvSpPr>
        <p:spPr>
          <a:xfrm>
            <a:off x="4062533" y="2449335"/>
            <a:ext cx="44228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329" name="Google Shape;329;p9"/>
          <p:cNvGrpSpPr/>
          <p:nvPr/>
        </p:nvGrpSpPr>
        <p:grpSpPr>
          <a:xfrm>
            <a:off x="11033997" y="5912061"/>
            <a:ext cx="207200" cy="207200"/>
            <a:chOff x="1666623" y="2623621"/>
            <a:chExt cx="155400" cy="155400"/>
          </a:xfrm>
        </p:grpSpPr>
        <p:sp>
          <p:nvSpPr>
            <p:cNvPr id="330" name="Google Shape;330;p9"/>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331" name="Google Shape;331;p9"/>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332" name="Google Shape;332;p9"/>
          <p:cNvGrpSpPr/>
          <p:nvPr/>
        </p:nvGrpSpPr>
        <p:grpSpPr>
          <a:xfrm>
            <a:off x="10598464" y="1170511"/>
            <a:ext cx="207200" cy="207200"/>
            <a:chOff x="1666623" y="2623621"/>
            <a:chExt cx="155400" cy="155400"/>
          </a:xfrm>
        </p:grpSpPr>
        <p:sp>
          <p:nvSpPr>
            <p:cNvPr id="333" name="Google Shape;333;p9"/>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334" name="Google Shape;334;p9"/>
            <p:cNvSpPr/>
            <p:nvPr/>
          </p:nvSpPr>
          <p:spPr>
            <a:xfrm>
              <a:off x="1666623" y="2623621"/>
              <a:ext cx="155400" cy="155400"/>
            </a:xfrm>
            <a:prstGeom prst="star4">
              <a:avLst>
                <a:gd name="adj" fmla="val 23855"/>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335" name="Google Shape;335;p9"/>
          <p:cNvGrpSpPr/>
          <p:nvPr/>
        </p:nvGrpSpPr>
        <p:grpSpPr>
          <a:xfrm rot="-5107757" flipH="1">
            <a:off x="10858955" y="578288"/>
            <a:ext cx="600759" cy="658729"/>
            <a:chOff x="1584644" y="2497374"/>
            <a:chExt cx="450609" cy="494091"/>
          </a:xfrm>
        </p:grpSpPr>
        <p:sp>
          <p:nvSpPr>
            <p:cNvPr id="336" name="Google Shape;336;p9"/>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 name="Google Shape;337;p9"/>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832837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38"/>
        <p:cNvGrpSpPr/>
        <p:nvPr/>
      </p:nvGrpSpPr>
      <p:grpSpPr>
        <a:xfrm>
          <a:off x="0" y="0"/>
          <a:ext cx="0" cy="0"/>
          <a:chOff x="0" y="0"/>
          <a:chExt cx="0" cy="0"/>
        </a:xfrm>
      </p:grpSpPr>
      <p:sp>
        <p:nvSpPr>
          <p:cNvPr id="339" name="Google Shape;339;p10"/>
          <p:cNvSpPr txBox="1">
            <a:spLocks noGrp="1"/>
          </p:cNvSpPr>
          <p:nvPr>
            <p:ph type="body" idx="1"/>
          </p:nvPr>
        </p:nvSpPr>
        <p:spPr>
          <a:xfrm>
            <a:off x="2015340" y="5355633"/>
            <a:ext cx="8528000" cy="638400"/>
          </a:xfrm>
          <a:prstGeom prst="rect">
            <a:avLst/>
          </a:prstGeom>
        </p:spPr>
        <p:txBody>
          <a:bodyPr spcFirstLastPara="1" wrap="square" lIns="91425" tIns="91425" rIns="91425" bIns="91425" anchor="ctr" anchorCtr="0">
            <a:noAutofit/>
          </a:bodyPr>
          <a:lstStyle>
            <a:lvl1pPr marL="609585" lvl="0" indent="-304792" algn="ctr">
              <a:lnSpc>
                <a:spcPct val="100000"/>
              </a:lnSpc>
              <a:spcBef>
                <a:spcPts val="0"/>
              </a:spcBef>
              <a:spcAft>
                <a:spcPts val="0"/>
              </a:spcAft>
              <a:buSzPts val="1400"/>
              <a:buNone/>
              <a:defRPr sz="4000">
                <a:latin typeface="Londrina Solid"/>
                <a:ea typeface="Londrina Solid"/>
                <a:cs typeface="Londrina Solid"/>
                <a:sym typeface="Londrina Solid"/>
              </a:defRPr>
            </a:lvl1pPr>
          </a:lstStyle>
          <a:p>
            <a:endParaRPr/>
          </a:p>
        </p:txBody>
      </p:sp>
    </p:spTree>
    <p:extLst>
      <p:ext uri="{BB962C8B-B14F-4D97-AF65-F5344CB8AC3E}">
        <p14:creationId xmlns:p14="http://schemas.microsoft.com/office/powerpoint/2010/main" val="41125061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chemeClr val="accent3"/>
        </a:solidFill>
        <a:effectLst/>
      </p:bgPr>
    </p:bg>
    <p:spTree>
      <p:nvGrpSpPr>
        <p:cNvPr id="1" name="Shape 399"/>
        <p:cNvGrpSpPr/>
        <p:nvPr/>
      </p:nvGrpSpPr>
      <p:grpSpPr>
        <a:xfrm>
          <a:off x="0" y="0"/>
          <a:ext cx="0" cy="0"/>
          <a:chOff x="0" y="0"/>
          <a:chExt cx="0" cy="0"/>
        </a:xfrm>
      </p:grpSpPr>
      <p:grpSp>
        <p:nvGrpSpPr>
          <p:cNvPr id="400" name="Google Shape;400;p13"/>
          <p:cNvGrpSpPr/>
          <p:nvPr/>
        </p:nvGrpSpPr>
        <p:grpSpPr>
          <a:xfrm>
            <a:off x="-1135833" y="365100"/>
            <a:ext cx="12962600" cy="6148800"/>
            <a:chOff x="-851875" y="273825"/>
            <a:chExt cx="9721950" cy="4611600"/>
          </a:xfrm>
        </p:grpSpPr>
        <p:sp>
          <p:nvSpPr>
            <p:cNvPr id="401" name="Google Shape;401;p13"/>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 name="Google Shape;402;p13"/>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403" name="Google Shape;403;p13"/>
            <p:cNvGrpSpPr/>
            <p:nvPr/>
          </p:nvGrpSpPr>
          <p:grpSpPr>
            <a:xfrm>
              <a:off x="81691" y="785819"/>
              <a:ext cx="155400" cy="3538775"/>
              <a:chOff x="435991" y="785819"/>
              <a:chExt cx="155400" cy="3538775"/>
            </a:xfrm>
          </p:grpSpPr>
          <p:sp>
            <p:nvSpPr>
              <p:cNvPr id="404" name="Google Shape;404;p13"/>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 name="Google Shape;405;p13"/>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13"/>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 name="Google Shape;407;p13"/>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 name="Google Shape;408;p13"/>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 name="Google Shape;409;p13"/>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13"/>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13"/>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2" name="Google Shape;412;p13"/>
            <p:cNvGrpSpPr/>
            <p:nvPr/>
          </p:nvGrpSpPr>
          <p:grpSpPr>
            <a:xfrm>
              <a:off x="435991" y="785819"/>
              <a:ext cx="155400" cy="3538775"/>
              <a:chOff x="435991" y="785819"/>
              <a:chExt cx="155400" cy="3538775"/>
            </a:xfrm>
          </p:grpSpPr>
          <p:sp>
            <p:nvSpPr>
              <p:cNvPr id="413" name="Google Shape;413;p13"/>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13"/>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 name="Google Shape;415;p13"/>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 name="Google Shape;416;p13"/>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 name="Google Shape;417;p13"/>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 name="Google Shape;418;p13"/>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 name="Google Shape;419;p13"/>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 name="Google Shape;420;p13"/>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21" name="Google Shape;421;p13"/>
            <p:cNvGrpSpPr/>
            <p:nvPr/>
          </p:nvGrpSpPr>
          <p:grpSpPr>
            <a:xfrm>
              <a:off x="161500" y="826619"/>
              <a:ext cx="352200" cy="3457175"/>
              <a:chOff x="161500" y="826619"/>
              <a:chExt cx="352200" cy="3457175"/>
            </a:xfrm>
          </p:grpSpPr>
          <p:sp>
            <p:nvSpPr>
              <p:cNvPr id="422" name="Google Shape;422;p13"/>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13"/>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 name="Google Shape;424;p13"/>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 name="Google Shape;425;p13"/>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13"/>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 name="Google Shape;427;p13"/>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 name="Google Shape;428;p13"/>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 name="Google Shape;429;p13"/>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430" name="Google Shape;430;p13"/>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431" name="Google Shape;431;p13"/>
          <p:cNvSpPr txBox="1">
            <a:spLocks noGrp="1"/>
          </p:cNvSpPr>
          <p:nvPr>
            <p:ph type="title"/>
          </p:nvPr>
        </p:nvSpPr>
        <p:spPr>
          <a:xfrm>
            <a:off x="1053733" y="716000"/>
            <a:ext cx="10187600" cy="481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None/>
              <a:defRPr>
                <a:solidFill>
                  <a:schemeClr val="accent1"/>
                </a:solidFill>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32" name="Google Shape;432;p13"/>
          <p:cNvSpPr txBox="1">
            <a:spLocks noGrp="1"/>
          </p:cNvSpPr>
          <p:nvPr>
            <p:ph type="title" idx="2"/>
          </p:nvPr>
        </p:nvSpPr>
        <p:spPr>
          <a:xfrm>
            <a:off x="3087413" y="266187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33" name="Google Shape;433;p13"/>
          <p:cNvSpPr txBox="1">
            <a:spLocks noGrp="1"/>
          </p:cNvSpPr>
          <p:nvPr>
            <p:ph type="subTitle" idx="1"/>
          </p:nvPr>
        </p:nvSpPr>
        <p:spPr>
          <a:xfrm>
            <a:off x="3087417" y="3186665"/>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4" name="Google Shape;434;p13"/>
          <p:cNvSpPr txBox="1">
            <a:spLocks noGrp="1"/>
          </p:cNvSpPr>
          <p:nvPr>
            <p:ph type="title" idx="3" hasCustomPrompt="1"/>
          </p:nvPr>
        </p:nvSpPr>
        <p:spPr>
          <a:xfrm>
            <a:off x="3874000" y="2102165"/>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sp>
        <p:nvSpPr>
          <p:cNvPr id="435" name="Google Shape;435;p13"/>
          <p:cNvSpPr txBox="1">
            <a:spLocks noGrp="1"/>
          </p:cNvSpPr>
          <p:nvPr>
            <p:ph type="title" idx="4"/>
          </p:nvPr>
        </p:nvSpPr>
        <p:spPr>
          <a:xfrm>
            <a:off x="6546248" y="266187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36" name="Google Shape;436;p13"/>
          <p:cNvSpPr txBox="1">
            <a:spLocks noGrp="1"/>
          </p:cNvSpPr>
          <p:nvPr>
            <p:ph type="subTitle" idx="5"/>
          </p:nvPr>
        </p:nvSpPr>
        <p:spPr>
          <a:xfrm>
            <a:off x="6546248" y="3186665"/>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7" name="Google Shape;437;p13"/>
          <p:cNvSpPr txBox="1">
            <a:spLocks noGrp="1"/>
          </p:cNvSpPr>
          <p:nvPr>
            <p:ph type="title" idx="6" hasCustomPrompt="1"/>
          </p:nvPr>
        </p:nvSpPr>
        <p:spPr>
          <a:xfrm>
            <a:off x="7332833" y="2102165"/>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sp>
        <p:nvSpPr>
          <p:cNvPr id="438" name="Google Shape;438;p13"/>
          <p:cNvSpPr txBox="1">
            <a:spLocks noGrp="1"/>
          </p:cNvSpPr>
          <p:nvPr>
            <p:ph type="title" idx="7"/>
          </p:nvPr>
        </p:nvSpPr>
        <p:spPr>
          <a:xfrm>
            <a:off x="3087413" y="465095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39" name="Google Shape;439;p13"/>
          <p:cNvSpPr txBox="1">
            <a:spLocks noGrp="1"/>
          </p:cNvSpPr>
          <p:nvPr>
            <p:ph type="subTitle" idx="8"/>
          </p:nvPr>
        </p:nvSpPr>
        <p:spPr>
          <a:xfrm>
            <a:off x="3087413" y="5175759"/>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0" name="Google Shape;440;p13"/>
          <p:cNvSpPr txBox="1">
            <a:spLocks noGrp="1"/>
          </p:cNvSpPr>
          <p:nvPr>
            <p:ph type="title" idx="9" hasCustomPrompt="1"/>
          </p:nvPr>
        </p:nvSpPr>
        <p:spPr>
          <a:xfrm>
            <a:off x="3874000" y="4082167"/>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sp>
        <p:nvSpPr>
          <p:cNvPr id="441" name="Google Shape;441;p13"/>
          <p:cNvSpPr txBox="1">
            <a:spLocks noGrp="1"/>
          </p:cNvSpPr>
          <p:nvPr>
            <p:ph type="title" idx="13"/>
          </p:nvPr>
        </p:nvSpPr>
        <p:spPr>
          <a:xfrm>
            <a:off x="6546248" y="465095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42" name="Google Shape;442;p13"/>
          <p:cNvSpPr txBox="1">
            <a:spLocks noGrp="1"/>
          </p:cNvSpPr>
          <p:nvPr>
            <p:ph type="subTitle" idx="14"/>
          </p:nvPr>
        </p:nvSpPr>
        <p:spPr>
          <a:xfrm>
            <a:off x="6546248" y="5175759"/>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3" name="Google Shape;443;p13"/>
          <p:cNvSpPr txBox="1">
            <a:spLocks noGrp="1"/>
          </p:cNvSpPr>
          <p:nvPr>
            <p:ph type="title" idx="15" hasCustomPrompt="1"/>
          </p:nvPr>
        </p:nvSpPr>
        <p:spPr>
          <a:xfrm>
            <a:off x="7332833" y="4082167"/>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grpSp>
        <p:nvGrpSpPr>
          <p:cNvPr id="444" name="Google Shape;444;p13"/>
          <p:cNvGrpSpPr/>
          <p:nvPr/>
        </p:nvGrpSpPr>
        <p:grpSpPr>
          <a:xfrm>
            <a:off x="10403031" y="1234911"/>
            <a:ext cx="207200" cy="207200"/>
            <a:chOff x="1666623" y="2623621"/>
            <a:chExt cx="155400" cy="155400"/>
          </a:xfrm>
        </p:grpSpPr>
        <p:sp>
          <p:nvSpPr>
            <p:cNvPr id="445" name="Google Shape;445;p13"/>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446" name="Google Shape;446;p13"/>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447" name="Google Shape;447;p13"/>
          <p:cNvGrpSpPr/>
          <p:nvPr/>
        </p:nvGrpSpPr>
        <p:grpSpPr>
          <a:xfrm flipH="1">
            <a:off x="10491642" y="1362815"/>
            <a:ext cx="600812" cy="658788"/>
            <a:chOff x="1584644" y="2497374"/>
            <a:chExt cx="450609" cy="494091"/>
          </a:xfrm>
        </p:grpSpPr>
        <p:sp>
          <p:nvSpPr>
            <p:cNvPr id="448" name="Google Shape;448;p13"/>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 name="Google Shape;449;p13"/>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3093758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p:cSld name="Title and text">
    <p:bg>
      <p:bgPr>
        <a:solidFill>
          <a:schemeClr val="accent3"/>
        </a:solidFill>
        <a:effectLst/>
      </p:bgPr>
    </p:bg>
    <p:spTree>
      <p:nvGrpSpPr>
        <p:cNvPr id="1" name="Shape 862"/>
        <p:cNvGrpSpPr/>
        <p:nvPr/>
      </p:nvGrpSpPr>
      <p:grpSpPr>
        <a:xfrm>
          <a:off x="0" y="0"/>
          <a:ext cx="0" cy="0"/>
          <a:chOff x="0" y="0"/>
          <a:chExt cx="0" cy="0"/>
        </a:xfrm>
      </p:grpSpPr>
      <p:grpSp>
        <p:nvGrpSpPr>
          <p:cNvPr id="863" name="Google Shape;863;p24"/>
          <p:cNvGrpSpPr/>
          <p:nvPr/>
        </p:nvGrpSpPr>
        <p:grpSpPr>
          <a:xfrm>
            <a:off x="-1135833" y="365100"/>
            <a:ext cx="12962600" cy="6148800"/>
            <a:chOff x="-851875" y="273825"/>
            <a:chExt cx="9721950" cy="4611600"/>
          </a:xfrm>
        </p:grpSpPr>
        <p:sp>
          <p:nvSpPr>
            <p:cNvPr id="864" name="Google Shape;864;p24"/>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 name="Google Shape;865;p24"/>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66" name="Google Shape;866;p24"/>
            <p:cNvGrpSpPr/>
            <p:nvPr/>
          </p:nvGrpSpPr>
          <p:grpSpPr>
            <a:xfrm>
              <a:off x="81691" y="785819"/>
              <a:ext cx="155400" cy="3538775"/>
              <a:chOff x="435991" y="785819"/>
              <a:chExt cx="155400" cy="3538775"/>
            </a:xfrm>
          </p:grpSpPr>
          <p:sp>
            <p:nvSpPr>
              <p:cNvPr id="867" name="Google Shape;867;p2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2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 name="Google Shape;869;p2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 name="Google Shape;870;p2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 name="Google Shape;871;p2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2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 name="Google Shape;873;p2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 name="Google Shape;874;p2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75" name="Google Shape;875;p24"/>
            <p:cNvGrpSpPr/>
            <p:nvPr/>
          </p:nvGrpSpPr>
          <p:grpSpPr>
            <a:xfrm>
              <a:off x="435991" y="785819"/>
              <a:ext cx="155400" cy="3538775"/>
              <a:chOff x="435991" y="785819"/>
              <a:chExt cx="155400" cy="3538775"/>
            </a:xfrm>
          </p:grpSpPr>
          <p:sp>
            <p:nvSpPr>
              <p:cNvPr id="876" name="Google Shape;876;p2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2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 name="Google Shape;878;p2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 name="Google Shape;879;p2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 name="Google Shape;880;p2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 name="Google Shape;881;p2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 name="Google Shape;882;p2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 name="Google Shape;883;p2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4" name="Google Shape;884;p24"/>
            <p:cNvGrpSpPr/>
            <p:nvPr/>
          </p:nvGrpSpPr>
          <p:grpSpPr>
            <a:xfrm>
              <a:off x="161500" y="826619"/>
              <a:ext cx="352200" cy="3457175"/>
              <a:chOff x="161500" y="826619"/>
              <a:chExt cx="352200" cy="3457175"/>
            </a:xfrm>
          </p:grpSpPr>
          <p:sp>
            <p:nvSpPr>
              <p:cNvPr id="885" name="Google Shape;885;p24"/>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 name="Google Shape;886;p24"/>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 name="Google Shape;887;p24"/>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 name="Google Shape;888;p24"/>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 name="Google Shape;889;p24"/>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24"/>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24"/>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 name="Google Shape;892;p24"/>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893" name="Google Shape;893;p24"/>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894" name="Google Shape;894;p24"/>
          <p:cNvSpPr txBox="1">
            <a:spLocks noGrp="1"/>
          </p:cNvSpPr>
          <p:nvPr>
            <p:ph type="title"/>
          </p:nvPr>
        </p:nvSpPr>
        <p:spPr>
          <a:xfrm>
            <a:off x="1332867" y="2648617"/>
            <a:ext cx="4303600" cy="487600"/>
          </a:xfrm>
          <a:prstGeom prst="rect">
            <a:avLst/>
          </a:prstGeom>
        </p:spPr>
        <p:txBody>
          <a:bodyPr spcFirstLastPara="1" wrap="square" lIns="91425" tIns="91425" rIns="91425" bIns="91425" anchor="ctr" anchorCtr="0">
            <a:noAutofit/>
          </a:bodyPr>
          <a:lstStyle>
            <a:lvl1pPr lvl="0" rtl="0">
              <a:spcBef>
                <a:spcPts val="0"/>
              </a:spcBef>
              <a:spcAft>
                <a:spcPts val="0"/>
              </a:spcAft>
              <a:buSzPts val="3200"/>
              <a:buNone/>
              <a:defRPr>
                <a:solidFill>
                  <a:schemeClr val="accent1"/>
                </a:solidFill>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95" name="Google Shape;895;p24"/>
          <p:cNvSpPr txBox="1">
            <a:spLocks noGrp="1"/>
          </p:cNvSpPr>
          <p:nvPr>
            <p:ph type="subTitle" idx="1"/>
          </p:nvPr>
        </p:nvSpPr>
        <p:spPr>
          <a:xfrm>
            <a:off x="1332867" y="3355351"/>
            <a:ext cx="4303600" cy="10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6572385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2">
  <p:cSld name="Title and text 2">
    <p:bg>
      <p:bgPr>
        <a:solidFill>
          <a:schemeClr val="accent3"/>
        </a:solidFill>
        <a:effectLst/>
      </p:bgPr>
    </p:bg>
    <p:spTree>
      <p:nvGrpSpPr>
        <p:cNvPr id="1" name="Shape 930"/>
        <p:cNvGrpSpPr/>
        <p:nvPr/>
      </p:nvGrpSpPr>
      <p:grpSpPr>
        <a:xfrm>
          <a:off x="0" y="0"/>
          <a:ext cx="0" cy="0"/>
          <a:chOff x="0" y="0"/>
          <a:chExt cx="0" cy="0"/>
        </a:xfrm>
      </p:grpSpPr>
      <p:grpSp>
        <p:nvGrpSpPr>
          <p:cNvPr id="931" name="Google Shape;931;p26"/>
          <p:cNvGrpSpPr/>
          <p:nvPr/>
        </p:nvGrpSpPr>
        <p:grpSpPr>
          <a:xfrm>
            <a:off x="-1135833" y="365100"/>
            <a:ext cx="12962600" cy="6148800"/>
            <a:chOff x="-851875" y="273825"/>
            <a:chExt cx="9721950" cy="4611600"/>
          </a:xfrm>
        </p:grpSpPr>
        <p:sp>
          <p:nvSpPr>
            <p:cNvPr id="932" name="Google Shape;932;p26"/>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26"/>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934" name="Google Shape;934;p26"/>
            <p:cNvGrpSpPr/>
            <p:nvPr/>
          </p:nvGrpSpPr>
          <p:grpSpPr>
            <a:xfrm>
              <a:off x="81691" y="785819"/>
              <a:ext cx="155400" cy="3538775"/>
              <a:chOff x="435991" y="785819"/>
              <a:chExt cx="155400" cy="3538775"/>
            </a:xfrm>
          </p:grpSpPr>
          <p:sp>
            <p:nvSpPr>
              <p:cNvPr id="935" name="Google Shape;935;p26"/>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 name="Google Shape;936;p26"/>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26"/>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26"/>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 name="Google Shape;939;p26"/>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 name="Google Shape;940;p26"/>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 name="Google Shape;941;p26"/>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26"/>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43" name="Google Shape;943;p26"/>
            <p:cNvGrpSpPr/>
            <p:nvPr/>
          </p:nvGrpSpPr>
          <p:grpSpPr>
            <a:xfrm>
              <a:off x="435991" y="785819"/>
              <a:ext cx="155400" cy="3538775"/>
              <a:chOff x="435991" y="785819"/>
              <a:chExt cx="155400" cy="3538775"/>
            </a:xfrm>
          </p:grpSpPr>
          <p:sp>
            <p:nvSpPr>
              <p:cNvPr id="944" name="Google Shape;944;p26"/>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26"/>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26"/>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 name="Google Shape;947;p26"/>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 name="Google Shape;948;p26"/>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 name="Google Shape;949;p26"/>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 name="Google Shape;950;p26"/>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26"/>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52" name="Google Shape;952;p26"/>
            <p:cNvGrpSpPr/>
            <p:nvPr/>
          </p:nvGrpSpPr>
          <p:grpSpPr>
            <a:xfrm>
              <a:off x="161500" y="826619"/>
              <a:ext cx="352200" cy="3457175"/>
              <a:chOff x="161500" y="826619"/>
              <a:chExt cx="352200" cy="3457175"/>
            </a:xfrm>
          </p:grpSpPr>
          <p:sp>
            <p:nvSpPr>
              <p:cNvPr id="953" name="Google Shape;953;p26"/>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26"/>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26"/>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 name="Google Shape;956;p26"/>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 name="Google Shape;957;p26"/>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26"/>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 name="Google Shape;959;p26"/>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 name="Google Shape;960;p26"/>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961" name="Google Shape;961;p26"/>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grpSp>
        <p:nvGrpSpPr>
          <p:cNvPr id="962" name="Google Shape;962;p26"/>
          <p:cNvGrpSpPr/>
          <p:nvPr/>
        </p:nvGrpSpPr>
        <p:grpSpPr>
          <a:xfrm>
            <a:off x="2098135" y="1512929"/>
            <a:ext cx="8352800" cy="3853572"/>
            <a:chOff x="1548549" y="1084592"/>
            <a:chExt cx="6264600" cy="2890179"/>
          </a:xfrm>
        </p:grpSpPr>
        <p:sp>
          <p:nvSpPr>
            <p:cNvPr id="963" name="Google Shape;963;p26"/>
            <p:cNvSpPr/>
            <p:nvPr/>
          </p:nvSpPr>
          <p:spPr>
            <a:xfrm>
              <a:off x="1548549" y="1122371"/>
              <a:ext cx="6264600" cy="2852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 name="Google Shape;964;p26"/>
            <p:cNvSpPr/>
            <p:nvPr/>
          </p:nvSpPr>
          <p:spPr>
            <a:xfrm>
              <a:off x="274872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 name="Google Shape;965;p26"/>
            <p:cNvSpPr/>
            <p:nvPr/>
          </p:nvSpPr>
          <p:spPr>
            <a:xfrm>
              <a:off x="316055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 name="Google Shape;966;p26"/>
            <p:cNvSpPr/>
            <p:nvPr/>
          </p:nvSpPr>
          <p:spPr>
            <a:xfrm>
              <a:off x="357237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 name="Google Shape;967;p26"/>
            <p:cNvSpPr/>
            <p:nvPr/>
          </p:nvSpPr>
          <p:spPr>
            <a:xfrm>
              <a:off x="398420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 name="Google Shape;968;p26"/>
            <p:cNvSpPr/>
            <p:nvPr/>
          </p:nvSpPr>
          <p:spPr>
            <a:xfrm>
              <a:off x="439602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 name="Google Shape;969;p26"/>
            <p:cNvSpPr/>
            <p:nvPr/>
          </p:nvSpPr>
          <p:spPr>
            <a:xfrm>
              <a:off x="480785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 name="Google Shape;970;p26"/>
            <p:cNvSpPr/>
            <p:nvPr/>
          </p:nvSpPr>
          <p:spPr>
            <a:xfrm>
              <a:off x="521967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 name="Google Shape;971;p26"/>
            <p:cNvSpPr/>
            <p:nvPr/>
          </p:nvSpPr>
          <p:spPr>
            <a:xfrm>
              <a:off x="563150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 name="Google Shape;972;p26"/>
            <p:cNvSpPr/>
            <p:nvPr/>
          </p:nvSpPr>
          <p:spPr>
            <a:xfrm>
              <a:off x="604332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 name="Google Shape;973;p26"/>
            <p:cNvSpPr/>
            <p:nvPr/>
          </p:nvSpPr>
          <p:spPr>
            <a:xfrm>
              <a:off x="645515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 name="Google Shape;974;p26"/>
            <p:cNvSpPr/>
            <p:nvPr/>
          </p:nvSpPr>
          <p:spPr>
            <a:xfrm>
              <a:off x="686697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 name="Google Shape;975;p26"/>
            <p:cNvSpPr/>
            <p:nvPr/>
          </p:nvSpPr>
          <p:spPr>
            <a:xfrm>
              <a:off x="233690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76" name="Google Shape;976;p26"/>
          <p:cNvSpPr txBox="1">
            <a:spLocks noGrp="1"/>
          </p:cNvSpPr>
          <p:nvPr>
            <p:ph type="title"/>
          </p:nvPr>
        </p:nvSpPr>
        <p:spPr>
          <a:xfrm>
            <a:off x="3254447" y="2115499"/>
            <a:ext cx="6037600" cy="173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14666"/>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77" name="Google Shape;977;p26"/>
          <p:cNvSpPr txBox="1">
            <a:spLocks noGrp="1"/>
          </p:cNvSpPr>
          <p:nvPr>
            <p:ph type="subTitle" idx="1"/>
          </p:nvPr>
        </p:nvSpPr>
        <p:spPr>
          <a:xfrm>
            <a:off x="3313133" y="4202567"/>
            <a:ext cx="5931600" cy="72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978" name="Google Shape;978;p26"/>
          <p:cNvGrpSpPr/>
          <p:nvPr/>
        </p:nvGrpSpPr>
        <p:grpSpPr>
          <a:xfrm rot="-5085004" flipH="1">
            <a:off x="1278157" y="5551647"/>
            <a:ext cx="600809" cy="658784"/>
            <a:chOff x="1584644" y="2497374"/>
            <a:chExt cx="450609" cy="494091"/>
          </a:xfrm>
        </p:grpSpPr>
        <p:sp>
          <p:nvSpPr>
            <p:cNvPr id="979" name="Google Shape;979;p26"/>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26"/>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81" name="Google Shape;981;p26"/>
          <p:cNvGrpSpPr/>
          <p:nvPr/>
        </p:nvGrpSpPr>
        <p:grpSpPr>
          <a:xfrm rot="6403897">
            <a:off x="10820871" y="5745757"/>
            <a:ext cx="600835" cy="658812"/>
            <a:chOff x="1584644" y="2497374"/>
            <a:chExt cx="450609" cy="494091"/>
          </a:xfrm>
        </p:grpSpPr>
        <p:sp>
          <p:nvSpPr>
            <p:cNvPr id="982" name="Google Shape;982;p26"/>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 name="Google Shape;983;p26"/>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84" name="Google Shape;984;p26"/>
          <p:cNvGrpSpPr/>
          <p:nvPr/>
        </p:nvGrpSpPr>
        <p:grpSpPr>
          <a:xfrm>
            <a:off x="10029031" y="5777421"/>
            <a:ext cx="207200" cy="207200"/>
            <a:chOff x="1666623" y="2623621"/>
            <a:chExt cx="155400" cy="155400"/>
          </a:xfrm>
        </p:grpSpPr>
        <p:sp>
          <p:nvSpPr>
            <p:cNvPr id="985" name="Google Shape;985;p26"/>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986" name="Google Shape;986;p26"/>
            <p:cNvSpPr/>
            <p:nvPr/>
          </p:nvSpPr>
          <p:spPr>
            <a:xfrm>
              <a:off x="1666623" y="2623621"/>
              <a:ext cx="155400" cy="155400"/>
            </a:xfrm>
            <a:prstGeom prst="star4">
              <a:avLst>
                <a:gd name="adj" fmla="val 23855"/>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987" name="Google Shape;987;p26"/>
          <p:cNvGrpSpPr/>
          <p:nvPr/>
        </p:nvGrpSpPr>
        <p:grpSpPr>
          <a:xfrm>
            <a:off x="11017680" y="4977355"/>
            <a:ext cx="207200" cy="207200"/>
            <a:chOff x="1666623" y="2623621"/>
            <a:chExt cx="155400" cy="155400"/>
          </a:xfrm>
        </p:grpSpPr>
        <p:sp>
          <p:nvSpPr>
            <p:cNvPr id="988" name="Google Shape;988;p26"/>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989" name="Google Shape;989;p26"/>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990" name="Google Shape;990;p26"/>
          <p:cNvGrpSpPr/>
          <p:nvPr/>
        </p:nvGrpSpPr>
        <p:grpSpPr>
          <a:xfrm>
            <a:off x="1568163" y="957321"/>
            <a:ext cx="207200" cy="207200"/>
            <a:chOff x="1666623" y="2623621"/>
            <a:chExt cx="155400" cy="155400"/>
          </a:xfrm>
        </p:grpSpPr>
        <p:sp>
          <p:nvSpPr>
            <p:cNvPr id="991" name="Google Shape;991;p26"/>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992" name="Google Shape;992;p26"/>
            <p:cNvSpPr/>
            <p:nvPr/>
          </p:nvSpPr>
          <p:spPr>
            <a:xfrm>
              <a:off x="1666623" y="2623621"/>
              <a:ext cx="155400" cy="155400"/>
            </a:xfrm>
            <a:prstGeom prst="star4">
              <a:avLst>
                <a:gd name="adj" fmla="val 23855"/>
              </a:avLst>
            </a:prstGeom>
            <a:solidFill>
              <a:schemeClr val="accent3"/>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993" name="Google Shape;993;p26"/>
          <p:cNvGrpSpPr/>
          <p:nvPr/>
        </p:nvGrpSpPr>
        <p:grpSpPr>
          <a:xfrm rot="-5085004" flipH="1">
            <a:off x="10820906" y="731547"/>
            <a:ext cx="600809" cy="658784"/>
            <a:chOff x="1584644" y="2497374"/>
            <a:chExt cx="450609" cy="494091"/>
          </a:xfrm>
        </p:grpSpPr>
        <p:sp>
          <p:nvSpPr>
            <p:cNvPr id="994" name="Google Shape;994;p26"/>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 name="Google Shape;995;p26"/>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5155610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Numbers and text">
  <p:cSld name="Numbers and text">
    <p:bg>
      <p:bgPr>
        <a:solidFill>
          <a:schemeClr val="accent3"/>
        </a:solidFill>
        <a:effectLst/>
      </p:bgPr>
    </p:bg>
    <p:spTree>
      <p:nvGrpSpPr>
        <p:cNvPr id="1" name="Shape 1093"/>
        <p:cNvGrpSpPr/>
        <p:nvPr/>
      </p:nvGrpSpPr>
      <p:grpSpPr>
        <a:xfrm>
          <a:off x="0" y="0"/>
          <a:ext cx="0" cy="0"/>
          <a:chOff x="0" y="0"/>
          <a:chExt cx="0" cy="0"/>
        </a:xfrm>
      </p:grpSpPr>
      <p:grpSp>
        <p:nvGrpSpPr>
          <p:cNvPr id="1094" name="Google Shape;1094;p30"/>
          <p:cNvGrpSpPr/>
          <p:nvPr/>
        </p:nvGrpSpPr>
        <p:grpSpPr>
          <a:xfrm>
            <a:off x="-1135833" y="365100"/>
            <a:ext cx="12962600" cy="6148800"/>
            <a:chOff x="-851875" y="273825"/>
            <a:chExt cx="9721950" cy="4611600"/>
          </a:xfrm>
        </p:grpSpPr>
        <p:sp>
          <p:nvSpPr>
            <p:cNvPr id="1095" name="Google Shape;1095;p30"/>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 name="Google Shape;1096;p30"/>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097" name="Google Shape;1097;p30"/>
            <p:cNvGrpSpPr/>
            <p:nvPr/>
          </p:nvGrpSpPr>
          <p:grpSpPr>
            <a:xfrm>
              <a:off x="81691" y="785819"/>
              <a:ext cx="155400" cy="3538775"/>
              <a:chOff x="435991" y="785819"/>
              <a:chExt cx="155400" cy="3538775"/>
            </a:xfrm>
          </p:grpSpPr>
          <p:sp>
            <p:nvSpPr>
              <p:cNvPr id="1098" name="Google Shape;1098;p30"/>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 name="Google Shape;1099;p30"/>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 name="Google Shape;1100;p30"/>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1" name="Google Shape;1101;p30"/>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 name="Google Shape;1102;p30"/>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 name="Google Shape;1103;p30"/>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 name="Google Shape;1104;p30"/>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 name="Google Shape;1105;p30"/>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06" name="Google Shape;1106;p30"/>
            <p:cNvGrpSpPr/>
            <p:nvPr/>
          </p:nvGrpSpPr>
          <p:grpSpPr>
            <a:xfrm>
              <a:off x="435991" y="785819"/>
              <a:ext cx="155400" cy="3538775"/>
              <a:chOff x="435991" y="785819"/>
              <a:chExt cx="155400" cy="3538775"/>
            </a:xfrm>
          </p:grpSpPr>
          <p:sp>
            <p:nvSpPr>
              <p:cNvPr id="1107" name="Google Shape;1107;p30"/>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 name="Google Shape;1108;p30"/>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 name="Google Shape;1109;p30"/>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 name="Google Shape;1110;p30"/>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 name="Google Shape;1111;p30"/>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 name="Google Shape;1112;p30"/>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 name="Google Shape;1113;p30"/>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 name="Google Shape;1114;p30"/>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15" name="Google Shape;1115;p30"/>
            <p:cNvGrpSpPr/>
            <p:nvPr/>
          </p:nvGrpSpPr>
          <p:grpSpPr>
            <a:xfrm>
              <a:off x="161500" y="826619"/>
              <a:ext cx="352200" cy="3457175"/>
              <a:chOff x="161500" y="826619"/>
              <a:chExt cx="352200" cy="3457175"/>
            </a:xfrm>
          </p:grpSpPr>
          <p:sp>
            <p:nvSpPr>
              <p:cNvPr id="1116" name="Google Shape;1116;p30"/>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 name="Google Shape;1117;p30"/>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30"/>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30"/>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30"/>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30"/>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30"/>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30"/>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124" name="Google Shape;1124;p30"/>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1125" name="Google Shape;1125;p30"/>
          <p:cNvSpPr txBox="1">
            <a:spLocks noGrp="1"/>
          </p:cNvSpPr>
          <p:nvPr>
            <p:ph type="title" hasCustomPrompt="1"/>
          </p:nvPr>
        </p:nvSpPr>
        <p:spPr>
          <a:xfrm>
            <a:off x="2858699" y="901667"/>
            <a:ext cx="6835600" cy="9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0"/>
              <a:buNone/>
              <a:defRPr sz="6667"/>
            </a:lvl1pPr>
            <a:lvl2pPr lvl="1" algn="ctr" rtl="0">
              <a:spcBef>
                <a:spcPts val="0"/>
              </a:spcBef>
              <a:spcAft>
                <a:spcPts val="0"/>
              </a:spcAft>
              <a:buSzPts val="8000"/>
              <a:buNone/>
              <a:defRPr sz="10666"/>
            </a:lvl2pPr>
            <a:lvl3pPr lvl="2" algn="ctr" rtl="0">
              <a:spcBef>
                <a:spcPts val="0"/>
              </a:spcBef>
              <a:spcAft>
                <a:spcPts val="0"/>
              </a:spcAft>
              <a:buSzPts val="8000"/>
              <a:buNone/>
              <a:defRPr sz="10666"/>
            </a:lvl3pPr>
            <a:lvl4pPr lvl="3" algn="ctr" rtl="0">
              <a:spcBef>
                <a:spcPts val="0"/>
              </a:spcBef>
              <a:spcAft>
                <a:spcPts val="0"/>
              </a:spcAft>
              <a:buSzPts val="8000"/>
              <a:buNone/>
              <a:defRPr sz="10666"/>
            </a:lvl4pPr>
            <a:lvl5pPr lvl="4" algn="ctr" rtl="0">
              <a:spcBef>
                <a:spcPts val="0"/>
              </a:spcBef>
              <a:spcAft>
                <a:spcPts val="0"/>
              </a:spcAft>
              <a:buSzPts val="8000"/>
              <a:buNone/>
              <a:defRPr sz="10666"/>
            </a:lvl5pPr>
            <a:lvl6pPr lvl="5" algn="ctr" rtl="0">
              <a:spcBef>
                <a:spcPts val="0"/>
              </a:spcBef>
              <a:spcAft>
                <a:spcPts val="0"/>
              </a:spcAft>
              <a:buSzPts val="8000"/>
              <a:buNone/>
              <a:defRPr sz="10666"/>
            </a:lvl6pPr>
            <a:lvl7pPr lvl="6" algn="ctr" rtl="0">
              <a:spcBef>
                <a:spcPts val="0"/>
              </a:spcBef>
              <a:spcAft>
                <a:spcPts val="0"/>
              </a:spcAft>
              <a:buSzPts val="8000"/>
              <a:buNone/>
              <a:defRPr sz="10666"/>
            </a:lvl7pPr>
            <a:lvl8pPr lvl="7" algn="ctr" rtl="0">
              <a:spcBef>
                <a:spcPts val="0"/>
              </a:spcBef>
              <a:spcAft>
                <a:spcPts val="0"/>
              </a:spcAft>
              <a:buSzPts val="8000"/>
              <a:buNone/>
              <a:defRPr sz="10666"/>
            </a:lvl8pPr>
            <a:lvl9pPr lvl="8" algn="ctr" rtl="0">
              <a:spcBef>
                <a:spcPts val="0"/>
              </a:spcBef>
              <a:spcAft>
                <a:spcPts val="0"/>
              </a:spcAft>
              <a:buSzPts val="8000"/>
              <a:buNone/>
              <a:defRPr sz="10666"/>
            </a:lvl9pPr>
          </a:lstStyle>
          <a:p>
            <a:r>
              <a:t>xx%</a:t>
            </a:r>
          </a:p>
        </p:txBody>
      </p:sp>
      <p:sp>
        <p:nvSpPr>
          <p:cNvPr id="1126" name="Google Shape;1126;p30"/>
          <p:cNvSpPr txBox="1">
            <a:spLocks noGrp="1"/>
          </p:cNvSpPr>
          <p:nvPr>
            <p:ph type="subTitle" idx="1"/>
          </p:nvPr>
        </p:nvSpPr>
        <p:spPr>
          <a:xfrm>
            <a:off x="3725899" y="1825436"/>
            <a:ext cx="51012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1127" name="Google Shape;1127;p30"/>
          <p:cNvSpPr txBox="1">
            <a:spLocks noGrp="1"/>
          </p:cNvSpPr>
          <p:nvPr>
            <p:ph type="title" idx="2" hasCustomPrompt="1"/>
          </p:nvPr>
        </p:nvSpPr>
        <p:spPr>
          <a:xfrm>
            <a:off x="2858699" y="2702267"/>
            <a:ext cx="6835600" cy="9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0"/>
              <a:buNone/>
              <a:defRPr sz="6667"/>
            </a:lvl1pPr>
            <a:lvl2pPr lvl="1" algn="ctr" rtl="0">
              <a:spcBef>
                <a:spcPts val="0"/>
              </a:spcBef>
              <a:spcAft>
                <a:spcPts val="0"/>
              </a:spcAft>
              <a:buSzPts val="8000"/>
              <a:buNone/>
              <a:defRPr sz="10666"/>
            </a:lvl2pPr>
            <a:lvl3pPr lvl="2" algn="ctr" rtl="0">
              <a:spcBef>
                <a:spcPts val="0"/>
              </a:spcBef>
              <a:spcAft>
                <a:spcPts val="0"/>
              </a:spcAft>
              <a:buSzPts val="8000"/>
              <a:buNone/>
              <a:defRPr sz="10666"/>
            </a:lvl3pPr>
            <a:lvl4pPr lvl="3" algn="ctr" rtl="0">
              <a:spcBef>
                <a:spcPts val="0"/>
              </a:spcBef>
              <a:spcAft>
                <a:spcPts val="0"/>
              </a:spcAft>
              <a:buSzPts val="8000"/>
              <a:buNone/>
              <a:defRPr sz="10666"/>
            </a:lvl4pPr>
            <a:lvl5pPr lvl="4" algn="ctr" rtl="0">
              <a:spcBef>
                <a:spcPts val="0"/>
              </a:spcBef>
              <a:spcAft>
                <a:spcPts val="0"/>
              </a:spcAft>
              <a:buSzPts val="8000"/>
              <a:buNone/>
              <a:defRPr sz="10666"/>
            </a:lvl5pPr>
            <a:lvl6pPr lvl="5" algn="ctr" rtl="0">
              <a:spcBef>
                <a:spcPts val="0"/>
              </a:spcBef>
              <a:spcAft>
                <a:spcPts val="0"/>
              </a:spcAft>
              <a:buSzPts val="8000"/>
              <a:buNone/>
              <a:defRPr sz="10666"/>
            </a:lvl6pPr>
            <a:lvl7pPr lvl="6" algn="ctr" rtl="0">
              <a:spcBef>
                <a:spcPts val="0"/>
              </a:spcBef>
              <a:spcAft>
                <a:spcPts val="0"/>
              </a:spcAft>
              <a:buSzPts val="8000"/>
              <a:buNone/>
              <a:defRPr sz="10666"/>
            </a:lvl7pPr>
            <a:lvl8pPr lvl="7" algn="ctr" rtl="0">
              <a:spcBef>
                <a:spcPts val="0"/>
              </a:spcBef>
              <a:spcAft>
                <a:spcPts val="0"/>
              </a:spcAft>
              <a:buSzPts val="8000"/>
              <a:buNone/>
              <a:defRPr sz="10666"/>
            </a:lvl8pPr>
            <a:lvl9pPr lvl="8" algn="ctr" rtl="0">
              <a:spcBef>
                <a:spcPts val="0"/>
              </a:spcBef>
              <a:spcAft>
                <a:spcPts val="0"/>
              </a:spcAft>
              <a:buSzPts val="8000"/>
              <a:buNone/>
              <a:defRPr sz="10666"/>
            </a:lvl9pPr>
          </a:lstStyle>
          <a:p>
            <a:r>
              <a:t>xx%</a:t>
            </a:r>
          </a:p>
        </p:txBody>
      </p:sp>
      <p:sp>
        <p:nvSpPr>
          <p:cNvPr id="1128" name="Google Shape;1128;p30"/>
          <p:cNvSpPr txBox="1">
            <a:spLocks noGrp="1"/>
          </p:cNvSpPr>
          <p:nvPr>
            <p:ph type="subTitle" idx="3"/>
          </p:nvPr>
        </p:nvSpPr>
        <p:spPr>
          <a:xfrm>
            <a:off x="3725899" y="3632792"/>
            <a:ext cx="51012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1129" name="Google Shape;1129;p30"/>
          <p:cNvSpPr txBox="1">
            <a:spLocks noGrp="1"/>
          </p:cNvSpPr>
          <p:nvPr>
            <p:ph type="title" idx="4" hasCustomPrompt="1"/>
          </p:nvPr>
        </p:nvSpPr>
        <p:spPr>
          <a:xfrm>
            <a:off x="2858699" y="4503000"/>
            <a:ext cx="6835600" cy="9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0"/>
              <a:buNone/>
              <a:defRPr sz="6667"/>
            </a:lvl1pPr>
            <a:lvl2pPr lvl="1" algn="ctr" rtl="0">
              <a:spcBef>
                <a:spcPts val="0"/>
              </a:spcBef>
              <a:spcAft>
                <a:spcPts val="0"/>
              </a:spcAft>
              <a:buSzPts val="8000"/>
              <a:buNone/>
              <a:defRPr sz="10666"/>
            </a:lvl2pPr>
            <a:lvl3pPr lvl="2" algn="ctr" rtl="0">
              <a:spcBef>
                <a:spcPts val="0"/>
              </a:spcBef>
              <a:spcAft>
                <a:spcPts val="0"/>
              </a:spcAft>
              <a:buSzPts val="8000"/>
              <a:buNone/>
              <a:defRPr sz="10666"/>
            </a:lvl3pPr>
            <a:lvl4pPr lvl="3" algn="ctr" rtl="0">
              <a:spcBef>
                <a:spcPts val="0"/>
              </a:spcBef>
              <a:spcAft>
                <a:spcPts val="0"/>
              </a:spcAft>
              <a:buSzPts val="8000"/>
              <a:buNone/>
              <a:defRPr sz="10666"/>
            </a:lvl4pPr>
            <a:lvl5pPr lvl="4" algn="ctr" rtl="0">
              <a:spcBef>
                <a:spcPts val="0"/>
              </a:spcBef>
              <a:spcAft>
                <a:spcPts val="0"/>
              </a:spcAft>
              <a:buSzPts val="8000"/>
              <a:buNone/>
              <a:defRPr sz="10666"/>
            </a:lvl5pPr>
            <a:lvl6pPr lvl="5" algn="ctr" rtl="0">
              <a:spcBef>
                <a:spcPts val="0"/>
              </a:spcBef>
              <a:spcAft>
                <a:spcPts val="0"/>
              </a:spcAft>
              <a:buSzPts val="8000"/>
              <a:buNone/>
              <a:defRPr sz="10666"/>
            </a:lvl6pPr>
            <a:lvl7pPr lvl="6" algn="ctr" rtl="0">
              <a:spcBef>
                <a:spcPts val="0"/>
              </a:spcBef>
              <a:spcAft>
                <a:spcPts val="0"/>
              </a:spcAft>
              <a:buSzPts val="8000"/>
              <a:buNone/>
              <a:defRPr sz="10666"/>
            </a:lvl7pPr>
            <a:lvl8pPr lvl="7" algn="ctr" rtl="0">
              <a:spcBef>
                <a:spcPts val="0"/>
              </a:spcBef>
              <a:spcAft>
                <a:spcPts val="0"/>
              </a:spcAft>
              <a:buSzPts val="8000"/>
              <a:buNone/>
              <a:defRPr sz="10666"/>
            </a:lvl8pPr>
            <a:lvl9pPr lvl="8" algn="ctr" rtl="0">
              <a:spcBef>
                <a:spcPts val="0"/>
              </a:spcBef>
              <a:spcAft>
                <a:spcPts val="0"/>
              </a:spcAft>
              <a:buSzPts val="8000"/>
              <a:buNone/>
              <a:defRPr sz="10666"/>
            </a:lvl9pPr>
          </a:lstStyle>
          <a:p>
            <a:r>
              <a:t>xx%</a:t>
            </a:r>
          </a:p>
        </p:txBody>
      </p:sp>
      <p:sp>
        <p:nvSpPr>
          <p:cNvPr id="1130" name="Google Shape;1130;p30"/>
          <p:cNvSpPr txBox="1">
            <a:spLocks noGrp="1"/>
          </p:cNvSpPr>
          <p:nvPr>
            <p:ph type="subTitle" idx="5"/>
          </p:nvPr>
        </p:nvSpPr>
        <p:spPr>
          <a:xfrm>
            <a:off x="3725899" y="5433519"/>
            <a:ext cx="51012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1480679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p:cSld name="Background">
    <p:bg>
      <p:bgPr>
        <a:solidFill>
          <a:schemeClr val="accent3"/>
        </a:solidFill>
        <a:effectLst/>
      </p:bgPr>
    </p:bg>
    <p:spTree>
      <p:nvGrpSpPr>
        <p:cNvPr id="1" name="Shape 1181"/>
        <p:cNvGrpSpPr/>
        <p:nvPr/>
      </p:nvGrpSpPr>
      <p:grpSpPr>
        <a:xfrm>
          <a:off x="0" y="0"/>
          <a:ext cx="0" cy="0"/>
          <a:chOff x="0" y="0"/>
          <a:chExt cx="0" cy="0"/>
        </a:xfrm>
      </p:grpSpPr>
      <p:grpSp>
        <p:nvGrpSpPr>
          <p:cNvPr id="1182" name="Google Shape;1182;p32"/>
          <p:cNvGrpSpPr/>
          <p:nvPr/>
        </p:nvGrpSpPr>
        <p:grpSpPr>
          <a:xfrm>
            <a:off x="-1135833" y="365100"/>
            <a:ext cx="12962600" cy="6148800"/>
            <a:chOff x="-851875" y="273825"/>
            <a:chExt cx="9721950" cy="4611600"/>
          </a:xfrm>
        </p:grpSpPr>
        <p:sp>
          <p:nvSpPr>
            <p:cNvPr id="1183" name="Google Shape;1183;p32"/>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 name="Google Shape;1184;p32"/>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85" name="Google Shape;1185;p32"/>
            <p:cNvGrpSpPr/>
            <p:nvPr/>
          </p:nvGrpSpPr>
          <p:grpSpPr>
            <a:xfrm>
              <a:off x="81691" y="785819"/>
              <a:ext cx="155400" cy="3538775"/>
              <a:chOff x="435991" y="785819"/>
              <a:chExt cx="155400" cy="3538775"/>
            </a:xfrm>
          </p:grpSpPr>
          <p:sp>
            <p:nvSpPr>
              <p:cNvPr id="1186" name="Google Shape;1186;p32"/>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7" name="Google Shape;1187;p32"/>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8" name="Google Shape;1188;p32"/>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9" name="Google Shape;1189;p32"/>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0" name="Google Shape;1190;p32"/>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1" name="Google Shape;1191;p32"/>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2" name="Google Shape;1192;p32"/>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3" name="Google Shape;1193;p32"/>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4" name="Google Shape;1194;p32"/>
            <p:cNvGrpSpPr/>
            <p:nvPr/>
          </p:nvGrpSpPr>
          <p:grpSpPr>
            <a:xfrm>
              <a:off x="435991" y="785819"/>
              <a:ext cx="155400" cy="3538775"/>
              <a:chOff x="435991" y="785819"/>
              <a:chExt cx="155400" cy="3538775"/>
            </a:xfrm>
          </p:grpSpPr>
          <p:sp>
            <p:nvSpPr>
              <p:cNvPr id="1195" name="Google Shape;1195;p32"/>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6" name="Google Shape;1196;p32"/>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7" name="Google Shape;1197;p32"/>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8" name="Google Shape;1198;p32"/>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9" name="Google Shape;1199;p32"/>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0" name="Google Shape;1200;p32"/>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1" name="Google Shape;1201;p32"/>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2" name="Google Shape;1202;p32"/>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03" name="Google Shape;1203;p32"/>
            <p:cNvGrpSpPr/>
            <p:nvPr/>
          </p:nvGrpSpPr>
          <p:grpSpPr>
            <a:xfrm>
              <a:off x="161500" y="826619"/>
              <a:ext cx="352200" cy="3457175"/>
              <a:chOff x="161500" y="826619"/>
              <a:chExt cx="352200" cy="3457175"/>
            </a:xfrm>
          </p:grpSpPr>
          <p:sp>
            <p:nvSpPr>
              <p:cNvPr id="1204" name="Google Shape;1204;p32"/>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5" name="Google Shape;1205;p32"/>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6" name="Google Shape;1206;p32"/>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7" name="Google Shape;1207;p32"/>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32"/>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9" name="Google Shape;1209;p32"/>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0" name="Google Shape;1210;p32"/>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1" name="Google Shape;1211;p32"/>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212" name="Google Shape;1212;p32"/>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grpSp>
        <p:nvGrpSpPr>
          <p:cNvPr id="1213" name="Google Shape;1213;p32"/>
          <p:cNvGrpSpPr/>
          <p:nvPr/>
        </p:nvGrpSpPr>
        <p:grpSpPr>
          <a:xfrm>
            <a:off x="1519033" y="954828"/>
            <a:ext cx="9517200" cy="4966433"/>
            <a:chOff x="1139275" y="754825"/>
            <a:chExt cx="7137900" cy="3724825"/>
          </a:xfrm>
        </p:grpSpPr>
        <p:sp>
          <p:nvSpPr>
            <p:cNvPr id="1214" name="Google Shape;1214;p32"/>
            <p:cNvSpPr/>
            <p:nvPr/>
          </p:nvSpPr>
          <p:spPr>
            <a:xfrm rot="10800000">
              <a:off x="1139275" y="754825"/>
              <a:ext cx="7137900" cy="3680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5" name="Google Shape;1215;p32"/>
            <p:cNvSpPr/>
            <p:nvPr/>
          </p:nvSpPr>
          <p:spPr>
            <a:xfrm>
              <a:off x="27753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6" name="Google Shape;1216;p32"/>
            <p:cNvSpPr/>
            <p:nvPr/>
          </p:nvSpPr>
          <p:spPr>
            <a:xfrm>
              <a:off x="31871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7" name="Google Shape;1217;p32"/>
            <p:cNvSpPr/>
            <p:nvPr/>
          </p:nvSpPr>
          <p:spPr>
            <a:xfrm>
              <a:off x="35990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8" name="Google Shape;1218;p32"/>
            <p:cNvSpPr/>
            <p:nvPr/>
          </p:nvSpPr>
          <p:spPr>
            <a:xfrm>
              <a:off x="40108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9" name="Google Shape;1219;p32"/>
            <p:cNvSpPr/>
            <p:nvPr/>
          </p:nvSpPr>
          <p:spPr>
            <a:xfrm>
              <a:off x="44226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0" name="Google Shape;1220;p32"/>
            <p:cNvSpPr/>
            <p:nvPr/>
          </p:nvSpPr>
          <p:spPr>
            <a:xfrm>
              <a:off x="48344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1" name="Google Shape;1221;p32"/>
            <p:cNvSpPr/>
            <p:nvPr/>
          </p:nvSpPr>
          <p:spPr>
            <a:xfrm>
              <a:off x="52463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2" name="Google Shape;1222;p32"/>
            <p:cNvSpPr/>
            <p:nvPr/>
          </p:nvSpPr>
          <p:spPr>
            <a:xfrm>
              <a:off x="56581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3" name="Google Shape;1223;p32"/>
            <p:cNvSpPr/>
            <p:nvPr/>
          </p:nvSpPr>
          <p:spPr>
            <a:xfrm>
              <a:off x="60699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4" name="Google Shape;1224;p32"/>
            <p:cNvSpPr/>
            <p:nvPr/>
          </p:nvSpPr>
          <p:spPr>
            <a:xfrm>
              <a:off x="64817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5" name="Google Shape;1225;p32"/>
            <p:cNvSpPr/>
            <p:nvPr/>
          </p:nvSpPr>
          <p:spPr>
            <a:xfrm>
              <a:off x="68936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6" name="Google Shape;1226;p32"/>
            <p:cNvSpPr/>
            <p:nvPr/>
          </p:nvSpPr>
          <p:spPr>
            <a:xfrm>
              <a:off x="23635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7" name="Google Shape;1227;p32"/>
            <p:cNvSpPr/>
            <p:nvPr/>
          </p:nvSpPr>
          <p:spPr>
            <a:xfrm>
              <a:off x="73054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8" name="Google Shape;1228;p32"/>
            <p:cNvSpPr/>
            <p:nvPr/>
          </p:nvSpPr>
          <p:spPr>
            <a:xfrm>
              <a:off x="19517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9" name="Google Shape;1229;p32"/>
            <p:cNvSpPr/>
            <p:nvPr/>
          </p:nvSpPr>
          <p:spPr>
            <a:xfrm>
              <a:off x="77172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0" name="Google Shape;1230;p32"/>
            <p:cNvSpPr/>
            <p:nvPr/>
          </p:nvSpPr>
          <p:spPr>
            <a:xfrm>
              <a:off x="15398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31" name="Google Shape;1231;p32"/>
          <p:cNvGrpSpPr/>
          <p:nvPr/>
        </p:nvGrpSpPr>
        <p:grpSpPr>
          <a:xfrm>
            <a:off x="10870564" y="612405"/>
            <a:ext cx="207200" cy="207200"/>
            <a:chOff x="1666623" y="2623621"/>
            <a:chExt cx="155400" cy="155400"/>
          </a:xfrm>
        </p:grpSpPr>
        <p:sp>
          <p:nvSpPr>
            <p:cNvPr id="1232" name="Google Shape;1232;p32"/>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233" name="Google Shape;1233;p32"/>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234" name="Google Shape;1234;p32"/>
          <p:cNvGrpSpPr/>
          <p:nvPr/>
        </p:nvGrpSpPr>
        <p:grpSpPr>
          <a:xfrm rot="433939">
            <a:off x="1144210" y="5676092"/>
            <a:ext cx="600847" cy="658825"/>
            <a:chOff x="1584644" y="2497374"/>
            <a:chExt cx="450609" cy="494091"/>
          </a:xfrm>
        </p:grpSpPr>
        <p:sp>
          <p:nvSpPr>
            <p:cNvPr id="1235" name="Google Shape;1235;p32"/>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6" name="Google Shape;1236;p32"/>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37" name="Google Shape;1237;p32"/>
          <p:cNvGrpSpPr/>
          <p:nvPr/>
        </p:nvGrpSpPr>
        <p:grpSpPr>
          <a:xfrm>
            <a:off x="10817531" y="1153621"/>
            <a:ext cx="207200" cy="207200"/>
            <a:chOff x="1666623" y="2623621"/>
            <a:chExt cx="155400" cy="155400"/>
          </a:xfrm>
        </p:grpSpPr>
        <p:sp>
          <p:nvSpPr>
            <p:cNvPr id="1238" name="Google Shape;1238;p32"/>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239" name="Google Shape;1239;p32"/>
            <p:cNvSpPr/>
            <p:nvPr/>
          </p:nvSpPr>
          <p:spPr>
            <a:xfrm>
              <a:off x="1666623" y="2623621"/>
              <a:ext cx="155400" cy="155400"/>
            </a:xfrm>
            <a:prstGeom prst="star4">
              <a:avLst>
                <a:gd name="adj" fmla="val 23855"/>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240" name="Google Shape;1240;p32"/>
          <p:cNvGrpSpPr/>
          <p:nvPr/>
        </p:nvGrpSpPr>
        <p:grpSpPr>
          <a:xfrm>
            <a:off x="11371097" y="946439"/>
            <a:ext cx="207200" cy="207200"/>
            <a:chOff x="1666623" y="2623621"/>
            <a:chExt cx="155400" cy="155400"/>
          </a:xfrm>
        </p:grpSpPr>
        <p:sp>
          <p:nvSpPr>
            <p:cNvPr id="1241" name="Google Shape;1241;p32"/>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242" name="Google Shape;1242;p32"/>
            <p:cNvSpPr/>
            <p:nvPr/>
          </p:nvSpPr>
          <p:spPr>
            <a:xfrm>
              <a:off x="1666623" y="2623621"/>
              <a:ext cx="155400" cy="155400"/>
            </a:xfrm>
            <a:prstGeom prst="star4">
              <a:avLst>
                <a:gd name="adj" fmla="val 23855"/>
              </a:avLst>
            </a:prstGeom>
            <a:solidFill>
              <a:schemeClr val="accent3"/>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spTree>
    <p:extLst>
      <p:ext uri="{BB962C8B-B14F-4D97-AF65-F5344CB8AC3E}">
        <p14:creationId xmlns:p14="http://schemas.microsoft.com/office/powerpoint/2010/main" val="30047932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grpSp>
        <p:nvGrpSpPr>
          <p:cNvPr id="9" name="Google Shape;9;p2"/>
          <p:cNvGrpSpPr/>
          <p:nvPr/>
        </p:nvGrpSpPr>
        <p:grpSpPr>
          <a:xfrm>
            <a:off x="1" y="4286200"/>
            <a:ext cx="12191539" cy="4374933"/>
            <a:chOff x="0" y="3214650"/>
            <a:chExt cx="9143654" cy="3281200"/>
          </a:xfrm>
        </p:grpSpPr>
        <p:sp>
          <p:nvSpPr>
            <p:cNvPr id="10" name="Google Shape;10;p2"/>
            <p:cNvSpPr/>
            <p:nvPr/>
          </p:nvSpPr>
          <p:spPr>
            <a:xfrm>
              <a:off x="7800" y="3214650"/>
              <a:ext cx="9129022" cy="1326015"/>
            </a:xfrm>
            <a:custGeom>
              <a:avLst/>
              <a:gdLst/>
              <a:ahLst/>
              <a:cxnLst/>
              <a:rect l="l" t="t" r="r" b="b"/>
              <a:pathLst>
                <a:path w="284504" h="67905" extrusionOk="0">
                  <a:moveTo>
                    <a:pt x="0" y="1"/>
                  </a:moveTo>
                  <a:lnTo>
                    <a:pt x="0" y="64530"/>
                  </a:lnTo>
                  <a:lnTo>
                    <a:pt x="7326" y="67904"/>
                  </a:lnTo>
                  <a:lnTo>
                    <a:pt x="277148" y="67904"/>
                  </a:lnTo>
                  <a:lnTo>
                    <a:pt x="284504" y="65138"/>
                  </a:lnTo>
                  <a:lnTo>
                    <a:pt x="2845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 name="Google Shape;11;p2"/>
            <p:cNvSpPr/>
            <p:nvPr/>
          </p:nvSpPr>
          <p:spPr>
            <a:xfrm>
              <a:off x="7798" y="4256425"/>
              <a:ext cx="962657" cy="284225"/>
            </a:xfrm>
            <a:custGeom>
              <a:avLst/>
              <a:gdLst/>
              <a:ahLst/>
              <a:cxnLst/>
              <a:rect l="l" t="t" r="r" b="b"/>
              <a:pathLst>
                <a:path w="30001" h="11369" extrusionOk="0">
                  <a:moveTo>
                    <a:pt x="0" y="0"/>
                  </a:moveTo>
                  <a:lnTo>
                    <a:pt x="0" y="3618"/>
                  </a:lnTo>
                  <a:lnTo>
                    <a:pt x="19636" y="11368"/>
                  </a:lnTo>
                  <a:lnTo>
                    <a:pt x="30001" y="11368"/>
                  </a:lnTo>
                  <a:lnTo>
                    <a:pt x="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 name="Google Shape;12;p2"/>
            <p:cNvSpPr/>
            <p:nvPr/>
          </p:nvSpPr>
          <p:spPr>
            <a:xfrm>
              <a:off x="7798" y="4144725"/>
              <a:ext cx="1404470" cy="395925"/>
            </a:xfrm>
            <a:custGeom>
              <a:avLst/>
              <a:gdLst/>
              <a:ahLst/>
              <a:cxnLst/>
              <a:rect l="l" t="t" r="r" b="b"/>
              <a:pathLst>
                <a:path w="43770" h="15837" extrusionOk="0">
                  <a:moveTo>
                    <a:pt x="0" y="0"/>
                  </a:moveTo>
                  <a:lnTo>
                    <a:pt x="0" y="1459"/>
                  </a:lnTo>
                  <a:lnTo>
                    <a:pt x="39241" y="15836"/>
                  </a:lnTo>
                  <a:lnTo>
                    <a:pt x="43770" y="15836"/>
                  </a:lnTo>
                  <a:lnTo>
                    <a:pt x="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8173509" y="4256425"/>
              <a:ext cx="963620" cy="284225"/>
            </a:xfrm>
            <a:custGeom>
              <a:avLst/>
              <a:gdLst/>
              <a:ahLst/>
              <a:cxnLst/>
              <a:rect l="l" t="t" r="r" b="b"/>
              <a:pathLst>
                <a:path w="30031" h="11369" extrusionOk="0">
                  <a:moveTo>
                    <a:pt x="30031" y="0"/>
                  </a:moveTo>
                  <a:lnTo>
                    <a:pt x="0" y="11368"/>
                  </a:lnTo>
                  <a:lnTo>
                    <a:pt x="10365" y="11368"/>
                  </a:lnTo>
                  <a:lnTo>
                    <a:pt x="30031" y="3618"/>
                  </a:lnTo>
                  <a:lnTo>
                    <a:pt x="3003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7732642" y="4144725"/>
              <a:ext cx="1404470" cy="395925"/>
            </a:xfrm>
            <a:custGeom>
              <a:avLst/>
              <a:gdLst/>
              <a:ahLst/>
              <a:cxnLst/>
              <a:rect l="l" t="t" r="r" b="b"/>
              <a:pathLst>
                <a:path w="43770" h="15837" extrusionOk="0">
                  <a:moveTo>
                    <a:pt x="43770" y="0"/>
                  </a:moveTo>
                  <a:lnTo>
                    <a:pt x="0" y="15836"/>
                  </a:lnTo>
                  <a:lnTo>
                    <a:pt x="4499" y="15836"/>
                  </a:lnTo>
                  <a:lnTo>
                    <a:pt x="43770" y="1459"/>
                  </a:lnTo>
                  <a:lnTo>
                    <a:pt x="4377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 name="Google Shape;15;p2"/>
            <p:cNvSpPr/>
            <p:nvPr/>
          </p:nvSpPr>
          <p:spPr>
            <a:xfrm>
              <a:off x="0" y="4770100"/>
              <a:ext cx="9143654" cy="360225"/>
            </a:xfrm>
            <a:custGeom>
              <a:avLst/>
              <a:gdLst/>
              <a:ahLst/>
              <a:cxnLst/>
              <a:rect l="l" t="t" r="r" b="b"/>
              <a:pathLst>
                <a:path w="284960" h="14409" extrusionOk="0">
                  <a:moveTo>
                    <a:pt x="0" y="1"/>
                  </a:moveTo>
                  <a:lnTo>
                    <a:pt x="0" y="14408"/>
                  </a:lnTo>
                  <a:lnTo>
                    <a:pt x="284960" y="14408"/>
                  </a:lnTo>
                  <a:lnTo>
                    <a:pt x="284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 name="Google Shape;16;p2"/>
            <p:cNvSpPr/>
            <p:nvPr/>
          </p:nvSpPr>
          <p:spPr>
            <a:xfrm>
              <a:off x="0" y="4770100"/>
              <a:ext cx="9143654" cy="180875"/>
            </a:xfrm>
            <a:custGeom>
              <a:avLst/>
              <a:gdLst/>
              <a:ahLst/>
              <a:cxnLst/>
              <a:rect l="l" t="t" r="r" b="b"/>
              <a:pathLst>
                <a:path w="284960" h="7235" extrusionOk="0">
                  <a:moveTo>
                    <a:pt x="0" y="1"/>
                  </a:moveTo>
                  <a:lnTo>
                    <a:pt x="0" y="1825"/>
                  </a:lnTo>
                  <a:lnTo>
                    <a:pt x="284960" y="7235"/>
                  </a:lnTo>
                  <a:lnTo>
                    <a:pt x="284960" y="1"/>
                  </a:lnTo>
                  <a:close/>
                </a:path>
              </a:pathLst>
            </a:custGeom>
            <a:solidFill>
              <a:srgbClr val="282848">
                <a:alpha val="13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 name="Google Shape;17;p2"/>
            <p:cNvSpPr/>
            <p:nvPr/>
          </p:nvSpPr>
          <p:spPr>
            <a:xfrm>
              <a:off x="675917" y="4770100"/>
              <a:ext cx="7790909" cy="360225"/>
            </a:xfrm>
            <a:custGeom>
              <a:avLst/>
              <a:gdLst/>
              <a:ahLst/>
              <a:cxnLst/>
              <a:rect l="l" t="t" r="r" b="b"/>
              <a:pathLst>
                <a:path w="242802" h="14409" extrusionOk="0">
                  <a:moveTo>
                    <a:pt x="0" y="1"/>
                  </a:moveTo>
                  <a:lnTo>
                    <a:pt x="19089" y="14408"/>
                  </a:lnTo>
                  <a:lnTo>
                    <a:pt x="223713" y="14408"/>
                  </a:lnTo>
                  <a:cubicBezTo>
                    <a:pt x="229792" y="9819"/>
                    <a:pt x="235658" y="5411"/>
                    <a:pt x="242801" y="1"/>
                  </a:cubicBezTo>
                  <a:close/>
                </a:path>
              </a:pathLst>
            </a:custGeom>
            <a:solidFill>
              <a:srgbClr val="282848">
                <a:alpha val="285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0" y="4540625"/>
              <a:ext cx="9143654" cy="229500"/>
            </a:xfrm>
            <a:custGeom>
              <a:avLst/>
              <a:gdLst/>
              <a:ahLst/>
              <a:cxnLst/>
              <a:rect l="l" t="t" r="r" b="b"/>
              <a:pathLst>
                <a:path w="284960" h="9180" extrusionOk="0">
                  <a:moveTo>
                    <a:pt x="0" y="0"/>
                  </a:moveTo>
                  <a:lnTo>
                    <a:pt x="0" y="9180"/>
                  </a:lnTo>
                  <a:lnTo>
                    <a:pt x="284960" y="9180"/>
                  </a:lnTo>
                  <a:lnTo>
                    <a:pt x="28496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0" y="4540625"/>
              <a:ext cx="9143654" cy="61575"/>
            </a:xfrm>
            <a:custGeom>
              <a:avLst/>
              <a:gdLst/>
              <a:ahLst/>
              <a:cxnLst/>
              <a:rect l="l" t="t" r="r" b="b"/>
              <a:pathLst>
                <a:path w="284960" h="2463" extrusionOk="0">
                  <a:moveTo>
                    <a:pt x="0" y="0"/>
                  </a:moveTo>
                  <a:lnTo>
                    <a:pt x="0" y="943"/>
                  </a:lnTo>
                  <a:lnTo>
                    <a:pt x="284960" y="2462"/>
                  </a:lnTo>
                  <a:lnTo>
                    <a:pt x="284960" y="0"/>
                  </a:lnTo>
                  <a:close/>
                </a:path>
              </a:pathLst>
            </a:custGeom>
            <a:solidFill>
              <a:srgbClr val="282848">
                <a:alpha val="13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2"/>
            <p:cNvSpPr/>
            <p:nvPr/>
          </p:nvSpPr>
          <p:spPr>
            <a:xfrm>
              <a:off x="242847" y="4540625"/>
              <a:ext cx="8659903" cy="229500"/>
            </a:xfrm>
            <a:custGeom>
              <a:avLst/>
              <a:gdLst/>
              <a:ahLst/>
              <a:cxnLst/>
              <a:rect l="l" t="t" r="r" b="b"/>
              <a:pathLst>
                <a:path w="269884" h="9180" extrusionOk="0">
                  <a:moveTo>
                    <a:pt x="1" y="0"/>
                  </a:moveTo>
                  <a:lnTo>
                    <a:pt x="11399" y="9180"/>
                  </a:lnTo>
                  <a:lnTo>
                    <a:pt x="258425" y="9180"/>
                  </a:lnTo>
                  <a:cubicBezTo>
                    <a:pt x="264504" y="4286"/>
                    <a:pt x="269884" y="0"/>
                    <a:pt x="269884" y="0"/>
                  </a:cubicBezTo>
                  <a:close/>
                </a:path>
              </a:pathLst>
            </a:custGeom>
            <a:solidFill>
              <a:srgbClr val="282848">
                <a:alpha val="285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2"/>
            <p:cNvSpPr/>
            <p:nvPr/>
          </p:nvSpPr>
          <p:spPr>
            <a:xfrm>
              <a:off x="242847" y="4540625"/>
              <a:ext cx="8657978" cy="1955225"/>
            </a:xfrm>
            <a:custGeom>
              <a:avLst/>
              <a:gdLst/>
              <a:ahLst/>
              <a:cxnLst/>
              <a:rect l="l" t="t" r="r" b="b"/>
              <a:pathLst>
                <a:path w="269824" h="78209" extrusionOk="0">
                  <a:moveTo>
                    <a:pt x="1" y="0"/>
                  </a:moveTo>
                  <a:lnTo>
                    <a:pt x="134927" y="78208"/>
                  </a:lnTo>
                  <a:lnTo>
                    <a:pt x="2698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2"/>
            <p:cNvSpPr/>
            <p:nvPr/>
          </p:nvSpPr>
          <p:spPr>
            <a:xfrm>
              <a:off x="636897" y="4540625"/>
              <a:ext cx="7868914" cy="1777400"/>
            </a:xfrm>
            <a:custGeom>
              <a:avLst/>
              <a:gdLst/>
              <a:ahLst/>
              <a:cxnLst/>
              <a:rect l="l" t="t" r="r" b="b"/>
              <a:pathLst>
                <a:path w="245233" h="71096" extrusionOk="0">
                  <a:moveTo>
                    <a:pt x="0" y="0"/>
                  </a:moveTo>
                  <a:lnTo>
                    <a:pt x="122647" y="71096"/>
                  </a:lnTo>
                  <a:lnTo>
                    <a:pt x="245233" y="0"/>
                  </a:lnTo>
                  <a:lnTo>
                    <a:pt x="234838" y="0"/>
                  </a:lnTo>
                  <a:cubicBezTo>
                    <a:pt x="201372" y="19423"/>
                    <a:pt x="122647" y="65077"/>
                    <a:pt x="122647" y="65077"/>
                  </a:cubicBezTo>
                  <a:lnTo>
                    <a:pt x="1039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1266991" y="4540625"/>
              <a:ext cx="6609768" cy="1493200"/>
            </a:xfrm>
            <a:custGeom>
              <a:avLst/>
              <a:gdLst/>
              <a:ahLst/>
              <a:cxnLst/>
              <a:rect l="l" t="t" r="r" b="b"/>
              <a:pathLst>
                <a:path w="205992" h="59728" extrusionOk="0">
                  <a:moveTo>
                    <a:pt x="0" y="0"/>
                  </a:moveTo>
                  <a:lnTo>
                    <a:pt x="103011" y="59728"/>
                  </a:lnTo>
                  <a:lnTo>
                    <a:pt x="205992" y="0"/>
                  </a:lnTo>
                  <a:lnTo>
                    <a:pt x="201493" y="0"/>
                  </a:lnTo>
                  <a:lnTo>
                    <a:pt x="103011" y="57114"/>
                  </a:lnTo>
                  <a:lnTo>
                    <a:pt x="452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1487408" y="5000350"/>
              <a:ext cx="6061650" cy="300950"/>
            </a:xfrm>
            <a:custGeom>
              <a:avLst/>
              <a:gdLst/>
              <a:ahLst/>
              <a:cxnLst/>
              <a:rect l="l" t="t" r="r" b="b"/>
              <a:pathLst>
                <a:path w="188910" h="12038" extrusionOk="0">
                  <a:moveTo>
                    <a:pt x="0" y="1"/>
                  </a:moveTo>
                  <a:cubicBezTo>
                    <a:pt x="7797" y="3653"/>
                    <a:pt x="16982" y="6945"/>
                    <a:pt x="32668" y="6945"/>
                  </a:cubicBezTo>
                  <a:cubicBezTo>
                    <a:pt x="37346" y="6945"/>
                    <a:pt x="42602" y="6652"/>
                    <a:pt x="48573" y="5989"/>
                  </a:cubicBezTo>
                  <a:cubicBezTo>
                    <a:pt x="52188" y="5587"/>
                    <a:pt x="55475" y="5414"/>
                    <a:pt x="58568" y="5414"/>
                  </a:cubicBezTo>
                  <a:cubicBezTo>
                    <a:pt x="77716" y="5414"/>
                    <a:pt x="89445" y="12037"/>
                    <a:pt x="125504" y="12037"/>
                  </a:cubicBezTo>
                  <a:cubicBezTo>
                    <a:pt x="167359" y="12037"/>
                    <a:pt x="188910" y="1"/>
                    <a:pt x="188910" y="1"/>
                  </a:cubicBezTo>
                  <a:close/>
                </a:path>
              </a:pathLst>
            </a:custGeom>
            <a:solidFill>
              <a:srgbClr val="282848">
                <a:alpha val="13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441830" y="4540625"/>
              <a:ext cx="8153723" cy="300950"/>
            </a:xfrm>
            <a:custGeom>
              <a:avLst/>
              <a:gdLst/>
              <a:ahLst/>
              <a:cxnLst/>
              <a:rect l="l" t="t" r="r" b="b"/>
              <a:pathLst>
                <a:path w="254109" h="12038" extrusionOk="0">
                  <a:moveTo>
                    <a:pt x="0" y="0"/>
                  </a:moveTo>
                  <a:cubicBezTo>
                    <a:pt x="0" y="0"/>
                    <a:pt x="28967" y="12037"/>
                    <a:pt x="85260" y="12037"/>
                  </a:cubicBezTo>
                  <a:cubicBezTo>
                    <a:pt x="133697" y="12037"/>
                    <a:pt x="149490" y="5414"/>
                    <a:pt x="175251" y="5414"/>
                  </a:cubicBezTo>
                  <a:cubicBezTo>
                    <a:pt x="179413" y="5414"/>
                    <a:pt x="183835" y="5587"/>
                    <a:pt x="188697" y="5988"/>
                  </a:cubicBezTo>
                  <a:cubicBezTo>
                    <a:pt x="196698" y="6649"/>
                    <a:pt x="203752" y="6941"/>
                    <a:pt x="210036" y="6941"/>
                  </a:cubicBezTo>
                  <a:cubicBezTo>
                    <a:pt x="231203" y="6941"/>
                    <a:pt x="243632" y="3633"/>
                    <a:pt x="254108" y="0"/>
                  </a:cubicBezTo>
                  <a:close/>
                </a:path>
              </a:pathLst>
            </a:custGeom>
            <a:solidFill>
              <a:srgbClr val="282848">
                <a:alpha val="13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1873660" y="5000350"/>
              <a:ext cx="5289207" cy="107175"/>
            </a:xfrm>
            <a:custGeom>
              <a:avLst/>
              <a:gdLst/>
              <a:ahLst/>
              <a:cxnLst/>
              <a:rect l="l" t="t" r="r" b="b"/>
              <a:pathLst>
                <a:path w="164837" h="4287" extrusionOk="0">
                  <a:moveTo>
                    <a:pt x="0" y="1"/>
                  </a:moveTo>
                  <a:cubicBezTo>
                    <a:pt x="6759" y="1306"/>
                    <a:pt x="14750" y="2486"/>
                    <a:pt x="28331" y="2486"/>
                  </a:cubicBezTo>
                  <a:cubicBezTo>
                    <a:pt x="32463" y="2486"/>
                    <a:pt x="37113" y="2377"/>
                    <a:pt x="42402" y="2128"/>
                  </a:cubicBezTo>
                  <a:cubicBezTo>
                    <a:pt x="45558" y="1984"/>
                    <a:pt x="48427" y="1922"/>
                    <a:pt x="51129" y="1922"/>
                  </a:cubicBezTo>
                  <a:cubicBezTo>
                    <a:pt x="67813" y="1922"/>
                    <a:pt x="78071" y="4286"/>
                    <a:pt x="109516" y="4286"/>
                  </a:cubicBezTo>
                  <a:cubicBezTo>
                    <a:pt x="146021" y="4286"/>
                    <a:pt x="164836" y="1"/>
                    <a:pt x="164836" y="1"/>
                  </a:cubicBezTo>
                  <a:close/>
                </a:path>
              </a:pathLst>
            </a:custGeom>
            <a:solidFill>
              <a:srgbClr val="282848">
                <a:alpha val="13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7" name="Google Shape;27;p2"/>
          <p:cNvSpPr txBox="1">
            <a:spLocks noGrp="1"/>
          </p:cNvSpPr>
          <p:nvPr>
            <p:ph type="ctrTitle"/>
          </p:nvPr>
        </p:nvSpPr>
        <p:spPr>
          <a:xfrm>
            <a:off x="6096000" y="1952500"/>
            <a:ext cx="5136000" cy="2104800"/>
          </a:xfrm>
          <a:prstGeom prst="rect">
            <a:avLst/>
          </a:prstGeom>
          <a:noFill/>
        </p:spPr>
        <p:txBody>
          <a:bodyPr spcFirstLastPara="1" wrap="square" lIns="91425" tIns="91425" rIns="91425" bIns="91425" anchor="ctr" anchorCtr="0">
            <a:noAutofit/>
          </a:bodyPr>
          <a:lstStyle>
            <a:lvl1pPr lvl="0">
              <a:lnSpc>
                <a:spcPct val="90000"/>
              </a:lnSpc>
              <a:spcBef>
                <a:spcPts val="0"/>
              </a:spcBef>
              <a:spcAft>
                <a:spcPts val="0"/>
              </a:spcAft>
              <a:buClr>
                <a:schemeClr val="accent2"/>
              </a:buClr>
              <a:buSzPts val="5200"/>
              <a:buNone/>
              <a:defRPr sz="8266" b="1">
                <a:solidFill>
                  <a:schemeClr val="accent2"/>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28" name="Google Shape;28;p2"/>
          <p:cNvSpPr txBox="1">
            <a:spLocks noGrp="1"/>
          </p:cNvSpPr>
          <p:nvPr>
            <p:ph type="subTitle" idx="1"/>
          </p:nvPr>
        </p:nvSpPr>
        <p:spPr>
          <a:xfrm>
            <a:off x="6096000" y="4428333"/>
            <a:ext cx="4890000" cy="631600"/>
          </a:xfrm>
          <a:prstGeom prst="rect">
            <a:avLst/>
          </a:prstGeom>
          <a:noFill/>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21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grpSp>
        <p:nvGrpSpPr>
          <p:cNvPr id="29" name="Google Shape;29;p2"/>
          <p:cNvGrpSpPr/>
          <p:nvPr/>
        </p:nvGrpSpPr>
        <p:grpSpPr>
          <a:xfrm rot="343916">
            <a:off x="9651563" y="-696589"/>
            <a:ext cx="3558061" cy="5354273"/>
            <a:chOff x="5219200" y="-59750"/>
            <a:chExt cx="3222725" cy="4849650"/>
          </a:xfrm>
        </p:grpSpPr>
        <p:sp>
          <p:nvSpPr>
            <p:cNvPr id="30" name="Google Shape;30;p2"/>
            <p:cNvSpPr/>
            <p:nvPr/>
          </p:nvSpPr>
          <p:spPr>
            <a:xfrm>
              <a:off x="5751125" y="32975"/>
              <a:ext cx="2690800" cy="4756925"/>
            </a:xfrm>
            <a:custGeom>
              <a:avLst/>
              <a:gdLst/>
              <a:ahLst/>
              <a:cxnLst/>
              <a:rect l="l" t="t" r="r" b="b"/>
              <a:pathLst>
                <a:path w="107632" h="190277" extrusionOk="0">
                  <a:moveTo>
                    <a:pt x="2919" y="0"/>
                  </a:moveTo>
                  <a:lnTo>
                    <a:pt x="1" y="2432"/>
                  </a:lnTo>
                  <a:cubicBezTo>
                    <a:pt x="45260" y="57843"/>
                    <a:pt x="79516" y="122069"/>
                    <a:pt x="100337" y="190276"/>
                  </a:cubicBezTo>
                  <a:lnTo>
                    <a:pt x="107632" y="187997"/>
                  </a:lnTo>
                  <a:cubicBezTo>
                    <a:pt x="85291" y="119212"/>
                    <a:pt x="49485" y="55016"/>
                    <a:pt x="2919"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 name="Google Shape;31;p2"/>
            <p:cNvSpPr/>
            <p:nvPr/>
          </p:nvSpPr>
          <p:spPr>
            <a:xfrm>
              <a:off x="7057400" y="3028525"/>
              <a:ext cx="645150" cy="170175"/>
            </a:xfrm>
            <a:custGeom>
              <a:avLst/>
              <a:gdLst/>
              <a:ahLst/>
              <a:cxnLst/>
              <a:rect l="l" t="t" r="r" b="b"/>
              <a:pathLst>
                <a:path w="25806" h="6807" extrusionOk="0">
                  <a:moveTo>
                    <a:pt x="5808" y="1"/>
                  </a:moveTo>
                  <a:cubicBezTo>
                    <a:pt x="3950" y="1"/>
                    <a:pt x="2007" y="174"/>
                    <a:pt x="0" y="575"/>
                  </a:cubicBezTo>
                  <a:cubicBezTo>
                    <a:pt x="0" y="575"/>
                    <a:pt x="12128" y="5134"/>
                    <a:pt x="25806" y="6806"/>
                  </a:cubicBezTo>
                  <a:cubicBezTo>
                    <a:pt x="25806" y="6806"/>
                    <a:pt x="17463" y="1"/>
                    <a:pt x="5808"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7345400" y="2894700"/>
              <a:ext cx="357150" cy="304750"/>
            </a:xfrm>
            <a:custGeom>
              <a:avLst/>
              <a:gdLst/>
              <a:ahLst/>
              <a:cxnLst/>
              <a:rect l="l" t="t" r="r" b="b"/>
              <a:pathLst>
                <a:path w="14286" h="12190" extrusionOk="0">
                  <a:moveTo>
                    <a:pt x="30" y="1"/>
                  </a:moveTo>
                  <a:lnTo>
                    <a:pt x="30" y="1"/>
                  </a:lnTo>
                  <a:cubicBezTo>
                    <a:pt x="0" y="1"/>
                    <a:pt x="6170" y="6809"/>
                    <a:pt x="14286" y="12190"/>
                  </a:cubicBezTo>
                  <a:cubicBezTo>
                    <a:pt x="14286" y="12190"/>
                    <a:pt x="10122" y="2858"/>
                    <a:pt x="30"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6289125" y="-59750"/>
              <a:ext cx="326800" cy="704450"/>
            </a:xfrm>
            <a:custGeom>
              <a:avLst/>
              <a:gdLst/>
              <a:ahLst/>
              <a:cxnLst/>
              <a:rect l="l" t="t" r="r" b="b"/>
              <a:pathLst>
                <a:path w="13072" h="28178" extrusionOk="0">
                  <a:moveTo>
                    <a:pt x="13071" y="1"/>
                  </a:moveTo>
                  <a:lnTo>
                    <a:pt x="13071" y="1"/>
                  </a:lnTo>
                  <a:cubicBezTo>
                    <a:pt x="1" y="11369"/>
                    <a:pt x="457" y="28178"/>
                    <a:pt x="457" y="28178"/>
                  </a:cubicBezTo>
                  <a:cubicBezTo>
                    <a:pt x="8603" y="14439"/>
                    <a:pt x="13071" y="62"/>
                    <a:pt x="1307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6160725" y="101350"/>
              <a:ext cx="159600" cy="544100"/>
            </a:xfrm>
            <a:custGeom>
              <a:avLst/>
              <a:gdLst/>
              <a:ahLst/>
              <a:cxnLst/>
              <a:rect l="l" t="t" r="r" b="b"/>
              <a:pathLst>
                <a:path w="6384" h="21764" extrusionOk="0">
                  <a:moveTo>
                    <a:pt x="4559" y="1"/>
                  </a:moveTo>
                  <a:cubicBezTo>
                    <a:pt x="0" y="11308"/>
                    <a:pt x="5654" y="21764"/>
                    <a:pt x="5654" y="21764"/>
                  </a:cubicBezTo>
                  <a:cubicBezTo>
                    <a:pt x="6383" y="10488"/>
                    <a:pt x="4560" y="2"/>
                    <a:pt x="455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6616650" y="2131775"/>
              <a:ext cx="415675" cy="105800"/>
            </a:xfrm>
            <a:custGeom>
              <a:avLst/>
              <a:gdLst/>
              <a:ahLst/>
              <a:cxnLst/>
              <a:rect l="l" t="t" r="r" b="b"/>
              <a:pathLst>
                <a:path w="16627" h="4232" extrusionOk="0">
                  <a:moveTo>
                    <a:pt x="16627" y="1"/>
                  </a:moveTo>
                  <a:lnTo>
                    <a:pt x="16627" y="1"/>
                  </a:lnTo>
                  <a:cubicBezTo>
                    <a:pt x="7812" y="1004"/>
                    <a:pt x="1" y="3800"/>
                    <a:pt x="1" y="3800"/>
                  </a:cubicBezTo>
                  <a:cubicBezTo>
                    <a:pt x="1387" y="4103"/>
                    <a:pt x="2728" y="4232"/>
                    <a:pt x="4007" y="4232"/>
                  </a:cubicBezTo>
                  <a:cubicBezTo>
                    <a:pt x="11338" y="4232"/>
                    <a:pt x="16627" y="1"/>
                    <a:pt x="16627"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6520900" y="1776900"/>
              <a:ext cx="425575" cy="339700"/>
            </a:xfrm>
            <a:custGeom>
              <a:avLst/>
              <a:gdLst/>
              <a:ahLst/>
              <a:cxnLst/>
              <a:rect l="l" t="t" r="r" b="b"/>
              <a:pathLst>
                <a:path w="17023" h="13588" extrusionOk="0">
                  <a:moveTo>
                    <a:pt x="1" y="1"/>
                  </a:moveTo>
                  <a:lnTo>
                    <a:pt x="1" y="1"/>
                  </a:lnTo>
                  <a:cubicBezTo>
                    <a:pt x="0" y="1"/>
                    <a:pt x="0" y="2"/>
                    <a:pt x="1" y="3"/>
                  </a:cubicBezTo>
                  <a:lnTo>
                    <a:pt x="1" y="3"/>
                  </a:lnTo>
                  <a:cubicBezTo>
                    <a:pt x="1" y="2"/>
                    <a:pt x="1" y="2"/>
                    <a:pt x="1" y="1"/>
                  </a:cubicBezTo>
                  <a:close/>
                  <a:moveTo>
                    <a:pt x="1" y="3"/>
                  </a:moveTo>
                  <a:lnTo>
                    <a:pt x="1" y="3"/>
                  </a:lnTo>
                  <a:cubicBezTo>
                    <a:pt x="5412" y="10944"/>
                    <a:pt x="17022" y="13588"/>
                    <a:pt x="17022" y="13588"/>
                  </a:cubicBezTo>
                  <a:cubicBezTo>
                    <a:pt x="9104" y="5640"/>
                    <a:pt x="113" y="107"/>
                    <a:pt x="1"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6920600" y="2295150"/>
              <a:ext cx="423300" cy="177850"/>
            </a:xfrm>
            <a:custGeom>
              <a:avLst/>
              <a:gdLst/>
              <a:ahLst/>
              <a:cxnLst/>
              <a:rect l="l" t="t" r="r" b="b"/>
              <a:pathLst>
                <a:path w="16932" h="7114" extrusionOk="0">
                  <a:moveTo>
                    <a:pt x="1" y="1"/>
                  </a:moveTo>
                  <a:cubicBezTo>
                    <a:pt x="1" y="1"/>
                    <a:pt x="2" y="2"/>
                    <a:pt x="4" y="3"/>
                  </a:cubicBezTo>
                  <a:lnTo>
                    <a:pt x="4" y="3"/>
                  </a:lnTo>
                  <a:cubicBezTo>
                    <a:pt x="3" y="2"/>
                    <a:pt x="2" y="2"/>
                    <a:pt x="1" y="1"/>
                  </a:cubicBezTo>
                  <a:close/>
                  <a:moveTo>
                    <a:pt x="4" y="3"/>
                  </a:moveTo>
                  <a:cubicBezTo>
                    <a:pt x="8423" y="6749"/>
                    <a:pt x="16931" y="7113"/>
                    <a:pt x="16931" y="7113"/>
                  </a:cubicBezTo>
                  <a:cubicBezTo>
                    <a:pt x="9981" y="2119"/>
                    <a:pt x="203" y="103"/>
                    <a:pt x="4"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 name="Google Shape;38;p2"/>
            <p:cNvSpPr/>
            <p:nvPr/>
          </p:nvSpPr>
          <p:spPr>
            <a:xfrm>
              <a:off x="7039900" y="2457650"/>
              <a:ext cx="291075" cy="39850"/>
            </a:xfrm>
            <a:custGeom>
              <a:avLst/>
              <a:gdLst/>
              <a:ahLst/>
              <a:cxnLst/>
              <a:rect l="l" t="t" r="r" b="b"/>
              <a:pathLst>
                <a:path w="11643" h="1594" extrusionOk="0">
                  <a:moveTo>
                    <a:pt x="8756" y="0"/>
                  </a:moveTo>
                  <a:cubicBezTo>
                    <a:pt x="4223" y="0"/>
                    <a:pt x="1" y="1221"/>
                    <a:pt x="1" y="1221"/>
                  </a:cubicBezTo>
                  <a:cubicBezTo>
                    <a:pt x="1449" y="1489"/>
                    <a:pt x="2812" y="1594"/>
                    <a:pt x="4060" y="1594"/>
                  </a:cubicBezTo>
                  <a:cubicBezTo>
                    <a:pt x="8624" y="1594"/>
                    <a:pt x="11643" y="188"/>
                    <a:pt x="11643" y="188"/>
                  </a:cubicBezTo>
                  <a:cubicBezTo>
                    <a:pt x="10691" y="55"/>
                    <a:pt x="9717" y="0"/>
                    <a:pt x="8756"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 name="Google Shape;39;p2"/>
            <p:cNvSpPr/>
            <p:nvPr/>
          </p:nvSpPr>
          <p:spPr>
            <a:xfrm>
              <a:off x="6609050" y="2027675"/>
              <a:ext cx="734075" cy="461275"/>
            </a:xfrm>
            <a:custGeom>
              <a:avLst/>
              <a:gdLst/>
              <a:ahLst/>
              <a:cxnLst/>
              <a:rect l="l" t="t" r="r" b="b"/>
              <a:pathLst>
                <a:path w="29363" h="18451" extrusionOk="0">
                  <a:moveTo>
                    <a:pt x="122" y="1"/>
                  </a:moveTo>
                  <a:lnTo>
                    <a:pt x="1" y="365"/>
                  </a:lnTo>
                  <a:cubicBezTo>
                    <a:pt x="5289" y="1885"/>
                    <a:pt x="10943" y="3466"/>
                    <a:pt x="16627" y="4377"/>
                  </a:cubicBezTo>
                  <a:lnTo>
                    <a:pt x="29089" y="18451"/>
                  </a:lnTo>
                  <a:lnTo>
                    <a:pt x="29363" y="18207"/>
                  </a:lnTo>
                  <a:lnTo>
                    <a:pt x="16840" y="3982"/>
                  </a:lnTo>
                  <a:lnTo>
                    <a:pt x="16749" y="3982"/>
                  </a:lnTo>
                  <a:cubicBezTo>
                    <a:pt x="11095" y="3070"/>
                    <a:pt x="5381" y="1520"/>
                    <a:pt x="122"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 name="Google Shape;40;p2"/>
            <p:cNvSpPr/>
            <p:nvPr/>
          </p:nvSpPr>
          <p:spPr>
            <a:xfrm>
              <a:off x="6601450" y="562600"/>
              <a:ext cx="307025" cy="373900"/>
            </a:xfrm>
            <a:custGeom>
              <a:avLst/>
              <a:gdLst/>
              <a:ahLst/>
              <a:cxnLst/>
              <a:rect l="l" t="t" r="r" b="b"/>
              <a:pathLst>
                <a:path w="12281" h="14956" extrusionOk="0">
                  <a:moveTo>
                    <a:pt x="12281" y="1"/>
                  </a:moveTo>
                  <a:lnTo>
                    <a:pt x="12281" y="1"/>
                  </a:lnTo>
                  <a:cubicBezTo>
                    <a:pt x="12279" y="1"/>
                    <a:pt x="5429" y="6525"/>
                    <a:pt x="1" y="14955"/>
                  </a:cubicBezTo>
                  <a:cubicBezTo>
                    <a:pt x="1" y="14955"/>
                    <a:pt x="9575" y="10487"/>
                    <a:pt x="12280" y="1"/>
                  </a:cubicBezTo>
                  <a:cubicBezTo>
                    <a:pt x="12281" y="1"/>
                    <a:pt x="12281" y="1"/>
                    <a:pt x="1228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 name="Google Shape;41;p2"/>
            <p:cNvSpPr/>
            <p:nvPr/>
          </p:nvSpPr>
          <p:spPr>
            <a:xfrm>
              <a:off x="6500375" y="235850"/>
              <a:ext cx="208250" cy="604150"/>
            </a:xfrm>
            <a:custGeom>
              <a:avLst/>
              <a:gdLst/>
              <a:ahLst/>
              <a:cxnLst/>
              <a:rect l="l" t="t" r="r" b="b"/>
              <a:pathLst>
                <a:path w="8330" h="24166" extrusionOk="0">
                  <a:moveTo>
                    <a:pt x="1" y="1"/>
                  </a:moveTo>
                  <a:cubicBezTo>
                    <a:pt x="1" y="2"/>
                    <a:pt x="1065" y="12068"/>
                    <a:pt x="5168" y="24165"/>
                  </a:cubicBezTo>
                  <a:cubicBezTo>
                    <a:pt x="5168" y="24165"/>
                    <a:pt x="8329" y="11065"/>
                    <a:pt x="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6750400" y="906075"/>
              <a:ext cx="136800" cy="518275"/>
            </a:xfrm>
            <a:custGeom>
              <a:avLst/>
              <a:gdLst/>
              <a:ahLst/>
              <a:cxnLst/>
              <a:rect l="l" t="t" r="r" b="b"/>
              <a:pathLst>
                <a:path w="5472" h="20731" extrusionOk="0">
                  <a:moveTo>
                    <a:pt x="2979" y="1"/>
                  </a:moveTo>
                  <a:lnTo>
                    <a:pt x="2979" y="1"/>
                  </a:lnTo>
                  <a:cubicBezTo>
                    <a:pt x="2979" y="2"/>
                    <a:pt x="0" y="11035"/>
                    <a:pt x="1550" y="20730"/>
                  </a:cubicBezTo>
                  <a:cubicBezTo>
                    <a:pt x="1550" y="20730"/>
                    <a:pt x="5471" y="11916"/>
                    <a:pt x="297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6810425" y="1118850"/>
              <a:ext cx="172525" cy="281950"/>
            </a:xfrm>
            <a:custGeom>
              <a:avLst/>
              <a:gdLst/>
              <a:ahLst/>
              <a:cxnLst/>
              <a:rect l="l" t="t" r="r" b="b"/>
              <a:pathLst>
                <a:path w="6901" h="11278" extrusionOk="0">
                  <a:moveTo>
                    <a:pt x="6900" y="0"/>
                  </a:moveTo>
                  <a:lnTo>
                    <a:pt x="6900" y="0"/>
                  </a:lnTo>
                  <a:cubicBezTo>
                    <a:pt x="6900" y="1"/>
                    <a:pt x="1976" y="5350"/>
                    <a:pt x="0" y="11277"/>
                  </a:cubicBezTo>
                  <a:cubicBezTo>
                    <a:pt x="0" y="11277"/>
                    <a:pt x="4773" y="7478"/>
                    <a:pt x="6900"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6599175" y="456975"/>
              <a:ext cx="210525" cy="971175"/>
            </a:xfrm>
            <a:custGeom>
              <a:avLst/>
              <a:gdLst/>
              <a:ahLst/>
              <a:cxnLst/>
              <a:rect l="l" t="t" r="r" b="b"/>
              <a:pathLst>
                <a:path w="8421" h="38847" extrusionOk="0">
                  <a:moveTo>
                    <a:pt x="4408" y="1"/>
                  </a:moveTo>
                  <a:cubicBezTo>
                    <a:pt x="3314" y="6141"/>
                    <a:pt x="2037" y="12676"/>
                    <a:pt x="61" y="18907"/>
                  </a:cubicBezTo>
                  <a:lnTo>
                    <a:pt x="0" y="18968"/>
                  </a:lnTo>
                  <a:lnTo>
                    <a:pt x="8025" y="38846"/>
                  </a:lnTo>
                  <a:lnTo>
                    <a:pt x="8420" y="38725"/>
                  </a:lnTo>
                  <a:lnTo>
                    <a:pt x="426" y="18968"/>
                  </a:lnTo>
                  <a:cubicBezTo>
                    <a:pt x="2371" y="12737"/>
                    <a:pt x="3709" y="6202"/>
                    <a:pt x="4803" y="92"/>
                  </a:cubicBezTo>
                  <a:lnTo>
                    <a:pt x="4408" y="1"/>
                  </a:ln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5846125" y="265500"/>
              <a:ext cx="158075" cy="532700"/>
            </a:xfrm>
            <a:custGeom>
              <a:avLst/>
              <a:gdLst/>
              <a:ahLst/>
              <a:cxnLst/>
              <a:rect l="l" t="t" r="r" b="b"/>
              <a:pathLst>
                <a:path w="6323" h="21308" extrusionOk="0">
                  <a:moveTo>
                    <a:pt x="5259" y="0"/>
                  </a:moveTo>
                  <a:cubicBezTo>
                    <a:pt x="0" y="10730"/>
                    <a:pt x="4803" y="21307"/>
                    <a:pt x="4803" y="21307"/>
                  </a:cubicBezTo>
                  <a:cubicBezTo>
                    <a:pt x="6323" y="10365"/>
                    <a:pt x="5259" y="1"/>
                    <a:pt x="5259"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5803575" y="458500"/>
              <a:ext cx="163400" cy="339700"/>
            </a:xfrm>
            <a:custGeom>
              <a:avLst/>
              <a:gdLst/>
              <a:ahLst/>
              <a:cxnLst/>
              <a:rect l="l" t="t" r="r" b="b"/>
              <a:pathLst>
                <a:path w="6536" h="13588" extrusionOk="0">
                  <a:moveTo>
                    <a:pt x="0" y="1"/>
                  </a:moveTo>
                  <a:cubicBezTo>
                    <a:pt x="0" y="1"/>
                    <a:pt x="0" y="1"/>
                    <a:pt x="0" y="1"/>
                  </a:cubicBezTo>
                  <a:lnTo>
                    <a:pt x="0" y="1"/>
                  </a:lnTo>
                  <a:cubicBezTo>
                    <a:pt x="0" y="1"/>
                    <a:pt x="0" y="1"/>
                    <a:pt x="0" y="1"/>
                  </a:cubicBezTo>
                  <a:close/>
                  <a:moveTo>
                    <a:pt x="0" y="1"/>
                  </a:moveTo>
                  <a:lnTo>
                    <a:pt x="0" y="1"/>
                  </a:lnTo>
                  <a:cubicBezTo>
                    <a:pt x="122" y="8481"/>
                    <a:pt x="6535" y="13587"/>
                    <a:pt x="6535" y="13587"/>
                  </a:cubicBezTo>
                  <a:cubicBezTo>
                    <a:pt x="3952" y="6233"/>
                    <a:pt x="1" y="33"/>
                    <a:pt x="0"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 name="Google Shape;47;p2"/>
            <p:cNvSpPr/>
            <p:nvPr/>
          </p:nvSpPr>
          <p:spPr>
            <a:xfrm>
              <a:off x="5293675" y="935650"/>
              <a:ext cx="693050" cy="157375"/>
            </a:xfrm>
            <a:custGeom>
              <a:avLst/>
              <a:gdLst/>
              <a:ahLst/>
              <a:cxnLst/>
              <a:rect l="l" t="t" r="r" b="b"/>
              <a:pathLst>
                <a:path w="27722" h="6295" extrusionOk="0">
                  <a:moveTo>
                    <a:pt x="3" y="945"/>
                  </a:moveTo>
                  <a:cubicBezTo>
                    <a:pt x="1" y="945"/>
                    <a:pt x="1" y="945"/>
                    <a:pt x="1" y="945"/>
                  </a:cubicBezTo>
                  <a:cubicBezTo>
                    <a:pt x="1" y="945"/>
                    <a:pt x="2" y="945"/>
                    <a:pt x="3" y="945"/>
                  </a:cubicBezTo>
                  <a:lnTo>
                    <a:pt x="3" y="945"/>
                  </a:lnTo>
                  <a:cubicBezTo>
                    <a:pt x="3" y="945"/>
                    <a:pt x="3" y="945"/>
                    <a:pt x="3" y="945"/>
                  </a:cubicBezTo>
                  <a:close/>
                  <a:moveTo>
                    <a:pt x="7662" y="0"/>
                  </a:moveTo>
                  <a:cubicBezTo>
                    <a:pt x="5231" y="0"/>
                    <a:pt x="2662" y="276"/>
                    <a:pt x="3" y="945"/>
                  </a:cubicBezTo>
                  <a:lnTo>
                    <a:pt x="3" y="945"/>
                  </a:lnTo>
                  <a:cubicBezTo>
                    <a:pt x="211" y="953"/>
                    <a:pt x="13248" y="5149"/>
                    <a:pt x="27721" y="6295"/>
                  </a:cubicBezTo>
                  <a:cubicBezTo>
                    <a:pt x="27721" y="6295"/>
                    <a:pt x="19266" y="0"/>
                    <a:pt x="7662"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2"/>
            <p:cNvSpPr/>
            <p:nvPr/>
          </p:nvSpPr>
          <p:spPr>
            <a:xfrm>
              <a:off x="6047500" y="1169000"/>
              <a:ext cx="276625" cy="185450"/>
            </a:xfrm>
            <a:custGeom>
              <a:avLst/>
              <a:gdLst/>
              <a:ahLst/>
              <a:cxnLst/>
              <a:rect l="l" t="t" r="r" b="b"/>
              <a:pathLst>
                <a:path w="11065" h="7418" extrusionOk="0">
                  <a:moveTo>
                    <a:pt x="11064" y="1"/>
                  </a:moveTo>
                  <a:cubicBezTo>
                    <a:pt x="11064" y="1"/>
                    <a:pt x="5046" y="1429"/>
                    <a:pt x="0" y="7417"/>
                  </a:cubicBezTo>
                  <a:cubicBezTo>
                    <a:pt x="0" y="7417"/>
                    <a:pt x="6778" y="4590"/>
                    <a:pt x="11064"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2"/>
            <p:cNvSpPr/>
            <p:nvPr/>
          </p:nvSpPr>
          <p:spPr>
            <a:xfrm>
              <a:off x="5537600" y="1099850"/>
              <a:ext cx="411125" cy="269775"/>
            </a:xfrm>
            <a:custGeom>
              <a:avLst/>
              <a:gdLst/>
              <a:ahLst/>
              <a:cxnLst/>
              <a:rect l="l" t="t" r="r" b="b"/>
              <a:pathLst>
                <a:path w="16445" h="10791" extrusionOk="0">
                  <a:moveTo>
                    <a:pt x="16445" y="1"/>
                  </a:moveTo>
                  <a:cubicBezTo>
                    <a:pt x="16444" y="1"/>
                    <a:pt x="7143" y="1764"/>
                    <a:pt x="1" y="10791"/>
                  </a:cubicBezTo>
                  <a:cubicBezTo>
                    <a:pt x="1" y="10791"/>
                    <a:pt x="9332" y="6080"/>
                    <a:pt x="16445"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2"/>
            <p:cNvSpPr/>
            <p:nvPr/>
          </p:nvSpPr>
          <p:spPr>
            <a:xfrm>
              <a:off x="5530000" y="1085425"/>
              <a:ext cx="848075" cy="133750"/>
            </a:xfrm>
            <a:custGeom>
              <a:avLst/>
              <a:gdLst/>
              <a:ahLst/>
              <a:cxnLst/>
              <a:rect l="l" t="t" r="r" b="b"/>
              <a:pathLst>
                <a:path w="33923" h="5350" extrusionOk="0">
                  <a:moveTo>
                    <a:pt x="18238" y="0"/>
                  </a:moveTo>
                  <a:lnTo>
                    <a:pt x="1" y="4985"/>
                  </a:lnTo>
                  <a:lnTo>
                    <a:pt x="92" y="5350"/>
                  </a:lnTo>
                  <a:lnTo>
                    <a:pt x="18238" y="365"/>
                  </a:lnTo>
                  <a:cubicBezTo>
                    <a:pt x="23314" y="2006"/>
                    <a:pt x="28603" y="3222"/>
                    <a:pt x="33892" y="4073"/>
                  </a:cubicBezTo>
                  <a:lnTo>
                    <a:pt x="33922" y="3678"/>
                  </a:lnTo>
                  <a:cubicBezTo>
                    <a:pt x="28633" y="2857"/>
                    <a:pt x="23345" y="1641"/>
                    <a:pt x="18268"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2"/>
            <p:cNvSpPr/>
            <p:nvPr/>
          </p:nvSpPr>
          <p:spPr>
            <a:xfrm>
              <a:off x="5219200" y="329325"/>
              <a:ext cx="3057850" cy="2771350"/>
            </a:xfrm>
            <a:custGeom>
              <a:avLst/>
              <a:gdLst/>
              <a:ahLst/>
              <a:cxnLst/>
              <a:rect l="l" t="t" r="r" b="b"/>
              <a:pathLst>
                <a:path w="122314" h="110854" extrusionOk="0">
                  <a:moveTo>
                    <a:pt x="1825" y="0"/>
                  </a:moveTo>
                  <a:lnTo>
                    <a:pt x="1" y="3344"/>
                  </a:lnTo>
                  <a:cubicBezTo>
                    <a:pt x="46628" y="29515"/>
                    <a:pt x="86933" y="66688"/>
                    <a:pt x="116690" y="110853"/>
                  </a:cubicBezTo>
                  <a:lnTo>
                    <a:pt x="122313" y="106993"/>
                  </a:lnTo>
                  <a:cubicBezTo>
                    <a:pt x="91127" y="62494"/>
                    <a:pt x="49485" y="25563"/>
                    <a:pt x="1825"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2" name="Google Shape;52;p2"/>
          <p:cNvGrpSpPr/>
          <p:nvPr/>
        </p:nvGrpSpPr>
        <p:grpSpPr>
          <a:xfrm rot="10800000">
            <a:off x="1898855" y="-3784712"/>
            <a:ext cx="3557888" cy="5354013"/>
            <a:chOff x="5219200" y="-59750"/>
            <a:chExt cx="3222725" cy="4849650"/>
          </a:xfrm>
        </p:grpSpPr>
        <p:sp>
          <p:nvSpPr>
            <p:cNvPr id="53" name="Google Shape;53;p2"/>
            <p:cNvSpPr/>
            <p:nvPr/>
          </p:nvSpPr>
          <p:spPr>
            <a:xfrm>
              <a:off x="5751125" y="32975"/>
              <a:ext cx="2690800" cy="4756925"/>
            </a:xfrm>
            <a:custGeom>
              <a:avLst/>
              <a:gdLst/>
              <a:ahLst/>
              <a:cxnLst/>
              <a:rect l="l" t="t" r="r" b="b"/>
              <a:pathLst>
                <a:path w="107632" h="190277" extrusionOk="0">
                  <a:moveTo>
                    <a:pt x="2919" y="0"/>
                  </a:moveTo>
                  <a:lnTo>
                    <a:pt x="1" y="2432"/>
                  </a:lnTo>
                  <a:cubicBezTo>
                    <a:pt x="45260" y="57843"/>
                    <a:pt x="79516" y="122069"/>
                    <a:pt x="100337" y="190276"/>
                  </a:cubicBezTo>
                  <a:lnTo>
                    <a:pt x="107632" y="187997"/>
                  </a:lnTo>
                  <a:cubicBezTo>
                    <a:pt x="85291" y="119212"/>
                    <a:pt x="49485" y="55016"/>
                    <a:pt x="2919"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 name="Google Shape;54;p2"/>
            <p:cNvSpPr/>
            <p:nvPr/>
          </p:nvSpPr>
          <p:spPr>
            <a:xfrm>
              <a:off x="7057400" y="3028525"/>
              <a:ext cx="645150" cy="170175"/>
            </a:xfrm>
            <a:custGeom>
              <a:avLst/>
              <a:gdLst/>
              <a:ahLst/>
              <a:cxnLst/>
              <a:rect l="l" t="t" r="r" b="b"/>
              <a:pathLst>
                <a:path w="25806" h="6807" extrusionOk="0">
                  <a:moveTo>
                    <a:pt x="5808" y="1"/>
                  </a:moveTo>
                  <a:cubicBezTo>
                    <a:pt x="3950" y="1"/>
                    <a:pt x="2007" y="174"/>
                    <a:pt x="0" y="575"/>
                  </a:cubicBezTo>
                  <a:cubicBezTo>
                    <a:pt x="0" y="575"/>
                    <a:pt x="12128" y="5134"/>
                    <a:pt x="25806" y="6806"/>
                  </a:cubicBezTo>
                  <a:cubicBezTo>
                    <a:pt x="25806" y="6806"/>
                    <a:pt x="17463" y="1"/>
                    <a:pt x="5808"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 name="Google Shape;55;p2"/>
            <p:cNvSpPr/>
            <p:nvPr/>
          </p:nvSpPr>
          <p:spPr>
            <a:xfrm>
              <a:off x="7345400" y="2894700"/>
              <a:ext cx="357150" cy="304750"/>
            </a:xfrm>
            <a:custGeom>
              <a:avLst/>
              <a:gdLst/>
              <a:ahLst/>
              <a:cxnLst/>
              <a:rect l="l" t="t" r="r" b="b"/>
              <a:pathLst>
                <a:path w="14286" h="12190" extrusionOk="0">
                  <a:moveTo>
                    <a:pt x="30" y="1"/>
                  </a:moveTo>
                  <a:lnTo>
                    <a:pt x="30" y="1"/>
                  </a:lnTo>
                  <a:cubicBezTo>
                    <a:pt x="0" y="1"/>
                    <a:pt x="6170" y="6809"/>
                    <a:pt x="14286" y="12190"/>
                  </a:cubicBezTo>
                  <a:cubicBezTo>
                    <a:pt x="14286" y="12190"/>
                    <a:pt x="10122" y="2858"/>
                    <a:pt x="30"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 name="Google Shape;56;p2"/>
            <p:cNvSpPr/>
            <p:nvPr/>
          </p:nvSpPr>
          <p:spPr>
            <a:xfrm>
              <a:off x="6289125" y="-59750"/>
              <a:ext cx="326800" cy="704450"/>
            </a:xfrm>
            <a:custGeom>
              <a:avLst/>
              <a:gdLst/>
              <a:ahLst/>
              <a:cxnLst/>
              <a:rect l="l" t="t" r="r" b="b"/>
              <a:pathLst>
                <a:path w="13072" h="28178" extrusionOk="0">
                  <a:moveTo>
                    <a:pt x="13071" y="1"/>
                  </a:moveTo>
                  <a:lnTo>
                    <a:pt x="13071" y="1"/>
                  </a:lnTo>
                  <a:cubicBezTo>
                    <a:pt x="1" y="11369"/>
                    <a:pt x="457" y="28178"/>
                    <a:pt x="457" y="28178"/>
                  </a:cubicBezTo>
                  <a:cubicBezTo>
                    <a:pt x="8603" y="14439"/>
                    <a:pt x="13071" y="62"/>
                    <a:pt x="1307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 name="Google Shape;57;p2"/>
            <p:cNvSpPr/>
            <p:nvPr/>
          </p:nvSpPr>
          <p:spPr>
            <a:xfrm>
              <a:off x="6160725" y="101350"/>
              <a:ext cx="159600" cy="544100"/>
            </a:xfrm>
            <a:custGeom>
              <a:avLst/>
              <a:gdLst/>
              <a:ahLst/>
              <a:cxnLst/>
              <a:rect l="l" t="t" r="r" b="b"/>
              <a:pathLst>
                <a:path w="6384" h="21764" extrusionOk="0">
                  <a:moveTo>
                    <a:pt x="4559" y="1"/>
                  </a:moveTo>
                  <a:cubicBezTo>
                    <a:pt x="0" y="11308"/>
                    <a:pt x="5654" y="21764"/>
                    <a:pt x="5654" y="21764"/>
                  </a:cubicBezTo>
                  <a:cubicBezTo>
                    <a:pt x="6383" y="10488"/>
                    <a:pt x="4560" y="2"/>
                    <a:pt x="455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2"/>
            <p:cNvSpPr/>
            <p:nvPr/>
          </p:nvSpPr>
          <p:spPr>
            <a:xfrm>
              <a:off x="6616650" y="2131775"/>
              <a:ext cx="415675" cy="105800"/>
            </a:xfrm>
            <a:custGeom>
              <a:avLst/>
              <a:gdLst/>
              <a:ahLst/>
              <a:cxnLst/>
              <a:rect l="l" t="t" r="r" b="b"/>
              <a:pathLst>
                <a:path w="16627" h="4232" extrusionOk="0">
                  <a:moveTo>
                    <a:pt x="16627" y="1"/>
                  </a:moveTo>
                  <a:lnTo>
                    <a:pt x="16627" y="1"/>
                  </a:lnTo>
                  <a:cubicBezTo>
                    <a:pt x="7812" y="1004"/>
                    <a:pt x="1" y="3800"/>
                    <a:pt x="1" y="3800"/>
                  </a:cubicBezTo>
                  <a:cubicBezTo>
                    <a:pt x="1387" y="4103"/>
                    <a:pt x="2728" y="4232"/>
                    <a:pt x="4007" y="4232"/>
                  </a:cubicBezTo>
                  <a:cubicBezTo>
                    <a:pt x="11338" y="4232"/>
                    <a:pt x="16627" y="1"/>
                    <a:pt x="16627"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2"/>
            <p:cNvSpPr/>
            <p:nvPr/>
          </p:nvSpPr>
          <p:spPr>
            <a:xfrm>
              <a:off x="6520900" y="1776900"/>
              <a:ext cx="425575" cy="339700"/>
            </a:xfrm>
            <a:custGeom>
              <a:avLst/>
              <a:gdLst/>
              <a:ahLst/>
              <a:cxnLst/>
              <a:rect l="l" t="t" r="r" b="b"/>
              <a:pathLst>
                <a:path w="17023" h="13588" extrusionOk="0">
                  <a:moveTo>
                    <a:pt x="1" y="1"/>
                  </a:moveTo>
                  <a:lnTo>
                    <a:pt x="1" y="1"/>
                  </a:lnTo>
                  <a:cubicBezTo>
                    <a:pt x="0" y="1"/>
                    <a:pt x="0" y="2"/>
                    <a:pt x="1" y="3"/>
                  </a:cubicBezTo>
                  <a:lnTo>
                    <a:pt x="1" y="3"/>
                  </a:lnTo>
                  <a:cubicBezTo>
                    <a:pt x="1" y="2"/>
                    <a:pt x="1" y="2"/>
                    <a:pt x="1" y="1"/>
                  </a:cubicBezTo>
                  <a:close/>
                  <a:moveTo>
                    <a:pt x="1" y="3"/>
                  </a:moveTo>
                  <a:lnTo>
                    <a:pt x="1" y="3"/>
                  </a:lnTo>
                  <a:cubicBezTo>
                    <a:pt x="5412" y="10944"/>
                    <a:pt x="17022" y="13588"/>
                    <a:pt x="17022" y="13588"/>
                  </a:cubicBezTo>
                  <a:cubicBezTo>
                    <a:pt x="9104" y="5640"/>
                    <a:pt x="113" y="107"/>
                    <a:pt x="1"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 name="Google Shape;60;p2"/>
            <p:cNvSpPr/>
            <p:nvPr/>
          </p:nvSpPr>
          <p:spPr>
            <a:xfrm>
              <a:off x="6920600" y="2295150"/>
              <a:ext cx="423300" cy="177850"/>
            </a:xfrm>
            <a:custGeom>
              <a:avLst/>
              <a:gdLst/>
              <a:ahLst/>
              <a:cxnLst/>
              <a:rect l="l" t="t" r="r" b="b"/>
              <a:pathLst>
                <a:path w="16932" h="7114" extrusionOk="0">
                  <a:moveTo>
                    <a:pt x="1" y="1"/>
                  </a:moveTo>
                  <a:cubicBezTo>
                    <a:pt x="1" y="1"/>
                    <a:pt x="2" y="2"/>
                    <a:pt x="4" y="3"/>
                  </a:cubicBezTo>
                  <a:lnTo>
                    <a:pt x="4" y="3"/>
                  </a:lnTo>
                  <a:cubicBezTo>
                    <a:pt x="3" y="2"/>
                    <a:pt x="2" y="2"/>
                    <a:pt x="1" y="1"/>
                  </a:cubicBezTo>
                  <a:close/>
                  <a:moveTo>
                    <a:pt x="4" y="3"/>
                  </a:moveTo>
                  <a:cubicBezTo>
                    <a:pt x="8423" y="6749"/>
                    <a:pt x="16931" y="7113"/>
                    <a:pt x="16931" y="7113"/>
                  </a:cubicBezTo>
                  <a:cubicBezTo>
                    <a:pt x="9981" y="2119"/>
                    <a:pt x="203" y="103"/>
                    <a:pt x="4"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 name="Google Shape;61;p2"/>
            <p:cNvSpPr/>
            <p:nvPr/>
          </p:nvSpPr>
          <p:spPr>
            <a:xfrm>
              <a:off x="7039900" y="2457650"/>
              <a:ext cx="291075" cy="39850"/>
            </a:xfrm>
            <a:custGeom>
              <a:avLst/>
              <a:gdLst/>
              <a:ahLst/>
              <a:cxnLst/>
              <a:rect l="l" t="t" r="r" b="b"/>
              <a:pathLst>
                <a:path w="11643" h="1594" extrusionOk="0">
                  <a:moveTo>
                    <a:pt x="8756" y="0"/>
                  </a:moveTo>
                  <a:cubicBezTo>
                    <a:pt x="4223" y="0"/>
                    <a:pt x="1" y="1221"/>
                    <a:pt x="1" y="1221"/>
                  </a:cubicBezTo>
                  <a:cubicBezTo>
                    <a:pt x="1449" y="1489"/>
                    <a:pt x="2812" y="1594"/>
                    <a:pt x="4060" y="1594"/>
                  </a:cubicBezTo>
                  <a:cubicBezTo>
                    <a:pt x="8624" y="1594"/>
                    <a:pt x="11643" y="188"/>
                    <a:pt x="11643" y="188"/>
                  </a:cubicBezTo>
                  <a:cubicBezTo>
                    <a:pt x="10691" y="55"/>
                    <a:pt x="9717" y="0"/>
                    <a:pt x="8756"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2"/>
            <p:cNvSpPr/>
            <p:nvPr/>
          </p:nvSpPr>
          <p:spPr>
            <a:xfrm>
              <a:off x="6609050" y="2027675"/>
              <a:ext cx="734075" cy="461275"/>
            </a:xfrm>
            <a:custGeom>
              <a:avLst/>
              <a:gdLst/>
              <a:ahLst/>
              <a:cxnLst/>
              <a:rect l="l" t="t" r="r" b="b"/>
              <a:pathLst>
                <a:path w="29363" h="18451" extrusionOk="0">
                  <a:moveTo>
                    <a:pt x="122" y="1"/>
                  </a:moveTo>
                  <a:lnTo>
                    <a:pt x="1" y="365"/>
                  </a:lnTo>
                  <a:cubicBezTo>
                    <a:pt x="5289" y="1885"/>
                    <a:pt x="10943" y="3466"/>
                    <a:pt x="16627" y="4377"/>
                  </a:cubicBezTo>
                  <a:lnTo>
                    <a:pt x="29089" y="18451"/>
                  </a:lnTo>
                  <a:lnTo>
                    <a:pt x="29363" y="18207"/>
                  </a:lnTo>
                  <a:lnTo>
                    <a:pt x="16840" y="3982"/>
                  </a:lnTo>
                  <a:lnTo>
                    <a:pt x="16749" y="3982"/>
                  </a:lnTo>
                  <a:cubicBezTo>
                    <a:pt x="11095" y="3070"/>
                    <a:pt x="5381" y="1520"/>
                    <a:pt x="122"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2"/>
            <p:cNvSpPr/>
            <p:nvPr/>
          </p:nvSpPr>
          <p:spPr>
            <a:xfrm>
              <a:off x="6601450" y="562600"/>
              <a:ext cx="307025" cy="373900"/>
            </a:xfrm>
            <a:custGeom>
              <a:avLst/>
              <a:gdLst/>
              <a:ahLst/>
              <a:cxnLst/>
              <a:rect l="l" t="t" r="r" b="b"/>
              <a:pathLst>
                <a:path w="12281" h="14956" extrusionOk="0">
                  <a:moveTo>
                    <a:pt x="12281" y="1"/>
                  </a:moveTo>
                  <a:lnTo>
                    <a:pt x="12281" y="1"/>
                  </a:lnTo>
                  <a:cubicBezTo>
                    <a:pt x="12279" y="1"/>
                    <a:pt x="5429" y="6525"/>
                    <a:pt x="1" y="14955"/>
                  </a:cubicBezTo>
                  <a:cubicBezTo>
                    <a:pt x="1" y="14955"/>
                    <a:pt x="9575" y="10487"/>
                    <a:pt x="12280" y="1"/>
                  </a:cubicBezTo>
                  <a:cubicBezTo>
                    <a:pt x="12281" y="1"/>
                    <a:pt x="12281" y="1"/>
                    <a:pt x="1228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2"/>
            <p:cNvSpPr/>
            <p:nvPr/>
          </p:nvSpPr>
          <p:spPr>
            <a:xfrm>
              <a:off x="6500375" y="235850"/>
              <a:ext cx="208250" cy="604150"/>
            </a:xfrm>
            <a:custGeom>
              <a:avLst/>
              <a:gdLst/>
              <a:ahLst/>
              <a:cxnLst/>
              <a:rect l="l" t="t" r="r" b="b"/>
              <a:pathLst>
                <a:path w="8330" h="24166" extrusionOk="0">
                  <a:moveTo>
                    <a:pt x="1" y="1"/>
                  </a:moveTo>
                  <a:cubicBezTo>
                    <a:pt x="1" y="2"/>
                    <a:pt x="1065" y="12068"/>
                    <a:pt x="5168" y="24165"/>
                  </a:cubicBezTo>
                  <a:cubicBezTo>
                    <a:pt x="5168" y="24165"/>
                    <a:pt x="8329" y="11065"/>
                    <a:pt x="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2"/>
            <p:cNvSpPr/>
            <p:nvPr/>
          </p:nvSpPr>
          <p:spPr>
            <a:xfrm>
              <a:off x="6750400" y="906075"/>
              <a:ext cx="136800" cy="518275"/>
            </a:xfrm>
            <a:custGeom>
              <a:avLst/>
              <a:gdLst/>
              <a:ahLst/>
              <a:cxnLst/>
              <a:rect l="l" t="t" r="r" b="b"/>
              <a:pathLst>
                <a:path w="5472" h="20731" extrusionOk="0">
                  <a:moveTo>
                    <a:pt x="2979" y="1"/>
                  </a:moveTo>
                  <a:lnTo>
                    <a:pt x="2979" y="1"/>
                  </a:lnTo>
                  <a:cubicBezTo>
                    <a:pt x="2979" y="2"/>
                    <a:pt x="0" y="11035"/>
                    <a:pt x="1550" y="20730"/>
                  </a:cubicBezTo>
                  <a:cubicBezTo>
                    <a:pt x="1550" y="20730"/>
                    <a:pt x="5471" y="11916"/>
                    <a:pt x="297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2"/>
            <p:cNvSpPr/>
            <p:nvPr/>
          </p:nvSpPr>
          <p:spPr>
            <a:xfrm>
              <a:off x="6810425" y="1118850"/>
              <a:ext cx="172525" cy="281950"/>
            </a:xfrm>
            <a:custGeom>
              <a:avLst/>
              <a:gdLst/>
              <a:ahLst/>
              <a:cxnLst/>
              <a:rect l="l" t="t" r="r" b="b"/>
              <a:pathLst>
                <a:path w="6901" h="11278" extrusionOk="0">
                  <a:moveTo>
                    <a:pt x="6900" y="0"/>
                  </a:moveTo>
                  <a:lnTo>
                    <a:pt x="6900" y="0"/>
                  </a:lnTo>
                  <a:cubicBezTo>
                    <a:pt x="6900" y="1"/>
                    <a:pt x="1976" y="5350"/>
                    <a:pt x="0" y="11277"/>
                  </a:cubicBezTo>
                  <a:cubicBezTo>
                    <a:pt x="0" y="11277"/>
                    <a:pt x="4773" y="7478"/>
                    <a:pt x="6900"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2"/>
            <p:cNvSpPr/>
            <p:nvPr/>
          </p:nvSpPr>
          <p:spPr>
            <a:xfrm>
              <a:off x="6599175" y="456975"/>
              <a:ext cx="210525" cy="971175"/>
            </a:xfrm>
            <a:custGeom>
              <a:avLst/>
              <a:gdLst/>
              <a:ahLst/>
              <a:cxnLst/>
              <a:rect l="l" t="t" r="r" b="b"/>
              <a:pathLst>
                <a:path w="8421" h="38847" extrusionOk="0">
                  <a:moveTo>
                    <a:pt x="4408" y="1"/>
                  </a:moveTo>
                  <a:cubicBezTo>
                    <a:pt x="3314" y="6141"/>
                    <a:pt x="2037" y="12676"/>
                    <a:pt x="61" y="18907"/>
                  </a:cubicBezTo>
                  <a:lnTo>
                    <a:pt x="0" y="18968"/>
                  </a:lnTo>
                  <a:lnTo>
                    <a:pt x="8025" y="38846"/>
                  </a:lnTo>
                  <a:lnTo>
                    <a:pt x="8420" y="38725"/>
                  </a:lnTo>
                  <a:lnTo>
                    <a:pt x="426" y="18968"/>
                  </a:lnTo>
                  <a:cubicBezTo>
                    <a:pt x="2371" y="12737"/>
                    <a:pt x="3709" y="6202"/>
                    <a:pt x="4803" y="92"/>
                  </a:cubicBezTo>
                  <a:lnTo>
                    <a:pt x="4408" y="1"/>
                  </a:ln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2"/>
            <p:cNvSpPr/>
            <p:nvPr/>
          </p:nvSpPr>
          <p:spPr>
            <a:xfrm>
              <a:off x="5846125" y="265500"/>
              <a:ext cx="158075" cy="532700"/>
            </a:xfrm>
            <a:custGeom>
              <a:avLst/>
              <a:gdLst/>
              <a:ahLst/>
              <a:cxnLst/>
              <a:rect l="l" t="t" r="r" b="b"/>
              <a:pathLst>
                <a:path w="6323" h="21308" extrusionOk="0">
                  <a:moveTo>
                    <a:pt x="5259" y="0"/>
                  </a:moveTo>
                  <a:cubicBezTo>
                    <a:pt x="0" y="10730"/>
                    <a:pt x="4803" y="21307"/>
                    <a:pt x="4803" y="21307"/>
                  </a:cubicBezTo>
                  <a:cubicBezTo>
                    <a:pt x="6323" y="10365"/>
                    <a:pt x="5259" y="1"/>
                    <a:pt x="5259"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2"/>
            <p:cNvSpPr/>
            <p:nvPr/>
          </p:nvSpPr>
          <p:spPr>
            <a:xfrm>
              <a:off x="5803575" y="458500"/>
              <a:ext cx="163400" cy="339700"/>
            </a:xfrm>
            <a:custGeom>
              <a:avLst/>
              <a:gdLst/>
              <a:ahLst/>
              <a:cxnLst/>
              <a:rect l="l" t="t" r="r" b="b"/>
              <a:pathLst>
                <a:path w="6536" h="13588" extrusionOk="0">
                  <a:moveTo>
                    <a:pt x="0" y="1"/>
                  </a:moveTo>
                  <a:cubicBezTo>
                    <a:pt x="0" y="1"/>
                    <a:pt x="0" y="1"/>
                    <a:pt x="0" y="1"/>
                  </a:cubicBezTo>
                  <a:lnTo>
                    <a:pt x="0" y="1"/>
                  </a:lnTo>
                  <a:cubicBezTo>
                    <a:pt x="0" y="1"/>
                    <a:pt x="0" y="1"/>
                    <a:pt x="0" y="1"/>
                  </a:cubicBezTo>
                  <a:close/>
                  <a:moveTo>
                    <a:pt x="0" y="1"/>
                  </a:moveTo>
                  <a:lnTo>
                    <a:pt x="0" y="1"/>
                  </a:lnTo>
                  <a:cubicBezTo>
                    <a:pt x="122" y="8481"/>
                    <a:pt x="6535" y="13587"/>
                    <a:pt x="6535" y="13587"/>
                  </a:cubicBezTo>
                  <a:cubicBezTo>
                    <a:pt x="3952" y="6233"/>
                    <a:pt x="1" y="33"/>
                    <a:pt x="0"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 name="Google Shape;70;p2"/>
            <p:cNvSpPr/>
            <p:nvPr/>
          </p:nvSpPr>
          <p:spPr>
            <a:xfrm>
              <a:off x="5293675" y="935650"/>
              <a:ext cx="693050" cy="157375"/>
            </a:xfrm>
            <a:custGeom>
              <a:avLst/>
              <a:gdLst/>
              <a:ahLst/>
              <a:cxnLst/>
              <a:rect l="l" t="t" r="r" b="b"/>
              <a:pathLst>
                <a:path w="27722" h="6295" extrusionOk="0">
                  <a:moveTo>
                    <a:pt x="3" y="945"/>
                  </a:moveTo>
                  <a:cubicBezTo>
                    <a:pt x="1" y="945"/>
                    <a:pt x="1" y="945"/>
                    <a:pt x="1" y="945"/>
                  </a:cubicBezTo>
                  <a:cubicBezTo>
                    <a:pt x="1" y="945"/>
                    <a:pt x="2" y="945"/>
                    <a:pt x="3" y="945"/>
                  </a:cubicBezTo>
                  <a:lnTo>
                    <a:pt x="3" y="945"/>
                  </a:lnTo>
                  <a:cubicBezTo>
                    <a:pt x="3" y="945"/>
                    <a:pt x="3" y="945"/>
                    <a:pt x="3" y="945"/>
                  </a:cubicBezTo>
                  <a:close/>
                  <a:moveTo>
                    <a:pt x="7662" y="0"/>
                  </a:moveTo>
                  <a:cubicBezTo>
                    <a:pt x="5231" y="0"/>
                    <a:pt x="2662" y="276"/>
                    <a:pt x="3" y="945"/>
                  </a:cubicBezTo>
                  <a:lnTo>
                    <a:pt x="3" y="945"/>
                  </a:lnTo>
                  <a:cubicBezTo>
                    <a:pt x="211" y="953"/>
                    <a:pt x="13248" y="5149"/>
                    <a:pt x="27721" y="6295"/>
                  </a:cubicBezTo>
                  <a:cubicBezTo>
                    <a:pt x="27721" y="6295"/>
                    <a:pt x="19266" y="0"/>
                    <a:pt x="7662"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 name="Google Shape;71;p2"/>
            <p:cNvSpPr/>
            <p:nvPr/>
          </p:nvSpPr>
          <p:spPr>
            <a:xfrm>
              <a:off x="6047500" y="1169000"/>
              <a:ext cx="276625" cy="185450"/>
            </a:xfrm>
            <a:custGeom>
              <a:avLst/>
              <a:gdLst/>
              <a:ahLst/>
              <a:cxnLst/>
              <a:rect l="l" t="t" r="r" b="b"/>
              <a:pathLst>
                <a:path w="11065" h="7418" extrusionOk="0">
                  <a:moveTo>
                    <a:pt x="11064" y="1"/>
                  </a:moveTo>
                  <a:cubicBezTo>
                    <a:pt x="11064" y="1"/>
                    <a:pt x="5046" y="1429"/>
                    <a:pt x="0" y="7417"/>
                  </a:cubicBezTo>
                  <a:cubicBezTo>
                    <a:pt x="0" y="7417"/>
                    <a:pt x="6778" y="4590"/>
                    <a:pt x="11064"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2"/>
            <p:cNvSpPr/>
            <p:nvPr/>
          </p:nvSpPr>
          <p:spPr>
            <a:xfrm>
              <a:off x="5537600" y="1099850"/>
              <a:ext cx="411125" cy="269775"/>
            </a:xfrm>
            <a:custGeom>
              <a:avLst/>
              <a:gdLst/>
              <a:ahLst/>
              <a:cxnLst/>
              <a:rect l="l" t="t" r="r" b="b"/>
              <a:pathLst>
                <a:path w="16445" h="10791" extrusionOk="0">
                  <a:moveTo>
                    <a:pt x="16445" y="1"/>
                  </a:moveTo>
                  <a:cubicBezTo>
                    <a:pt x="16444" y="1"/>
                    <a:pt x="7143" y="1764"/>
                    <a:pt x="1" y="10791"/>
                  </a:cubicBezTo>
                  <a:cubicBezTo>
                    <a:pt x="1" y="10791"/>
                    <a:pt x="9332" y="6080"/>
                    <a:pt x="16445"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2"/>
            <p:cNvSpPr/>
            <p:nvPr/>
          </p:nvSpPr>
          <p:spPr>
            <a:xfrm>
              <a:off x="5530000" y="1085425"/>
              <a:ext cx="848075" cy="133750"/>
            </a:xfrm>
            <a:custGeom>
              <a:avLst/>
              <a:gdLst/>
              <a:ahLst/>
              <a:cxnLst/>
              <a:rect l="l" t="t" r="r" b="b"/>
              <a:pathLst>
                <a:path w="33923" h="5350" extrusionOk="0">
                  <a:moveTo>
                    <a:pt x="18238" y="0"/>
                  </a:moveTo>
                  <a:lnTo>
                    <a:pt x="1" y="4985"/>
                  </a:lnTo>
                  <a:lnTo>
                    <a:pt x="92" y="5350"/>
                  </a:lnTo>
                  <a:lnTo>
                    <a:pt x="18238" y="365"/>
                  </a:lnTo>
                  <a:cubicBezTo>
                    <a:pt x="23314" y="2006"/>
                    <a:pt x="28603" y="3222"/>
                    <a:pt x="33892" y="4073"/>
                  </a:cubicBezTo>
                  <a:lnTo>
                    <a:pt x="33922" y="3678"/>
                  </a:lnTo>
                  <a:cubicBezTo>
                    <a:pt x="28633" y="2857"/>
                    <a:pt x="23345" y="1641"/>
                    <a:pt x="18268"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2"/>
            <p:cNvSpPr/>
            <p:nvPr/>
          </p:nvSpPr>
          <p:spPr>
            <a:xfrm>
              <a:off x="5219200" y="329325"/>
              <a:ext cx="3057850" cy="2771350"/>
            </a:xfrm>
            <a:custGeom>
              <a:avLst/>
              <a:gdLst/>
              <a:ahLst/>
              <a:cxnLst/>
              <a:rect l="l" t="t" r="r" b="b"/>
              <a:pathLst>
                <a:path w="122314" h="110854" extrusionOk="0">
                  <a:moveTo>
                    <a:pt x="1825" y="0"/>
                  </a:moveTo>
                  <a:lnTo>
                    <a:pt x="1" y="3344"/>
                  </a:lnTo>
                  <a:cubicBezTo>
                    <a:pt x="46628" y="29515"/>
                    <a:pt x="86933" y="66688"/>
                    <a:pt x="116690" y="110853"/>
                  </a:cubicBezTo>
                  <a:lnTo>
                    <a:pt x="122313" y="106993"/>
                  </a:lnTo>
                  <a:cubicBezTo>
                    <a:pt x="91127" y="62494"/>
                    <a:pt x="49485" y="25563"/>
                    <a:pt x="1825"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5" name="Google Shape;75;p2"/>
          <p:cNvSpPr/>
          <p:nvPr/>
        </p:nvSpPr>
        <p:spPr>
          <a:xfrm>
            <a:off x="448000" y="-139700"/>
            <a:ext cx="1170800" cy="2504000"/>
          </a:xfrm>
          <a:prstGeom prst="rect">
            <a:avLst/>
          </a:prstGeom>
          <a:solidFill>
            <a:schemeClr val="accent4"/>
          </a:solidFill>
          <a:ln>
            <a:noFill/>
          </a:ln>
          <a:effectLst>
            <a:outerShdw blurRad="57150" dist="19050" dir="5400000" algn="bl" rotWithShape="0">
              <a:schemeClr val="dk1">
                <a:alpha val="50000"/>
              </a:scheme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5495643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76"/>
        <p:cNvGrpSpPr/>
        <p:nvPr/>
      </p:nvGrpSpPr>
      <p:grpSpPr>
        <a:xfrm>
          <a:off x="0" y="0"/>
          <a:ext cx="0" cy="0"/>
          <a:chOff x="0" y="0"/>
          <a:chExt cx="0" cy="0"/>
        </a:xfrm>
      </p:grpSpPr>
      <p:sp>
        <p:nvSpPr>
          <p:cNvPr id="77" name="Google Shape;77;p3"/>
          <p:cNvSpPr/>
          <p:nvPr/>
        </p:nvSpPr>
        <p:spPr>
          <a:xfrm>
            <a:off x="-63500" y="4673600"/>
            <a:ext cx="12395200" cy="2311600"/>
          </a:xfrm>
          <a:prstGeom prst="rect">
            <a:avLst/>
          </a:pr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 name="Google Shape;78;p3"/>
          <p:cNvSpPr txBox="1">
            <a:spLocks noGrp="1"/>
          </p:cNvSpPr>
          <p:nvPr>
            <p:ph type="title"/>
          </p:nvPr>
        </p:nvSpPr>
        <p:spPr>
          <a:xfrm>
            <a:off x="1223000" y="2293000"/>
            <a:ext cx="4876800" cy="11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933"/>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79" name="Google Shape;79;p3"/>
          <p:cNvSpPr txBox="1">
            <a:spLocks noGrp="1"/>
          </p:cNvSpPr>
          <p:nvPr>
            <p:ph type="title" idx="2" hasCustomPrompt="1"/>
          </p:nvPr>
        </p:nvSpPr>
        <p:spPr>
          <a:xfrm>
            <a:off x="1899200" y="1142417"/>
            <a:ext cx="3524400" cy="11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9333" b="1">
                <a:solidFill>
                  <a:schemeClr val="accent2"/>
                </a:solidFill>
              </a:defRPr>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80" name="Google Shape;80;p3"/>
          <p:cNvSpPr txBox="1">
            <a:spLocks noGrp="1"/>
          </p:cNvSpPr>
          <p:nvPr>
            <p:ph type="subTitle" idx="1"/>
          </p:nvPr>
        </p:nvSpPr>
        <p:spPr>
          <a:xfrm>
            <a:off x="1743400" y="3388933"/>
            <a:ext cx="3836000" cy="813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81" name="Google Shape;81;p3"/>
          <p:cNvGrpSpPr/>
          <p:nvPr/>
        </p:nvGrpSpPr>
        <p:grpSpPr>
          <a:xfrm rot="10800000">
            <a:off x="-1658679" y="-3721212"/>
            <a:ext cx="3557888" cy="5354013"/>
            <a:chOff x="5219200" y="-59750"/>
            <a:chExt cx="3222725" cy="4849650"/>
          </a:xfrm>
        </p:grpSpPr>
        <p:sp>
          <p:nvSpPr>
            <p:cNvPr id="82" name="Google Shape;82;p3"/>
            <p:cNvSpPr/>
            <p:nvPr/>
          </p:nvSpPr>
          <p:spPr>
            <a:xfrm>
              <a:off x="5751125" y="32975"/>
              <a:ext cx="2690800" cy="4756925"/>
            </a:xfrm>
            <a:custGeom>
              <a:avLst/>
              <a:gdLst/>
              <a:ahLst/>
              <a:cxnLst/>
              <a:rect l="l" t="t" r="r" b="b"/>
              <a:pathLst>
                <a:path w="107632" h="190277" extrusionOk="0">
                  <a:moveTo>
                    <a:pt x="2919" y="0"/>
                  </a:moveTo>
                  <a:lnTo>
                    <a:pt x="1" y="2432"/>
                  </a:lnTo>
                  <a:cubicBezTo>
                    <a:pt x="45260" y="57843"/>
                    <a:pt x="79516" y="122069"/>
                    <a:pt x="100337" y="190276"/>
                  </a:cubicBezTo>
                  <a:lnTo>
                    <a:pt x="107632" y="187997"/>
                  </a:lnTo>
                  <a:cubicBezTo>
                    <a:pt x="85291" y="119212"/>
                    <a:pt x="49485" y="55016"/>
                    <a:pt x="2919"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3"/>
            <p:cNvSpPr/>
            <p:nvPr/>
          </p:nvSpPr>
          <p:spPr>
            <a:xfrm>
              <a:off x="7057400" y="3028525"/>
              <a:ext cx="645150" cy="170175"/>
            </a:xfrm>
            <a:custGeom>
              <a:avLst/>
              <a:gdLst/>
              <a:ahLst/>
              <a:cxnLst/>
              <a:rect l="l" t="t" r="r" b="b"/>
              <a:pathLst>
                <a:path w="25806" h="6807" extrusionOk="0">
                  <a:moveTo>
                    <a:pt x="5808" y="1"/>
                  </a:moveTo>
                  <a:cubicBezTo>
                    <a:pt x="3950" y="1"/>
                    <a:pt x="2007" y="174"/>
                    <a:pt x="0" y="575"/>
                  </a:cubicBezTo>
                  <a:cubicBezTo>
                    <a:pt x="0" y="575"/>
                    <a:pt x="12128" y="5134"/>
                    <a:pt x="25806" y="6806"/>
                  </a:cubicBezTo>
                  <a:cubicBezTo>
                    <a:pt x="25806" y="6806"/>
                    <a:pt x="17463" y="1"/>
                    <a:pt x="5808"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3"/>
            <p:cNvSpPr/>
            <p:nvPr/>
          </p:nvSpPr>
          <p:spPr>
            <a:xfrm>
              <a:off x="7345400" y="2894700"/>
              <a:ext cx="357150" cy="304750"/>
            </a:xfrm>
            <a:custGeom>
              <a:avLst/>
              <a:gdLst/>
              <a:ahLst/>
              <a:cxnLst/>
              <a:rect l="l" t="t" r="r" b="b"/>
              <a:pathLst>
                <a:path w="14286" h="12190" extrusionOk="0">
                  <a:moveTo>
                    <a:pt x="30" y="1"/>
                  </a:moveTo>
                  <a:lnTo>
                    <a:pt x="30" y="1"/>
                  </a:lnTo>
                  <a:cubicBezTo>
                    <a:pt x="0" y="1"/>
                    <a:pt x="6170" y="6809"/>
                    <a:pt x="14286" y="12190"/>
                  </a:cubicBezTo>
                  <a:cubicBezTo>
                    <a:pt x="14286" y="12190"/>
                    <a:pt x="10122" y="2858"/>
                    <a:pt x="30"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3"/>
            <p:cNvSpPr/>
            <p:nvPr/>
          </p:nvSpPr>
          <p:spPr>
            <a:xfrm>
              <a:off x="6289125" y="-59750"/>
              <a:ext cx="326800" cy="704450"/>
            </a:xfrm>
            <a:custGeom>
              <a:avLst/>
              <a:gdLst/>
              <a:ahLst/>
              <a:cxnLst/>
              <a:rect l="l" t="t" r="r" b="b"/>
              <a:pathLst>
                <a:path w="13072" h="28178" extrusionOk="0">
                  <a:moveTo>
                    <a:pt x="13071" y="1"/>
                  </a:moveTo>
                  <a:lnTo>
                    <a:pt x="13071" y="1"/>
                  </a:lnTo>
                  <a:cubicBezTo>
                    <a:pt x="1" y="11369"/>
                    <a:pt x="457" y="28178"/>
                    <a:pt x="457" y="28178"/>
                  </a:cubicBezTo>
                  <a:cubicBezTo>
                    <a:pt x="8603" y="14439"/>
                    <a:pt x="13071" y="62"/>
                    <a:pt x="1307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3"/>
            <p:cNvSpPr/>
            <p:nvPr/>
          </p:nvSpPr>
          <p:spPr>
            <a:xfrm>
              <a:off x="6160725" y="101350"/>
              <a:ext cx="159600" cy="544100"/>
            </a:xfrm>
            <a:custGeom>
              <a:avLst/>
              <a:gdLst/>
              <a:ahLst/>
              <a:cxnLst/>
              <a:rect l="l" t="t" r="r" b="b"/>
              <a:pathLst>
                <a:path w="6384" h="21764" extrusionOk="0">
                  <a:moveTo>
                    <a:pt x="4559" y="1"/>
                  </a:moveTo>
                  <a:cubicBezTo>
                    <a:pt x="0" y="11308"/>
                    <a:pt x="5654" y="21764"/>
                    <a:pt x="5654" y="21764"/>
                  </a:cubicBezTo>
                  <a:cubicBezTo>
                    <a:pt x="6383" y="10488"/>
                    <a:pt x="4560" y="2"/>
                    <a:pt x="455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3"/>
            <p:cNvSpPr/>
            <p:nvPr/>
          </p:nvSpPr>
          <p:spPr>
            <a:xfrm>
              <a:off x="6616650" y="2131775"/>
              <a:ext cx="415675" cy="105800"/>
            </a:xfrm>
            <a:custGeom>
              <a:avLst/>
              <a:gdLst/>
              <a:ahLst/>
              <a:cxnLst/>
              <a:rect l="l" t="t" r="r" b="b"/>
              <a:pathLst>
                <a:path w="16627" h="4232" extrusionOk="0">
                  <a:moveTo>
                    <a:pt x="16627" y="1"/>
                  </a:moveTo>
                  <a:lnTo>
                    <a:pt x="16627" y="1"/>
                  </a:lnTo>
                  <a:cubicBezTo>
                    <a:pt x="7812" y="1004"/>
                    <a:pt x="1" y="3800"/>
                    <a:pt x="1" y="3800"/>
                  </a:cubicBezTo>
                  <a:cubicBezTo>
                    <a:pt x="1387" y="4103"/>
                    <a:pt x="2728" y="4232"/>
                    <a:pt x="4007" y="4232"/>
                  </a:cubicBezTo>
                  <a:cubicBezTo>
                    <a:pt x="11338" y="4232"/>
                    <a:pt x="16627" y="1"/>
                    <a:pt x="16627"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 name="Google Shape;88;p3"/>
            <p:cNvSpPr/>
            <p:nvPr/>
          </p:nvSpPr>
          <p:spPr>
            <a:xfrm>
              <a:off x="6520900" y="1776900"/>
              <a:ext cx="425575" cy="339700"/>
            </a:xfrm>
            <a:custGeom>
              <a:avLst/>
              <a:gdLst/>
              <a:ahLst/>
              <a:cxnLst/>
              <a:rect l="l" t="t" r="r" b="b"/>
              <a:pathLst>
                <a:path w="17023" h="13588" extrusionOk="0">
                  <a:moveTo>
                    <a:pt x="1" y="1"/>
                  </a:moveTo>
                  <a:lnTo>
                    <a:pt x="1" y="1"/>
                  </a:lnTo>
                  <a:cubicBezTo>
                    <a:pt x="0" y="1"/>
                    <a:pt x="0" y="2"/>
                    <a:pt x="1" y="3"/>
                  </a:cubicBezTo>
                  <a:lnTo>
                    <a:pt x="1" y="3"/>
                  </a:lnTo>
                  <a:cubicBezTo>
                    <a:pt x="1" y="2"/>
                    <a:pt x="1" y="2"/>
                    <a:pt x="1" y="1"/>
                  </a:cubicBezTo>
                  <a:close/>
                  <a:moveTo>
                    <a:pt x="1" y="3"/>
                  </a:moveTo>
                  <a:lnTo>
                    <a:pt x="1" y="3"/>
                  </a:lnTo>
                  <a:cubicBezTo>
                    <a:pt x="5412" y="10944"/>
                    <a:pt x="17022" y="13588"/>
                    <a:pt x="17022" y="13588"/>
                  </a:cubicBezTo>
                  <a:cubicBezTo>
                    <a:pt x="9104" y="5640"/>
                    <a:pt x="113" y="107"/>
                    <a:pt x="1"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 name="Google Shape;89;p3"/>
            <p:cNvSpPr/>
            <p:nvPr/>
          </p:nvSpPr>
          <p:spPr>
            <a:xfrm>
              <a:off x="6920600" y="2295150"/>
              <a:ext cx="423300" cy="177850"/>
            </a:xfrm>
            <a:custGeom>
              <a:avLst/>
              <a:gdLst/>
              <a:ahLst/>
              <a:cxnLst/>
              <a:rect l="l" t="t" r="r" b="b"/>
              <a:pathLst>
                <a:path w="16932" h="7114" extrusionOk="0">
                  <a:moveTo>
                    <a:pt x="1" y="1"/>
                  </a:moveTo>
                  <a:cubicBezTo>
                    <a:pt x="1" y="1"/>
                    <a:pt x="2" y="2"/>
                    <a:pt x="4" y="3"/>
                  </a:cubicBezTo>
                  <a:lnTo>
                    <a:pt x="4" y="3"/>
                  </a:lnTo>
                  <a:cubicBezTo>
                    <a:pt x="3" y="2"/>
                    <a:pt x="2" y="2"/>
                    <a:pt x="1" y="1"/>
                  </a:cubicBezTo>
                  <a:close/>
                  <a:moveTo>
                    <a:pt x="4" y="3"/>
                  </a:moveTo>
                  <a:cubicBezTo>
                    <a:pt x="8423" y="6749"/>
                    <a:pt x="16931" y="7113"/>
                    <a:pt x="16931" y="7113"/>
                  </a:cubicBezTo>
                  <a:cubicBezTo>
                    <a:pt x="9981" y="2119"/>
                    <a:pt x="203" y="103"/>
                    <a:pt x="4"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3"/>
            <p:cNvSpPr/>
            <p:nvPr/>
          </p:nvSpPr>
          <p:spPr>
            <a:xfrm>
              <a:off x="7039900" y="2457650"/>
              <a:ext cx="291075" cy="39850"/>
            </a:xfrm>
            <a:custGeom>
              <a:avLst/>
              <a:gdLst/>
              <a:ahLst/>
              <a:cxnLst/>
              <a:rect l="l" t="t" r="r" b="b"/>
              <a:pathLst>
                <a:path w="11643" h="1594" extrusionOk="0">
                  <a:moveTo>
                    <a:pt x="8756" y="0"/>
                  </a:moveTo>
                  <a:cubicBezTo>
                    <a:pt x="4223" y="0"/>
                    <a:pt x="1" y="1221"/>
                    <a:pt x="1" y="1221"/>
                  </a:cubicBezTo>
                  <a:cubicBezTo>
                    <a:pt x="1449" y="1489"/>
                    <a:pt x="2812" y="1594"/>
                    <a:pt x="4060" y="1594"/>
                  </a:cubicBezTo>
                  <a:cubicBezTo>
                    <a:pt x="8624" y="1594"/>
                    <a:pt x="11643" y="188"/>
                    <a:pt x="11643" y="188"/>
                  </a:cubicBezTo>
                  <a:cubicBezTo>
                    <a:pt x="10691" y="55"/>
                    <a:pt x="9717" y="0"/>
                    <a:pt x="8756"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3"/>
            <p:cNvSpPr/>
            <p:nvPr/>
          </p:nvSpPr>
          <p:spPr>
            <a:xfrm>
              <a:off x="6609050" y="2027675"/>
              <a:ext cx="734075" cy="461275"/>
            </a:xfrm>
            <a:custGeom>
              <a:avLst/>
              <a:gdLst/>
              <a:ahLst/>
              <a:cxnLst/>
              <a:rect l="l" t="t" r="r" b="b"/>
              <a:pathLst>
                <a:path w="29363" h="18451" extrusionOk="0">
                  <a:moveTo>
                    <a:pt x="122" y="1"/>
                  </a:moveTo>
                  <a:lnTo>
                    <a:pt x="1" y="365"/>
                  </a:lnTo>
                  <a:cubicBezTo>
                    <a:pt x="5289" y="1885"/>
                    <a:pt x="10943" y="3466"/>
                    <a:pt x="16627" y="4377"/>
                  </a:cubicBezTo>
                  <a:lnTo>
                    <a:pt x="29089" y="18451"/>
                  </a:lnTo>
                  <a:lnTo>
                    <a:pt x="29363" y="18207"/>
                  </a:lnTo>
                  <a:lnTo>
                    <a:pt x="16840" y="3982"/>
                  </a:lnTo>
                  <a:lnTo>
                    <a:pt x="16749" y="3982"/>
                  </a:lnTo>
                  <a:cubicBezTo>
                    <a:pt x="11095" y="3070"/>
                    <a:pt x="5381" y="1520"/>
                    <a:pt x="122"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3"/>
            <p:cNvSpPr/>
            <p:nvPr/>
          </p:nvSpPr>
          <p:spPr>
            <a:xfrm>
              <a:off x="6601450" y="562600"/>
              <a:ext cx="307025" cy="373900"/>
            </a:xfrm>
            <a:custGeom>
              <a:avLst/>
              <a:gdLst/>
              <a:ahLst/>
              <a:cxnLst/>
              <a:rect l="l" t="t" r="r" b="b"/>
              <a:pathLst>
                <a:path w="12281" h="14956" extrusionOk="0">
                  <a:moveTo>
                    <a:pt x="12281" y="1"/>
                  </a:moveTo>
                  <a:lnTo>
                    <a:pt x="12281" y="1"/>
                  </a:lnTo>
                  <a:cubicBezTo>
                    <a:pt x="12279" y="1"/>
                    <a:pt x="5429" y="6525"/>
                    <a:pt x="1" y="14955"/>
                  </a:cubicBezTo>
                  <a:cubicBezTo>
                    <a:pt x="1" y="14955"/>
                    <a:pt x="9575" y="10487"/>
                    <a:pt x="12280" y="1"/>
                  </a:cubicBezTo>
                  <a:cubicBezTo>
                    <a:pt x="12281" y="1"/>
                    <a:pt x="12281" y="1"/>
                    <a:pt x="1228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3"/>
            <p:cNvSpPr/>
            <p:nvPr/>
          </p:nvSpPr>
          <p:spPr>
            <a:xfrm>
              <a:off x="6500375" y="235850"/>
              <a:ext cx="208250" cy="604150"/>
            </a:xfrm>
            <a:custGeom>
              <a:avLst/>
              <a:gdLst/>
              <a:ahLst/>
              <a:cxnLst/>
              <a:rect l="l" t="t" r="r" b="b"/>
              <a:pathLst>
                <a:path w="8330" h="24166" extrusionOk="0">
                  <a:moveTo>
                    <a:pt x="1" y="1"/>
                  </a:moveTo>
                  <a:cubicBezTo>
                    <a:pt x="1" y="2"/>
                    <a:pt x="1065" y="12068"/>
                    <a:pt x="5168" y="24165"/>
                  </a:cubicBezTo>
                  <a:cubicBezTo>
                    <a:pt x="5168" y="24165"/>
                    <a:pt x="8329" y="11065"/>
                    <a:pt x="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3"/>
            <p:cNvSpPr/>
            <p:nvPr/>
          </p:nvSpPr>
          <p:spPr>
            <a:xfrm>
              <a:off x="6750400" y="906075"/>
              <a:ext cx="136800" cy="518275"/>
            </a:xfrm>
            <a:custGeom>
              <a:avLst/>
              <a:gdLst/>
              <a:ahLst/>
              <a:cxnLst/>
              <a:rect l="l" t="t" r="r" b="b"/>
              <a:pathLst>
                <a:path w="5472" h="20731" extrusionOk="0">
                  <a:moveTo>
                    <a:pt x="2979" y="1"/>
                  </a:moveTo>
                  <a:lnTo>
                    <a:pt x="2979" y="1"/>
                  </a:lnTo>
                  <a:cubicBezTo>
                    <a:pt x="2979" y="2"/>
                    <a:pt x="0" y="11035"/>
                    <a:pt x="1550" y="20730"/>
                  </a:cubicBezTo>
                  <a:cubicBezTo>
                    <a:pt x="1550" y="20730"/>
                    <a:pt x="5471" y="11916"/>
                    <a:pt x="297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3"/>
            <p:cNvSpPr/>
            <p:nvPr/>
          </p:nvSpPr>
          <p:spPr>
            <a:xfrm>
              <a:off x="6810425" y="1118850"/>
              <a:ext cx="172525" cy="281950"/>
            </a:xfrm>
            <a:custGeom>
              <a:avLst/>
              <a:gdLst/>
              <a:ahLst/>
              <a:cxnLst/>
              <a:rect l="l" t="t" r="r" b="b"/>
              <a:pathLst>
                <a:path w="6901" h="11278" extrusionOk="0">
                  <a:moveTo>
                    <a:pt x="6900" y="0"/>
                  </a:moveTo>
                  <a:lnTo>
                    <a:pt x="6900" y="0"/>
                  </a:lnTo>
                  <a:cubicBezTo>
                    <a:pt x="6900" y="1"/>
                    <a:pt x="1976" y="5350"/>
                    <a:pt x="0" y="11277"/>
                  </a:cubicBezTo>
                  <a:cubicBezTo>
                    <a:pt x="0" y="11277"/>
                    <a:pt x="4773" y="7478"/>
                    <a:pt x="6900"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3"/>
            <p:cNvSpPr/>
            <p:nvPr/>
          </p:nvSpPr>
          <p:spPr>
            <a:xfrm>
              <a:off x="6599175" y="456975"/>
              <a:ext cx="210525" cy="971175"/>
            </a:xfrm>
            <a:custGeom>
              <a:avLst/>
              <a:gdLst/>
              <a:ahLst/>
              <a:cxnLst/>
              <a:rect l="l" t="t" r="r" b="b"/>
              <a:pathLst>
                <a:path w="8421" h="38847" extrusionOk="0">
                  <a:moveTo>
                    <a:pt x="4408" y="1"/>
                  </a:moveTo>
                  <a:cubicBezTo>
                    <a:pt x="3314" y="6141"/>
                    <a:pt x="2037" y="12676"/>
                    <a:pt x="61" y="18907"/>
                  </a:cubicBezTo>
                  <a:lnTo>
                    <a:pt x="0" y="18968"/>
                  </a:lnTo>
                  <a:lnTo>
                    <a:pt x="8025" y="38846"/>
                  </a:lnTo>
                  <a:lnTo>
                    <a:pt x="8420" y="38725"/>
                  </a:lnTo>
                  <a:lnTo>
                    <a:pt x="426" y="18968"/>
                  </a:lnTo>
                  <a:cubicBezTo>
                    <a:pt x="2371" y="12737"/>
                    <a:pt x="3709" y="6202"/>
                    <a:pt x="4803" y="92"/>
                  </a:cubicBezTo>
                  <a:lnTo>
                    <a:pt x="4408" y="1"/>
                  </a:ln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3"/>
            <p:cNvSpPr/>
            <p:nvPr/>
          </p:nvSpPr>
          <p:spPr>
            <a:xfrm>
              <a:off x="5846125" y="265500"/>
              <a:ext cx="158075" cy="532700"/>
            </a:xfrm>
            <a:custGeom>
              <a:avLst/>
              <a:gdLst/>
              <a:ahLst/>
              <a:cxnLst/>
              <a:rect l="l" t="t" r="r" b="b"/>
              <a:pathLst>
                <a:path w="6323" h="21308" extrusionOk="0">
                  <a:moveTo>
                    <a:pt x="5259" y="0"/>
                  </a:moveTo>
                  <a:cubicBezTo>
                    <a:pt x="0" y="10730"/>
                    <a:pt x="4803" y="21307"/>
                    <a:pt x="4803" y="21307"/>
                  </a:cubicBezTo>
                  <a:cubicBezTo>
                    <a:pt x="6323" y="10365"/>
                    <a:pt x="5259" y="1"/>
                    <a:pt x="5259"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3"/>
            <p:cNvSpPr/>
            <p:nvPr/>
          </p:nvSpPr>
          <p:spPr>
            <a:xfrm>
              <a:off x="5803575" y="458500"/>
              <a:ext cx="163400" cy="339700"/>
            </a:xfrm>
            <a:custGeom>
              <a:avLst/>
              <a:gdLst/>
              <a:ahLst/>
              <a:cxnLst/>
              <a:rect l="l" t="t" r="r" b="b"/>
              <a:pathLst>
                <a:path w="6536" h="13588" extrusionOk="0">
                  <a:moveTo>
                    <a:pt x="0" y="1"/>
                  </a:moveTo>
                  <a:cubicBezTo>
                    <a:pt x="0" y="1"/>
                    <a:pt x="0" y="1"/>
                    <a:pt x="0" y="1"/>
                  </a:cubicBezTo>
                  <a:lnTo>
                    <a:pt x="0" y="1"/>
                  </a:lnTo>
                  <a:cubicBezTo>
                    <a:pt x="0" y="1"/>
                    <a:pt x="0" y="1"/>
                    <a:pt x="0" y="1"/>
                  </a:cubicBezTo>
                  <a:close/>
                  <a:moveTo>
                    <a:pt x="0" y="1"/>
                  </a:moveTo>
                  <a:lnTo>
                    <a:pt x="0" y="1"/>
                  </a:lnTo>
                  <a:cubicBezTo>
                    <a:pt x="122" y="8481"/>
                    <a:pt x="6535" y="13587"/>
                    <a:pt x="6535" y="13587"/>
                  </a:cubicBezTo>
                  <a:cubicBezTo>
                    <a:pt x="3952" y="6233"/>
                    <a:pt x="1" y="33"/>
                    <a:pt x="0"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3"/>
            <p:cNvSpPr/>
            <p:nvPr/>
          </p:nvSpPr>
          <p:spPr>
            <a:xfrm>
              <a:off x="5293675" y="935650"/>
              <a:ext cx="693050" cy="157375"/>
            </a:xfrm>
            <a:custGeom>
              <a:avLst/>
              <a:gdLst/>
              <a:ahLst/>
              <a:cxnLst/>
              <a:rect l="l" t="t" r="r" b="b"/>
              <a:pathLst>
                <a:path w="27722" h="6295" extrusionOk="0">
                  <a:moveTo>
                    <a:pt x="3" y="945"/>
                  </a:moveTo>
                  <a:cubicBezTo>
                    <a:pt x="1" y="945"/>
                    <a:pt x="1" y="945"/>
                    <a:pt x="1" y="945"/>
                  </a:cubicBezTo>
                  <a:cubicBezTo>
                    <a:pt x="1" y="945"/>
                    <a:pt x="2" y="945"/>
                    <a:pt x="3" y="945"/>
                  </a:cubicBezTo>
                  <a:lnTo>
                    <a:pt x="3" y="945"/>
                  </a:lnTo>
                  <a:cubicBezTo>
                    <a:pt x="3" y="945"/>
                    <a:pt x="3" y="945"/>
                    <a:pt x="3" y="945"/>
                  </a:cubicBezTo>
                  <a:close/>
                  <a:moveTo>
                    <a:pt x="7662" y="0"/>
                  </a:moveTo>
                  <a:cubicBezTo>
                    <a:pt x="5231" y="0"/>
                    <a:pt x="2662" y="276"/>
                    <a:pt x="3" y="945"/>
                  </a:cubicBezTo>
                  <a:lnTo>
                    <a:pt x="3" y="945"/>
                  </a:lnTo>
                  <a:cubicBezTo>
                    <a:pt x="211" y="953"/>
                    <a:pt x="13248" y="5149"/>
                    <a:pt x="27721" y="6295"/>
                  </a:cubicBezTo>
                  <a:cubicBezTo>
                    <a:pt x="27721" y="6295"/>
                    <a:pt x="19266" y="0"/>
                    <a:pt x="7662"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3"/>
            <p:cNvSpPr/>
            <p:nvPr/>
          </p:nvSpPr>
          <p:spPr>
            <a:xfrm>
              <a:off x="6047500" y="1169000"/>
              <a:ext cx="276625" cy="185450"/>
            </a:xfrm>
            <a:custGeom>
              <a:avLst/>
              <a:gdLst/>
              <a:ahLst/>
              <a:cxnLst/>
              <a:rect l="l" t="t" r="r" b="b"/>
              <a:pathLst>
                <a:path w="11065" h="7418" extrusionOk="0">
                  <a:moveTo>
                    <a:pt x="11064" y="1"/>
                  </a:moveTo>
                  <a:cubicBezTo>
                    <a:pt x="11064" y="1"/>
                    <a:pt x="5046" y="1429"/>
                    <a:pt x="0" y="7417"/>
                  </a:cubicBezTo>
                  <a:cubicBezTo>
                    <a:pt x="0" y="7417"/>
                    <a:pt x="6778" y="4590"/>
                    <a:pt x="11064"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3"/>
            <p:cNvSpPr/>
            <p:nvPr/>
          </p:nvSpPr>
          <p:spPr>
            <a:xfrm>
              <a:off x="5537600" y="1099850"/>
              <a:ext cx="411125" cy="269775"/>
            </a:xfrm>
            <a:custGeom>
              <a:avLst/>
              <a:gdLst/>
              <a:ahLst/>
              <a:cxnLst/>
              <a:rect l="l" t="t" r="r" b="b"/>
              <a:pathLst>
                <a:path w="16445" h="10791" extrusionOk="0">
                  <a:moveTo>
                    <a:pt x="16445" y="1"/>
                  </a:moveTo>
                  <a:cubicBezTo>
                    <a:pt x="16444" y="1"/>
                    <a:pt x="7143" y="1764"/>
                    <a:pt x="1" y="10791"/>
                  </a:cubicBezTo>
                  <a:cubicBezTo>
                    <a:pt x="1" y="10791"/>
                    <a:pt x="9332" y="6080"/>
                    <a:pt x="16445"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3"/>
            <p:cNvSpPr/>
            <p:nvPr/>
          </p:nvSpPr>
          <p:spPr>
            <a:xfrm>
              <a:off x="5530000" y="1085425"/>
              <a:ext cx="848075" cy="133750"/>
            </a:xfrm>
            <a:custGeom>
              <a:avLst/>
              <a:gdLst/>
              <a:ahLst/>
              <a:cxnLst/>
              <a:rect l="l" t="t" r="r" b="b"/>
              <a:pathLst>
                <a:path w="33923" h="5350" extrusionOk="0">
                  <a:moveTo>
                    <a:pt x="18238" y="0"/>
                  </a:moveTo>
                  <a:lnTo>
                    <a:pt x="1" y="4985"/>
                  </a:lnTo>
                  <a:lnTo>
                    <a:pt x="92" y="5350"/>
                  </a:lnTo>
                  <a:lnTo>
                    <a:pt x="18238" y="365"/>
                  </a:lnTo>
                  <a:cubicBezTo>
                    <a:pt x="23314" y="2006"/>
                    <a:pt x="28603" y="3222"/>
                    <a:pt x="33892" y="4073"/>
                  </a:cubicBezTo>
                  <a:lnTo>
                    <a:pt x="33922" y="3678"/>
                  </a:lnTo>
                  <a:cubicBezTo>
                    <a:pt x="28633" y="2857"/>
                    <a:pt x="23345" y="1641"/>
                    <a:pt x="18268"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3"/>
            <p:cNvSpPr/>
            <p:nvPr/>
          </p:nvSpPr>
          <p:spPr>
            <a:xfrm>
              <a:off x="5219200" y="329325"/>
              <a:ext cx="3057850" cy="2771350"/>
            </a:xfrm>
            <a:custGeom>
              <a:avLst/>
              <a:gdLst/>
              <a:ahLst/>
              <a:cxnLst/>
              <a:rect l="l" t="t" r="r" b="b"/>
              <a:pathLst>
                <a:path w="122314" h="110854" extrusionOk="0">
                  <a:moveTo>
                    <a:pt x="1825" y="0"/>
                  </a:moveTo>
                  <a:lnTo>
                    <a:pt x="1" y="3344"/>
                  </a:lnTo>
                  <a:cubicBezTo>
                    <a:pt x="46628" y="29515"/>
                    <a:pt x="86933" y="66688"/>
                    <a:pt x="116690" y="110853"/>
                  </a:cubicBezTo>
                  <a:lnTo>
                    <a:pt x="122313" y="106993"/>
                  </a:lnTo>
                  <a:cubicBezTo>
                    <a:pt x="91127" y="62494"/>
                    <a:pt x="49485" y="25563"/>
                    <a:pt x="1825"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4449116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04"/>
        <p:cNvGrpSpPr/>
        <p:nvPr/>
      </p:nvGrpSpPr>
      <p:grpSpPr>
        <a:xfrm>
          <a:off x="0" y="0"/>
          <a:ext cx="0" cy="0"/>
          <a:chOff x="0" y="0"/>
          <a:chExt cx="0" cy="0"/>
        </a:xfrm>
      </p:grpSpPr>
      <p:sp>
        <p:nvSpPr>
          <p:cNvPr id="105" name="Google Shape;105;p4"/>
          <p:cNvSpPr txBox="1">
            <a:spLocks noGrp="1"/>
          </p:cNvSpPr>
          <p:nvPr>
            <p:ph type="title"/>
          </p:nvPr>
        </p:nvSpPr>
        <p:spPr>
          <a:xfrm>
            <a:off x="960000" y="720000"/>
            <a:ext cx="10272000" cy="7636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6" name="Google Shape;106;p4"/>
          <p:cNvSpPr txBox="1">
            <a:spLocks noGrp="1"/>
          </p:cNvSpPr>
          <p:nvPr>
            <p:ph type="body" idx="1"/>
          </p:nvPr>
        </p:nvSpPr>
        <p:spPr>
          <a:xfrm>
            <a:off x="960000" y="1483600"/>
            <a:ext cx="9047600" cy="4506800"/>
          </a:xfrm>
          <a:prstGeom prst="rect">
            <a:avLst/>
          </a:prstGeom>
        </p:spPr>
        <p:txBody>
          <a:bodyPr spcFirstLastPara="1" wrap="square" lIns="91425" tIns="91425" rIns="91425" bIns="91425" anchor="t" anchorCtr="0">
            <a:noAutofit/>
          </a:bodyPr>
          <a:lstStyle>
            <a:lvl1pPr marL="609570" lvl="0" indent="-423312">
              <a:spcBef>
                <a:spcPts val="0"/>
              </a:spcBef>
              <a:spcAft>
                <a:spcPts val="0"/>
              </a:spcAft>
              <a:buSzPts val="1400"/>
              <a:buAutoNum type="arabicPeriod"/>
              <a:defRPr sz="1600"/>
            </a:lvl1pPr>
            <a:lvl2pPr marL="1219140" lvl="1" indent="-423312">
              <a:spcBef>
                <a:spcPts val="0"/>
              </a:spcBef>
              <a:spcAft>
                <a:spcPts val="0"/>
              </a:spcAft>
              <a:buSzPts val="1400"/>
              <a:buAutoNum type="alphaLcPeriod"/>
              <a:defRPr/>
            </a:lvl2pPr>
            <a:lvl3pPr marL="1828709" lvl="2" indent="-423312">
              <a:spcBef>
                <a:spcPts val="0"/>
              </a:spcBef>
              <a:spcAft>
                <a:spcPts val="0"/>
              </a:spcAft>
              <a:buSzPts val="1400"/>
              <a:buAutoNum type="romanLcPeriod"/>
              <a:defRPr/>
            </a:lvl3pPr>
            <a:lvl4pPr marL="2438278" lvl="3" indent="-423312">
              <a:spcBef>
                <a:spcPts val="0"/>
              </a:spcBef>
              <a:spcAft>
                <a:spcPts val="0"/>
              </a:spcAft>
              <a:buSzPts val="1400"/>
              <a:buAutoNum type="arabicPeriod"/>
              <a:defRPr/>
            </a:lvl4pPr>
            <a:lvl5pPr marL="3047848" lvl="4" indent="-423312">
              <a:spcBef>
                <a:spcPts val="0"/>
              </a:spcBef>
              <a:spcAft>
                <a:spcPts val="0"/>
              </a:spcAft>
              <a:buSzPts val="1400"/>
              <a:buAutoNum type="alphaLcPeriod"/>
              <a:defRPr/>
            </a:lvl5pPr>
            <a:lvl6pPr marL="3657418" lvl="5" indent="-423312">
              <a:spcBef>
                <a:spcPts val="0"/>
              </a:spcBef>
              <a:spcAft>
                <a:spcPts val="0"/>
              </a:spcAft>
              <a:buSzPts val="1400"/>
              <a:buAutoNum type="romanLcPeriod"/>
              <a:defRPr/>
            </a:lvl6pPr>
            <a:lvl7pPr marL="4266987" lvl="6" indent="-423312">
              <a:spcBef>
                <a:spcPts val="0"/>
              </a:spcBef>
              <a:spcAft>
                <a:spcPts val="0"/>
              </a:spcAft>
              <a:buSzPts val="1400"/>
              <a:buAutoNum type="arabicPeriod"/>
              <a:defRPr/>
            </a:lvl7pPr>
            <a:lvl8pPr marL="4876557" lvl="7" indent="-423312">
              <a:spcBef>
                <a:spcPts val="0"/>
              </a:spcBef>
              <a:spcAft>
                <a:spcPts val="0"/>
              </a:spcAft>
              <a:buSzPts val="1400"/>
              <a:buAutoNum type="alphaLcPeriod"/>
              <a:defRPr/>
            </a:lvl8pPr>
            <a:lvl9pPr marL="5486126" lvl="8" indent="-423312">
              <a:spcBef>
                <a:spcPts val="0"/>
              </a:spcBef>
              <a:spcAft>
                <a:spcPts val="0"/>
              </a:spcAft>
              <a:buSzPts val="1400"/>
              <a:buAutoNum type="romanLcPeriod"/>
              <a:defRPr/>
            </a:lvl9pPr>
          </a:lstStyle>
          <a:p>
            <a:endParaRPr/>
          </a:p>
        </p:txBody>
      </p:sp>
      <p:sp>
        <p:nvSpPr>
          <p:cNvPr id="107" name="Google Shape;107;p4"/>
          <p:cNvSpPr/>
          <p:nvPr/>
        </p:nvSpPr>
        <p:spPr>
          <a:xfrm>
            <a:off x="-63500" y="6129533"/>
            <a:ext cx="12395200" cy="855600"/>
          </a:xfrm>
          <a:prstGeom prst="rect">
            <a:avLst/>
          </a:pr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5579211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377"/>
        <p:cNvGrpSpPr/>
        <p:nvPr/>
      </p:nvGrpSpPr>
      <p:grpSpPr>
        <a:xfrm>
          <a:off x="0" y="0"/>
          <a:ext cx="0" cy="0"/>
          <a:chOff x="0" y="0"/>
          <a:chExt cx="0" cy="0"/>
        </a:xfrm>
      </p:grpSpPr>
      <p:sp>
        <p:nvSpPr>
          <p:cNvPr id="378" name="Google Shape;378;p13"/>
          <p:cNvSpPr txBox="1">
            <a:spLocks noGrp="1"/>
          </p:cNvSpPr>
          <p:nvPr>
            <p:ph type="subTitle" idx="1"/>
          </p:nvPr>
        </p:nvSpPr>
        <p:spPr>
          <a:xfrm>
            <a:off x="4030771" y="1870200"/>
            <a:ext cx="2939200" cy="5436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Poppins"/>
              <a:buNone/>
              <a:defRPr sz="2667">
                <a:latin typeface="Poppins"/>
                <a:ea typeface="Poppins"/>
                <a:cs typeface="Poppins"/>
                <a:sym typeface="Poppins"/>
              </a:defRPr>
            </a:lvl1pPr>
            <a:lvl2pPr lvl="1" rtl="0">
              <a:spcBef>
                <a:spcPts val="0"/>
              </a:spcBef>
              <a:spcAft>
                <a:spcPts val="0"/>
              </a:spcAft>
              <a:buSzPts val="1800"/>
              <a:buFont typeface="Poppins"/>
              <a:buNone/>
              <a:defRPr sz="2400">
                <a:latin typeface="Poppins"/>
                <a:ea typeface="Poppins"/>
                <a:cs typeface="Poppins"/>
                <a:sym typeface="Poppins"/>
              </a:defRPr>
            </a:lvl2pPr>
            <a:lvl3pPr lvl="2" rtl="0">
              <a:spcBef>
                <a:spcPts val="0"/>
              </a:spcBef>
              <a:spcAft>
                <a:spcPts val="0"/>
              </a:spcAft>
              <a:buSzPts val="1800"/>
              <a:buFont typeface="Poppins"/>
              <a:buNone/>
              <a:defRPr sz="2400">
                <a:latin typeface="Poppins"/>
                <a:ea typeface="Poppins"/>
                <a:cs typeface="Poppins"/>
                <a:sym typeface="Poppins"/>
              </a:defRPr>
            </a:lvl3pPr>
            <a:lvl4pPr lvl="3" rtl="0">
              <a:spcBef>
                <a:spcPts val="0"/>
              </a:spcBef>
              <a:spcAft>
                <a:spcPts val="0"/>
              </a:spcAft>
              <a:buSzPts val="1800"/>
              <a:buFont typeface="Poppins"/>
              <a:buNone/>
              <a:defRPr sz="2400">
                <a:latin typeface="Poppins"/>
                <a:ea typeface="Poppins"/>
                <a:cs typeface="Poppins"/>
                <a:sym typeface="Poppins"/>
              </a:defRPr>
            </a:lvl4pPr>
            <a:lvl5pPr lvl="4" rtl="0">
              <a:spcBef>
                <a:spcPts val="0"/>
              </a:spcBef>
              <a:spcAft>
                <a:spcPts val="0"/>
              </a:spcAft>
              <a:buSzPts val="1800"/>
              <a:buFont typeface="Poppins"/>
              <a:buNone/>
              <a:defRPr sz="2400">
                <a:latin typeface="Poppins"/>
                <a:ea typeface="Poppins"/>
                <a:cs typeface="Poppins"/>
                <a:sym typeface="Poppins"/>
              </a:defRPr>
            </a:lvl5pPr>
            <a:lvl6pPr lvl="5" rtl="0">
              <a:spcBef>
                <a:spcPts val="0"/>
              </a:spcBef>
              <a:spcAft>
                <a:spcPts val="0"/>
              </a:spcAft>
              <a:buSzPts val="1800"/>
              <a:buFont typeface="Poppins"/>
              <a:buNone/>
              <a:defRPr sz="2400">
                <a:latin typeface="Poppins"/>
                <a:ea typeface="Poppins"/>
                <a:cs typeface="Poppins"/>
                <a:sym typeface="Poppins"/>
              </a:defRPr>
            </a:lvl6pPr>
            <a:lvl7pPr lvl="6" rtl="0">
              <a:spcBef>
                <a:spcPts val="0"/>
              </a:spcBef>
              <a:spcAft>
                <a:spcPts val="0"/>
              </a:spcAft>
              <a:buSzPts val="1800"/>
              <a:buFont typeface="Poppins"/>
              <a:buNone/>
              <a:defRPr sz="2400">
                <a:latin typeface="Poppins"/>
                <a:ea typeface="Poppins"/>
                <a:cs typeface="Poppins"/>
                <a:sym typeface="Poppins"/>
              </a:defRPr>
            </a:lvl7pPr>
            <a:lvl8pPr lvl="7" rtl="0">
              <a:spcBef>
                <a:spcPts val="0"/>
              </a:spcBef>
              <a:spcAft>
                <a:spcPts val="0"/>
              </a:spcAft>
              <a:buSzPts val="1800"/>
              <a:buFont typeface="Poppins"/>
              <a:buNone/>
              <a:defRPr sz="2400">
                <a:latin typeface="Poppins"/>
                <a:ea typeface="Poppins"/>
                <a:cs typeface="Poppins"/>
                <a:sym typeface="Poppins"/>
              </a:defRPr>
            </a:lvl8pPr>
            <a:lvl9pPr lvl="8" rtl="0">
              <a:spcBef>
                <a:spcPts val="0"/>
              </a:spcBef>
              <a:spcAft>
                <a:spcPts val="0"/>
              </a:spcAft>
              <a:buSzPts val="1800"/>
              <a:buFont typeface="Poppins"/>
              <a:buNone/>
              <a:defRPr sz="2400">
                <a:latin typeface="Poppins"/>
                <a:ea typeface="Poppins"/>
                <a:cs typeface="Poppins"/>
                <a:sym typeface="Poppins"/>
              </a:defRPr>
            </a:lvl9pPr>
          </a:lstStyle>
          <a:p>
            <a:endParaRPr/>
          </a:p>
        </p:txBody>
      </p:sp>
      <p:sp>
        <p:nvSpPr>
          <p:cNvPr id="379" name="Google Shape;379;p13"/>
          <p:cNvSpPr txBox="1">
            <a:spLocks noGrp="1"/>
          </p:cNvSpPr>
          <p:nvPr>
            <p:ph type="subTitle" idx="2"/>
          </p:nvPr>
        </p:nvSpPr>
        <p:spPr>
          <a:xfrm>
            <a:off x="4029101" y="2326500"/>
            <a:ext cx="2966800" cy="8324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sz="186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0" name="Google Shape;380;p13"/>
          <p:cNvSpPr txBox="1">
            <a:spLocks noGrp="1"/>
          </p:cNvSpPr>
          <p:nvPr>
            <p:ph type="title" hasCustomPrompt="1"/>
          </p:nvPr>
        </p:nvSpPr>
        <p:spPr>
          <a:xfrm>
            <a:off x="3067501" y="1870200"/>
            <a:ext cx="961600" cy="1288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800"/>
              <a:buNone/>
              <a:defRPr b="1">
                <a:solidFill>
                  <a:schemeClr val="accent2"/>
                </a:solidFill>
              </a:defRPr>
            </a:lvl1pPr>
            <a:lvl2pPr lvl="1"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2pPr>
            <a:lvl3pPr lvl="2"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3pPr>
            <a:lvl4pPr lvl="3"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4pPr>
            <a:lvl5pPr lvl="4"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5pPr>
            <a:lvl6pPr lvl="5"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6pPr>
            <a:lvl7pPr lvl="6"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7pPr>
            <a:lvl8pPr lvl="7"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8pPr>
            <a:lvl9pPr lvl="8"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9pPr>
          </a:lstStyle>
          <a:p>
            <a:r>
              <a:t>xx%</a:t>
            </a:r>
          </a:p>
        </p:txBody>
      </p:sp>
      <p:sp>
        <p:nvSpPr>
          <p:cNvPr id="381" name="Google Shape;381;p13"/>
          <p:cNvSpPr txBox="1">
            <a:spLocks noGrp="1"/>
          </p:cNvSpPr>
          <p:nvPr>
            <p:ph type="subTitle" idx="3"/>
          </p:nvPr>
        </p:nvSpPr>
        <p:spPr>
          <a:xfrm>
            <a:off x="4029101" y="3469167"/>
            <a:ext cx="2939200" cy="5436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Poppins"/>
              <a:buNone/>
              <a:defRPr sz="2667">
                <a:latin typeface="Poppins"/>
                <a:ea typeface="Poppins"/>
                <a:cs typeface="Poppins"/>
                <a:sym typeface="Poppins"/>
              </a:defRPr>
            </a:lvl1pPr>
            <a:lvl2pPr lvl="1" rtl="0">
              <a:spcBef>
                <a:spcPts val="0"/>
              </a:spcBef>
              <a:spcAft>
                <a:spcPts val="0"/>
              </a:spcAft>
              <a:buSzPts val="1800"/>
              <a:buFont typeface="Poppins"/>
              <a:buNone/>
              <a:defRPr sz="2400">
                <a:latin typeface="Poppins"/>
                <a:ea typeface="Poppins"/>
                <a:cs typeface="Poppins"/>
                <a:sym typeface="Poppins"/>
              </a:defRPr>
            </a:lvl2pPr>
            <a:lvl3pPr lvl="2" rtl="0">
              <a:spcBef>
                <a:spcPts val="0"/>
              </a:spcBef>
              <a:spcAft>
                <a:spcPts val="0"/>
              </a:spcAft>
              <a:buSzPts val="1800"/>
              <a:buFont typeface="Poppins"/>
              <a:buNone/>
              <a:defRPr sz="2400">
                <a:latin typeface="Poppins"/>
                <a:ea typeface="Poppins"/>
                <a:cs typeface="Poppins"/>
                <a:sym typeface="Poppins"/>
              </a:defRPr>
            </a:lvl3pPr>
            <a:lvl4pPr lvl="3" rtl="0">
              <a:spcBef>
                <a:spcPts val="0"/>
              </a:spcBef>
              <a:spcAft>
                <a:spcPts val="0"/>
              </a:spcAft>
              <a:buSzPts val="1800"/>
              <a:buFont typeface="Poppins"/>
              <a:buNone/>
              <a:defRPr sz="2400">
                <a:latin typeface="Poppins"/>
                <a:ea typeface="Poppins"/>
                <a:cs typeface="Poppins"/>
                <a:sym typeface="Poppins"/>
              </a:defRPr>
            </a:lvl4pPr>
            <a:lvl5pPr lvl="4" rtl="0">
              <a:spcBef>
                <a:spcPts val="0"/>
              </a:spcBef>
              <a:spcAft>
                <a:spcPts val="0"/>
              </a:spcAft>
              <a:buSzPts val="1800"/>
              <a:buFont typeface="Poppins"/>
              <a:buNone/>
              <a:defRPr sz="2400">
                <a:latin typeface="Poppins"/>
                <a:ea typeface="Poppins"/>
                <a:cs typeface="Poppins"/>
                <a:sym typeface="Poppins"/>
              </a:defRPr>
            </a:lvl5pPr>
            <a:lvl6pPr lvl="5" rtl="0">
              <a:spcBef>
                <a:spcPts val="0"/>
              </a:spcBef>
              <a:spcAft>
                <a:spcPts val="0"/>
              </a:spcAft>
              <a:buSzPts val="1800"/>
              <a:buFont typeface="Poppins"/>
              <a:buNone/>
              <a:defRPr sz="2400">
                <a:latin typeface="Poppins"/>
                <a:ea typeface="Poppins"/>
                <a:cs typeface="Poppins"/>
                <a:sym typeface="Poppins"/>
              </a:defRPr>
            </a:lvl6pPr>
            <a:lvl7pPr lvl="6" rtl="0">
              <a:spcBef>
                <a:spcPts val="0"/>
              </a:spcBef>
              <a:spcAft>
                <a:spcPts val="0"/>
              </a:spcAft>
              <a:buSzPts val="1800"/>
              <a:buFont typeface="Poppins"/>
              <a:buNone/>
              <a:defRPr sz="2400">
                <a:latin typeface="Poppins"/>
                <a:ea typeface="Poppins"/>
                <a:cs typeface="Poppins"/>
                <a:sym typeface="Poppins"/>
              </a:defRPr>
            </a:lvl7pPr>
            <a:lvl8pPr lvl="7" rtl="0">
              <a:spcBef>
                <a:spcPts val="0"/>
              </a:spcBef>
              <a:spcAft>
                <a:spcPts val="0"/>
              </a:spcAft>
              <a:buSzPts val="1800"/>
              <a:buFont typeface="Poppins"/>
              <a:buNone/>
              <a:defRPr sz="2400">
                <a:latin typeface="Poppins"/>
                <a:ea typeface="Poppins"/>
                <a:cs typeface="Poppins"/>
                <a:sym typeface="Poppins"/>
              </a:defRPr>
            </a:lvl8pPr>
            <a:lvl9pPr lvl="8" rtl="0">
              <a:spcBef>
                <a:spcPts val="0"/>
              </a:spcBef>
              <a:spcAft>
                <a:spcPts val="0"/>
              </a:spcAft>
              <a:buSzPts val="1800"/>
              <a:buFont typeface="Poppins"/>
              <a:buNone/>
              <a:defRPr sz="2400">
                <a:latin typeface="Poppins"/>
                <a:ea typeface="Poppins"/>
                <a:cs typeface="Poppins"/>
                <a:sym typeface="Poppins"/>
              </a:defRPr>
            </a:lvl9pPr>
          </a:lstStyle>
          <a:p>
            <a:endParaRPr/>
          </a:p>
        </p:txBody>
      </p:sp>
      <p:sp>
        <p:nvSpPr>
          <p:cNvPr id="382" name="Google Shape;382;p13"/>
          <p:cNvSpPr txBox="1">
            <a:spLocks noGrp="1"/>
          </p:cNvSpPr>
          <p:nvPr>
            <p:ph type="subTitle" idx="4"/>
          </p:nvPr>
        </p:nvSpPr>
        <p:spPr>
          <a:xfrm>
            <a:off x="4029101" y="3923329"/>
            <a:ext cx="2952800" cy="832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86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3" name="Google Shape;383;p13"/>
          <p:cNvSpPr txBox="1">
            <a:spLocks noGrp="1"/>
          </p:cNvSpPr>
          <p:nvPr>
            <p:ph type="title" idx="5" hasCustomPrompt="1"/>
          </p:nvPr>
        </p:nvSpPr>
        <p:spPr>
          <a:xfrm>
            <a:off x="3067501" y="3469167"/>
            <a:ext cx="961600" cy="1288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800"/>
              <a:buNone/>
              <a:defRPr b="1">
                <a:solidFill>
                  <a:schemeClr val="accent2"/>
                </a:solidFill>
              </a:defRPr>
            </a:lvl1pPr>
            <a:lvl2pPr lvl="1"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2pPr>
            <a:lvl3pPr lvl="2"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3pPr>
            <a:lvl4pPr lvl="3"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4pPr>
            <a:lvl5pPr lvl="4"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5pPr>
            <a:lvl6pPr lvl="5"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6pPr>
            <a:lvl7pPr lvl="6"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7pPr>
            <a:lvl8pPr lvl="7"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8pPr>
            <a:lvl9pPr lvl="8"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9pPr>
          </a:lstStyle>
          <a:p>
            <a:r>
              <a:t>xx%</a:t>
            </a:r>
          </a:p>
        </p:txBody>
      </p:sp>
      <p:sp>
        <p:nvSpPr>
          <p:cNvPr id="384" name="Google Shape;384;p13"/>
          <p:cNvSpPr txBox="1">
            <a:spLocks noGrp="1"/>
          </p:cNvSpPr>
          <p:nvPr>
            <p:ph type="subTitle" idx="6"/>
          </p:nvPr>
        </p:nvSpPr>
        <p:spPr>
          <a:xfrm>
            <a:off x="8268301" y="1870200"/>
            <a:ext cx="2952800" cy="5436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Poppins"/>
              <a:buNone/>
              <a:defRPr sz="2667">
                <a:latin typeface="Poppins"/>
                <a:ea typeface="Poppins"/>
                <a:cs typeface="Poppins"/>
                <a:sym typeface="Poppins"/>
              </a:defRPr>
            </a:lvl1pPr>
            <a:lvl2pPr lvl="1" rtl="0">
              <a:spcBef>
                <a:spcPts val="0"/>
              </a:spcBef>
              <a:spcAft>
                <a:spcPts val="0"/>
              </a:spcAft>
              <a:buSzPts val="1800"/>
              <a:buFont typeface="Poppins"/>
              <a:buNone/>
              <a:defRPr sz="2400">
                <a:latin typeface="Poppins"/>
                <a:ea typeface="Poppins"/>
                <a:cs typeface="Poppins"/>
                <a:sym typeface="Poppins"/>
              </a:defRPr>
            </a:lvl2pPr>
            <a:lvl3pPr lvl="2" rtl="0">
              <a:spcBef>
                <a:spcPts val="0"/>
              </a:spcBef>
              <a:spcAft>
                <a:spcPts val="0"/>
              </a:spcAft>
              <a:buSzPts val="1800"/>
              <a:buFont typeface="Poppins"/>
              <a:buNone/>
              <a:defRPr sz="2400">
                <a:latin typeface="Poppins"/>
                <a:ea typeface="Poppins"/>
                <a:cs typeface="Poppins"/>
                <a:sym typeface="Poppins"/>
              </a:defRPr>
            </a:lvl3pPr>
            <a:lvl4pPr lvl="3" rtl="0">
              <a:spcBef>
                <a:spcPts val="0"/>
              </a:spcBef>
              <a:spcAft>
                <a:spcPts val="0"/>
              </a:spcAft>
              <a:buSzPts val="1800"/>
              <a:buFont typeface="Poppins"/>
              <a:buNone/>
              <a:defRPr sz="2400">
                <a:latin typeface="Poppins"/>
                <a:ea typeface="Poppins"/>
                <a:cs typeface="Poppins"/>
                <a:sym typeface="Poppins"/>
              </a:defRPr>
            </a:lvl4pPr>
            <a:lvl5pPr lvl="4" rtl="0">
              <a:spcBef>
                <a:spcPts val="0"/>
              </a:spcBef>
              <a:spcAft>
                <a:spcPts val="0"/>
              </a:spcAft>
              <a:buSzPts val="1800"/>
              <a:buFont typeface="Poppins"/>
              <a:buNone/>
              <a:defRPr sz="2400">
                <a:latin typeface="Poppins"/>
                <a:ea typeface="Poppins"/>
                <a:cs typeface="Poppins"/>
                <a:sym typeface="Poppins"/>
              </a:defRPr>
            </a:lvl5pPr>
            <a:lvl6pPr lvl="5" rtl="0">
              <a:spcBef>
                <a:spcPts val="0"/>
              </a:spcBef>
              <a:spcAft>
                <a:spcPts val="0"/>
              </a:spcAft>
              <a:buSzPts val="1800"/>
              <a:buFont typeface="Poppins"/>
              <a:buNone/>
              <a:defRPr sz="2400">
                <a:latin typeface="Poppins"/>
                <a:ea typeface="Poppins"/>
                <a:cs typeface="Poppins"/>
                <a:sym typeface="Poppins"/>
              </a:defRPr>
            </a:lvl6pPr>
            <a:lvl7pPr lvl="6" rtl="0">
              <a:spcBef>
                <a:spcPts val="0"/>
              </a:spcBef>
              <a:spcAft>
                <a:spcPts val="0"/>
              </a:spcAft>
              <a:buSzPts val="1800"/>
              <a:buFont typeface="Poppins"/>
              <a:buNone/>
              <a:defRPr sz="2400">
                <a:latin typeface="Poppins"/>
                <a:ea typeface="Poppins"/>
                <a:cs typeface="Poppins"/>
                <a:sym typeface="Poppins"/>
              </a:defRPr>
            </a:lvl7pPr>
            <a:lvl8pPr lvl="7" rtl="0">
              <a:spcBef>
                <a:spcPts val="0"/>
              </a:spcBef>
              <a:spcAft>
                <a:spcPts val="0"/>
              </a:spcAft>
              <a:buSzPts val="1800"/>
              <a:buFont typeface="Poppins"/>
              <a:buNone/>
              <a:defRPr sz="2400">
                <a:latin typeface="Poppins"/>
                <a:ea typeface="Poppins"/>
                <a:cs typeface="Poppins"/>
                <a:sym typeface="Poppins"/>
              </a:defRPr>
            </a:lvl8pPr>
            <a:lvl9pPr lvl="8" rtl="0">
              <a:spcBef>
                <a:spcPts val="0"/>
              </a:spcBef>
              <a:spcAft>
                <a:spcPts val="0"/>
              </a:spcAft>
              <a:buSzPts val="1800"/>
              <a:buFont typeface="Poppins"/>
              <a:buNone/>
              <a:defRPr sz="2400">
                <a:latin typeface="Poppins"/>
                <a:ea typeface="Poppins"/>
                <a:cs typeface="Poppins"/>
                <a:sym typeface="Poppins"/>
              </a:defRPr>
            </a:lvl9pPr>
          </a:lstStyle>
          <a:p>
            <a:endParaRPr/>
          </a:p>
        </p:txBody>
      </p:sp>
      <p:sp>
        <p:nvSpPr>
          <p:cNvPr id="385" name="Google Shape;385;p13"/>
          <p:cNvSpPr txBox="1">
            <a:spLocks noGrp="1"/>
          </p:cNvSpPr>
          <p:nvPr>
            <p:ph type="subTitle" idx="7"/>
          </p:nvPr>
        </p:nvSpPr>
        <p:spPr>
          <a:xfrm>
            <a:off x="8266635" y="2326500"/>
            <a:ext cx="2966800" cy="832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86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6" name="Google Shape;386;p13"/>
          <p:cNvSpPr txBox="1">
            <a:spLocks noGrp="1"/>
          </p:cNvSpPr>
          <p:nvPr>
            <p:ph type="title" idx="8" hasCustomPrompt="1"/>
          </p:nvPr>
        </p:nvSpPr>
        <p:spPr>
          <a:xfrm>
            <a:off x="7305035" y="1868100"/>
            <a:ext cx="961600" cy="1288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800"/>
              <a:buNone/>
              <a:defRPr b="1">
                <a:solidFill>
                  <a:schemeClr val="accent2"/>
                </a:solidFill>
              </a:defRPr>
            </a:lvl1pPr>
            <a:lvl2pPr lvl="1"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2pPr>
            <a:lvl3pPr lvl="2"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3pPr>
            <a:lvl4pPr lvl="3"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4pPr>
            <a:lvl5pPr lvl="4"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5pPr>
            <a:lvl6pPr lvl="5"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6pPr>
            <a:lvl7pPr lvl="6"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7pPr>
            <a:lvl8pPr lvl="7"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8pPr>
            <a:lvl9pPr lvl="8"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9pPr>
          </a:lstStyle>
          <a:p>
            <a:r>
              <a:t>xx%</a:t>
            </a:r>
          </a:p>
        </p:txBody>
      </p:sp>
      <p:sp>
        <p:nvSpPr>
          <p:cNvPr id="387" name="Google Shape;387;p13"/>
          <p:cNvSpPr txBox="1">
            <a:spLocks noGrp="1"/>
          </p:cNvSpPr>
          <p:nvPr>
            <p:ph type="subTitle" idx="9"/>
          </p:nvPr>
        </p:nvSpPr>
        <p:spPr>
          <a:xfrm>
            <a:off x="8268304" y="3469167"/>
            <a:ext cx="2939200" cy="5436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Poppins"/>
              <a:buNone/>
              <a:defRPr sz="2667">
                <a:latin typeface="Poppins"/>
                <a:ea typeface="Poppins"/>
                <a:cs typeface="Poppins"/>
                <a:sym typeface="Poppins"/>
              </a:defRPr>
            </a:lvl1pPr>
            <a:lvl2pPr lvl="1" rtl="0">
              <a:spcBef>
                <a:spcPts val="0"/>
              </a:spcBef>
              <a:spcAft>
                <a:spcPts val="0"/>
              </a:spcAft>
              <a:buSzPts val="1800"/>
              <a:buFont typeface="Poppins"/>
              <a:buNone/>
              <a:defRPr sz="2400">
                <a:latin typeface="Poppins"/>
                <a:ea typeface="Poppins"/>
                <a:cs typeface="Poppins"/>
                <a:sym typeface="Poppins"/>
              </a:defRPr>
            </a:lvl2pPr>
            <a:lvl3pPr lvl="2" rtl="0">
              <a:spcBef>
                <a:spcPts val="0"/>
              </a:spcBef>
              <a:spcAft>
                <a:spcPts val="0"/>
              </a:spcAft>
              <a:buSzPts val="1800"/>
              <a:buFont typeface="Poppins"/>
              <a:buNone/>
              <a:defRPr sz="2400">
                <a:latin typeface="Poppins"/>
                <a:ea typeface="Poppins"/>
                <a:cs typeface="Poppins"/>
                <a:sym typeface="Poppins"/>
              </a:defRPr>
            </a:lvl3pPr>
            <a:lvl4pPr lvl="3" rtl="0">
              <a:spcBef>
                <a:spcPts val="0"/>
              </a:spcBef>
              <a:spcAft>
                <a:spcPts val="0"/>
              </a:spcAft>
              <a:buSzPts val="1800"/>
              <a:buFont typeface="Poppins"/>
              <a:buNone/>
              <a:defRPr sz="2400">
                <a:latin typeface="Poppins"/>
                <a:ea typeface="Poppins"/>
                <a:cs typeface="Poppins"/>
                <a:sym typeface="Poppins"/>
              </a:defRPr>
            </a:lvl4pPr>
            <a:lvl5pPr lvl="4" rtl="0">
              <a:spcBef>
                <a:spcPts val="0"/>
              </a:spcBef>
              <a:spcAft>
                <a:spcPts val="0"/>
              </a:spcAft>
              <a:buSzPts val="1800"/>
              <a:buFont typeface="Poppins"/>
              <a:buNone/>
              <a:defRPr sz="2400">
                <a:latin typeface="Poppins"/>
                <a:ea typeface="Poppins"/>
                <a:cs typeface="Poppins"/>
                <a:sym typeface="Poppins"/>
              </a:defRPr>
            </a:lvl5pPr>
            <a:lvl6pPr lvl="5" rtl="0">
              <a:spcBef>
                <a:spcPts val="0"/>
              </a:spcBef>
              <a:spcAft>
                <a:spcPts val="0"/>
              </a:spcAft>
              <a:buSzPts val="1800"/>
              <a:buFont typeface="Poppins"/>
              <a:buNone/>
              <a:defRPr sz="2400">
                <a:latin typeface="Poppins"/>
                <a:ea typeface="Poppins"/>
                <a:cs typeface="Poppins"/>
                <a:sym typeface="Poppins"/>
              </a:defRPr>
            </a:lvl6pPr>
            <a:lvl7pPr lvl="6" rtl="0">
              <a:spcBef>
                <a:spcPts val="0"/>
              </a:spcBef>
              <a:spcAft>
                <a:spcPts val="0"/>
              </a:spcAft>
              <a:buSzPts val="1800"/>
              <a:buFont typeface="Poppins"/>
              <a:buNone/>
              <a:defRPr sz="2400">
                <a:latin typeface="Poppins"/>
                <a:ea typeface="Poppins"/>
                <a:cs typeface="Poppins"/>
                <a:sym typeface="Poppins"/>
              </a:defRPr>
            </a:lvl7pPr>
            <a:lvl8pPr lvl="7" rtl="0">
              <a:spcBef>
                <a:spcPts val="0"/>
              </a:spcBef>
              <a:spcAft>
                <a:spcPts val="0"/>
              </a:spcAft>
              <a:buSzPts val="1800"/>
              <a:buFont typeface="Poppins"/>
              <a:buNone/>
              <a:defRPr sz="2400">
                <a:latin typeface="Poppins"/>
                <a:ea typeface="Poppins"/>
                <a:cs typeface="Poppins"/>
                <a:sym typeface="Poppins"/>
              </a:defRPr>
            </a:lvl8pPr>
            <a:lvl9pPr lvl="8" rtl="0">
              <a:spcBef>
                <a:spcPts val="0"/>
              </a:spcBef>
              <a:spcAft>
                <a:spcPts val="0"/>
              </a:spcAft>
              <a:buSzPts val="1800"/>
              <a:buFont typeface="Poppins"/>
              <a:buNone/>
              <a:defRPr sz="2400">
                <a:latin typeface="Poppins"/>
                <a:ea typeface="Poppins"/>
                <a:cs typeface="Poppins"/>
                <a:sym typeface="Poppins"/>
              </a:defRPr>
            </a:lvl9pPr>
          </a:lstStyle>
          <a:p>
            <a:endParaRPr/>
          </a:p>
        </p:txBody>
      </p:sp>
      <p:sp>
        <p:nvSpPr>
          <p:cNvPr id="388" name="Google Shape;388;p13"/>
          <p:cNvSpPr txBox="1">
            <a:spLocks noGrp="1"/>
          </p:cNvSpPr>
          <p:nvPr>
            <p:ph type="subTitle" idx="13"/>
          </p:nvPr>
        </p:nvSpPr>
        <p:spPr>
          <a:xfrm>
            <a:off x="8268368" y="3923332"/>
            <a:ext cx="2952800" cy="832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86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9" name="Google Shape;389;p13"/>
          <p:cNvSpPr txBox="1">
            <a:spLocks noGrp="1"/>
          </p:cNvSpPr>
          <p:nvPr>
            <p:ph type="title" idx="14" hasCustomPrompt="1"/>
          </p:nvPr>
        </p:nvSpPr>
        <p:spPr>
          <a:xfrm>
            <a:off x="7305035" y="3469167"/>
            <a:ext cx="961600" cy="1288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800"/>
              <a:buNone/>
              <a:defRPr b="1">
                <a:solidFill>
                  <a:schemeClr val="accent2"/>
                </a:solidFill>
              </a:defRPr>
            </a:lvl1pPr>
            <a:lvl2pPr lvl="1"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2pPr>
            <a:lvl3pPr lvl="2"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3pPr>
            <a:lvl4pPr lvl="3"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4pPr>
            <a:lvl5pPr lvl="4"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5pPr>
            <a:lvl6pPr lvl="5"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6pPr>
            <a:lvl7pPr lvl="6"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7pPr>
            <a:lvl8pPr lvl="7"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8pPr>
            <a:lvl9pPr lvl="8" algn="r" rtl="0">
              <a:spcBef>
                <a:spcPts val="0"/>
              </a:spcBef>
              <a:spcAft>
                <a:spcPts val="0"/>
              </a:spcAft>
              <a:buClr>
                <a:schemeClr val="dk2"/>
              </a:buClr>
              <a:buSzPts val="3600"/>
              <a:buFont typeface="Poppins"/>
              <a:buNone/>
              <a:defRPr sz="4800" b="1">
                <a:solidFill>
                  <a:schemeClr val="dk2"/>
                </a:solidFill>
                <a:latin typeface="Poppins"/>
                <a:ea typeface="Poppins"/>
                <a:cs typeface="Poppins"/>
                <a:sym typeface="Poppins"/>
              </a:defRPr>
            </a:lvl9pPr>
          </a:lstStyle>
          <a:p>
            <a:r>
              <a:t>xx%</a:t>
            </a:r>
          </a:p>
        </p:txBody>
      </p:sp>
      <p:sp>
        <p:nvSpPr>
          <p:cNvPr id="390" name="Google Shape;390;p13"/>
          <p:cNvSpPr txBox="1">
            <a:spLocks noGrp="1"/>
          </p:cNvSpPr>
          <p:nvPr>
            <p:ph type="title" idx="15"/>
          </p:nvPr>
        </p:nvSpPr>
        <p:spPr>
          <a:xfrm>
            <a:off x="3067500" y="720000"/>
            <a:ext cx="81644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391" name="Google Shape;391;p13"/>
          <p:cNvGrpSpPr/>
          <p:nvPr/>
        </p:nvGrpSpPr>
        <p:grpSpPr>
          <a:xfrm>
            <a:off x="-1322681" y="-182698"/>
            <a:ext cx="4462100" cy="6413500"/>
            <a:chOff x="-798375" y="146950"/>
            <a:chExt cx="3346575" cy="4810125"/>
          </a:xfrm>
        </p:grpSpPr>
        <p:sp>
          <p:nvSpPr>
            <p:cNvPr id="392" name="Google Shape;392;p13"/>
            <p:cNvSpPr/>
            <p:nvPr/>
          </p:nvSpPr>
          <p:spPr>
            <a:xfrm>
              <a:off x="-798375" y="357450"/>
              <a:ext cx="3042625" cy="3523625"/>
            </a:xfrm>
            <a:custGeom>
              <a:avLst/>
              <a:gdLst/>
              <a:ahLst/>
              <a:cxnLst/>
              <a:rect l="l" t="t" r="r" b="b"/>
              <a:pathLst>
                <a:path w="121705" h="140945" extrusionOk="0">
                  <a:moveTo>
                    <a:pt x="119151" y="0"/>
                  </a:moveTo>
                  <a:cubicBezTo>
                    <a:pt x="71947" y="38147"/>
                    <a:pt x="31399" y="84743"/>
                    <a:pt x="0" y="136993"/>
                  </a:cubicBezTo>
                  <a:lnTo>
                    <a:pt x="6718" y="140944"/>
                  </a:lnTo>
                  <a:cubicBezTo>
                    <a:pt x="36566" y="88846"/>
                    <a:pt x="75655" y="41916"/>
                    <a:pt x="121705" y="3070"/>
                  </a:cubicBezTo>
                  <a:lnTo>
                    <a:pt x="119151" y="0"/>
                  </a:ln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 name="Google Shape;393;p13"/>
            <p:cNvSpPr/>
            <p:nvPr/>
          </p:nvSpPr>
          <p:spPr>
            <a:xfrm>
              <a:off x="526875" y="1282225"/>
              <a:ext cx="205200" cy="341975"/>
            </a:xfrm>
            <a:custGeom>
              <a:avLst/>
              <a:gdLst/>
              <a:ahLst/>
              <a:cxnLst/>
              <a:rect l="l" t="t" r="r" b="b"/>
              <a:pathLst>
                <a:path w="8208" h="13679" extrusionOk="0">
                  <a:moveTo>
                    <a:pt x="0" y="0"/>
                  </a:moveTo>
                  <a:lnTo>
                    <a:pt x="0" y="0"/>
                  </a:lnTo>
                  <a:cubicBezTo>
                    <a:pt x="943" y="8876"/>
                    <a:pt x="8207" y="13678"/>
                    <a:pt x="8207" y="13678"/>
                  </a:cubicBezTo>
                  <a:cubicBezTo>
                    <a:pt x="4803" y="6140"/>
                    <a:pt x="0" y="1"/>
                    <a:pt x="0"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 name="Google Shape;394;p13"/>
            <p:cNvSpPr/>
            <p:nvPr/>
          </p:nvSpPr>
          <p:spPr>
            <a:xfrm>
              <a:off x="696325" y="1064900"/>
              <a:ext cx="202925" cy="477225"/>
            </a:xfrm>
            <a:custGeom>
              <a:avLst/>
              <a:gdLst/>
              <a:ahLst/>
              <a:cxnLst/>
              <a:rect l="l" t="t" r="r" b="b"/>
              <a:pathLst>
                <a:path w="8117" h="19089" extrusionOk="0">
                  <a:moveTo>
                    <a:pt x="8116" y="0"/>
                  </a:moveTo>
                  <a:cubicBezTo>
                    <a:pt x="1" y="8025"/>
                    <a:pt x="973" y="19089"/>
                    <a:pt x="973" y="19089"/>
                  </a:cubicBezTo>
                  <a:cubicBezTo>
                    <a:pt x="5776" y="9697"/>
                    <a:pt x="8116" y="31"/>
                    <a:pt x="8116"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 name="Google Shape;395;p13"/>
            <p:cNvSpPr/>
            <p:nvPr/>
          </p:nvSpPr>
          <p:spPr>
            <a:xfrm>
              <a:off x="466075" y="1572500"/>
              <a:ext cx="114775" cy="427850"/>
            </a:xfrm>
            <a:custGeom>
              <a:avLst/>
              <a:gdLst/>
              <a:ahLst/>
              <a:cxnLst/>
              <a:rect l="l" t="t" r="r" b="b"/>
              <a:pathLst>
                <a:path w="4591" h="17114" extrusionOk="0">
                  <a:moveTo>
                    <a:pt x="3496" y="1"/>
                  </a:moveTo>
                  <a:lnTo>
                    <a:pt x="3496" y="1"/>
                  </a:lnTo>
                  <a:cubicBezTo>
                    <a:pt x="1" y="9423"/>
                    <a:pt x="2128" y="17113"/>
                    <a:pt x="2128" y="17113"/>
                  </a:cubicBezTo>
                  <a:cubicBezTo>
                    <a:pt x="4590" y="9393"/>
                    <a:pt x="3527" y="1"/>
                    <a:pt x="3496"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 name="Google Shape;396;p13"/>
            <p:cNvSpPr/>
            <p:nvPr/>
          </p:nvSpPr>
          <p:spPr>
            <a:xfrm>
              <a:off x="716850" y="1245000"/>
              <a:ext cx="260675" cy="296375"/>
            </a:xfrm>
            <a:custGeom>
              <a:avLst/>
              <a:gdLst/>
              <a:ahLst/>
              <a:cxnLst/>
              <a:rect l="l" t="t" r="r" b="b"/>
              <a:pathLst>
                <a:path w="10427" h="11855" extrusionOk="0">
                  <a:moveTo>
                    <a:pt x="10365" y="0"/>
                  </a:moveTo>
                  <a:lnTo>
                    <a:pt x="10365" y="0"/>
                  </a:lnTo>
                  <a:cubicBezTo>
                    <a:pt x="2614" y="5046"/>
                    <a:pt x="0" y="11854"/>
                    <a:pt x="0" y="11854"/>
                  </a:cubicBezTo>
                  <a:cubicBezTo>
                    <a:pt x="6049" y="7477"/>
                    <a:pt x="10426" y="0"/>
                    <a:pt x="10365"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 name="Google Shape;397;p13"/>
            <p:cNvSpPr/>
            <p:nvPr/>
          </p:nvSpPr>
          <p:spPr>
            <a:xfrm>
              <a:off x="1866550" y="770650"/>
              <a:ext cx="681650" cy="194725"/>
            </a:xfrm>
            <a:custGeom>
              <a:avLst/>
              <a:gdLst/>
              <a:ahLst/>
              <a:cxnLst/>
              <a:rect l="l" t="t" r="r" b="b"/>
              <a:pathLst>
                <a:path w="27266" h="7789" extrusionOk="0">
                  <a:moveTo>
                    <a:pt x="21895" y="0"/>
                  </a:moveTo>
                  <a:cubicBezTo>
                    <a:pt x="9088" y="0"/>
                    <a:pt x="1" y="7789"/>
                    <a:pt x="1" y="7789"/>
                  </a:cubicBezTo>
                  <a:cubicBezTo>
                    <a:pt x="14469" y="5661"/>
                    <a:pt x="27266" y="463"/>
                    <a:pt x="27266" y="463"/>
                  </a:cubicBezTo>
                  <a:cubicBezTo>
                    <a:pt x="25417" y="142"/>
                    <a:pt x="23622" y="0"/>
                    <a:pt x="21895"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 name="Google Shape;398;p13"/>
            <p:cNvSpPr/>
            <p:nvPr/>
          </p:nvSpPr>
          <p:spPr>
            <a:xfrm>
              <a:off x="1536000" y="1066425"/>
              <a:ext cx="288800" cy="164900"/>
            </a:xfrm>
            <a:custGeom>
              <a:avLst/>
              <a:gdLst/>
              <a:ahLst/>
              <a:cxnLst/>
              <a:rect l="l" t="t" r="r" b="b"/>
              <a:pathLst>
                <a:path w="11552" h="6596" extrusionOk="0">
                  <a:moveTo>
                    <a:pt x="1" y="0"/>
                  </a:moveTo>
                  <a:lnTo>
                    <a:pt x="1" y="0"/>
                  </a:lnTo>
                  <a:cubicBezTo>
                    <a:pt x="4591" y="4256"/>
                    <a:pt x="11551" y="6596"/>
                    <a:pt x="11551" y="6596"/>
                  </a:cubicBezTo>
                  <a:cubicBezTo>
                    <a:pt x="6080" y="1034"/>
                    <a:pt x="1" y="0"/>
                    <a:pt x="1"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 name="Google Shape;399;p13"/>
            <p:cNvSpPr/>
            <p:nvPr/>
          </p:nvSpPr>
          <p:spPr>
            <a:xfrm>
              <a:off x="1905325" y="969150"/>
              <a:ext cx="429350" cy="240900"/>
            </a:xfrm>
            <a:custGeom>
              <a:avLst/>
              <a:gdLst/>
              <a:ahLst/>
              <a:cxnLst/>
              <a:rect l="l" t="t" r="r" b="b"/>
              <a:pathLst>
                <a:path w="17174" h="9636" extrusionOk="0">
                  <a:moveTo>
                    <a:pt x="0" y="0"/>
                  </a:moveTo>
                  <a:cubicBezTo>
                    <a:pt x="7478" y="5593"/>
                    <a:pt x="17174" y="9636"/>
                    <a:pt x="17174" y="9636"/>
                  </a:cubicBezTo>
                  <a:cubicBezTo>
                    <a:pt x="9423" y="1156"/>
                    <a:pt x="1" y="1"/>
                    <a:pt x="0"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 name="Google Shape;400;p13"/>
            <p:cNvSpPr/>
            <p:nvPr/>
          </p:nvSpPr>
          <p:spPr>
            <a:xfrm>
              <a:off x="1481300" y="957750"/>
              <a:ext cx="848825" cy="130725"/>
            </a:xfrm>
            <a:custGeom>
              <a:avLst/>
              <a:gdLst/>
              <a:ahLst/>
              <a:cxnLst/>
              <a:rect l="l" t="t" r="r" b="b"/>
              <a:pathLst>
                <a:path w="33953" h="5229" extrusionOk="0">
                  <a:moveTo>
                    <a:pt x="15411" y="1"/>
                  </a:moveTo>
                  <a:lnTo>
                    <a:pt x="15350" y="61"/>
                  </a:lnTo>
                  <a:cubicBezTo>
                    <a:pt x="10396" y="2037"/>
                    <a:pt x="5228" y="3618"/>
                    <a:pt x="0" y="4833"/>
                  </a:cubicBezTo>
                  <a:lnTo>
                    <a:pt x="92" y="5229"/>
                  </a:lnTo>
                  <a:cubicBezTo>
                    <a:pt x="5289" y="4013"/>
                    <a:pt x="10456" y="2402"/>
                    <a:pt x="15441" y="426"/>
                  </a:cubicBezTo>
                  <a:lnTo>
                    <a:pt x="33861" y="4074"/>
                  </a:lnTo>
                  <a:lnTo>
                    <a:pt x="33952" y="3709"/>
                  </a:lnTo>
                  <a:lnTo>
                    <a:pt x="15411" y="1"/>
                  </a:ln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 name="Google Shape;401;p13"/>
            <p:cNvSpPr/>
            <p:nvPr/>
          </p:nvSpPr>
          <p:spPr>
            <a:xfrm>
              <a:off x="503325" y="1219925"/>
              <a:ext cx="231775" cy="781950"/>
            </a:xfrm>
            <a:custGeom>
              <a:avLst/>
              <a:gdLst/>
              <a:ahLst/>
              <a:cxnLst/>
              <a:rect l="l" t="t" r="r" b="b"/>
              <a:pathLst>
                <a:path w="9271" h="31278" extrusionOk="0">
                  <a:moveTo>
                    <a:pt x="7599" y="0"/>
                  </a:moveTo>
                  <a:cubicBezTo>
                    <a:pt x="7781" y="5137"/>
                    <a:pt x="8055" y="10608"/>
                    <a:pt x="8876" y="15927"/>
                  </a:cubicBezTo>
                  <a:lnTo>
                    <a:pt x="0" y="31095"/>
                  </a:lnTo>
                  <a:lnTo>
                    <a:pt x="334" y="31277"/>
                  </a:lnTo>
                  <a:lnTo>
                    <a:pt x="9271" y="16049"/>
                  </a:lnTo>
                  <a:lnTo>
                    <a:pt x="9271" y="15958"/>
                  </a:lnTo>
                  <a:cubicBezTo>
                    <a:pt x="8420" y="10638"/>
                    <a:pt x="8116" y="5137"/>
                    <a:pt x="7964"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 name="Google Shape;402;p13"/>
            <p:cNvSpPr/>
            <p:nvPr/>
          </p:nvSpPr>
          <p:spPr>
            <a:xfrm>
              <a:off x="1080825" y="508650"/>
              <a:ext cx="198375" cy="658100"/>
            </a:xfrm>
            <a:custGeom>
              <a:avLst/>
              <a:gdLst/>
              <a:ahLst/>
              <a:cxnLst/>
              <a:rect l="l" t="t" r="r" b="b"/>
              <a:pathLst>
                <a:path w="7935" h="26324" extrusionOk="0">
                  <a:moveTo>
                    <a:pt x="7934" y="1"/>
                  </a:moveTo>
                  <a:cubicBezTo>
                    <a:pt x="1" y="12585"/>
                    <a:pt x="4530" y="26323"/>
                    <a:pt x="4530" y="26323"/>
                  </a:cubicBezTo>
                  <a:cubicBezTo>
                    <a:pt x="7873" y="12949"/>
                    <a:pt x="7934" y="1"/>
                    <a:pt x="7934"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 name="Google Shape;403;p13"/>
            <p:cNvSpPr/>
            <p:nvPr/>
          </p:nvSpPr>
          <p:spPr>
            <a:xfrm>
              <a:off x="1013975" y="725225"/>
              <a:ext cx="181625" cy="441525"/>
            </a:xfrm>
            <a:custGeom>
              <a:avLst/>
              <a:gdLst/>
              <a:ahLst/>
              <a:cxnLst/>
              <a:rect l="l" t="t" r="r" b="b"/>
              <a:pathLst>
                <a:path w="7265" h="17661" extrusionOk="0">
                  <a:moveTo>
                    <a:pt x="942" y="1"/>
                  </a:moveTo>
                  <a:lnTo>
                    <a:pt x="942" y="1"/>
                  </a:lnTo>
                  <a:cubicBezTo>
                    <a:pt x="0" y="10457"/>
                    <a:pt x="7265" y="17660"/>
                    <a:pt x="7265" y="17660"/>
                  </a:cubicBezTo>
                  <a:cubicBezTo>
                    <a:pt x="5076" y="8207"/>
                    <a:pt x="973" y="1"/>
                    <a:pt x="942"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 name="Google Shape;404;p13"/>
            <p:cNvSpPr/>
            <p:nvPr/>
          </p:nvSpPr>
          <p:spPr>
            <a:xfrm>
              <a:off x="184925" y="3047400"/>
              <a:ext cx="739400" cy="241725"/>
            </a:xfrm>
            <a:custGeom>
              <a:avLst/>
              <a:gdLst/>
              <a:ahLst/>
              <a:cxnLst/>
              <a:rect l="l" t="t" r="r" b="b"/>
              <a:pathLst>
                <a:path w="29576" h="9669" extrusionOk="0">
                  <a:moveTo>
                    <a:pt x="25219" y="1"/>
                  </a:moveTo>
                  <a:cubicBezTo>
                    <a:pt x="10277" y="1"/>
                    <a:pt x="0" y="9668"/>
                    <a:pt x="0" y="9668"/>
                  </a:cubicBezTo>
                  <a:cubicBezTo>
                    <a:pt x="15717" y="6610"/>
                    <a:pt x="29472" y="293"/>
                    <a:pt x="29575" y="276"/>
                  </a:cubicBezTo>
                  <a:lnTo>
                    <a:pt x="29575" y="276"/>
                  </a:lnTo>
                  <a:cubicBezTo>
                    <a:pt x="29575" y="276"/>
                    <a:pt x="29575" y="276"/>
                    <a:pt x="29575" y="276"/>
                  </a:cubicBezTo>
                  <a:cubicBezTo>
                    <a:pt x="29575" y="276"/>
                    <a:pt x="29575" y="276"/>
                    <a:pt x="29575" y="276"/>
                  </a:cubicBezTo>
                  <a:cubicBezTo>
                    <a:pt x="29575" y="276"/>
                    <a:pt x="29575" y="276"/>
                    <a:pt x="29575" y="276"/>
                  </a:cubicBezTo>
                  <a:lnTo>
                    <a:pt x="29575" y="276"/>
                  </a:lnTo>
                  <a:cubicBezTo>
                    <a:pt x="28084" y="87"/>
                    <a:pt x="26631" y="1"/>
                    <a:pt x="25219"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 name="Google Shape;405;p13"/>
            <p:cNvSpPr/>
            <p:nvPr/>
          </p:nvSpPr>
          <p:spPr>
            <a:xfrm>
              <a:off x="185675" y="2905350"/>
              <a:ext cx="390625" cy="384525"/>
            </a:xfrm>
            <a:custGeom>
              <a:avLst/>
              <a:gdLst/>
              <a:ahLst/>
              <a:cxnLst/>
              <a:rect l="l" t="t" r="r" b="b"/>
              <a:pathLst>
                <a:path w="15625" h="15381" extrusionOk="0">
                  <a:moveTo>
                    <a:pt x="15624" y="0"/>
                  </a:moveTo>
                  <a:lnTo>
                    <a:pt x="15624" y="0"/>
                  </a:lnTo>
                  <a:cubicBezTo>
                    <a:pt x="15624" y="0"/>
                    <a:pt x="15624" y="0"/>
                    <a:pt x="15624" y="1"/>
                  </a:cubicBezTo>
                  <a:lnTo>
                    <a:pt x="15624" y="1"/>
                  </a:lnTo>
                  <a:cubicBezTo>
                    <a:pt x="15624" y="0"/>
                    <a:pt x="15624" y="0"/>
                    <a:pt x="15624" y="0"/>
                  </a:cubicBezTo>
                  <a:close/>
                  <a:moveTo>
                    <a:pt x="15624" y="1"/>
                  </a:moveTo>
                  <a:cubicBezTo>
                    <a:pt x="4043" y="4134"/>
                    <a:pt x="1" y="15381"/>
                    <a:pt x="1" y="15381"/>
                  </a:cubicBezTo>
                  <a:cubicBezTo>
                    <a:pt x="8921" y="8402"/>
                    <a:pt x="15570" y="31"/>
                    <a:pt x="15624"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13"/>
            <p:cNvSpPr/>
            <p:nvPr/>
          </p:nvSpPr>
          <p:spPr>
            <a:xfrm>
              <a:off x="1102875" y="1641650"/>
              <a:ext cx="511425" cy="163475"/>
            </a:xfrm>
            <a:custGeom>
              <a:avLst/>
              <a:gdLst/>
              <a:ahLst/>
              <a:cxnLst/>
              <a:rect l="l" t="t" r="r" b="b"/>
              <a:pathLst>
                <a:path w="20457" h="6539" extrusionOk="0">
                  <a:moveTo>
                    <a:pt x="0" y="1"/>
                  </a:moveTo>
                  <a:cubicBezTo>
                    <a:pt x="0" y="1"/>
                    <a:pt x="7065" y="6539"/>
                    <a:pt x="17259" y="6539"/>
                  </a:cubicBezTo>
                  <a:cubicBezTo>
                    <a:pt x="18294" y="6539"/>
                    <a:pt x="19361" y="6471"/>
                    <a:pt x="20457" y="6323"/>
                  </a:cubicBezTo>
                  <a:cubicBezTo>
                    <a:pt x="20457" y="6323"/>
                    <a:pt x="10882" y="2067"/>
                    <a:pt x="0"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 name="Google Shape;407;p13"/>
            <p:cNvSpPr/>
            <p:nvPr/>
          </p:nvSpPr>
          <p:spPr>
            <a:xfrm>
              <a:off x="1213050" y="1245000"/>
              <a:ext cx="563875" cy="386800"/>
            </a:xfrm>
            <a:custGeom>
              <a:avLst/>
              <a:gdLst/>
              <a:ahLst/>
              <a:cxnLst/>
              <a:rect l="l" t="t" r="r" b="b"/>
              <a:pathLst>
                <a:path w="22555" h="15472" extrusionOk="0">
                  <a:moveTo>
                    <a:pt x="22554" y="0"/>
                  </a:moveTo>
                  <a:cubicBezTo>
                    <a:pt x="22554" y="0"/>
                    <a:pt x="10669" y="6140"/>
                    <a:pt x="1" y="15471"/>
                  </a:cubicBezTo>
                  <a:cubicBezTo>
                    <a:pt x="1" y="15471"/>
                    <a:pt x="14712" y="13192"/>
                    <a:pt x="22554"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 name="Google Shape;408;p13"/>
            <p:cNvSpPr/>
            <p:nvPr/>
          </p:nvSpPr>
          <p:spPr>
            <a:xfrm>
              <a:off x="681125" y="1857450"/>
              <a:ext cx="545625" cy="182450"/>
            </a:xfrm>
            <a:custGeom>
              <a:avLst/>
              <a:gdLst/>
              <a:ahLst/>
              <a:cxnLst/>
              <a:rect l="l" t="t" r="r" b="b"/>
              <a:pathLst>
                <a:path w="21825" h="7298" extrusionOk="0">
                  <a:moveTo>
                    <a:pt x="21825" y="1"/>
                  </a:moveTo>
                  <a:cubicBezTo>
                    <a:pt x="21824" y="1"/>
                    <a:pt x="9271" y="1642"/>
                    <a:pt x="1" y="7296"/>
                  </a:cubicBezTo>
                  <a:cubicBezTo>
                    <a:pt x="1" y="7296"/>
                    <a:pt x="59" y="7298"/>
                    <a:pt x="172" y="7298"/>
                  </a:cubicBezTo>
                  <a:cubicBezTo>
                    <a:pt x="1584" y="7298"/>
                    <a:pt x="11496" y="7037"/>
                    <a:pt x="21825"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 name="Google Shape;409;p13"/>
            <p:cNvSpPr/>
            <p:nvPr/>
          </p:nvSpPr>
          <p:spPr>
            <a:xfrm>
              <a:off x="715325" y="2050000"/>
              <a:ext cx="360975" cy="64975"/>
            </a:xfrm>
            <a:custGeom>
              <a:avLst/>
              <a:gdLst/>
              <a:ahLst/>
              <a:cxnLst/>
              <a:rect l="l" t="t" r="r" b="b"/>
              <a:pathLst>
                <a:path w="14439" h="2599" extrusionOk="0">
                  <a:moveTo>
                    <a:pt x="1547" y="0"/>
                  </a:moveTo>
                  <a:cubicBezTo>
                    <a:pt x="1030" y="0"/>
                    <a:pt x="513" y="16"/>
                    <a:pt x="1" y="50"/>
                  </a:cubicBezTo>
                  <a:cubicBezTo>
                    <a:pt x="1" y="50"/>
                    <a:pt x="4518" y="2598"/>
                    <a:pt x="11328" y="2598"/>
                  </a:cubicBezTo>
                  <a:cubicBezTo>
                    <a:pt x="12319" y="2598"/>
                    <a:pt x="13358" y="2544"/>
                    <a:pt x="14438" y="2421"/>
                  </a:cubicBezTo>
                  <a:cubicBezTo>
                    <a:pt x="14438" y="2421"/>
                    <a:pt x="7957" y="0"/>
                    <a:pt x="1547"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13"/>
            <p:cNvSpPr/>
            <p:nvPr/>
          </p:nvSpPr>
          <p:spPr>
            <a:xfrm>
              <a:off x="681900" y="1551975"/>
              <a:ext cx="958250" cy="507650"/>
            </a:xfrm>
            <a:custGeom>
              <a:avLst/>
              <a:gdLst/>
              <a:ahLst/>
              <a:cxnLst/>
              <a:rect l="l" t="t" r="r" b="b"/>
              <a:pathLst>
                <a:path w="38330" h="20306" extrusionOk="0">
                  <a:moveTo>
                    <a:pt x="38268" y="1"/>
                  </a:moveTo>
                  <a:cubicBezTo>
                    <a:pt x="31490" y="1429"/>
                    <a:pt x="24225" y="2828"/>
                    <a:pt x="17052" y="3436"/>
                  </a:cubicBezTo>
                  <a:lnTo>
                    <a:pt x="16991" y="3436"/>
                  </a:lnTo>
                  <a:lnTo>
                    <a:pt x="0" y="20062"/>
                  </a:lnTo>
                  <a:lnTo>
                    <a:pt x="274" y="20305"/>
                  </a:lnTo>
                  <a:lnTo>
                    <a:pt x="17143" y="3831"/>
                  </a:lnTo>
                  <a:cubicBezTo>
                    <a:pt x="24347" y="3223"/>
                    <a:pt x="31551" y="1825"/>
                    <a:pt x="38329" y="366"/>
                  </a:cubicBezTo>
                  <a:lnTo>
                    <a:pt x="38268" y="1"/>
                  </a:ln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13"/>
            <p:cNvSpPr/>
            <p:nvPr/>
          </p:nvSpPr>
          <p:spPr>
            <a:xfrm>
              <a:off x="-533950" y="185700"/>
              <a:ext cx="2354950" cy="4771375"/>
            </a:xfrm>
            <a:custGeom>
              <a:avLst/>
              <a:gdLst/>
              <a:ahLst/>
              <a:cxnLst/>
              <a:rect l="l" t="t" r="r" b="b"/>
              <a:pathLst>
                <a:path w="94198" h="190855" extrusionOk="0">
                  <a:moveTo>
                    <a:pt x="91918" y="1"/>
                  </a:moveTo>
                  <a:cubicBezTo>
                    <a:pt x="90580" y="1794"/>
                    <a:pt x="89182" y="3496"/>
                    <a:pt x="87905" y="5320"/>
                  </a:cubicBezTo>
                  <a:lnTo>
                    <a:pt x="86021" y="8025"/>
                  </a:lnTo>
                  <a:lnTo>
                    <a:pt x="84197" y="10761"/>
                  </a:lnTo>
                  <a:cubicBezTo>
                    <a:pt x="81735" y="14439"/>
                    <a:pt x="79395" y="18177"/>
                    <a:pt x="77115" y="21916"/>
                  </a:cubicBezTo>
                  <a:cubicBezTo>
                    <a:pt x="72556" y="29454"/>
                    <a:pt x="68270" y="37114"/>
                    <a:pt x="64106" y="44834"/>
                  </a:cubicBezTo>
                  <a:cubicBezTo>
                    <a:pt x="55747" y="60305"/>
                    <a:pt x="47905" y="75990"/>
                    <a:pt x="40336" y="91826"/>
                  </a:cubicBezTo>
                  <a:cubicBezTo>
                    <a:pt x="32828" y="107692"/>
                    <a:pt x="25594" y="123680"/>
                    <a:pt x="18694" y="139820"/>
                  </a:cubicBezTo>
                  <a:cubicBezTo>
                    <a:pt x="15229" y="147875"/>
                    <a:pt x="11886" y="156021"/>
                    <a:pt x="8694" y="164228"/>
                  </a:cubicBezTo>
                  <a:cubicBezTo>
                    <a:pt x="7904" y="166264"/>
                    <a:pt x="7114" y="168331"/>
                    <a:pt x="6354" y="170368"/>
                  </a:cubicBezTo>
                  <a:lnTo>
                    <a:pt x="5199" y="173499"/>
                  </a:lnTo>
                  <a:lnTo>
                    <a:pt x="4104" y="176599"/>
                  </a:lnTo>
                  <a:cubicBezTo>
                    <a:pt x="2615" y="180794"/>
                    <a:pt x="1156" y="184958"/>
                    <a:pt x="1" y="189335"/>
                  </a:cubicBezTo>
                  <a:lnTo>
                    <a:pt x="5867" y="190854"/>
                  </a:lnTo>
                  <a:cubicBezTo>
                    <a:pt x="6901" y="186751"/>
                    <a:pt x="8269" y="182617"/>
                    <a:pt x="9636" y="178514"/>
                  </a:cubicBezTo>
                  <a:lnTo>
                    <a:pt x="10700" y="175414"/>
                  </a:lnTo>
                  <a:lnTo>
                    <a:pt x="11794" y="172344"/>
                  </a:lnTo>
                  <a:cubicBezTo>
                    <a:pt x="12524" y="170307"/>
                    <a:pt x="13284" y="168240"/>
                    <a:pt x="14044" y="166204"/>
                  </a:cubicBezTo>
                  <a:cubicBezTo>
                    <a:pt x="17083" y="158027"/>
                    <a:pt x="20275" y="149881"/>
                    <a:pt x="23588" y="141796"/>
                  </a:cubicBezTo>
                  <a:cubicBezTo>
                    <a:pt x="30214" y="125626"/>
                    <a:pt x="37145" y="109546"/>
                    <a:pt x="44439" y="93649"/>
                  </a:cubicBezTo>
                  <a:cubicBezTo>
                    <a:pt x="51704" y="77753"/>
                    <a:pt x="59303" y="61977"/>
                    <a:pt x="67358" y="46475"/>
                  </a:cubicBezTo>
                  <a:cubicBezTo>
                    <a:pt x="71400" y="38725"/>
                    <a:pt x="75565" y="31035"/>
                    <a:pt x="79942" y="23527"/>
                  </a:cubicBezTo>
                  <a:cubicBezTo>
                    <a:pt x="84349" y="15989"/>
                    <a:pt x="88969" y="8572"/>
                    <a:pt x="94197" y="1672"/>
                  </a:cubicBezTo>
                  <a:lnTo>
                    <a:pt x="91918" y="1"/>
                  </a:ln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 name="Google Shape;412;p13"/>
            <p:cNvSpPr/>
            <p:nvPr/>
          </p:nvSpPr>
          <p:spPr>
            <a:xfrm>
              <a:off x="1184175" y="146950"/>
              <a:ext cx="251550" cy="339700"/>
            </a:xfrm>
            <a:custGeom>
              <a:avLst/>
              <a:gdLst/>
              <a:ahLst/>
              <a:cxnLst/>
              <a:rect l="l" t="t" r="r" b="b"/>
              <a:pathLst>
                <a:path w="10062" h="13588" extrusionOk="0">
                  <a:moveTo>
                    <a:pt x="1" y="0"/>
                  </a:moveTo>
                  <a:lnTo>
                    <a:pt x="1" y="0"/>
                  </a:lnTo>
                  <a:cubicBezTo>
                    <a:pt x="0" y="1"/>
                    <a:pt x="1" y="1"/>
                    <a:pt x="1" y="2"/>
                  </a:cubicBezTo>
                  <a:lnTo>
                    <a:pt x="1" y="2"/>
                  </a:lnTo>
                  <a:cubicBezTo>
                    <a:pt x="1" y="2"/>
                    <a:pt x="1" y="1"/>
                    <a:pt x="1" y="0"/>
                  </a:cubicBezTo>
                  <a:close/>
                  <a:moveTo>
                    <a:pt x="1" y="2"/>
                  </a:moveTo>
                  <a:cubicBezTo>
                    <a:pt x="1917" y="9302"/>
                    <a:pt x="10062" y="13587"/>
                    <a:pt x="10062" y="13587"/>
                  </a:cubicBezTo>
                  <a:cubicBezTo>
                    <a:pt x="5690" y="6081"/>
                    <a:pt x="63" y="129"/>
                    <a:pt x="1" y="2"/>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 name="Google Shape;413;p13"/>
            <p:cNvSpPr/>
            <p:nvPr/>
          </p:nvSpPr>
          <p:spPr>
            <a:xfrm>
              <a:off x="1377950" y="202425"/>
              <a:ext cx="71450" cy="561575"/>
            </a:xfrm>
            <a:custGeom>
              <a:avLst/>
              <a:gdLst/>
              <a:ahLst/>
              <a:cxnLst/>
              <a:rect l="l" t="t" r="r" b="b"/>
              <a:pathLst>
                <a:path w="2858" h="22463" extrusionOk="0">
                  <a:moveTo>
                    <a:pt x="396" y="0"/>
                  </a:moveTo>
                  <a:lnTo>
                    <a:pt x="1" y="122"/>
                  </a:lnTo>
                  <a:cubicBezTo>
                    <a:pt x="2128" y="7295"/>
                    <a:pt x="2463" y="15016"/>
                    <a:pt x="1034" y="22402"/>
                  </a:cubicBezTo>
                  <a:lnTo>
                    <a:pt x="1399" y="22463"/>
                  </a:lnTo>
                  <a:lnTo>
                    <a:pt x="1399" y="22463"/>
                  </a:lnTo>
                  <a:cubicBezTo>
                    <a:pt x="2858" y="15016"/>
                    <a:pt x="2523" y="7265"/>
                    <a:pt x="396"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14" name="Google Shape;414;p13"/>
          <p:cNvSpPr/>
          <p:nvPr/>
        </p:nvSpPr>
        <p:spPr>
          <a:xfrm>
            <a:off x="-63500" y="5990333"/>
            <a:ext cx="12395200" cy="994800"/>
          </a:xfrm>
          <a:prstGeom prst="rect">
            <a:avLst/>
          </a:pr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5835171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571"/>
        <p:cNvGrpSpPr/>
        <p:nvPr/>
      </p:nvGrpSpPr>
      <p:grpSpPr>
        <a:xfrm>
          <a:off x="0" y="0"/>
          <a:ext cx="0" cy="0"/>
          <a:chOff x="0" y="0"/>
          <a:chExt cx="0" cy="0"/>
        </a:xfrm>
      </p:grpSpPr>
      <p:sp>
        <p:nvSpPr>
          <p:cNvPr id="572" name="Google Shape;572;p20"/>
          <p:cNvSpPr txBox="1">
            <a:spLocks noGrp="1"/>
          </p:cNvSpPr>
          <p:nvPr>
            <p:ph type="title"/>
          </p:nvPr>
        </p:nvSpPr>
        <p:spPr>
          <a:xfrm rot="-381">
            <a:off x="6741900" y="2271519"/>
            <a:ext cx="3605200" cy="72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73" name="Google Shape;573;p20"/>
          <p:cNvSpPr txBox="1">
            <a:spLocks noGrp="1"/>
          </p:cNvSpPr>
          <p:nvPr>
            <p:ph type="subTitle" idx="1"/>
          </p:nvPr>
        </p:nvSpPr>
        <p:spPr>
          <a:xfrm>
            <a:off x="6741900" y="2938400"/>
            <a:ext cx="3605200" cy="1704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grpSp>
        <p:nvGrpSpPr>
          <p:cNvPr id="574" name="Google Shape;574;p20"/>
          <p:cNvGrpSpPr/>
          <p:nvPr/>
        </p:nvGrpSpPr>
        <p:grpSpPr>
          <a:xfrm rot="3841457" flipH="1">
            <a:off x="-1021604" y="-2690189"/>
            <a:ext cx="4297064" cy="6466345"/>
            <a:chOff x="5219200" y="-59750"/>
            <a:chExt cx="3222725" cy="4849650"/>
          </a:xfrm>
        </p:grpSpPr>
        <p:sp>
          <p:nvSpPr>
            <p:cNvPr id="575" name="Google Shape;575;p20"/>
            <p:cNvSpPr/>
            <p:nvPr/>
          </p:nvSpPr>
          <p:spPr>
            <a:xfrm>
              <a:off x="5751125" y="32975"/>
              <a:ext cx="2690800" cy="4756925"/>
            </a:xfrm>
            <a:custGeom>
              <a:avLst/>
              <a:gdLst/>
              <a:ahLst/>
              <a:cxnLst/>
              <a:rect l="l" t="t" r="r" b="b"/>
              <a:pathLst>
                <a:path w="107632" h="190277" extrusionOk="0">
                  <a:moveTo>
                    <a:pt x="2919" y="0"/>
                  </a:moveTo>
                  <a:lnTo>
                    <a:pt x="1" y="2432"/>
                  </a:lnTo>
                  <a:cubicBezTo>
                    <a:pt x="45260" y="57843"/>
                    <a:pt x="79516" y="122069"/>
                    <a:pt x="100337" y="190276"/>
                  </a:cubicBezTo>
                  <a:lnTo>
                    <a:pt x="107632" y="187997"/>
                  </a:lnTo>
                  <a:cubicBezTo>
                    <a:pt x="85291" y="119212"/>
                    <a:pt x="49485" y="55016"/>
                    <a:pt x="2919"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20"/>
            <p:cNvSpPr/>
            <p:nvPr/>
          </p:nvSpPr>
          <p:spPr>
            <a:xfrm>
              <a:off x="7057400" y="3028525"/>
              <a:ext cx="645150" cy="170175"/>
            </a:xfrm>
            <a:custGeom>
              <a:avLst/>
              <a:gdLst/>
              <a:ahLst/>
              <a:cxnLst/>
              <a:rect l="l" t="t" r="r" b="b"/>
              <a:pathLst>
                <a:path w="25806" h="6807" extrusionOk="0">
                  <a:moveTo>
                    <a:pt x="5808" y="1"/>
                  </a:moveTo>
                  <a:cubicBezTo>
                    <a:pt x="3950" y="1"/>
                    <a:pt x="2007" y="174"/>
                    <a:pt x="0" y="575"/>
                  </a:cubicBezTo>
                  <a:cubicBezTo>
                    <a:pt x="0" y="575"/>
                    <a:pt x="12128" y="5134"/>
                    <a:pt x="25806" y="6806"/>
                  </a:cubicBezTo>
                  <a:cubicBezTo>
                    <a:pt x="25806" y="6806"/>
                    <a:pt x="17463" y="1"/>
                    <a:pt x="5808"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20"/>
            <p:cNvSpPr/>
            <p:nvPr/>
          </p:nvSpPr>
          <p:spPr>
            <a:xfrm>
              <a:off x="7345400" y="2894700"/>
              <a:ext cx="357150" cy="304750"/>
            </a:xfrm>
            <a:custGeom>
              <a:avLst/>
              <a:gdLst/>
              <a:ahLst/>
              <a:cxnLst/>
              <a:rect l="l" t="t" r="r" b="b"/>
              <a:pathLst>
                <a:path w="14286" h="12190" extrusionOk="0">
                  <a:moveTo>
                    <a:pt x="30" y="1"/>
                  </a:moveTo>
                  <a:lnTo>
                    <a:pt x="30" y="1"/>
                  </a:lnTo>
                  <a:cubicBezTo>
                    <a:pt x="0" y="1"/>
                    <a:pt x="6170" y="6809"/>
                    <a:pt x="14286" y="12190"/>
                  </a:cubicBezTo>
                  <a:cubicBezTo>
                    <a:pt x="14286" y="12190"/>
                    <a:pt x="10122" y="2858"/>
                    <a:pt x="30"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20"/>
            <p:cNvSpPr/>
            <p:nvPr/>
          </p:nvSpPr>
          <p:spPr>
            <a:xfrm>
              <a:off x="6289125" y="-59750"/>
              <a:ext cx="326800" cy="704450"/>
            </a:xfrm>
            <a:custGeom>
              <a:avLst/>
              <a:gdLst/>
              <a:ahLst/>
              <a:cxnLst/>
              <a:rect l="l" t="t" r="r" b="b"/>
              <a:pathLst>
                <a:path w="13072" h="28178" extrusionOk="0">
                  <a:moveTo>
                    <a:pt x="13071" y="1"/>
                  </a:moveTo>
                  <a:lnTo>
                    <a:pt x="13071" y="1"/>
                  </a:lnTo>
                  <a:cubicBezTo>
                    <a:pt x="1" y="11369"/>
                    <a:pt x="457" y="28178"/>
                    <a:pt x="457" y="28178"/>
                  </a:cubicBezTo>
                  <a:cubicBezTo>
                    <a:pt x="8603" y="14439"/>
                    <a:pt x="13071" y="62"/>
                    <a:pt x="1307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20"/>
            <p:cNvSpPr/>
            <p:nvPr/>
          </p:nvSpPr>
          <p:spPr>
            <a:xfrm>
              <a:off x="6160725" y="101350"/>
              <a:ext cx="159600" cy="544100"/>
            </a:xfrm>
            <a:custGeom>
              <a:avLst/>
              <a:gdLst/>
              <a:ahLst/>
              <a:cxnLst/>
              <a:rect l="l" t="t" r="r" b="b"/>
              <a:pathLst>
                <a:path w="6384" h="21764" extrusionOk="0">
                  <a:moveTo>
                    <a:pt x="4559" y="1"/>
                  </a:moveTo>
                  <a:cubicBezTo>
                    <a:pt x="0" y="11308"/>
                    <a:pt x="5654" y="21764"/>
                    <a:pt x="5654" y="21764"/>
                  </a:cubicBezTo>
                  <a:cubicBezTo>
                    <a:pt x="6383" y="10488"/>
                    <a:pt x="4560" y="2"/>
                    <a:pt x="455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20"/>
            <p:cNvSpPr/>
            <p:nvPr/>
          </p:nvSpPr>
          <p:spPr>
            <a:xfrm>
              <a:off x="6616650" y="2131775"/>
              <a:ext cx="415675" cy="105800"/>
            </a:xfrm>
            <a:custGeom>
              <a:avLst/>
              <a:gdLst/>
              <a:ahLst/>
              <a:cxnLst/>
              <a:rect l="l" t="t" r="r" b="b"/>
              <a:pathLst>
                <a:path w="16627" h="4232" extrusionOk="0">
                  <a:moveTo>
                    <a:pt x="16627" y="1"/>
                  </a:moveTo>
                  <a:lnTo>
                    <a:pt x="16627" y="1"/>
                  </a:lnTo>
                  <a:cubicBezTo>
                    <a:pt x="7812" y="1004"/>
                    <a:pt x="1" y="3800"/>
                    <a:pt x="1" y="3800"/>
                  </a:cubicBezTo>
                  <a:cubicBezTo>
                    <a:pt x="1387" y="4103"/>
                    <a:pt x="2728" y="4232"/>
                    <a:pt x="4007" y="4232"/>
                  </a:cubicBezTo>
                  <a:cubicBezTo>
                    <a:pt x="11338" y="4232"/>
                    <a:pt x="16627" y="1"/>
                    <a:pt x="16627"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 name="Google Shape;581;p20"/>
            <p:cNvSpPr/>
            <p:nvPr/>
          </p:nvSpPr>
          <p:spPr>
            <a:xfrm>
              <a:off x="6520900" y="1776900"/>
              <a:ext cx="425575" cy="339700"/>
            </a:xfrm>
            <a:custGeom>
              <a:avLst/>
              <a:gdLst/>
              <a:ahLst/>
              <a:cxnLst/>
              <a:rect l="l" t="t" r="r" b="b"/>
              <a:pathLst>
                <a:path w="17023" h="13588" extrusionOk="0">
                  <a:moveTo>
                    <a:pt x="1" y="1"/>
                  </a:moveTo>
                  <a:lnTo>
                    <a:pt x="1" y="1"/>
                  </a:lnTo>
                  <a:cubicBezTo>
                    <a:pt x="0" y="1"/>
                    <a:pt x="0" y="2"/>
                    <a:pt x="1" y="3"/>
                  </a:cubicBezTo>
                  <a:lnTo>
                    <a:pt x="1" y="3"/>
                  </a:lnTo>
                  <a:cubicBezTo>
                    <a:pt x="1" y="2"/>
                    <a:pt x="1" y="2"/>
                    <a:pt x="1" y="1"/>
                  </a:cubicBezTo>
                  <a:close/>
                  <a:moveTo>
                    <a:pt x="1" y="3"/>
                  </a:moveTo>
                  <a:lnTo>
                    <a:pt x="1" y="3"/>
                  </a:lnTo>
                  <a:cubicBezTo>
                    <a:pt x="5412" y="10944"/>
                    <a:pt x="17022" y="13588"/>
                    <a:pt x="17022" y="13588"/>
                  </a:cubicBezTo>
                  <a:cubicBezTo>
                    <a:pt x="9104" y="5640"/>
                    <a:pt x="113" y="107"/>
                    <a:pt x="1"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 name="Google Shape;582;p20"/>
            <p:cNvSpPr/>
            <p:nvPr/>
          </p:nvSpPr>
          <p:spPr>
            <a:xfrm>
              <a:off x="6920600" y="2295150"/>
              <a:ext cx="423300" cy="177850"/>
            </a:xfrm>
            <a:custGeom>
              <a:avLst/>
              <a:gdLst/>
              <a:ahLst/>
              <a:cxnLst/>
              <a:rect l="l" t="t" r="r" b="b"/>
              <a:pathLst>
                <a:path w="16932" h="7114" extrusionOk="0">
                  <a:moveTo>
                    <a:pt x="1" y="1"/>
                  </a:moveTo>
                  <a:cubicBezTo>
                    <a:pt x="1" y="1"/>
                    <a:pt x="2" y="2"/>
                    <a:pt x="4" y="3"/>
                  </a:cubicBezTo>
                  <a:lnTo>
                    <a:pt x="4" y="3"/>
                  </a:lnTo>
                  <a:cubicBezTo>
                    <a:pt x="3" y="2"/>
                    <a:pt x="2" y="2"/>
                    <a:pt x="1" y="1"/>
                  </a:cubicBezTo>
                  <a:close/>
                  <a:moveTo>
                    <a:pt x="4" y="3"/>
                  </a:moveTo>
                  <a:cubicBezTo>
                    <a:pt x="8423" y="6749"/>
                    <a:pt x="16931" y="7113"/>
                    <a:pt x="16931" y="7113"/>
                  </a:cubicBezTo>
                  <a:cubicBezTo>
                    <a:pt x="9981" y="2119"/>
                    <a:pt x="203" y="103"/>
                    <a:pt x="4" y="3"/>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 name="Google Shape;583;p20"/>
            <p:cNvSpPr/>
            <p:nvPr/>
          </p:nvSpPr>
          <p:spPr>
            <a:xfrm>
              <a:off x="7039900" y="2457650"/>
              <a:ext cx="291075" cy="39850"/>
            </a:xfrm>
            <a:custGeom>
              <a:avLst/>
              <a:gdLst/>
              <a:ahLst/>
              <a:cxnLst/>
              <a:rect l="l" t="t" r="r" b="b"/>
              <a:pathLst>
                <a:path w="11643" h="1594" extrusionOk="0">
                  <a:moveTo>
                    <a:pt x="8756" y="0"/>
                  </a:moveTo>
                  <a:cubicBezTo>
                    <a:pt x="4223" y="0"/>
                    <a:pt x="1" y="1221"/>
                    <a:pt x="1" y="1221"/>
                  </a:cubicBezTo>
                  <a:cubicBezTo>
                    <a:pt x="1449" y="1489"/>
                    <a:pt x="2812" y="1594"/>
                    <a:pt x="4060" y="1594"/>
                  </a:cubicBezTo>
                  <a:cubicBezTo>
                    <a:pt x="8624" y="1594"/>
                    <a:pt x="11643" y="188"/>
                    <a:pt x="11643" y="188"/>
                  </a:cubicBezTo>
                  <a:cubicBezTo>
                    <a:pt x="10691" y="55"/>
                    <a:pt x="9717" y="0"/>
                    <a:pt x="8756"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 name="Google Shape;584;p20"/>
            <p:cNvSpPr/>
            <p:nvPr/>
          </p:nvSpPr>
          <p:spPr>
            <a:xfrm>
              <a:off x="6609050" y="2027675"/>
              <a:ext cx="734075" cy="461275"/>
            </a:xfrm>
            <a:custGeom>
              <a:avLst/>
              <a:gdLst/>
              <a:ahLst/>
              <a:cxnLst/>
              <a:rect l="l" t="t" r="r" b="b"/>
              <a:pathLst>
                <a:path w="29363" h="18451" extrusionOk="0">
                  <a:moveTo>
                    <a:pt x="122" y="1"/>
                  </a:moveTo>
                  <a:lnTo>
                    <a:pt x="1" y="365"/>
                  </a:lnTo>
                  <a:cubicBezTo>
                    <a:pt x="5289" y="1885"/>
                    <a:pt x="10943" y="3466"/>
                    <a:pt x="16627" y="4377"/>
                  </a:cubicBezTo>
                  <a:lnTo>
                    <a:pt x="29089" y="18451"/>
                  </a:lnTo>
                  <a:lnTo>
                    <a:pt x="29363" y="18207"/>
                  </a:lnTo>
                  <a:lnTo>
                    <a:pt x="16840" y="3982"/>
                  </a:lnTo>
                  <a:lnTo>
                    <a:pt x="16749" y="3982"/>
                  </a:lnTo>
                  <a:cubicBezTo>
                    <a:pt x="11095" y="3070"/>
                    <a:pt x="5381" y="1520"/>
                    <a:pt x="122"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 name="Google Shape;585;p20"/>
            <p:cNvSpPr/>
            <p:nvPr/>
          </p:nvSpPr>
          <p:spPr>
            <a:xfrm>
              <a:off x="6601450" y="562600"/>
              <a:ext cx="307025" cy="373900"/>
            </a:xfrm>
            <a:custGeom>
              <a:avLst/>
              <a:gdLst/>
              <a:ahLst/>
              <a:cxnLst/>
              <a:rect l="l" t="t" r="r" b="b"/>
              <a:pathLst>
                <a:path w="12281" h="14956" extrusionOk="0">
                  <a:moveTo>
                    <a:pt x="12281" y="1"/>
                  </a:moveTo>
                  <a:lnTo>
                    <a:pt x="12281" y="1"/>
                  </a:lnTo>
                  <a:cubicBezTo>
                    <a:pt x="12279" y="1"/>
                    <a:pt x="5429" y="6525"/>
                    <a:pt x="1" y="14955"/>
                  </a:cubicBezTo>
                  <a:cubicBezTo>
                    <a:pt x="1" y="14955"/>
                    <a:pt x="9575" y="10487"/>
                    <a:pt x="12280" y="1"/>
                  </a:cubicBezTo>
                  <a:cubicBezTo>
                    <a:pt x="12281" y="1"/>
                    <a:pt x="12281" y="1"/>
                    <a:pt x="1228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 name="Google Shape;586;p20"/>
            <p:cNvSpPr/>
            <p:nvPr/>
          </p:nvSpPr>
          <p:spPr>
            <a:xfrm>
              <a:off x="6500375" y="235850"/>
              <a:ext cx="208250" cy="604150"/>
            </a:xfrm>
            <a:custGeom>
              <a:avLst/>
              <a:gdLst/>
              <a:ahLst/>
              <a:cxnLst/>
              <a:rect l="l" t="t" r="r" b="b"/>
              <a:pathLst>
                <a:path w="8330" h="24166" extrusionOk="0">
                  <a:moveTo>
                    <a:pt x="1" y="1"/>
                  </a:moveTo>
                  <a:cubicBezTo>
                    <a:pt x="1" y="2"/>
                    <a:pt x="1065" y="12068"/>
                    <a:pt x="5168" y="24165"/>
                  </a:cubicBezTo>
                  <a:cubicBezTo>
                    <a:pt x="5168" y="24165"/>
                    <a:pt x="8329" y="11065"/>
                    <a:pt x="1"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 name="Google Shape;587;p20"/>
            <p:cNvSpPr/>
            <p:nvPr/>
          </p:nvSpPr>
          <p:spPr>
            <a:xfrm>
              <a:off x="6750400" y="906075"/>
              <a:ext cx="136800" cy="518275"/>
            </a:xfrm>
            <a:custGeom>
              <a:avLst/>
              <a:gdLst/>
              <a:ahLst/>
              <a:cxnLst/>
              <a:rect l="l" t="t" r="r" b="b"/>
              <a:pathLst>
                <a:path w="5472" h="20731" extrusionOk="0">
                  <a:moveTo>
                    <a:pt x="2979" y="1"/>
                  </a:moveTo>
                  <a:lnTo>
                    <a:pt x="2979" y="1"/>
                  </a:lnTo>
                  <a:cubicBezTo>
                    <a:pt x="2979" y="2"/>
                    <a:pt x="0" y="11035"/>
                    <a:pt x="1550" y="20730"/>
                  </a:cubicBezTo>
                  <a:cubicBezTo>
                    <a:pt x="1550" y="20730"/>
                    <a:pt x="5471" y="11916"/>
                    <a:pt x="2979" y="1"/>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 name="Google Shape;588;p20"/>
            <p:cNvSpPr/>
            <p:nvPr/>
          </p:nvSpPr>
          <p:spPr>
            <a:xfrm>
              <a:off x="6810425" y="1118850"/>
              <a:ext cx="172525" cy="281950"/>
            </a:xfrm>
            <a:custGeom>
              <a:avLst/>
              <a:gdLst/>
              <a:ahLst/>
              <a:cxnLst/>
              <a:rect l="l" t="t" r="r" b="b"/>
              <a:pathLst>
                <a:path w="6901" h="11278" extrusionOk="0">
                  <a:moveTo>
                    <a:pt x="6900" y="0"/>
                  </a:moveTo>
                  <a:lnTo>
                    <a:pt x="6900" y="0"/>
                  </a:lnTo>
                  <a:cubicBezTo>
                    <a:pt x="6900" y="1"/>
                    <a:pt x="1976" y="5350"/>
                    <a:pt x="0" y="11277"/>
                  </a:cubicBezTo>
                  <a:cubicBezTo>
                    <a:pt x="0" y="11277"/>
                    <a:pt x="4773" y="7478"/>
                    <a:pt x="6900" y="0"/>
                  </a:cubicBez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 name="Google Shape;589;p20"/>
            <p:cNvSpPr/>
            <p:nvPr/>
          </p:nvSpPr>
          <p:spPr>
            <a:xfrm>
              <a:off x="6599175" y="456975"/>
              <a:ext cx="210525" cy="971175"/>
            </a:xfrm>
            <a:custGeom>
              <a:avLst/>
              <a:gdLst/>
              <a:ahLst/>
              <a:cxnLst/>
              <a:rect l="l" t="t" r="r" b="b"/>
              <a:pathLst>
                <a:path w="8421" h="38847" extrusionOk="0">
                  <a:moveTo>
                    <a:pt x="4408" y="1"/>
                  </a:moveTo>
                  <a:cubicBezTo>
                    <a:pt x="3314" y="6141"/>
                    <a:pt x="2037" y="12676"/>
                    <a:pt x="61" y="18907"/>
                  </a:cubicBezTo>
                  <a:lnTo>
                    <a:pt x="0" y="18968"/>
                  </a:lnTo>
                  <a:lnTo>
                    <a:pt x="8025" y="38846"/>
                  </a:lnTo>
                  <a:lnTo>
                    <a:pt x="8420" y="38725"/>
                  </a:lnTo>
                  <a:lnTo>
                    <a:pt x="426" y="18968"/>
                  </a:lnTo>
                  <a:cubicBezTo>
                    <a:pt x="2371" y="12737"/>
                    <a:pt x="3709" y="6202"/>
                    <a:pt x="4803" y="92"/>
                  </a:cubicBezTo>
                  <a:lnTo>
                    <a:pt x="4408" y="1"/>
                  </a:lnTo>
                  <a:close/>
                </a:path>
              </a:pathLst>
            </a:custGeom>
            <a:solidFill>
              <a:srgbClr val="EFE1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 name="Google Shape;590;p20"/>
            <p:cNvSpPr/>
            <p:nvPr/>
          </p:nvSpPr>
          <p:spPr>
            <a:xfrm>
              <a:off x="5846125" y="265500"/>
              <a:ext cx="158075" cy="532700"/>
            </a:xfrm>
            <a:custGeom>
              <a:avLst/>
              <a:gdLst/>
              <a:ahLst/>
              <a:cxnLst/>
              <a:rect l="l" t="t" r="r" b="b"/>
              <a:pathLst>
                <a:path w="6323" h="21308" extrusionOk="0">
                  <a:moveTo>
                    <a:pt x="5259" y="0"/>
                  </a:moveTo>
                  <a:cubicBezTo>
                    <a:pt x="0" y="10730"/>
                    <a:pt x="4803" y="21307"/>
                    <a:pt x="4803" y="21307"/>
                  </a:cubicBezTo>
                  <a:cubicBezTo>
                    <a:pt x="6323" y="10365"/>
                    <a:pt x="5259" y="1"/>
                    <a:pt x="5259"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1" name="Google Shape;591;p20"/>
            <p:cNvSpPr/>
            <p:nvPr/>
          </p:nvSpPr>
          <p:spPr>
            <a:xfrm>
              <a:off x="5803575" y="458500"/>
              <a:ext cx="163400" cy="339700"/>
            </a:xfrm>
            <a:custGeom>
              <a:avLst/>
              <a:gdLst/>
              <a:ahLst/>
              <a:cxnLst/>
              <a:rect l="l" t="t" r="r" b="b"/>
              <a:pathLst>
                <a:path w="6536" h="13588" extrusionOk="0">
                  <a:moveTo>
                    <a:pt x="0" y="1"/>
                  </a:moveTo>
                  <a:cubicBezTo>
                    <a:pt x="0" y="1"/>
                    <a:pt x="0" y="1"/>
                    <a:pt x="0" y="1"/>
                  </a:cubicBezTo>
                  <a:lnTo>
                    <a:pt x="0" y="1"/>
                  </a:lnTo>
                  <a:cubicBezTo>
                    <a:pt x="0" y="1"/>
                    <a:pt x="0" y="1"/>
                    <a:pt x="0" y="1"/>
                  </a:cubicBezTo>
                  <a:close/>
                  <a:moveTo>
                    <a:pt x="0" y="1"/>
                  </a:moveTo>
                  <a:lnTo>
                    <a:pt x="0" y="1"/>
                  </a:lnTo>
                  <a:cubicBezTo>
                    <a:pt x="122" y="8481"/>
                    <a:pt x="6535" y="13587"/>
                    <a:pt x="6535" y="13587"/>
                  </a:cubicBezTo>
                  <a:cubicBezTo>
                    <a:pt x="3952" y="6233"/>
                    <a:pt x="1" y="33"/>
                    <a:pt x="0"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2" name="Google Shape;592;p20"/>
            <p:cNvSpPr/>
            <p:nvPr/>
          </p:nvSpPr>
          <p:spPr>
            <a:xfrm>
              <a:off x="5293675" y="935650"/>
              <a:ext cx="693050" cy="157375"/>
            </a:xfrm>
            <a:custGeom>
              <a:avLst/>
              <a:gdLst/>
              <a:ahLst/>
              <a:cxnLst/>
              <a:rect l="l" t="t" r="r" b="b"/>
              <a:pathLst>
                <a:path w="27722" h="6295" extrusionOk="0">
                  <a:moveTo>
                    <a:pt x="3" y="945"/>
                  </a:moveTo>
                  <a:cubicBezTo>
                    <a:pt x="1" y="945"/>
                    <a:pt x="1" y="945"/>
                    <a:pt x="1" y="945"/>
                  </a:cubicBezTo>
                  <a:cubicBezTo>
                    <a:pt x="1" y="945"/>
                    <a:pt x="2" y="945"/>
                    <a:pt x="3" y="945"/>
                  </a:cubicBezTo>
                  <a:lnTo>
                    <a:pt x="3" y="945"/>
                  </a:lnTo>
                  <a:cubicBezTo>
                    <a:pt x="3" y="945"/>
                    <a:pt x="3" y="945"/>
                    <a:pt x="3" y="945"/>
                  </a:cubicBezTo>
                  <a:close/>
                  <a:moveTo>
                    <a:pt x="7662" y="0"/>
                  </a:moveTo>
                  <a:cubicBezTo>
                    <a:pt x="5231" y="0"/>
                    <a:pt x="2662" y="276"/>
                    <a:pt x="3" y="945"/>
                  </a:cubicBezTo>
                  <a:lnTo>
                    <a:pt x="3" y="945"/>
                  </a:lnTo>
                  <a:cubicBezTo>
                    <a:pt x="211" y="953"/>
                    <a:pt x="13248" y="5149"/>
                    <a:pt x="27721" y="6295"/>
                  </a:cubicBezTo>
                  <a:cubicBezTo>
                    <a:pt x="27721" y="6295"/>
                    <a:pt x="19266" y="0"/>
                    <a:pt x="7662"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3" name="Google Shape;593;p20"/>
            <p:cNvSpPr/>
            <p:nvPr/>
          </p:nvSpPr>
          <p:spPr>
            <a:xfrm>
              <a:off x="6047500" y="1169000"/>
              <a:ext cx="276625" cy="185450"/>
            </a:xfrm>
            <a:custGeom>
              <a:avLst/>
              <a:gdLst/>
              <a:ahLst/>
              <a:cxnLst/>
              <a:rect l="l" t="t" r="r" b="b"/>
              <a:pathLst>
                <a:path w="11065" h="7418" extrusionOk="0">
                  <a:moveTo>
                    <a:pt x="11064" y="1"/>
                  </a:moveTo>
                  <a:cubicBezTo>
                    <a:pt x="11064" y="1"/>
                    <a:pt x="5046" y="1429"/>
                    <a:pt x="0" y="7417"/>
                  </a:cubicBezTo>
                  <a:cubicBezTo>
                    <a:pt x="0" y="7417"/>
                    <a:pt x="6778" y="4590"/>
                    <a:pt x="11064"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4" name="Google Shape;594;p20"/>
            <p:cNvSpPr/>
            <p:nvPr/>
          </p:nvSpPr>
          <p:spPr>
            <a:xfrm>
              <a:off x="5537600" y="1099850"/>
              <a:ext cx="411125" cy="269775"/>
            </a:xfrm>
            <a:custGeom>
              <a:avLst/>
              <a:gdLst/>
              <a:ahLst/>
              <a:cxnLst/>
              <a:rect l="l" t="t" r="r" b="b"/>
              <a:pathLst>
                <a:path w="16445" h="10791" extrusionOk="0">
                  <a:moveTo>
                    <a:pt x="16445" y="1"/>
                  </a:moveTo>
                  <a:cubicBezTo>
                    <a:pt x="16444" y="1"/>
                    <a:pt x="7143" y="1764"/>
                    <a:pt x="1" y="10791"/>
                  </a:cubicBezTo>
                  <a:cubicBezTo>
                    <a:pt x="1" y="10791"/>
                    <a:pt x="9332" y="6080"/>
                    <a:pt x="16445" y="1"/>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20"/>
            <p:cNvSpPr/>
            <p:nvPr/>
          </p:nvSpPr>
          <p:spPr>
            <a:xfrm>
              <a:off x="5530000" y="1085425"/>
              <a:ext cx="848075" cy="133750"/>
            </a:xfrm>
            <a:custGeom>
              <a:avLst/>
              <a:gdLst/>
              <a:ahLst/>
              <a:cxnLst/>
              <a:rect l="l" t="t" r="r" b="b"/>
              <a:pathLst>
                <a:path w="33923" h="5350" extrusionOk="0">
                  <a:moveTo>
                    <a:pt x="18238" y="0"/>
                  </a:moveTo>
                  <a:lnTo>
                    <a:pt x="1" y="4985"/>
                  </a:lnTo>
                  <a:lnTo>
                    <a:pt x="92" y="5350"/>
                  </a:lnTo>
                  <a:lnTo>
                    <a:pt x="18238" y="365"/>
                  </a:lnTo>
                  <a:cubicBezTo>
                    <a:pt x="23314" y="2006"/>
                    <a:pt x="28603" y="3222"/>
                    <a:pt x="33892" y="4073"/>
                  </a:cubicBezTo>
                  <a:lnTo>
                    <a:pt x="33922" y="3678"/>
                  </a:lnTo>
                  <a:cubicBezTo>
                    <a:pt x="28633" y="2857"/>
                    <a:pt x="23345" y="1641"/>
                    <a:pt x="18268"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6" name="Google Shape;596;p20"/>
            <p:cNvSpPr/>
            <p:nvPr/>
          </p:nvSpPr>
          <p:spPr>
            <a:xfrm>
              <a:off x="5219200" y="329325"/>
              <a:ext cx="3057850" cy="2771350"/>
            </a:xfrm>
            <a:custGeom>
              <a:avLst/>
              <a:gdLst/>
              <a:ahLst/>
              <a:cxnLst/>
              <a:rect l="l" t="t" r="r" b="b"/>
              <a:pathLst>
                <a:path w="122314" h="110854" extrusionOk="0">
                  <a:moveTo>
                    <a:pt x="1825" y="0"/>
                  </a:moveTo>
                  <a:lnTo>
                    <a:pt x="1" y="3344"/>
                  </a:lnTo>
                  <a:cubicBezTo>
                    <a:pt x="46628" y="29515"/>
                    <a:pt x="86933" y="66688"/>
                    <a:pt x="116690" y="110853"/>
                  </a:cubicBezTo>
                  <a:lnTo>
                    <a:pt x="122313" y="106993"/>
                  </a:lnTo>
                  <a:cubicBezTo>
                    <a:pt x="91127" y="62494"/>
                    <a:pt x="49485" y="25563"/>
                    <a:pt x="1825" y="0"/>
                  </a:cubicBezTo>
                  <a:close/>
                </a:path>
              </a:pathLst>
            </a:custGeom>
            <a:solidFill>
              <a:srgbClr val="E8D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7" name="Google Shape;597;p20"/>
          <p:cNvSpPr/>
          <p:nvPr/>
        </p:nvSpPr>
        <p:spPr>
          <a:xfrm>
            <a:off x="-63500" y="4732767"/>
            <a:ext cx="12395200" cy="2252400"/>
          </a:xfrm>
          <a:prstGeom prst="rect">
            <a:avLst/>
          </a:pr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5443178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4_仅标题">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807" y="0"/>
            <a:ext cx="12188388" cy="6858000"/>
          </a:xfrm>
          <a:prstGeom prst="rect">
            <a:avLst/>
          </a:prstGeom>
        </p:spPr>
      </p:pic>
    </p:spTree>
    <p:extLst>
      <p:ext uri="{BB962C8B-B14F-4D97-AF65-F5344CB8AC3E}">
        <p14:creationId xmlns:p14="http://schemas.microsoft.com/office/powerpoint/2010/main" val="3776185711"/>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950967" y="719333"/>
            <a:ext cx="102900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9" name="Google Shape;29;p4"/>
          <p:cNvSpPr txBox="1">
            <a:spLocks noGrp="1"/>
          </p:cNvSpPr>
          <p:nvPr>
            <p:ph type="body" idx="1"/>
          </p:nvPr>
        </p:nvSpPr>
        <p:spPr>
          <a:xfrm>
            <a:off x="950967" y="1604600"/>
            <a:ext cx="10290000" cy="45340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Clr>
                <a:srgbClr val="434343"/>
              </a:buClr>
              <a:buSzPts val="1200"/>
              <a:buAutoNum type="arabicPeriod"/>
              <a:defRPr sz="1600"/>
            </a:lvl1pPr>
            <a:lvl2pPr marL="1219170" lvl="1" indent="-406390">
              <a:spcBef>
                <a:spcPts val="0"/>
              </a:spcBef>
              <a:spcAft>
                <a:spcPts val="0"/>
              </a:spcAft>
              <a:buClr>
                <a:srgbClr val="434343"/>
              </a:buClr>
              <a:buSzPts val="1200"/>
              <a:buFont typeface="Roboto Condensed Light"/>
              <a:buAutoNum type="alphaLcPeriod"/>
              <a:defRPr/>
            </a:lvl2pPr>
            <a:lvl3pPr marL="1828754" lvl="2" indent="-406390">
              <a:spcBef>
                <a:spcPts val="0"/>
              </a:spcBef>
              <a:spcAft>
                <a:spcPts val="0"/>
              </a:spcAft>
              <a:buClr>
                <a:srgbClr val="434343"/>
              </a:buClr>
              <a:buSzPts val="1200"/>
              <a:buFont typeface="Roboto Condensed Light"/>
              <a:buAutoNum type="romanLcPeriod"/>
              <a:defRPr/>
            </a:lvl3pPr>
            <a:lvl4pPr marL="2438339" lvl="3" indent="-406390">
              <a:spcBef>
                <a:spcPts val="0"/>
              </a:spcBef>
              <a:spcAft>
                <a:spcPts val="0"/>
              </a:spcAft>
              <a:buClr>
                <a:srgbClr val="434343"/>
              </a:buClr>
              <a:buSzPts val="1200"/>
              <a:buFont typeface="Roboto Condensed Light"/>
              <a:buAutoNum type="arabicPeriod"/>
              <a:defRPr/>
            </a:lvl4pPr>
            <a:lvl5pPr marL="3047924" lvl="4" indent="-406390">
              <a:spcBef>
                <a:spcPts val="0"/>
              </a:spcBef>
              <a:spcAft>
                <a:spcPts val="0"/>
              </a:spcAft>
              <a:buClr>
                <a:srgbClr val="434343"/>
              </a:buClr>
              <a:buSzPts val="1200"/>
              <a:buFont typeface="Roboto Condensed Light"/>
              <a:buAutoNum type="alphaLcPeriod"/>
              <a:defRPr/>
            </a:lvl5pPr>
            <a:lvl6pPr marL="3657509" lvl="5" indent="-406390">
              <a:spcBef>
                <a:spcPts val="0"/>
              </a:spcBef>
              <a:spcAft>
                <a:spcPts val="0"/>
              </a:spcAft>
              <a:buClr>
                <a:srgbClr val="434343"/>
              </a:buClr>
              <a:buSzPts val="1200"/>
              <a:buFont typeface="Roboto Condensed Light"/>
              <a:buAutoNum type="romanLcPeriod"/>
              <a:defRPr/>
            </a:lvl6pPr>
            <a:lvl7pPr marL="4267093" lvl="6" indent="-406390">
              <a:spcBef>
                <a:spcPts val="0"/>
              </a:spcBef>
              <a:spcAft>
                <a:spcPts val="0"/>
              </a:spcAft>
              <a:buClr>
                <a:srgbClr val="434343"/>
              </a:buClr>
              <a:buSzPts val="1200"/>
              <a:buFont typeface="Roboto Condensed Light"/>
              <a:buAutoNum type="arabicPeriod"/>
              <a:defRPr/>
            </a:lvl7pPr>
            <a:lvl8pPr marL="4876678" lvl="7" indent="-406390">
              <a:spcBef>
                <a:spcPts val="0"/>
              </a:spcBef>
              <a:spcAft>
                <a:spcPts val="0"/>
              </a:spcAft>
              <a:buClr>
                <a:srgbClr val="434343"/>
              </a:buClr>
              <a:buSzPts val="1200"/>
              <a:buFont typeface="Roboto Condensed Light"/>
              <a:buAutoNum type="alphaLcPeriod"/>
              <a:defRPr/>
            </a:lvl8pPr>
            <a:lvl9pPr marL="5486263" lvl="8" indent="-406390">
              <a:spcBef>
                <a:spcPts val="0"/>
              </a:spcBef>
              <a:spcAft>
                <a:spcPts val="0"/>
              </a:spcAft>
              <a:buClr>
                <a:srgbClr val="434343"/>
              </a:buClr>
              <a:buSzPts val="1200"/>
              <a:buFont typeface="Roboto Condensed Light"/>
              <a:buAutoNum type="romanLcPeriod"/>
              <a:defRPr/>
            </a:lvl9pPr>
          </a:lstStyle>
          <a:p>
            <a:endParaRPr/>
          </a:p>
        </p:txBody>
      </p:sp>
      <p:sp>
        <p:nvSpPr>
          <p:cNvPr id="30" name="Google Shape;30;p4"/>
          <p:cNvSpPr/>
          <p:nvPr/>
        </p:nvSpPr>
        <p:spPr>
          <a:xfrm flipH="1">
            <a:off x="-542806" y="4476834"/>
            <a:ext cx="1750607" cy="483116"/>
          </a:xfrm>
          <a:custGeom>
            <a:avLst/>
            <a:gdLst/>
            <a:ahLst/>
            <a:cxnLst/>
            <a:rect l="l" t="t" r="r" b="b"/>
            <a:pathLst>
              <a:path w="97130" h="26805" extrusionOk="0">
                <a:moveTo>
                  <a:pt x="48861" y="1"/>
                </a:moveTo>
                <a:cubicBezTo>
                  <a:pt x="48691" y="1"/>
                  <a:pt x="48520" y="3"/>
                  <a:pt x="48350" y="8"/>
                </a:cubicBezTo>
                <a:cubicBezTo>
                  <a:pt x="39878" y="259"/>
                  <a:pt x="32681" y="6272"/>
                  <a:pt x="30940" y="14582"/>
                </a:cubicBezTo>
                <a:cubicBezTo>
                  <a:pt x="28784" y="13049"/>
                  <a:pt x="26326" y="12326"/>
                  <a:pt x="23903" y="12326"/>
                </a:cubicBezTo>
                <a:cubicBezTo>
                  <a:pt x="19430" y="12326"/>
                  <a:pt x="15075" y="14793"/>
                  <a:pt x="12956" y="19194"/>
                </a:cubicBezTo>
                <a:cubicBezTo>
                  <a:pt x="11685" y="18597"/>
                  <a:pt x="10356" y="18317"/>
                  <a:pt x="9052" y="18317"/>
                </a:cubicBezTo>
                <a:cubicBezTo>
                  <a:pt x="5183" y="18317"/>
                  <a:pt x="1538" y="20784"/>
                  <a:pt x="303" y="24758"/>
                </a:cubicBezTo>
                <a:cubicBezTo>
                  <a:pt x="0" y="25772"/>
                  <a:pt x="756" y="26804"/>
                  <a:pt x="1819" y="26804"/>
                </a:cubicBezTo>
                <a:cubicBezTo>
                  <a:pt x="1828" y="26804"/>
                  <a:pt x="1837" y="26804"/>
                  <a:pt x="1846" y="26804"/>
                </a:cubicBezTo>
                <a:lnTo>
                  <a:pt x="95284" y="26804"/>
                </a:lnTo>
                <a:cubicBezTo>
                  <a:pt x="95293" y="26804"/>
                  <a:pt x="95302" y="26804"/>
                  <a:pt x="95311" y="26804"/>
                </a:cubicBezTo>
                <a:cubicBezTo>
                  <a:pt x="96374" y="26804"/>
                  <a:pt x="97130" y="25772"/>
                  <a:pt x="96827" y="24758"/>
                </a:cubicBezTo>
                <a:cubicBezTo>
                  <a:pt x="95567" y="20741"/>
                  <a:pt x="91896" y="18319"/>
                  <a:pt x="88069" y="18319"/>
                </a:cubicBezTo>
                <a:cubicBezTo>
                  <a:pt x="86390" y="18319"/>
                  <a:pt x="84681" y="18785"/>
                  <a:pt x="83133" y="19786"/>
                </a:cubicBezTo>
                <a:cubicBezTo>
                  <a:pt x="81166" y="15098"/>
                  <a:pt x="76639" y="12319"/>
                  <a:pt x="71903" y="12319"/>
                </a:cubicBezTo>
                <a:cubicBezTo>
                  <a:pt x="70112" y="12319"/>
                  <a:pt x="68291" y="12716"/>
                  <a:pt x="66567" y="13559"/>
                </a:cubicBezTo>
                <a:cubicBezTo>
                  <a:pt x="64404" y="5539"/>
                  <a:pt x="57139" y="1"/>
                  <a:pt x="4886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 name="Google Shape;31;p4"/>
          <p:cNvSpPr/>
          <p:nvPr/>
        </p:nvSpPr>
        <p:spPr>
          <a:xfrm flipH="1">
            <a:off x="9417779" y="381767"/>
            <a:ext cx="3237667" cy="893500"/>
          </a:xfrm>
          <a:custGeom>
            <a:avLst/>
            <a:gdLst/>
            <a:ahLst/>
            <a:cxnLst/>
            <a:rect l="l" t="t" r="r" b="b"/>
            <a:pathLst>
              <a:path w="97130" h="26805" extrusionOk="0">
                <a:moveTo>
                  <a:pt x="48861" y="1"/>
                </a:moveTo>
                <a:cubicBezTo>
                  <a:pt x="48691" y="1"/>
                  <a:pt x="48520" y="3"/>
                  <a:pt x="48350" y="8"/>
                </a:cubicBezTo>
                <a:cubicBezTo>
                  <a:pt x="39878" y="259"/>
                  <a:pt x="32681" y="6272"/>
                  <a:pt x="30940" y="14582"/>
                </a:cubicBezTo>
                <a:cubicBezTo>
                  <a:pt x="28784" y="13049"/>
                  <a:pt x="26326" y="12326"/>
                  <a:pt x="23903" y="12326"/>
                </a:cubicBezTo>
                <a:cubicBezTo>
                  <a:pt x="19430" y="12326"/>
                  <a:pt x="15075" y="14793"/>
                  <a:pt x="12956" y="19194"/>
                </a:cubicBezTo>
                <a:cubicBezTo>
                  <a:pt x="11685" y="18597"/>
                  <a:pt x="10356" y="18317"/>
                  <a:pt x="9052" y="18317"/>
                </a:cubicBezTo>
                <a:cubicBezTo>
                  <a:pt x="5183" y="18317"/>
                  <a:pt x="1538" y="20784"/>
                  <a:pt x="303" y="24758"/>
                </a:cubicBezTo>
                <a:cubicBezTo>
                  <a:pt x="0" y="25772"/>
                  <a:pt x="756" y="26804"/>
                  <a:pt x="1819" y="26804"/>
                </a:cubicBezTo>
                <a:cubicBezTo>
                  <a:pt x="1828" y="26804"/>
                  <a:pt x="1837" y="26804"/>
                  <a:pt x="1846" y="26804"/>
                </a:cubicBezTo>
                <a:lnTo>
                  <a:pt x="95284" y="26804"/>
                </a:lnTo>
                <a:cubicBezTo>
                  <a:pt x="95293" y="26804"/>
                  <a:pt x="95302" y="26804"/>
                  <a:pt x="95311" y="26804"/>
                </a:cubicBezTo>
                <a:cubicBezTo>
                  <a:pt x="96374" y="26804"/>
                  <a:pt x="97130" y="25772"/>
                  <a:pt x="96827" y="24758"/>
                </a:cubicBezTo>
                <a:cubicBezTo>
                  <a:pt x="95567" y="20741"/>
                  <a:pt x="91896" y="18319"/>
                  <a:pt x="88069" y="18319"/>
                </a:cubicBezTo>
                <a:cubicBezTo>
                  <a:pt x="86390" y="18319"/>
                  <a:pt x="84681" y="18785"/>
                  <a:pt x="83133" y="19786"/>
                </a:cubicBezTo>
                <a:cubicBezTo>
                  <a:pt x="81166" y="15098"/>
                  <a:pt x="76639" y="12319"/>
                  <a:pt x="71903" y="12319"/>
                </a:cubicBezTo>
                <a:cubicBezTo>
                  <a:pt x="70112" y="12319"/>
                  <a:pt x="68291" y="12716"/>
                  <a:pt x="66567" y="13559"/>
                </a:cubicBezTo>
                <a:cubicBezTo>
                  <a:pt x="64404" y="5539"/>
                  <a:pt x="57139" y="1"/>
                  <a:pt x="4886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0445346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60"/>
        <p:cNvGrpSpPr/>
        <p:nvPr/>
      </p:nvGrpSpPr>
      <p:grpSpPr>
        <a:xfrm>
          <a:off x="0" y="0"/>
          <a:ext cx="0" cy="0"/>
          <a:chOff x="0" y="0"/>
          <a:chExt cx="0" cy="0"/>
        </a:xfrm>
      </p:grpSpPr>
      <p:sp>
        <p:nvSpPr>
          <p:cNvPr id="161" name="Google Shape;161;p9"/>
          <p:cNvSpPr txBox="1">
            <a:spLocks noGrp="1"/>
          </p:cNvSpPr>
          <p:nvPr>
            <p:ph type="title"/>
          </p:nvPr>
        </p:nvSpPr>
        <p:spPr>
          <a:xfrm>
            <a:off x="950967" y="2127800"/>
            <a:ext cx="4796800" cy="1356800"/>
          </a:xfrm>
          <a:prstGeom prst="rect">
            <a:avLst/>
          </a:prstGeom>
        </p:spPr>
        <p:txBody>
          <a:bodyPr spcFirstLastPara="1" wrap="square" lIns="91425" tIns="91425" rIns="91425" bIns="91425" anchor="b" anchorCtr="0">
            <a:noAutofit/>
          </a:bodyPr>
          <a:lstStyle>
            <a:lvl1pPr lvl="0" algn="r">
              <a:spcBef>
                <a:spcPts val="0"/>
              </a:spcBef>
              <a:spcAft>
                <a:spcPts val="0"/>
              </a:spcAft>
              <a:buSzPts val="4200"/>
              <a:buNone/>
              <a:defRPr/>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162" name="Google Shape;162;p9"/>
          <p:cNvSpPr txBox="1">
            <a:spLocks noGrp="1"/>
          </p:cNvSpPr>
          <p:nvPr>
            <p:ph type="subTitle" idx="1"/>
          </p:nvPr>
        </p:nvSpPr>
        <p:spPr>
          <a:xfrm>
            <a:off x="1624467" y="3484600"/>
            <a:ext cx="4123200" cy="12456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11373676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235"/>
        <p:cNvGrpSpPr/>
        <p:nvPr/>
      </p:nvGrpSpPr>
      <p:grpSpPr>
        <a:xfrm>
          <a:off x="0" y="0"/>
          <a:ext cx="0" cy="0"/>
          <a:chOff x="0" y="0"/>
          <a:chExt cx="0" cy="0"/>
        </a:xfrm>
      </p:grpSpPr>
      <p:sp>
        <p:nvSpPr>
          <p:cNvPr id="236" name="Google Shape;236;p16"/>
          <p:cNvSpPr txBox="1">
            <a:spLocks noGrp="1"/>
          </p:cNvSpPr>
          <p:nvPr>
            <p:ph type="title"/>
          </p:nvPr>
        </p:nvSpPr>
        <p:spPr>
          <a:xfrm>
            <a:off x="950967"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37" name="Google Shape;237;p16"/>
          <p:cNvSpPr txBox="1">
            <a:spLocks noGrp="1"/>
          </p:cNvSpPr>
          <p:nvPr>
            <p:ph type="title" idx="2"/>
          </p:nvPr>
        </p:nvSpPr>
        <p:spPr>
          <a:xfrm>
            <a:off x="1311633" y="2918095"/>
            <a:ext cx="2921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800"/>
              <a:buNone/>
              <a:defRPr>
                <a:latin typeface="Antic"/>
                <a:ea typeface="Antic"/>
                <a:cs typeface="Antic"/>
                <a:sym typeface="Antic"/>
              </a:defRPr>
            </a:lvl2pPr>
            <a:lvl3pPr lvl="2" rtl="0">
              <a:spcBef>
                <a:spcPts val="0"/>
              </a:spcBef>
              <a:spcAft>
                <a:spcPts val="0"/>
              </a:spcAft>
              <a:buSzPts val="2800"/>
              <a:buNone/>
              <a:defRPr>
                <a:latin typeface="Antic"/>
                <a:ea typeface="Antic"/>
                <a:cs typeface="Antic"/>
                <a:sym typeface="Antic"/>
              </a:defRPr>
            </a:lvl3pPr>
            <a:lvl4pPr lvl="3" rtl="0">
              <a:spcBef>
                <a:spcPts val="0"/>
              </a:spcBef>
              <a:spcAft>
                <a:spcPts val="0"/>
              </a:spcAft>
              <a:buSzPts val="2800"/>
              <a:buNone/>
              <a:defRPr>
                <a:latin typeface="Antic"/>
                <a:ea typeface="Antic"/>
                <a:cs typeface="Antic"/>
                <a:sym typeface="Antic"/>
              </a:defRPr>
            </a:lvl4pPr>
            <a:lvl5pPr lvl="4" rtl="0">
              <a:spcBef>
                <a:spcPts val="0"/>
              </a:spcBef>
              <a:spcAft>
                <a:spcPts val="0"/>
              </a:spcAft>
              <a:buSzPts val="2800"/>
              <a:buNone/>
              <a:defRPr>
                <a:latin typeface="Antic"/>
                <a:ea typeface="Antic"/>
                <a:cs typeface="Antic"/>
                <a:sym typeface="Antic"/>
              </a:defRPr>
            </a:lvl5pPr>
            <a:lvl6pPr lvl="5" rtl="0">
              <a:spcBef>
                <a:spcPts val="0"/>
              </a:spcBef>
              <a:spcAft>
                <a:spcPts val="0"/>
              </a:spcAft>
              <a:buSzPts val="2800"/>
              <a:buNone/>
              <a:defRPr>
                <a:latin typeface="Antic"/>
                <a:ea typeface="Antic"/>
                <a:cs typeface="Antic"/>
                <a:sym typeface="Antic"/>
              </a:defRPr>
            </a:lvl6pPr>
            <a:lvl7pPr lvl="6" rtl="0">
              <a:spcBef>
                <a:spcPts val="0"/>
              </a:spcBef>
              <a:spcAft>
                <a:spcPts val="0"/>
              </a:spcAft>
              <a:buSzPts val="2800"/>
              <a:buNone/>
              <a:defRPr>
                <a:latin typeface="Antic"/>
                <a:ea typeface="Antic"/>
                <a:cs typeface="Antic"/>
                <a:sym typeface="Antic"/>
              </a:defRPr>
            </a:lvl7pPr>
            <a:lvl8pPr lvl="7" rtl="0">
              <a:spcBef>
                <a:spcPts val="0"/>
              </a:spcBef>
              <a:spcAft>
                <a:spcPts val="0"/>
              </a:spcAft>
              <a:buSzPts val="2800"/>
              <a:buNone/>
              <a:defRPr>
                <a:latin typeface="Antic"/>
                <a:ea typeface="Antic"/>
                <a:cs typeface="Antic"/>
                <a:sym typeface="Antic"/>
              </a:defRPr>
            </a:lvl8pPr>
            <a:lvl9pPr lvl="8" rtl="0">
              <a:spcBef>
                <a:spcPts val="0"/>
              </a:spcBef>
              <a:spcAft>
                <a:spcPts val="0"/>
              </a:spcAft>
              <a:buSzPts val="2800"/>
              <a:buNone/>
              <a:defRPr>
                <a:latin typeface="Antic"/>
                <a:ea typeface="Antic"/>
                <a:cs typeface="Antic"/>
                <a:sym typeface="Antic"/>
              </a:defRPr>
            </a:lvl9pPr>
          </a:lstStyle>
          <a:p>
            <a:endParaRPr/>
          </a:p>
        </p:txBody>
      </p:sp>
      <p:sp>
        <p:nvSpPr>
          <p:cNvPr id="238" name="Google Shape;238;p16"/>
          <p:cNvSpPr txBox="1">
            <a:spLocks noGrp="1"/>
          </p:cNvSpPr>
          <p:nvPr>
            <p:ph type="subTitle" idx="1"/>
          </p:nvPr>
        </p:nvSpPr>
        <p:spPr>
          <a:xfrm>
            <a:off x="1311633" y="3453300"/>
            <a:ext cx="2921200" cy="1302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239" name="Google Shape;239;p16"/>
          <p:cNvSpPr txBox="1">
            <a:spLocks noGrp="1"/>
          </p:cNvSpPr>
          <p:nvPr>
            <p:ph type="title" idx="3"/>
          </p:nvPr>
        </p:nvSpPr>
        <p:spPr>
          <a:xfrm>
            <a:off x="4635367" y="2918095"/>
            <a:ext cx="2921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800"/>
              <a:buNone/>
              <a:defRPr>
                <a:latin typeface="Antic"/>
                <a:ea typeface="Antic"/>
                <a:cs typeface="Antic"/>
                <a:sym typeface="Antic"/>
              </a:defRPr>
            </a:lvl2pPr>
            <a:lvl3pPr lvl="2" rtl="0">
              <a:spcBef>
                <a:spcPts val="0"/>
              </a:spcBef>
              <a:spcAft>
                <a:spcPts val="0"/>
              </a:spcAft>
              <a:buSzPts val="2800"/>
              <a:buNone/>
              <a:defRPr>
                <a:latin typeface="Antic"/>
                <a:ea typeface="Antic"/>
                <a:cs typeface="Antic"/>
                <a:sym typeface="Antic"/>
              </a:defRPr>
            </a:lvl3pPr>
            <a:lvl4pPr lvl="3" rtl="0">
              <a:spcBef>
                <a:spcPts val="0"/>
              </a:spcBef>
              <a:spcAft>
                <a:spcPts val="0"/>
              </a:spcAft>
              <a:buSzPts val="2800"/>
              <a:buNone/>
              <a:defRPr>
                <a:latin typeface="Antic"/>
                <a:ea typeface="Antic"/>
                <a:cs typeface="Antic"/>
                <a:sym typeface="Antic"/>
              </a:defRPr>
            </a:lvl4pPr>
            <a:lvl5pPr lvl="4" rtl="0">
              <a:spcBef>
                <a:spcPts val="0"/>
              </a:spcBef>
              <a:spcAft>
                <a:spcPts val="0"/>
              </a:spcAft>
              <a:buSzPts val="2800"/>
              <a:buNone/>
              <a:defRPr>
                <a:latin typeface="Antic"/>
                <a:ea typeface="Antic"/>
                <a:cs typeface="Antic"/>
                <a:sym typeface="Antic"/>
              </a:defRPr>
            </a:lvl5pPr>
            <a:lvl6pPr lvl="5" rtl="0">
              <a:spcBef>
                <a:spcPts val="0"/>
              </a:spcBef>
              <a:spcAft>
                <a:spcPts val="0"/>
              </a:spcAft>
              <a:buSzPts val="2800"/>
              <a:buNone/>
              <a:defRPr>
                <a:latin typeface="Antic"/>
                <a:ea typeface="Antic"/>
                <a:cs typeface="Antic"/>
                <a:sym typeface="Antic"/>
              </a:defRPr>
            </a:lvl6pPr>
            <a:lvl7pPr lvl="6" rtl="0">
              <a:spcBef>
                <a:spcPts val="0"/>
              </a:spcBef>
              <a:spcAft>
                <a:spcPts val="0"/>
              </a:spcAft>
              <a:buSzPts val="2800"/>
              <a:buNone/>
              <a:defRPr>
                <a:latin typeface="Antic"/>
                <a:ea typeface="Antic"/>
                <a:cs typeface="Antic"/>
                <a:sym typeface="Antic"/>
              </a:defRPr>
            </a:lvl7pPr>
            <a:lvl8pPr lvl="7" rtl="0">
              <a:spcBef>
                <a:spcPts val="0"/>
              </a:spcBef>
              <a:spcAft>
                <a:spcPts val="0"/>
              </a:spcAft>
              <a:buSzPts val="2800"/>
              <a:buNone/>
              <a:defRPr>
                <a:latin typeface="Antic"/>
                <a:ea typeface="Antic"/>
                <a:cs typeface="Antic"/>
                <a:sym typeface="Antic"/>
              </a:defRPr>
            </a:lvl8pPr>
            <a:lvl9pPr lvl="8" rtl="0">
              <a:spcBef>
                <a:spcPts val="0"/>
              </a:spcBef>
              <a:spcAft>
                <a:spcPts val="0"/>
              </a:spcAft>
              <a:buSzPts val="2800"/>
              <a:buNone/>
              <a:defRPr>
                <a:latin typeface="Antic"/>
                <a:ea typeface="Antic"/>
                <a:cs typeface="Antic"/>
                <a:sym typeface="Antic"/>
              </a:defRPr>
            </a:lvl9pPr>
          </a:lstStyle>
          <a:p>
            <a:endParaRPr/>
          </a:p>
        </p:txBody>
      </p:sp>
      <p:sp>
        <p:nvSpPr>
          <p:cNvPr id="240" name="Google Shape;240;p16"/>
          <p:cNvSpPr txBox="1">
            <a:spLocks noGrp="1"/>
          </p:cNvSpPr>
          <p:nvPr>
            <p:ph type="subTitle" idx="4"/>
          </p:nvPr>
        </p:nvSpPr>
        <p:spPr>
          <a:xfrm>
            <a:off x="4635367" y="3453300"/>
            <a:ext cx="2921200" cy="1302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241" name="Google Shape;241;p16"/>
          <p:cNvSpPr txBox="1">
            <a:spLocks noGrp="1"/>
          </p:cNvSpPr>
          <p:nvPr>
            <p:ph type="title" idx="5"/>
          </p:nvPr>
        </p:nvSpPr>
        <p:spPr>
          <a:xfrm>
            <a:off x="7959100" y="2918095"/>
            <a:ext cx="2921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800"/>
              <a:buNone/>
              <a:defRPr>
                <a:latin typeface="Antic"/>
                <a:ea typeface="Antic"/>
                <a:cs typeface="Antic"/>
                <a:sym typeface="Antic"/>
              </a:defRPr>
            </a:lvl2pPr>
            <a:lvl3pPr lvl="2" rtl="0">
              <a:spcBef>
                <a:spcPts val="0"/>
              </a:spcBef>
              <a:spcAft>
                <a:spcPts val="0"/>
              </a:spcAft>
              <a:buSzPts val="2800"/>
              <a:buNone/>
              <a:defRPr>
                <a:latin typeface="Antic"/>
                <a:ea typeface="Antic"/>
                <a:cs typeface="Antic"/>
                <a:sym typeface="Antic"/>
              </a:defRPr>
            </a:lvl3pPr>
            <a:lvl4pPr lvl="3" rtl="0">
              <a:spcBef>
                <a:spcPts val="0"/>
              </a:spcBef>
              <a:spcAft>
                <a:spcPts val="0"/>
              </a:spcAft>
              <a:buSzPts val="2800"/>
              <a:buNone/>
              <a:defRPr>
                <a:latin typeface="Antic"/>
                <a:ea typeface="Antic"/>
                <a:cs typeface="Antic"/>
                <a:sym typeface="Antic"/>
              </a:defRPr>
            </a:lvl4pPr>
            <a:lvl5pPr lvl="4" rtl="0">
              <a:spcBef>
                <a:spcPts val="0"/>
              </a:spcBef>
              <a:spcAft>
                <a:spcPts val="0"/>
              </a:spcAft>
              <a:buSzPts val="2800"/>
              <a:buNone/>
              <a:defRPr>
                <a:latin typeface="Antic"/>
                <a:ea typeface="Antic"/>
                <a:cs typeface="Antic"/>
                <a:sym typeface="Antic"/>
              </a:defRPr>
            </a:lvl5pPr>
            <a:lvl6pPr lvl="5" rtl="0">
              <a:spcBef>
                <a:spcPts val="0"/>
              </a:spcBef>
              <a:spcAft>
                <a:spcPts val="0"/>
              </a:spcAft>
              <a:buSzPts val="2800"/>
              <a:buNone/>
              <a:defRPr>
                <a:latin typeface="Antic"/>
                <a:ea typeface="Antic"/>
                <a:cs typeface="Antic"/>
                <a:sym typeface="Antic"/>
              </a:defRPr>
            </a:lvl6pPr>
            <a:lvl7pPr lvl="6" rtl="0">
              <a:spcBef>
                <a:spcPts val="0"/>
              </a:spcBef>
              <a:spcAft>
                <a:spcPts val="0"/>
              </a:spcAft>
              <a:buSzPts val="2800"/>
              <a:buNone/>
              <a:defRPr>
                <a:latin typeface="Antic"/>
                <a:ea typeface="Antic"/>
                <a:cs typeface="Antic"/>
                <a:sym typeface="Antic"/>
              </a:defRPr>
            </a:lvl7pPr>
            <a:lvl8pPr lvl="7" rtl="0">
              <a:spcBef>
                <a:spcPts val="0"/>
              </a:spcBef>
              <a:spcAft>
                <a:spcPts val="0"/>
              </a:spcAft>
              <a:buSzPts val="2800"/>
              <a:buNone/>
              <a:defRPr>
                <a:latin typeface="Antic"/>
                <a:ea typeface="Antic"/>
                <a:cs typeface="Antic"/>
                <a:sym typeface="Antic"/>
              </a:defRPr>
            </a:lvl8pPr>
            <a:lvl9pPr lvl="8" rtl="0">
              <a:spcBef>
                <a:spcPts val="0"/>
              </a:spcBef>
              <a:spcAft>
                <a:spcPts val="0"/>
              </a:spcAft>
              <a:buSzPts val="2800"/>
              <a:buNone/>
              <a:defRPr>
                <a:latin typeface="Antic"/>
                <a:ea typeface="Antic"/>
                <a:cs typeface="Antic"/>
                <a:sym typeface="Antic"/>
              </a:defRPr>
            </a:lvl9pPr>
          </a:lstStyle>
          <a:p>
            <a:endParaRPr/>
          </a:p>
        </p:txBody>
      </p:sp>
      <p:sp>
        <p:nvSpPr>
          <p:cNvPr id="242" name="Google Shape;242;p16"/>
          <p:cNvSpPr txBox="1">
            <a:spLocks noGrp="1"/>
          </p:cNvSpPr>
          <p:nvPr>
            <p:ph type="subTitle" idx="6"/>
          </p:nvPr>
        </p:nvSpPr>
        <p:spPr>
          <a:xfrm>
            <a:off x="7959100" y="3453300"/>
            <a:ext cx="2921200" cy="1302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243" name="Google Shape;243;p16"/>
          <p:cNvSpPr/>
          <p:nvPr/>
        </p:nvSpPr>
        <p:spPr>
          <a:xfrm flipH="1">
            <a:off x="10786623" y="2195286"/>
            <a:ext cx="1977243" cy="545660"/>
          </a:xfrm>
          <a:custGeom>
            <a:avLst/>
            <a:gdLst/>
            <a:ahLst/>
            <a:cxnLst/>
            <a:rect l="l" t="t" r="r" b="b"/>
            <a:pathLst>
              <a:path w="97130" h="26805" extrusionOk="0">
                <a:moveTo>
                  <a:pt x="48861" y="1"/>
                </a:moveTo>
                <a:cubicBezTo>
                  <a:pt x="48691" y="1"/>
                  <a:pt x="48520" y="3"/>
                  <a:pt x="48350" y="8"/>
                </a:cubicBezTo>
                <a:cubicBezTo>
                  <a:pt x="39878" y="259"/>
                  <a:pt x="32681" y="6272"/>
                  <a:pt x="30940" y="14582"/>
                </a:cubicBezTo>
                <a:cubicBezTo>
                  <a:pt x="28784" y="13049"/>
                  <a:pt x="26326" y="12326"/>
                  <a:pt x="23903" y="12326"/>
                </a:cubicBezTo>
                <a:cubicBezTo>
                  <a:pt x="19430" y="12326"/>
                  <a:pt x="15075" y="14793"/>
                  <a:pt x="12956" y="19194"/>
                </a:cubicBezTo>
                <a:cubicBezTo>
                  <a:pt x="11685" y="18597"/>
                  <a:pt x="10356" y="18317"/>
                  <a:pt x="9052" y="18317"/>
                </a:cubicBezTo>
                <a:cubicBezTo>
                  <a:pt x="5183" y="18317"/>
                  <a:pt x="1538" y="20784"/>
                  <a:pt x="303" y="24758"/>
                </a:cubicBezTo>
                <a:cubicBezTo>
                  <a:pt x="0" y="25772"/>
                  <a:pt x="756" y="26804"/>
                  <a:pt x="1819" y="26804"/>
                </a:cubicBezTo>
                <a:cubicBezTo>
                  <a:pt x="1828" y="26804"/>
                  <a:pt x="1837" y="26804"/>
                  <a:pt x="1846" y="26804"/>
                </a:cubicBezTo>
                <a:lnTo>
                  <a:pt x="95284" y="26804"/>
                </a:lnTo>
                <a:cubicBezTo>
                  <a:pt x="95293" y="26804"/>
                  <a:pt x="95302" y="26804"/>
                  <a:pt x="95311" y="26804"/>
                </a:cubicBezTo>
                <a:cubicBezTo>
                  <a:pt x="96374" y="26804"/>
                  <a:pt x="97130" y="25772"/>
                  <a:pt x="96827" y="24758"/>
                </a:cubicBezTo>
                <a:cubicBezTo>
                  <a:pt x="95567" y="20741"/>
                  <a:pt x="91896" y="18319"/>
                  <a:pt x="88069" y="18319"/>
                </a:cubicBezTo>
                <a:cubicBezTo>
                  <a:pt x="86390" y="18319"/>
                  <a:pt x="84681" y="18785"/>
                  <a:pt x="83133" y="19786"/>
                </a:cubicBezTo>
                <a:cubicBezTo>
                  <a:pt x="81166" y="15098"/>
                  <a:pt x="76639" y="12319"/>
                  <a:pt x="71903" y="12319"/>
                </a:cubicBezTo>
                <a:cubicBezTo>
                  <a:pt x="70112" y="12319"/>
                  <a:pt x="68291" y="12716"/>
                  <a:pt x="66567" y="13559"/>
                </a:cubicBezTo>
                <a:cubicBezTo>
                  <a:pt x="64404" y="5539"/>
                  <a:pt x="57139" y="1"/>
                  <a:pt x="4886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44" name="Google Shape;244;p16"/>
          <p:cNvGrpSpPr/>
          <p:nvPr/>
        </p:nvGrpSpPr>
        <p:grpSpPr>
          <a:xfrm>
            <a:off x="-766298" y="4718046"/>
            <a:ext cx="3577477" cy="1411097"/>
            <a:chOff x="4432311" y="2548350"/>
            <a:chExt cx="4488305" cy="1770363"/>
          </a:xfrm>
        </p:grpSpPr>
        <p:sp>
          <p:nvSpPr>
            <p:cNvPr id="245" name="Google Shape;245;p16"/>
            <p:cNvSpPr/>
            <p:nvPr/>
          </p:nvSpPr>
          <p:spPr>
            <a:xfrm>
              <a:off x="5423050" y="2548350"/>
              <a:ext cx="3497566" cy="1770363"/>
            </a:xfrm>
            <a:custGeom>
              <a:avLst/>
              <a:gdLst/>
              <a:ahLst/>
              <a:cxnLst/>
              <a:rect l="l" t="t" r="r" b="b"/>
              <a:pathLst>
                <a:path w="112480" h="56934" extrusionOk="0">
                  <a:moveTo>
                    <a:pt x="50577" y="1"/>
                  </a:moveTo>
                  <a:cubicBezTo>
                    <a:pt x="50438" y="1"/>
                    <a:pt x="50299" y="7"/>
                    <a:pt x="50161" y="22"/>
                  </a:cubicBezTo>
                  <a:cubicBezTo>
                    <a:pt x="48328" y="205"/>
                    <a:pt x="46434" y="235"/>
                    <a:pt x="44662" y="602"/>
                  </a:cubicBezTo>
                  <a:cubicBezTo>
                    <a:pt x="44056" y="717"/>
                    <a:pt x="43407" y="739"/>
                    <a:pt x="42746" y="739"/>
                  </a:cubicBezTo>
                  <a:cubicBezTo>
                    <a:pt x="42335" y="739"/>
                    <a:pt x="41920" y="730"/>
                    <a:pt x="41506" y="730"/>
                  </a:cubicBezTo>
                  <a:cubicBezTo>
                    <a:pt x="40641" y="730"/>
                    <a:pt x="39786" y="768"/>
                    <a:pt x="39011" y="999"/>
                  </a:cubicBezTo>
                  <a:cubicBezTo>
                    <a:pt x="37269" y="1518"/>
                    <a:pt x="35895" y="3412"/>
                    <a:pt x="34215" y="4115"/>
                  </a:cubicBezTo>
                  <a:cubicBezTo>
                    <a:pt x="32534" y="4818"/>
                    <a:pt x="30640" y="5154"/>
                    <a:pt x="29021" y="6009"/>
                  </a:cubicBezTo>
                  <a:cubicBezTo>
                    <a:pt x="27402" y="6895"/>
                    <a:pt x="25264" y="7048"/>
                    <a:pt x="23736" y="8056"/>
                  </a:cubicBezTo>
                  <a:cubicBezTo>
                    <a:pt x="22209" y="9094"/>
                    <a:pt x="22148" y="12119"/>
                    <a:pt x="20743" y="13280"/>
                  </a:cubicBezTo>
                  <a:cubicBezTo>
                    <a:pt x="19307" y="14440"/>
                    <a:pt x="17596" y="15204"/>
                    <a:pt x="16313" y="16487"/>
                  </a:cubicBezTo>
                  <a:cubicBezTo>
                    <a:pt x="15000" y="17770"/>
                    <a:pt x="12861" y="18351"/>
                    <a:pt x="11700" y="19756"/>
                  </a:cubicBezTo>
                  <a:cubicBezTo>
                    <a:pt x="10540" y="21161"/>
                    <a:pt x="10540" y="23483"/>
                    <a:pt x="9531" y="25010"/>
                  </a:cubicBezTo>
                  <a:cubicBezTo>
                    <a:pt x="8523" y="26538"/>
                    <a:pt x="6477" y="27454"/>
                    <a:pt x="5591" y="29073"/>
                  </a:cubicBezTo>
                  <a:cubicBezTo>
                    <a:pt x="4735" y="30692"/>
                    <a:pt x="3697" y="32311"/>
                    <a:pt x="2994" y="34022"/>
                  </a:cubicBezTo>
                  <a:cubicBezTo>
                    <a:pt x="2291" y="35702"/>
                    <a:pt x="1619" y="37504"/>
                    <a:pt x="1100" y="39276"/>
                  </a:cubicBezTo>
                  <a:cubicBezTo>
                    <a:pt x="550" y="41048"/>
                    <a:pt x="672" y="43003"/>
                    <a:pt x="336" y="44805"/>
                  </a:cubicBezTo>
                  <a:cubicBezTo>
                    <a:pt x="0" y="46608"/>
                    <a:pt x="1589" y="48624"/>
                    <a:pt x="1406" y="50487"/>
                  </a:cubicBezTo>
                  <a:cubicBezTo>
                    <a:pt x="1222" y="52320"/>
                    <a:pt x="61" y="52992"/>
                    <a:pt x="61" y="54856"/>
                  </a:cubicBezTo>
                  <a:cubicBezTo>
                    <a:pt x="2566" y="55711"/>
                    <a:pt x="2383" y="56933"/>
                    <a:pt x="5041" y="56933"/>
                  </a:cubicBezTo>
                  <a:cubicBezTo>
                    <a:pt x="7699" y="56933"/>
                    <a:pt x="7729" y="55222"/>
                    <a:pt x="10356" y="55222"/>
                  </a:cubicBezTo>
                  <a:cubicBezTo>
                    <a:pt x="13014" y="55222"/>
                    <a:pt x="13044" y="54673"/>
                    <a:pt x="15702" y="54673"/>
                  </a:cubicBezTo>
                  <a:cubicBezTo>
                    <a:pt x="18360" y="54673"/>
                    <a:pt x="18360" y="54948"/>
                    <a:pt x="21018" y="54948"/>
                  </a:cubicBezTo>
                  <a:cubicBezTo>
                    <a:pt x="23675" y="54948"/>
                    <a:pt x="23706" y="56597"/>
                    <a:pt x="26364" y="56597"/>
                  </a:cubicBezTo>
                  <a:cubicBezTo>
                    <a:pt x="29052" y="56597"/>
                    <a:pt x="29052" y="55589"/>
                    <a:pt x="31679" y="55589"/>
                  </a:cubicBezTo>
                  <a:cubicBezTo>
                    <a:pt x="34337" y="55589"/>
                    <a:pt x="34367" y="56628"/>
                    <a:pt x="37025" y="56628"/>
                  </a:cubicBezTo>
                  <a:cubicBezTo>
                    <a:pt x="39713" y="56628"/>
                    <a:pt x="39713" y="56903"/>
                    <a:pt x="42340" y="56903"/>
                  </a:cubicBezTo>
                  <a:cubicBezTo>
                    <a:pt x="44998" y="56903"/>
                    <a:pt x="45029" y="55253"/>
                    <a:pt x="47686" y="55253"/>
                  </a:cubicBezTo>
                  <a:cubicBezTo>
                    <a:pt x="50375" y="55253"/>
                    <a:pt x="50375" y="56811"/>
                    <a:pt x="53032" y="56811"/>
                  </a:cubicBezTo>
                  <a:cubicBezTo>
                    <a:pt x="55690" y="56811"/>
                    <a:pt x="55690" y="56567"/>
                    <a:pt x="58378" y="56567"/>
                  </a:cubicBezTo>
                  <a:cubicBezTo>
                    <a:pt x="61036" y="56567"/>
                    <a:pt x="61036" y="56475"/>
                    <a:pt x="63694" y="56475"/>
                  </a:cubicBezTo>
                  <a:cubicBezTo>
                    <a:pt x="66351" y="56475"/>
                    <a:pt x="66382" y="55803"/>
                    <a:pt x="69040" y="55803"/>
                  </a:cubicBezTo>
                  <a:cubicBezTo>
                    <a:pt x="71728" y="55803"/>
                    <a:pt x="71728" y="56811"/>
                    <a:pt x="74386" y="56811"/>
                  </a:cubicBezTo>
                  <a:cubicBezTo>
                    <a:pt x="77074" y="56811"/>
                    <a:pt x="77074" y="54856"/>
                    <a:pt x="79732" y="54856"/>
                  </a:cubicBezTo>
                  <a:cubicBezTo>
                    <a:pt x="82420" y="54856"/>
                    <a:pt x="82420" y="56017"/>
                    <a:pt x="85047" y="56017"/>
                  </a:cubicBezTo>
                  <a:cubicBezTo>
                    <a:pt x="87705" y="56017"/>
                    <a:pt x="87735" y="56353"/>
                    <a:pt x="90393" y="56353"/>
                  </a:cubicBezTo>
                  <a:cubicBezTo>
                    <a:pt x="93081" y="56353"/>
                    <a:pt x="93081" y="55528"/>
                    <a:pt x="95739" y="55528"/>
                  </a:cubicBezTo>
                  <a:cubicBezTo>
                    <a:pt x="98427" y="55528"/>
                    <a:pt x="98427" y="56078"/>
                    <a:pt x="101085" y="56078"/>
                  </a:cubicBezTo>
                  <a:cubicBezTo>
                    <a:pt x="103101" y="56078"/>
                    <a:pt x="103605" y="55768"/>
                    <a:pt x="104853" y="55768"/>
                  </a:cubicBezTo>
                  <a:cubicBezTo>
                    <a:pt x="105268" y="55768"/>
                    <a:pt x="105767" y="55803"/>
                    <a:pt x="106431" y="55895"/>
                  </a:cubicBezTo>
                  <a:cubicBezTo>
                    <a:pt x="108028" y="56145"/>
                    <a:pt x="108680" y="56480"/>
                    <a:pt x="109577" y="56480"/>
                  </a:cubicBezTo>
                  <a:cubicBezTo>
                    <a:pt x="110104" y="56480"/>
                    <a:pt x="110716" y="56364"/>
                    <a:pt x="111655" y="56047"/>
                  </a:cubicBezTo>
                  <a:cubicBezTo>
                    <a:pt x="111655" y="54184"/>
                    <a:pt x="112480" y="52045"/>
                    <a:pt x="112327" y="50243"/>
                  </a:cubicBezTo>
                  <a:cubicBezTo>
                    <a:pt x="112144" y="48441"/>
                    <a:pt x="111472" y="46577"/>
                    <a:pt x="111105" y="44775"/>
                  </a:cubicBezTo>
                  <a:cubicBezTo>
                    <a:pt x="110769" y="43003"/>
                    <a:pt x="108936" y="41537"/>
                    <a:pt x="108417" y="39826"/>
                  </a:cubicBezTo>
                  <a:cubicBezTo>
                    <a:pt x="107897" y="38085"/>
                    <a:pt x="107317" y="36374"/>
                    <a:pt x="106614" y="34694"/>
                  </a:cubicBezTo>
                  <a:cubicBezTo>
                    <a:pt x="105912" y="33014"/>
                    <a:pt x="106767" y="30570"/>
                    <a:pt x="105912" y="28951"/>
                  </a:cubicBezTo>
                  <a:cubicBezTo>
                    <a:pt x="105026" y="27362"/>
                    <a:pt x="104201" y="25560"/>
                    <a:pt x="103193" y="24063"/>
                  </a:cubicBezTo>
                  <a:cubicBezTo>
                    <a:pt x="102185" y="22536"/>
                    <a:pt x="100321" y="21497"/>
                    <a:pt x="99161" y="20092"/>
                  </a:cubicBezTo>
                  <a:cubicBezTo>
                    <a:pt x="98000" y="18687"/>
                    <a:pt x="95678" y="18381"/>
                    <a:pt x="94364" y="17098"/>
                  </a:cubicBezTo>
                  <a:cubicBezTo>
                    <a:pt x="93081" y="15784"/>
                    <a:pt x="93326" y="12760"/>
                    <a:pt x="91921" y="11599"/>
                  </a:cubicBezTo>
                  <a:cubicBezTo>
                    <a:pt x="90515" y="10469"/>
                    <a:pt x="87796" y="10988"/>
                    <a:pt x="86269" y="9950"/>
                  </a:cubicBezTo>
                  <a:cubicBezTo>
                    <a:pt x="84742" y="8942"/>
                    <a:pt x="84222" y="6223"/>
                    <a:pt x="82603" y="5368"/>
                  </a:cubicBezTo>
                  <a:cubicBezTo>
                    <a:pt x="82051" y="5076"/>
                    <a:pt x="81392" y="5001"/>
                    <a:pt x="80697" y="5001"/>
                  </a:cubicBezTo>
                  <a:cubicBezTo>
                    <a:pt x="79962" y="5001"/>
                    <a:pt x="79187" y="5085"/>
                    <a:pt x="78454" y="5085"/>
                  </a:cubicBezTo>
                  <a:cubicBezTo>
                    <a:pt x="77847" y="5085"/>
                    <a:pt x="77270" y="5027"/>
                    <a:pt x="76769" y="4818"/>
                  </a:cubicBezTo>
                  <a:cubicBezTo>
                    <a:pt x="75058" y="4115"/>
                    <a:pt x="73439" y="3474"/>
                    <a:pt x="71667" y="2954"/>
                  </a:cubicBezTo>
                  <a:cubicBezTo>
                    <a:pt x="69895" y="2404"/>
                    <a:pt x="68123" y="2496"/>
                    <a:pt x="66321" y="2129"/>
                  </a:cubicBezTo>
                  <a:cubicBezTo>
                    <a:pt x="64519" y="1763"/>
                    <a:pt x="62900" y="1243"/>
                    <a:pt x="61036" y="1091"/>
                  </a:cubicBezTo>
                  <a:cubicBezTo>
                    <a:pt x="59638" y="953"/>
                    <a:pt x="58344" y="936"/>
                    <a:pt x="57011" y="936"/>
                  </a:cubicBezTo>
                  <a:cubicBezTo>
                    <a:pt x="56566" y="936"/>
                    <a:pt x="56118" y="938"/>
                    <a:pt x="55660" y="938"/>
                  </a:cubicBezTo>
                  <a:cubicBezTo>
                    <a:pt x="53939" y="938"/>
                    <a:pt x="52245" y="1"/>
                    <a:pt x="505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 name="Google Shape;246;p16"/>
            <p:cNvSpPr/>
            <p:nvPr/>
          </p:nvSpPr>
          <p:spPr>
            <a:xfrm>
              <a:off x="4432311" y="3244811"/>
              <a:ext cx="2124006" cy="1073897"/>
            </a:xfrm>
            <a:custGeom>
              <a:avLst/>
              <a:gdLst/>
              <a:ahLst/>
              <a:cxnLst/>
              <a:rect l="l" t="t" r="r" b="b"/>
              <a:pathLst>
                <a:path w="68307" h="34536" extrusionOk="0">
                  <a:moveTo>
                    <a:pt x="30732" y="1"/>
                  </a:moveTo>
                  <a:cubicBezTo>
                    <a:pt x="30640" y="1"/>
                    <a:pt x="30549" y="5"/>
                    <a:pt x="30457" y="15"/>
                  </a:cubicBezTo>
                  <a:cubicBezTo>
                    <a:pt x="29357" y="107"/>
                    <a:pt x="28196" y="138"/>
                    <a:pt x="27127" y="352"/>
                  </a:cubicBezTo>
                  <a:cubicBezTo>
                    <a:pt x="26740" y="429"/>
                    <a:pt x="26324" y="442"/>
                    <a:pt x="25901" y="442"/>
                  </a:cubicBezTo>
                  <a:cubicBezTo>
                    <a:pt x="25680" y="442"/>
                    <a:pt x="25456" y="439"/>
                    <a:pt x="25234" y="439"/>
                  </a:cubicBezTo>
                  <a:cubicBezTo>
                    <a:pt x="24707" y="439"/>
                    <a:pt x="24185" y="459"/>
                    <a:pt x="23706" y="596"/>
                  </a:cubicBezTo>
                  <a:cubicBezTo>
                    <a:pt x="22637" y="932"/>
                    <a:pt x="21812" y="2062"/>
                    <a:pt x="20773" y="2490"/>
                  </a:cubicBezTo>
                  <a:cubicBezTo>
                    <a:pt x="19765" y="2918"/>
                    <a:pt x="18604" y="3101"/>
                    <a:pt x="17627" y="3620"/>
                  </a:cubicBezTo>
                  <a:cubicBezTo>
                    <a:pt x="16649" y="4140"/>
                    <a:pt x="15336" y="4262"/>
                    <a:pt x="14419" y="4873"/>
                  </a:cubicBezTo>
                  <a:cubicBezTo>
                    <a:pt x="13503" y="5484"/>
                    <a:pt x="13442" y="7317"/>
                    <a:pt x="12586" y="8050"/>
                  </a:cubicBezTo>
                  <a:cubicBezTo>
                    <a:pt x="11731" y="8752"/>
                    <a:pt x="10692" y="9180"/>
                    <a:pt x="9929" y="9974"/>
                  </a:cubicBezTo>
                  <a:cubicBezTo>
                    <a:pt x="9165" y="10769"/>
                    <a:pt x="7851" y="11135"/>
                    <a:pt x="7118" y="11960"/>
                  </a:cubicBezTo>
                  <a:cubicBezTo>
                    <a:pt x="6415" y="12815"/>
                    <a:pt x="6446" y="14251"/>
                    <a:pt x="5835" y="15167"/>
                  </a:cubicBezTo>
                  <a:cubicBezTo>
                    <a:pt x="5194" y="16084"/>
                    <a:pt x="3972" y="16634"/>
                    <a:pt x="3422" y="17611"/>
                  </a:cubicBezTo>
                  <a:cubicBezTo>
                    <a:pt x="2902" y="18619"/>
                    <a:pt x="2291" y="19597"/>
                    <a:pt x="1864" y="20605"/>
                  </a:cubicBezTo>
                  <a:cubicBezTo>
                    <a:pt x="1436" y="21644"/>
                    <a:pt x="1008" y="22743"/>
                    <a:pt x="703" y="23813"/>
                  </a:cubicBezTo>
                  <a:cubicBezTo>
                    <a:pt x="367" y="24882"/>
                    <a:pt x="428" y="26073"/>
                    <a:pt x="214" y="27173"/>
                  </a:cubicBezTo>
                  <a:cubicBezTo>
                    <a:pt x="0" y="28273"/>
                    <a:pt x="978" y="29495"/>
                    <a:pt x="886" y="30594"/>
                  </a:cubicBezTo>
                  <a:cubicBezTo>
                    <a:pt x="764" y="31725"/>
                    <a:pt x="61" y="32122"/>
                    <a:pt x="61" y="33252"/>
                  </a:cubicBezTo>
                  <a:cubicBezTo>
                    <a:pt x="1589" y="33802"/>
                    <a:pt x="1467" y="34535"/>
                    <a:pt x="3086" y="34535"/>
                  </a:cubicBezTo>
                  <a:cubicBezTo>
                    <a:pt x="4705" y="34535"/>
                    <a:pt x="4705" y="33497"/>
                    <a:pt x="6324" y="33497"/>
                  </a:cubicBezTo>
                  <a:cubicBezTo>
                    <a:pt x="7943" y="33497"/>
                    <a:pt x="7943" y="33160"/>
                    <a:pt x="9562" y="33160"/>
                  </a:cubicBezTo>
                  <a:cubicBezTo>
                    <a:pt x="11181" y="33160"/>
                    <a:pt x="11150" y="33313"/>
                    <a:pt x="12770" y="33313"/>
                  </a:cubicBezTo>
                  <a:cubicBezTo>
                    <a:pt x="14389" y="33313"/>
                    <a:pt x="14389" y="34321"/>
                    <a:pt x="16008" y="34321"/>
                  </a:cubicBezTo>
                  <a:cubicBezTo>
                    <a:pt x="17627" y="34321"/>
                    <a:pt x="17627" y="33710"/>
                    <a:pt x="19246" y="33710"/>
                  </a:cubicBezTo>
                  <a:cubicBezTo>
                    <a:pt x="20834" y="33710"/>
                    <a:pt x="20865" y="34321"/>
                    <a:pt x="22484" y="34321"/>
                  </a:cubicBezTo>
                  <a:cubicBezTo>
                    <a:pt x="24072" y="34321"/>
                    <a:pt x="24072" y="34505"/>
                    <a:pt x="25692" y="34505"/>
                  </a:cubicBezTo>
                  <a:cubicBezTo>
                    <a:pt x="27311" y="34505"/>
                    <a:pt x="27311" y="33497"/>
                    <a:pt x="28930" y="33497"/>
                  </a:cubicBezTo>
                  <a:cubicBezTo>
                    <a:pt x="30549" y="33497"/>
                    <a:pt x="30549" y="34444"/>
                    <a:pt x="32168" y="34444"/>
                  </a:cubicBezTo>
                  <a:cubicBezTo>
                    <a:pt x="33787" y="34444"/>
                    <a:pt x="33787" y="34291"/>
                    <a:pt x="35406" y="34291"/>
                  </a:cubicBezTo>
                  <a:cubicBezTo>
                    <a:pt x="36994" y="34291"/>
                    <a:pt x="36994" y="34260"/>
                    <a:pt x="38614" y="34260"/>
                  </a:cubicBezTo>
                  <a:cubicBezTo>
                    <a:pt x="40233" y="34260"/>
                    <a:pt x="40233" y="33833"/>
                    <a:pt x="41852" y="33833"/>
                  </a:cubicBezTo>
                  <a:cubicBezTo>
                    <a:pt x="43471" y="33833"/>
                    <a:pt x="43471" y="34444"/>
                    <a:pt x="45090" y="34444"/>
                  </a:cubicBezTo>
                  <a:cubicBezTo>
                    <a:pt x="46709" y="34444"/>
                    <a:pt x="46709" y="33283"/>
                    <a:pt x="48328" y="33283"/>
                  </a:cubicBezTo>
                  <a:cubicBezTo>
                    <a:pt x="49947" y="33283"/>
                    <a:pt x="49947" y="33985"/>
                    <a:pt x="51566" y="33985"/>
                  </a:cubicBezTo>
                  <a:cubicBezTo>
                    <a:pt x="53185" y="33985"/>
                    <a:pt x="53185" y="34169"/>
                    <a:pt x="54804" y="34169"/>
                  </a:cubicBezTo>
                  <a:cubicBezTo>
                    <a:pt x="56393" y="34169"/>
                    <a:pt x="56423" y="33680"/>
                    <a:pt x="58012" y="33680"/>
                  </a:cubicBezTo>
                  <a:cubicBezTo>
                    <a:pt x="59631" y="33680"/>
                    <a:pt x="59631" y="34016"/>
                    <a:pt x="61250" y="34016"/>
                  </a:cubicBezTo>
                  <a:cubicBezTo>
                    <a:pt x="62478" y="34016"/>
                    <a:pt x="62792" y="33822"/>
                    <a:pt x="63566" y="33822"/>
                  </a:cubicBezTo>
                  <a:cubicBezTo>
                    <a:pt x="63812" y="33822"/>
                    <a:pt x="64105" y="33842"/>
                    <a:pt x="64488" y="33894"/>
                  </a:cubicBezTo>
                  <a:cubicBezTo>
                    <a:pt x="65524" y="34030"/>
                    <a:pt x="65972" y="34255"/>
                    <a:pt x="66560" y="34255"/>
                  </a:cubicBezTo>
                  <a:cubicBezTo>
                    <a:pt x="66891" y="34255"/>
                    <a:pt x="67267" y="34183"/>
                    <a:pt x="67818" y="33985"/>
                  </a:cubicBezTo>
                  <a:cubicBezTo>
                    <a:pt x="67818" y="32886"/>
                    <a:pt x="68307" y="31572"/>
                    <a:pt x="68184" y="30472"/>
                  </a:cubicBezTo>
                  <a:cubicBezTo>
                    <a:pt x="68062" y="29372"/>
                    <a:pt x="67696" y="28242"/>
                    <a:pt x="67482" y="27173"/>
                  </a:cubicBezTo>
                  <a:cubicBezTo>
                    <a:pt x="67268" y="26073"/>
                    <a:pt x="66138" y="25218"/>
                    <a:pt x="65832" y="24149"/>
                  </a:cubicBezTo>
                  <a:cubicBezTo>
                    <a:pt x="65527" y="23110"/>
                    <a:pt x="65160" y="22071"/>
                    <a:pt x="64732" y="21033"/>
                  </a:cubicBezTo>
                  <a:cubicBezTo>
                    <a:pt x="64305" y="20025"/>
                    <a:pt x="64824" y="18528"/>
                    <a:pt x="64305" y="17550"/>
                  </a:cubicBezTo>
                  <a:cubicBezTo>
                    <a:pt x="63785" y="16573"/>
                    <a:pt x="63266" y="15504"/>
                    <a:pt x="62655" y="14587"/>
                  </a:cubicBezTo>
                  <a:cubicBezTo>
                    <a:pt x="62044" y="13671"/>
                    <a:pt x="60914" y="13060"/>
                    <a:pt x="60211" y="12174"/>
                  </a:cubicBezTo>
                  <a:cubicBezTo>
                    <a:pt x="59509" y="11318"/>
                    <a:pt x="58103" y="11135"/>
                    <a:pt x="57309" y="10371"/>
                  </a:cubicBezTo>
                  <a:cubicBezTo>
                    <a:pt x="56515" y="9577"/>
                    <a:pt x="56668" y="7744"/>
                    <a:pt x="55812" y="7042"/>
                  </a:cubicBezTo>
                  <a:cubicBezTo>
                    <a:pt x="54957" y="6339"/>
                    <a:pt x="53307" y="6644"/>
                    <a:pt x="52391" y="6034"/>
                  </a:cubicBezTo>
                  <a:cubicBezTo>
                    <a:pt x="51444" y="5423"/>
                    <a:pt x="51138" y="3773"/>
                    <a:pt x="50161" y="3254"/>
                  </a:cubicBezTo>
                  <a:cubicBezTo>
                    <a:pt x="49827" y="3076"/>
                    <a:pt x="49425" y="3031"/>
                    <a:pt x="49000" y="3031"/>
                  </a:cubicBezTo>
                  <a:cubicBezTo>
                    <a:pt x="48555" y="3031"/>
                    <a:pt x="48084" y="3081"/>
                    <a:pt x="47641" y="3081"/>
                  </a:cubicBezTo>
                  <a:cubicBezTo>
                    <a:pt x="47271" y="3081"/>
                    <a:pt x="46919" y="3046"/>
                    <a:pt x="46617" y="2918"/>
                  </a:cubicBezTo>
                  <a:cubicBezTo>
                    <a:pt x="45609" y="2490"/>
                    <a:pt x="44570" y="2093"/>
                    <a:pt x="43532" y="1787"/>
                  </a:cubicBezTo>
                  <a:cubicBezTo>
                    <a:pt x="42463" y="1451"/>
                    <a:pt x="41363" y="1482"/>
                    <a:pt x="40263" y="1268"/>
                  </a:cubicBezTo>
                  <a:cubicBezTo>
                    <a:pt x="39224" y="1024"/>
                    <a:pt x="38155" y="810"/>
                    <a:pt x="37056" y="657"/>
                  </a:cubicBezTo>
                  <a:cubicBezTo>
                    <a:pt x="36322" y="576"/>
                    <a:pt x="35616" y="562"/>
                    <a:pt x="34892" y="562"/>
                  </a:cubicBezTo>
                  <a:cubicBezTo>
                    <a:pt x="34530" y="562"/>
                    <a:pt x="34164" y="565"/>
                    <a:pt x="33787" y="565"/>
                  </a:cubicBezTo>
                  <a:cubicBezTo>
                    <a:pt x="32751" y="565"/>
                    <a:pt x="31740" y="1"/>
                    <a:pt x="307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47" name="Google Shape;247;p16"/>
          <p:cNvGrpSpPr/>
          <p:nvPr/>
        </p:nvGrpSpPr>
        <p:grpSpPr>
          <a:xfrm>
            <a:off x="-331600" y="5576298"/>
            <a:ext cx="12854800" cy="1281716"/>
            <a:chOff x="-248700" y="4182223"/>
            <a:chExt cx="9641100" cy="961287"/>
          </a:xfrm>
        </p:grpSpPr>
        <p:grpSp>
          <p:nvGrpSpPr>
            <p:cNvPr id="248" name="Google Shape;248;p16"/>
            <p:cNvGrpSpPr/>
            <p:nvPr/>
          </p:nvGrpSpPr>
          <p:grpSpPr>
            <a:xfrm>
              <a:off x="-248629" y="4462202"/>
              <a:ext cx="9640980" cy="681308"/>
              <a:chOff x="131200" y="4480088"/>
              <a:chExt cx="8881603" cy="627644"/>
            </a:xfrm>
          </p:grpSpPr>
          <p:sp>
            <p:nvSpPr>
              <p:cNvPr id="249" name="Google Shape;249;p16"/>
              <p:cNvSpPr/>
              <p:nvPr/>
            </p:nvSpPr>
            <p:spPr>
              <a:xfrm>
                <a:off x="235672" y="4610717"/>
                <a:ext cx="8672644" cy="497015"/>
              </a:xfrm>
              <a:custGeom>
                <a:avLst/>
                <a:gdLst/>
                <a:ahLst/>
                <a:cxnLst/>
                <a:rect l="l" t="t" r="r" b="b"/>
                <a:pathLst>
                  <a:path w="278908" h="8952" extrusionOk="0">
                    <a:moveTo>
                      <a:pt x="0" y="1"/>
                    </a:moveTo>
                    <a:lnTo>
                      <a:pt x="0" y="8951"/>
                    </a:lnTo>
                    <a:lnTo>
                      <a:pt x="278907" y="8951"/>
                    </a:lnTo>
                    <a:lnTo>
                      <a:pt x="27890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 name="Google Shape;250;p16"/>
              <p:cNvSpPr/>
              <p:nvPr/>
            </p:nvSpPr>
            <p:spPr>
              <a:xfrm>
                <a:off x="235672" y="4710817"/>
                <a:ext cx="8672644" cy="296865"/>
              </a:xfrm>
              <a:custGeom>
                <a:avLst/>
                <a:gdLst/>
                <a:ahLst/>
                <a:cxnLst/>
                <a:rect l="l" t="t" r="r" b="b"/>
                <a:pathLst>
                  <a:path w="278908" h="5347" extrusionOk="0">
                    <a:moveTo>
                      <a:pt x="48878" y="0"/>
                    </a:moveTo>
                    <a:lnTo>
                      <a:pt x="46098" y="244"/>
                    </a:lnTo>
                    <a:lnTo>
                      <a:pt x="43318" y="580"/>
                    </a:lnTo>
                    <a:lnTo>
                      <a:pt x="40508" y="1405"/>
                    </a:lnTo>
                    <a:lnTo>
                      <a:pt x="37728" y="306"/>
                    </a:lnTo>
                    <a:lnTo>
                      <a:pt x="34948" y="642"/>
                    </a:lnTo>
                    <a:lnTo>
                      <a:pt x="32168" y="428"/>
                    </a:lnTo>
                    <a:lnTo>
                      <a:pt x="29388" y="1130"/>
                    </a:lnTo>
                    <a:lnTo>
                      <a:pt x="26577" y="1711"/>
                    </a:lnTo>
                    <a:lnTo>
                      <a:pt x="23798" y="611"/>
                    </a:lnTo>
                    <a:lnTo>
                      <a:pt x="21018" y="1894"/>
                    </a:lnTo>
                    <a:lnTo>
                      <a:pt x="18238" y="1650"/>
                    </a:lnTo>
                    <a:lnTo>
                      <a:pt x="15458" y="1558"/>
                    </a:lnTo>
                    <a:lnTo>
                      <a:pt x="12678" y="1008"/>
                    </a:lnTo>
                    <a:lnTo>
                      <a:pt x="9898" y="580"/>
                    </a:lnTo>
                    <a:lnTo>
                      <a:pt x="7088" y="31"/>
                    </a:lnTo>
                    <a:lnTo>
                      <a:pt x="4308" y="1558"/>
                    </a:lnTo>
                    <a:lnTo>
                      <a:pt x="1528" y="1253"/>
                    </a:lnTo>
                    <a:lnTo>
                      <a:pt x="0" y="947"/>
                    </a:lnTo>
                    <a:lnTo>
                      <a:pt x="0" y="4094"/>
                    </a:lnTo>
                    <a:lnTo>
                      <a:pt x="1528" y="3819"/>
                    </a:lnTo>
                    <a:lnTo>
                      <a:pt x="4338" y="4460"/>
                    </a:lnTo>
                    <a:lnTo>
                      <a:pt x="7118" y="3910"/>
                    </a:lnTo>
                    <a:lnTo>
                      <a:pt x="9898" y="3788"/>
                    </a:lnTo>
                    <a:lnTo>
                      <a:pt x="12678" y="5010"/>
                    </a:lnTo>
                    <a:lnTo>
                      <a:pt x="15488" y="5041"/>
                    </a:lnTo>
                    <a:lnTo>
                      <a:pt x="18268" y="3574"/>
                    </a:lnTo>
                    <a:lnTo>
                      <a:pt x="21048" y="4643"/>
                    </a:lnTo>
                    <a:lnTo>
                      <a:pt x="23828" y="4949"/>
                    </a:lnTo>
                    <a:lnTo>
                      <a:pt x="26639" y="4399"/>
                    </a:lnTo>
                    <a:lnTo>
                      <a:pt x="29418" y="4827"/>
                    </a:lnTo>
                    <a:lnTo>
                      <a:pt x="32198" y="3788"/>
                    </a:lnTo>
                    <a:lnTo>
                      <a:pt x="35009" y="4368"/>
                    </a:lnTo>
                    <a:lnTo>
                      <a:pt x="37789" y="4827"/>
                    </a:lnTo>
                    <a:lnTo>
                      <a:pt x="40569" y="3819"/>
                    </a:lnTo>
                    <a:lnTo>
                      <a:pt x="43379" y="4857"/>
                    </a:lnTo>
                    <a:lnTo>
                      <a:pt x="46159" y="4155"/>
                    </a:lnTo>
                    <a:lnTo>
                      <a:pt x="48939" y="5193"/>
                    </a:lnTo>
                    <a:lnTo>
                      <a:pt x="51719" y="3483"/>
                    </a:lnTo>
                    <a:lnTo>
                      <a:pt x="54529" y="3696"/>
                    </a:lnTo>
                    <a:lnTo>
                      <a:pt x="57309" y="4949"/>
                    </a:lnTo>
                    <a:lnTo>
                      <a:pt x="60089" y="3819"/>
                    </a:lnTo>
                    <a:lnTo>
                      <a:pt x="62869" y="5346"/>
                    </a:lnTo>
                    <a:lnTo>
                      <a:pt x="65649" y="4491"/>
                    </a:lnTo>
                    <a:lnTo>
                      <a:pt x="68459" y="4307"/>
                    </a:lnTo>
                    <a:lnTo>
                      <a:pt x="71239" y="4857"/>
                    </a:lnTo>
                    <a:lnTo>
                      <a:pt x="74019" y="5041"/>
                    </a:lnTo>
                    <a:lnTo>
                      <a:pt x="76799" y="4827"/>
                    </a:lnTo>
                    <a:lnTo>
                      <a:pt x="79610" y="3757"/>
                    </a:lnTo>
                    <a:lnTo>
                      <a:pt x="82389" y="3727"/>
                    </a:lnTo>
                    <a:lnTo>
                      <a:pt x="85169" y="3452"/>
                    </a:lnTo>
                    <a:lnTo>
                      <a:pt x="87949" y="3910"/>
                    </a:lnTo>
                    <a:lnTo>
                      <a:pt x="90760" y="4674"/>
                    </a:lnTo>
                    <a:lnTo>
                      <a:pt x="93540" y="5224"/>
                    </a:lnTo>
                    <a:lnTo>
                      <a:pt x="96320" y="4491"/>
                    </a:lnTo>
                    <a:lnTo>
                      <a:pt x="99099" y="4521"/>
                    </a:lnTo>
                    <a:lnTo>
                      <a:pt x="101879" y="4155"/>
                    </a:lnTo>
                    <a:lnTo>
                      <a:pt x="104690" y="4246"/>
                    </a:lnTo>
                    <a:lnTo>
                      <a:pt x="107470" y="3757"/>
                    </a:lnTo>
                    <a:lnTo>
                      <a:pt x="110250" y="5224"/>
                    </a:lnTo>
                    <a:lnTo>
                      <a:pt x="113030" y="4185"/>
                    </a:lnTo>
                    <a:lnTo>
                      <a:pt x="115840" y="4032"/>
                    </a:lnTo>
                    <a:lnTo>
                      <a:pt x="118620" y="4857"/>
                    </a:lnTo>
                    <a:lnTo>
                      <a:pt x="121400" y="3483"/>
                    </a:lnTo>
                    <a:lnTo>
                      <a:pt x="124180" y="4430"/>
                    </a:lnTo>
                    <a:lnTo>
                      <a:pt x="126990" y="3544"/>
                    </a:lnTo>
                    <a:lnTo>
                      <a:pt x="129770" y="3574"/>
                    </a:lnTo>
                    <a:lnTo>
                      <a:pt x="132550" y="4277"/>
                    </a:lnTo>
                    <a:lnTo>
                      <a:pt x="135330" y="4216"/>
                    </a:lnTo>
                    <a:lnTo>
                      <a:pt x="138140" y="4124"/>
                    </a:lnTo>
                    <a:lnTo>
                      <a:pt x="140920" y="4094"/>
                    </a:lnTo>
                    <a:lnTo>
                      <a:pt x="143700" y="5163"/>
                    </a:lnTo>
                    <a:lnTo>
                      <a:pt x="146480" y="4766"/>
                    </a:lnTo>
                    <a:lnTo>
                      <a:pt x="149260" y="5071"/>
                    </a:lnTo>
                    <a:lnTo>
                      <a:pt x="152070" y="5315"/>
                    </a:lnTo>
                    <a:lnTo>
                      <a:pt x="154850" y="3727"/>
                    </a:lnTo>
                    <a:lnTo>
                      <a:pt x="157630" y="4552"/>
                    </a:lnTo>
                    <a:lnTo>
                      <a:pt x="160410" y="4155"/>
                    </a:lnTo>
                    <a:lnTo>
                      <a:pt x="163190" y="4185"/>
                    </a:lnTo>
                    <a:lnTo>
                      <a:pt x="166000" y="4368"/>
                    </a:lnTo>
                    <a:lnTo>
                      <a:pt x="168780" y="4002"/>
                    </a:lnTo>
                    <a:lnTo>
                      <a:pt x="171560" y="5193"/>
                    </a:lnTo>
                    <a:lnTo>
                      <a:pt x="174340" y="4155"/>
                    </a:lnTo>
                    <a:lnTo>
                      <a:pt x="177151" y="3513"/>
                    </a:lnTo>
                    <a:lnTo>
                      <a:pt x="179931" y="4613"/>
                    </a:lnTo>
                    <a:lnTo>
                      <a:pt x="182710" y="4430"/>
                    </a:lnTo>
                    <a:lnTo>
                      <a:pt x="185490" y="4277"/>
                    </a:lnTo>
                    <a:lnTo>
                      <a:pt x="188270" y="4460"/>
                    </a:lnTo>
                    <a:lnTo>
                      <a:pt x="191081" y="5254"/>
                    </a:lnTo>
                    <a:lnTo>
                      <a:pt x="193861" y="4124"/>
                    </a:lnTo>
                    <a:lnTo>
                      <a:pt x="196641" y="3727"/>
                    </a:lnTo>
                    <a:lnTo>
                      <a:pt x="199420" y="4918"/>
                    </a:lnTo>
                    <a:lnTo>
                      <a:pt x="202200" y="3910"/>
                    </a:lnTo>
                    <a:lnTo>
                      <a:pt x="205011" y="3727"/>
                    </a:lnTo>
                    <a:lnTo>
                      <a:pt x="207791" y="4430"/>
                    </a:lnTo>
                    <a:lnTo>
                      <a:pt x="210571" y="4368"/>
                    </a:lnTo>
                    <a:lnTo>
                      <a:pt x="213351" y="3513"/>
                    </a:lnTo>
                    <a:lnTo>
                      <a:pt x="216130" y="3819"/>
                    </a:lnTo>
                    <a:lnTo>
                      <a:pt x="218941" y="4338"/>
                    </a:lnTo>
                    <a:lnTo>
                      <a:pt x="221721" y="5193"/>
                    </a:lnTo>
                    <a:lnTo>
                      <a:pt x="224501" y="3635"/>
                    </a:lnTo>
                    <a:lnTo>
                      <a:pt x="227281" y="3849"/>
                    </a:lnTo>
                    <a:lnTo>
                      <a:pt x="230061" y="4949"/>
                    </a:lnTo>
                    <a:lnTo>
                      <a:pt x="232840" y="4857"/>
                    </a:lnTo>
                    <a:lnTo>
                      <a:pt x="235651" y="5102"/>
                    </a:lnTo>
                    <a:lnTo>
                      <a:pt x="238431" y="3880"/>
                    </a:lnTo>
                    <a:lnTo>
                      <a:pt x="241211" y="3757"/>
                    </a:lnTo>
                    <a:lnTo>
                      <a:pt x="243991" y="4246"/>
                    </a:lnTo>
                    <a:lnTo>
                      <a:pt x="246771" y="3788"/>
                    </a:lnTo>
                    <a:lnTo>
                      <a:pt x="249581" y="4827"/>
                    </a:lnTo>
                    <a:lnTo>
                      <a:pt x="252361" y="5102"/>
                    </a:lnTo>
                    <a:lnTo>
                      <a:pt x="255141" y="3696"/>
                    </a:lnTo>
                    <a:lnTo>
                      <a:pt x="257921" y="4338"/>
                    </a:lnTo>
                    <a:lnTo>
                      <a:pt x="260701" y="3819"/>
                    </a:lnTo>
                    <a:lnTo>
                      <a:pt x="263481" y="5041"/>
                    </a:lnTo>
                    <a:lnTo>
                      <a:pt x="266260" y="5315"/>
                    </a:lnTo>
                    <a:lnTo>
                      <a:pt x="269071" y="5285"/>
                    </a:lnTo>
                    <a:lnTo>
                      <a:pt x="271851" y="4430"/>
                    </a:lnTo>
                    <a:lnTo>
                      <a:pt x="274631" y="4552"/>
                    </a:lnTo>
                    <a:lnTo>
                      <a:pt x="277411" y="4399"/>
                    </a:lnTo>
                    <a:lnTo>
                      <a:pt x="278907" y="4002"/>
                    </a:lnTo>
                    <a:lnTo>
                      <a:pt x="278907" y="1069"/>
                    </a:lnTo>
                    <a:lnTo>
                      <a:pt x="277411" y="1497"/>
                    </a:lnTo>
                    <a:lnTo>
                      <a:pt x="274631" y="1466"/>
                    </a:lnTo>
                    <a:lnTo>
                      <a:pt x="271820" y="550"/>
                    </a:lnTo>
                    <a:lnTo>
                      <a:pt x="269040" y="122"/>
                    </a:lnTo>
                    <a:lnTo>
                      <a:pt x="266260" y="336"/>
                    </a:lnTo>
                    <a:lnTo>
                      <a:pt x="263450" y="1130"/>
                    </a:lnTo>
                    <a:lnTo>
                      <a:pt x="260670" y="855"/>
                    </a:lnTo>
                    <a:lnTo>
                      <a:pt x="257890" y="1100"/>
                    </a:lnTo>
                    <a:lnTo>
                      <a:pt x="255110" y="703"/>
                    </a:lnTo>
                    <a:lnTo>
                      <a:pt x="252300" y="1833"/>
                    </a:lnTo>
                    <a:lnTo>
                      <a:pt x="249520" y="489"/>
                    </a:lnTo>
                    <a:lnTo>
                      <a:pt x="246740" y="122"/>
                    </a:lnTo>
                    <a:lnTo>
                      <a:pt x="243930" y="275"/>
                    </a:lnTo>
                    <a:lnTo>
                      <a:pt x="241150" y="61"/>
                    </a:lnTo>
                    <a:lnTo>
                      <a:pt x="238370" y="1711"/>
                    </a:lnTo>
                    <a:lnTo>
                      <a:pt x="235590" y="1772"/>
                    </a:lnTo>
                    <a:lnTo>
                      <a:pt x="232779" y="122"/>
                    </a:lnTo>
                    <a:lnTo>
                      <a:pt x="229999" y="733"/>
                    </a:lnTo>
                    <a:lnTo>
                      <a:pt x="227220" y="1222"/>
                    </a:lnTo>
                    <a:lnTo>
                      <a:pt x="224440" y="1711"/>
                    </a:lnTo>
                    <a:lnTo>
                      <a:pt x="221629" y="947"/>
                    </a:lnTo>
                    <a:lnTo>
                      <a:pt x="218849" y="1130"/>
                    </a:lnTo>
                    <a:lnTo>
                      <a:pt x="216069" y="550"/>
                    </a:lnTo>
                    <a:lnTo>
                      <a:pt x="213289" y="1894"/>
                    </a:lnTo>
                    <a:lnTo>
                      <a:pt x="210479" y="31"/>
                    </a:lnTo>
                    <a:lnTo>
                      <a:pt x="207699" y="275"/>
                    </a:lnTo>
                    <a:lnTo>
                      <a:pt x="204919" y="519"/>
                    </a:lnTo>
                    <a:lnTo>
                      <a:pt x="202139" y="978"/>
                    </a:lnTo>
                    <a:lnTo>
                      <a:pt x="199359" y="733"/>
                    </a:lnTo>
                    <a:lnTo>
                      <a:pt x="196549" y="1039"/>
                    </a:lnTo>
                    <a:lnTo>
                      <a:pt x="193769" y="611"/>
                    </a:lnTo>
                    <a:lnTo>
                      <a:pt x="190989" y="397"/>
                    </a:lnTo>
                    <a:lnTo>
                      <a:pt x="188209" y="978"/>
                    </a:lnTo>
                    <a:lnTo>
                      <a:pt x="185399" y="1650"/>
                    </a:lnTo>
                    <a:lnTo>
                      <a:pt x="182619" y="764"/>
                    </a:lnTo>
                    <a:lnTo>
                      <a:pt x="179839" y="31"/>
                    </a:lnTo>
                    <a:lnTo>
                      <a:pt x="177059" y="1864"/>
                    </a:lnTo>
                    <a:lnTo>
                      <a:pt x="174249" y="1008"/>
                    </a:lnTo>
                    <a:lnTo>
                      <a:pt x="171469" y="947"/>
                    </a:lnTo>
                    <a:lnTo>
                      <a:pt x="168689" y="1100"/>
                    </a:lnTo>
                    <a:lnTo>
                      <a:pt x="165909" y="855"/>
                    </a:lnTo>
                    <a:lnTo>
                      <a:pt x="163129" y="1191"/>
                    </a:lnTo>
                    <a:lnTo>
                      <a:pt x="160318" y="1466"/>
                    </a:lnTo>
                    <a:lnTo>
                      <a:pt x="157539" y="1711"/>
                    </a:lnTo>
                    <a:lnTo>
                      <a:pt x="154759" y="397"/>
                    </a:lnTo>
                    <a:lnTo>
                      <a:pt x="151979" y="855"/>
                    </a:lnTo>
                    <a:lnTo>
                      <a:pt x="149168" y="92"/>
                    </a:lnTo>
                    <a:lnTo>
                      <a:pt x="146388" y="642"/>
                    </a:lnTo>
                    <a:lnTo>
                      <a:pt x="143608" y="947"/>
                    </a:lnTo>
                    <a:lnTo>
                      <a:pt x="140829" y="1436"/>
                    </a:lnTo>
                    <a:lnTo>
                      <a:pt x="138018" y="1925"/>
                    </a:lnTo>
                    <a:lnTo>
                      <a:pt x="135238" y="458"/>
                    </a:lnTo>
                    <a:lnTo>
                      <a:pt x="132458" y="1741"/>
                    </a:lnTo>
                    <a:lnTo>
                      <a:pt x="129678" y="336"/>
                    </a:lnTo>
                    <a:lnTo>
                      <a:pt x="126899" y="1772"/>
                    </a:lnTo>
                    <a:lnTo>
                      <a:pt x="124088" y="1100"/>
                    </a:lnTo>
                    <a:lnTo>
                      <a:pt x="121308" y="580"/>
                    </a:lnTo>
                    <a:lnTo>
                      <a:pt x="118528" y="1008"/>
                    </a:lnTo>
                    <a:lnTo>
                      <a:pt x="115748" y="978"/>
                    </a:lnTo>
                    <a:lnTo>
                      <a:pt x="112938" y="1375"/>
                    </a:lnTo>
                    <a:lnTo>
                      <a:pt x="110158" y="917"/>
                    </a:lnTo>
                    <a:lnTo>
                      <a:pt x="107378" y="489"/>
                    </a:lnTo>
                    <a:lnTo>
                      <a:pt x="104598" y="886"/>
                    </a:lnTo>
                    <a:lnTo>
                      <a:pt x="101788" y="1436"/>
                    </a:lnTo>
                    <a:lnTo>
                      <a:pt x="99008" y="672"/>
                    </a:lnTo>
                    <a:lnTo>
                      <a:pt x="96228" y="1497"/>
                    </a:lnTo>
                    <a:lnTo>
                      <a:pt x="93448" y="1222"/>
                    </a:lnTo>
                    <a:lnTo>
                      <a:pt x="90668" y="1008"/>
                    </a:lnTo>
                    <a:lnTo>
                      <a:pt x="87888" y="1283"/>
                    </a:lnTo>
                    <a:lnTo>
                      <a:pt x="85078" y="580"/>
                    </a:lnTo>
                    <a:lnTo>
                      <a:pt x="82298" y="336"/>
                    </a:lnTo>
                    <a:lnTo>
                      <a:pt x="79518" y="1772"/>
                    </a:lnTo>
                    <a:lnTo>
                      <a:pt x="76738" y="1864"/>
                    </a:lnTo>
                    <a:lnTo>
                      <a:pt x="73958" y="489"/>
                    </a:lnTo>
                    <a:lnTo>
                      <a:pt x="71148" y="642"/>
                    </a:lnTo>
                    <a:lnTo>
                      <a:pt x="68368" y="336"/>
                    </a:lnTo>
                    <a:lnTo>
                      <a:pt x="65588" y="1864"/>
                    </a:lnTo>
                    <a:lnTo>
                      <a:pt x="62808" y="917"/>
                    </a:lnTo>
                    <a:lnTo>
                      <a:pt x="60028" y="61"/>
                    </a:lnTo>
                    <a:lnTo>
                      <a:pt x="57218" y="244"/>
                    </a:lnTo>
                    <a:lnTo>
                      <a:pt x="54438" y="1802"/>
                    </a:lnTo>
                    <a:lnTo>
                      <a:pt x="51658" y="61"/>
                    </a:lnTo>
                    <a:lnTo>
                      <a:pt x="4887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16"/>
              <p:cNvSpPr/>
              <p:nvPr/>
            </p:nvSpPr>
            <p:spPr>
              <a:xfrm>
                <a:off x="131200" y="4480088"/>
                <a:ext cx="8881603" cy="261260"/>
              </a:xfrm>
              <a:custGeom>
                <a:avLst/>
                <a:gdLst/>
                <a:ahLst/>
                <a:cxnLst/>
                <a:rect l="l" t="t" r="r" b="b"/>
                <a:pathLst>
                  <a:path w="285628" h="8402" extrusionOk="0">
                    <a:moveTo>
                      <a:pt x="3452" y="1"/>
                    </a:moveTo>
                    <a:cubicBezTo>
                      <a:pt x="1527" y="1"/>
                      <a:pt x="0" y="1559"/>
                      <a:pt x="0" y="3453"/>
                    </a:cubicBezTo>
                    <a:lnTo>
                      <a:pt x="0" y="5469"/>
                    </a:lnTo>
                    <a:lnTo>
                      <a:pt x="0" y="5561"/>
                    </a:lnTo>
                    <a:cubicBezTo>
                      <a:pt x="0" y="7057"/>
                      <a:pt x="1222" y="8310"/>
                      <a:pt x="2719" y="8340"/>
                    </a:cubicBezTo>
                    <a:cubicBezTo>
                      <a:pt x="2756" y="8342"/>
                      <a:pt x="2794" y="8343"/>
                      <a:pt x="2831" y="8343"/>
                    </a:cubicBezTo>
                    <a:cubicBezTo>
                      <a:pt x="4309" y="8343"/>
                      <a:pt x="5531" y="7173"/>
                      <a:pt x="5590" y="5713"/>
                    </a:cubicBezTo>
                    <a:cubicBezTo>
                      <a:pt x="5682" y="7180"/>
                      <a:pt x="6904" y="8340"/>
                      <a:pt x="8401" y="8340"/>
                    </a:cubicBezTo>
                    <a:cubicBezTo>
                      <a:pt x="9867" y="8340"/>
                      <a:pt x="11089" y="7180"/>
                      <a:pt x="11181" y="5713"/>
                    </a:cubicBezTo>
                    <a:cubicBezTo>
                      <a:pt x="11242" y="7210"/>
                      <a:pt x="12464" y="8402"/>
                      <a:pt x="13961" y="8402"/>
                    </a:cubicBezTo>
                    <a:cubicBezTo>
                      <a:pt x="15488" y="8402"/>
                      <a:pt x="16710" y="7210"/>
                      <a:pt x="16771" y="5713"/>
                    </a:cubicBezTo>
                    <a:cubicBezTo>
                      <a:pt x="16832" y="7210"/>
                      <a:pt x="18054" y="8402"/>
                      <a:pt x="19551" y="8402"/>
                    </a:cubicBezTo>
                    <a:cubicBezTo>
                      <a:pt x="21048" y="8402"/>
                      <a:pt x="22300" y="7210"/>
                      <a:pt x="22361" y="5713"/>
                    </a:cubicBezTo>
                    <a:cubicBezTo>
                      <a:pt x="22423" y="7180"/>
                      <a:pt x="23644" y="8340"/>
                      <a:pt x="25141" y="8340"/>
                    </a:cubicBezTo>
                    <a:cubicBezTo>
                      <a:pt x="26638" y="8340"/>
                      <a:pt x="27860" y="7180"/>
                      <a:pt x="27921" y="5713"/>
                    </a:cubicBezTo>
                    <a:cubicBezTo>
                      <a:pt x="27982" y="7210"/>
                      <a:pt x="29235" y="8402"/>
                      <a:pt x="30732" y="8402"/>
                    </a:cubicBezTo>
                    <a:cubicBezTo>
                      <a:pt x="32229" y="8402"/>
                      <a:pt x="33451" y="7210"/>
                      <a:pt x="33512" y="5713"/>
                    </a:cubicBezTo>
                    <a:cubicBezTo>
                      <a:pt x="33573" y="7210"/>
                      <a:pt x="34795" y="8402"/>
                      <a:pt x="36322" y="8402"/>
                    </a:cubicBezTo>
                    <a:cubicBezTo>
                      <a:pt x="37819" y="8402"/>
                      <a:pt x="39041" y="7210"/>
                      <a:pt x="39102" y="5713"/>
                    </a:cubicBezTo>
                    <a:cubicBezTo>
                      <a:pt x="39163" y="7210"/>
                      <a:pt x="40385" y="8402"/>
                      <a:pt x="41912" y="8402"/>
                    </a:cubicBezTo>
                    <a:cubicBezTo>
                      <a:pt x="43409" y="8402"/>
                      <a:pt x="44631" y="7210"/>
                      <a:pt x="44692" y="5713"/>
                    </a:cubicBezTo>
                    <a:cubicBezTo>
                      <a:pt x="44753" y="7210"/>
                      <a:pt x="45975" y="8402"/>
                      <a:pt x="47472" y="8402"/>
                    </a:cubicBezTo>
                    <a:cubicBezTo>
                      <a:pt x="49000" y="8402"/>
                      <a:pt x="50222" y="7210"/>
                      <a:pt x="50283" y="5713"/>
                    </a:cubicBezTo>
                    <a:cubicBezTo>
                      <a:pt x="50344" y="7210"/>
                      <a:pt x="51566" y="8402"/>
                      <a:pt x="53063" y="8402"/>
                    </a:cubicBezTo>
                    <a:cubicBezTo>
                      <a:pt x="54590" y="8402"/>
                      <a:pt x="55812" y="7210"/>
                      <a:pt x="55873" y="5713"/>
                    </a:cubicBezTo>
                    <a:cubicBezTo>
                      <a:pt x="55934" y="7210"/>
                      <a:pt x="57156" y="8402"/>
                      <a:pt x="58653" y="8402"/>
                    </a:cubicBezTo>
                    <a:cubicBezTo>
                      <a:pt x="60150" y="8402"/>
                      <a:pt x="61402" y="7210"/>
                      <a:pt x="61463" y="5713"/>
                    </a:cubicBezTo>
                    <a:cubicBezTo>
                      <a:pt x="61494" y="7210"/>
                      <a:pt x="62746" y="8402"/>
                      <a:pt x="64243" y="8402"/>
                    </a:cubicBezTo>
                    <a:cubicBezTo>
                      <a:pt x="65740" y="8402"/>
                      <a:pt x="66993" y="7210"/>
                      <a:pt x="67023" y="5713"/>
                    </a:cubicBezTo>
                    <a:cubicBezTo>
                      <a:pt x="67084" y="7210"/>
                      <a:pt x="68337" y="8402"/>
                      <a:pt x="69834" y="8402"/>
                    </a:cubicBezTo>
                    <a:cubicBezTo>
                      <a:pt x="71331" y="8402"/>
                      <a:pt x="72583" y="7210"/>
                      <a:pt x="72614" y="5713"/>
                    </a:cubicBezTo>
                    <a:cubicBezTo>
                      <a:pt x="72675" y="7210"/>
                      <a:pt x="73927" y="8402"/>
                      <a:pt x="75424" y="8402"/>
                    </a:cubicBezTo>
                    <a:cubicBezTo>
                      <a:pt x="76921" y="8402"/>
                      <a:pt x="78143" y="7210"/>
                      <a:pt x="78204" y="5713"/>
                    </a:cubicBezTo>
                    <a:cubicBezTo>
                      <a:pt x="78296" y="7180"/>
                      <a:pt x="79518" y="8340"/>
                      <a:pt x="81014" y="8340"/>
                    </a:cubicBezTo>
                    <a:cubicBezTo>
                      <a:pt x="82481" y="8340"/>
                      <a:pt x="83703" y="7180"/>
                      <a:pt x="83794" y="5713"/>
                    </a:cubicBezTo>
                    <a:cubicBezTo>
                      <a:pt x="83855" y="7210"/>
                      <a:pt x="85077" y="8402"/>
                      <a:pt x="86574" y="8402"/>
                    </a:cubicBezTo>
                    <a:cubicBezTo>
                      <a:pt x="88102" y="8402"/>
                      <a:pt x="89324" y="7210"/>
                      <a:pt x="89385" y="5713"/>
                    </a:cubicBezTo>
                    <a:cubicBezTo>
                      <a:pt x="89446" y="7210"/>
                      <a:pt x="90668" y="8402"/>
                      <a:pt x="92165" y="8402"/>
                    </a:cubicBezTo>
                    <a:cubicBezTo>
                      <a:pt x="93692" y="8402"/>
                      <a:pt x="94914" y="7210"/>
                      <a:pt x="94975" y="5713"/>
                    </a:cubicBezTo>
                    <a:cubicBezTo>
                      <a:pt x="95036" y="7180"/>
                      <a:pt x="96258" y="8340"/>
                      <a:pt x="97755" y="8340"/>
                    </a:cubicBezTo>
                    <a:cubicBezTo>
                      <a:pt x="99252" y="8340"/>
                      <a:pt x="100474" y="7180"/>
                      <a:pt x="100535" y="5713"/>
                    </a:cubicBezTo>
                    <a:cubicBezTo>
                      <a:pt x="100596" y="7210"/>
                      <a:pt x="101848" y="8402"/>
                      <a:pt x="103345" y="8402"/>
                    </a:cubicBezTo>
                    <a:cubicBezTo>
                      <a:pt x="104842" y="8402"/>
                      <a:pt x="106095" y="7210"/>
                      <a:pt x="106125" y="5713"/>
                    </a:cubicBezTo>
                    <a:cubicBezTo>
                      <a:pt x="106186" y="7210"/>
                      <a:pt x="107439" y="8402"/>
                      <a:pt x="108936" y="8402"/>
                    </a:cubicBezTo>
                    <a:cubicBezTo>
                      <a:pt x="110433" y="8402"/>
                      <a:pt x="111655" y="7210"/>
                      <a:pt x="111716" y="5713"/>
                    </a:cubicBezTo>
                    <a:cubicBezTo>
                      <a:pt x="111807" y="7180"/>
                      <a:pt x="113029" y="8340"/>
                      <a:pt x="114526" y="8340"/>
                    </a:cubicBezTo>
                    <a:cubicBezTo>
                      <a:pt x="115992" y="8340"/>
                      <a:pt x="117214" y="7180"/>
                      <a:pt x="117306" y="5713"/>
                    </a:cubicBezTo>
                    <a:cubicBezTo>
                      <a:pt x="117367" y="7210"/>
                      <a:pt x="118589" y="8402"/>
                      <a:pt x="120086" y="8402"/>
                    </a:cubicBezTo>
                    <a:cubicBezTo>
                      <a:pt x="121613" y="8402"/>
                      <a:pt x="122835" y="7210"/>
                      <a:pt x="122896" y="5713"/>
                    </a:cubicBezTo>
                    <a:cubicBezTo>
                      <a:pt x="122957" y="7210"/>
                      <a:pt x="124179" y="8402"/>
                      <a:pt x="125676" y="8402"/>
                    </a:cubicBezTo>
                    <a:cubicBezTo>
                      <a:pt x="127204" y="8402"/>
                      <a:pt x="128426" y="7210"/>
                      <a:pt x="128487" y="5713"/>
                    </a:cubicBezTo>
                    <a:cubicBezTo>
                      <a:pt x="128548" y="7210"/>
                      <a:pt x="129770" y="8402"/>
                      <a:pt x="131267" y="8402"/>
                    </a:cubicBezTo>
                    <a:cubicBezTo>
                      <a:pt x="132763" y="8402"/>
                      <a:pt x="134016" y="7210"/>
                      <a:pt x="134077" y="5713"/>
                    </a:cubicBezTo>
                    <a:cubicBezTo>
                      <a:pt x="134108" y="7210"/>
                      <a:pt x="135360" y="8402"/>
                      <a:pt x="136857" y="8402"/>
                    </a:cubicBezTo>
                    <a:cubicBezTo>
                      <a:pt x="138354" y="8402"/>
                      <a:pt x="139606" y="7210"/>
                      <a:pt x="139637" y="5713"/>
                    </a:cubicBezTo>
                    <a:cubicBezTo>
                      <a:pt x="139729" y="7180"/>
                      <a:pt x="140950" y="8340"/>
                      <a:pt x="142447" y="8340"/>
                    </a:cubicBezTo>
                    <a:cubicBezTo>
                      <a:pt x="143944" y="8340"/>
                      <a:pt x="145166" y="7180"/>
                      <a:pt x="145227" y="5713"/>
                    </a:cubicBezTo>
                    <a:cubicBezTo>
                      <a:pt x="145288" y="7210"/>
                      <a:pt x="146510" y="8402"/>
                      <a:pt x="148038" y="8402"/>
                    </a:cubicBezTo>
                    <a:cubicBezTo>
                      <a:pt x="149535" y="8402"/>
                      <a:pt x="150757" y="7210"/>
                      <a:pt x="150818" y="5713"/>
                    </a:cubicBezTo>
                    <a:cubicBezTo>
                      <a:pt x="150879" y="7210"/>
                      <a:pt x="152101" y="8402"/>
                      <a:pt x="153628" y="8402"/>
                    </a:cubicBezTo>
                    <a:cubicBezTo>
                      <a:pt x="155125" y="8402"/>
                      <a:pt x="156347" y="7210"/>
                      <a:pt x="156408" y="5713"/>
                    </a:cubicBezTo>
                    <a:cubicBezTo>
                      <a:pt x="156500" y="7180"/>
                      <a:pt x="157722" y="8340"/>
                      <a:pt x="159188" y="8340"/>
                    </a:cubicBezTo>
                    <a:cubicBezTo>
                      <a:pt x="160685" y="8340"/>
                      <a:pt x="161907" y="7180"/>
                      <a:pt x="161998" y="5713"/>
                    </a:cubicBezTo>
                    <a:cubicBezTo>
                      <a:pt x="162059" y="7210"/>
                      <a:pt x="163281" y="8402"/>
                      <a:pt x="164778" y="8402"/>
                    </a:cubicBezTo>
                    <a:cubicBezTo>
                      <a:pt x="166275" y="8402"/>
                      <a:pt x="167528" y="7210"/>
                      <a:pt x="167589" y="5713"/>
                    </a:cubicBezTo>
                    <a:cubicBezTo>
                      <a:pt x="167619" y="7210"/>
                      <a:pt x="168872" y="8402"/>
                      <a:pt x="170369" y="8402"/>
                    </a:cubicBezTo>
                    <a:cubicBezTo>
                      <a:pt x="171865" y="8402"/>
                      <a:pt x="173118" y="7210"/>
                      <a:pt x="173149" y="5713"/>
                    </a:cubicBezTo>
                    <a:cubicBezTo>
                      <a:pt x="173210" y="7210"/>
                      <a:pt x="174462" y="8402"/>
                      <a:pt x="175959" y="8402"/>
                    </a:cubicBezTo>
                    <a:cubicBezTo>
                      <a:pt x="177456" y="8402"/>
                      <a:pt x="178708" y="7210"/>
                      <a:pt x="178739" y="5713"/>
                    </a:cubicBezTo>
                    <a:cubicBezTo>
                      <a:pt x="178800" y="7210"/>
                      <a:pt x="180052" y="8402"/>
                      <a:pt x="181549" y="8402"/>
                    </a:cubicBezTo>
                    <a:cubicBezTo>
                      <a:pt x="183046" y="8402"/>
                      <a:pt x="184268" y="7210"/>
                      <a:pt x="184329" y="5713"/>
                    </a:cubicBezTo>
                    <a:cubicBezTo>
                      <a:pt x="184421" y="7180"/>
                      <a:pt x="185643" y="8340"/>
                      <a:pt x="187140" y="8340"/>
                    </a:cubicBezTo>
                    <a:cubicBezTo>
                      <a:pt x="188606" y="8340"/>
                      <a:pt x="189828" y="7180"/>
                      <a:pt x="189920" y="5713"/>
                    </a:cubicBezTo>
                    <a:cubicBezTo>
                      <a:pt x="189981" y="7210"/>
                      <a:pt x="191203" y="8402"/>
                      <a:pt x="192699" y="8402"/>
                    </a:cubicBezTo>
                    <a:cubicBezTo>
                      <a:pt x="194227" y="8402"/>
                      <a:pt x="195449" y="7210"/>
                      <a:pt x="195510" y="5713"/>
                    </a:cubicBezTo>
                    <a:cubicBezTo>
                      <a:pt x="195571" y="7210"/>
                      <a:pt x="196793" y="8402"/>
                      <a:pt x="198290" y="8402"/>
                    </a:cubicBezTo>
                    <a:cubicBezTo>
                      <a:pt x="199817" y="8402"/>
                      <a:pt x="201039" y="7210"/>
                      <a:pt x="201100" y="5713"/>
                    </a:cubicBezTo>
                    <a:cubicBezTo>
                      <a:pt x="201161" y="7180"/>
                      <a:pt x="202383" y="8340"/>
                      <a:pt x="203880" y="8340"/>
                    </a:cubicBezTo>
                    <a:cubicBezTo>
                      <a:pt x="205377" y="8340"/>
                      <a:pt x="206599" y="7180"/>
                      <a:pt x="206660" y="5713"/>
                    </a:cubicBezTo>
                    <a:cubicBezTo>
                      <a:pt x="206721" y="7210"/>
                      <a:pt x="207974" y="8402"/>
                      <a:pt x="209471" y="8402"/>
                    </a:cubicBezTo>
                    <a:cubicBezTo>
                      <a:pt x="210967" y="8402"/>
                      <a:pt x="212220" y="7210"/>
                      <a:pt x="212250" y="5713"/>
                    </a:cubicBezTo>
                    <a:cubicBezTo>
                      <a:pt x="212312" y="7210"/>
                      <a:pt x="213564" y="8402"/>
                      <a:pt x="215061" y="8402"/>
                    </a:cubicBezTo>
                    <a:cubicBezTo>
                      <a:pt x="216558" y="8402"/>
                      <a:pt x="217780" y="7210"/>
                      <a:pt x="217841" y="5713"/>
                    </a:cubicBezTo>
                    <a:cubicBezTo>
                      <a:pt x="217932" y="7180"/>
                      <a:pt x="219154" y="8340"/>
                      <a:pt x="220651" y="8340"/>
                    </a:cubicBezTo>
                    <a:cubicBezTo>
                      <a:pt x="222118" y="8340"/>
                      <a:pt x="223340" y="7180"/>
                      <a:pt x="223431" y="5713"/>
                    </a:cubicBezTo>
                    <a:cubicBezTo>
                      <a:pt x="223492" y="7210"/>
                      <a:pt x="224714" y="8402"/>
                      <a:pt x="226211" y="8402"/>
                    </a:cubicBezTo>
                    <a:cubicBezTo>
                      <a:pt x="227739" y="8402"/>
                      <a:pt x="228960" y="7210"/>
                      <a:pt x="229022" y="5713"/>
                    </a:cubicBezTo>
                    <a:cubicBezTo>
                      <a:pt x="229083" y="7210"/>
                      <a:pt x="230305" y="8402"/>
                      <a:pt x="231801" y="8402"/>
                    </a:cubicBezTo>
                    <a:cubicBezTo>
                      <a:pt x="233329" y="8402"/>
                      <a:pt x="234551" y="7210"/>
                      <a:pt x="234612" y="5713"/>
                    </a:cubicBezTo>
                    <a:cubicBezTo>
                      <a:pt x="234673" y="7210"/>
                      <a:pt x="235895" y="8402"/>
                      <a:pt x="237392" y="8402"/>
                    </a:cubicBezTo>
                    <a:cubicBezTo>
                      <a:pt x="238889" y="8402"/>
                      <a:pt x="240141" y="7210"/>
                      <a:pt x="240202" y="5713"/>
                    </a:cubicBezTo>
                    <a:cubicBezTo>
                      <a:pt x="240233" y="7210"/>
                      <a:pt x="241485" y="8402"/>
                      <a:pt x="242982" y="8402"/>
                    </a:cubicBezTo>
                    <a:cubicBezTo>
                      <a:pt x="244479" y="8402"/>
                      <a:pt x="245732" y="7210"/>
                      <a:pt x="245762" y="5713"/>
                    </a:cubicBezTo>
                    <a:cubicBezTo>
                      <a:pt x="245854" y="7180"/>
                      <a:pt x="247076" y="8340"/>
                      <a:pt x="248573" y="8340"/>
                    </a:cubicBezTo>
                    <a:cubicBezTo>
                      <a:pt x="250069" y="8340"/>
                      <a:pt x="251291" y="7180"/>
                      <a:pt x="251352" y="5713"/>
                    </a:cubicBezTo>
                    <a:cubicBezTo>
                      <a:pt x="251414" y="7210"/>
                      <a:pt x="252636" y="8402"/>
                      <a:pt x="254163" y="8402"/>
                    </a:cubicBezTo>
                    <a:cubicBezTo>
                      <a:pt x="255660" y="8402"/>
                      <a:pt x="256882" y="7210"/>
                      <a:pt x="256943" y="5713"/>
                    </a:cubicBezTo>
                    <a:cubicBezTo>
                      <a:pt x="257004" y="7210"/>
                      <a:pt x="258226" y="8402"/>
                      <a:pt x="259753" y="8402"/>
                    </a:cubicBezTo>
                    <a:cubicBezTo>
                      <a:pt x="261250" y="8402"/>
                      <a:pt x="262472" y="7210"/>
                      <a:pt x="262533" y="5713"/>
                    </a:cubicBezTo>
                    <a:cubicBezTo>
                      <a:pt x="262625" y="7180"/>
                      <a:pt x="263847" y="8340"/>
                      <a:pt x="265313" y="8340"/>
                    </a:cubicBezTo>
                    <a:cubicBezTo>
                      <a:pt x="266810" y="8340"/>
                      <a:pt x="268032" y="7180"/>
                      <a:pt x="268124" y="5713"/>
                    </a:cubicBezTo>
                    <a:cubicBezTo>
                      <a:pt x="268185" y="7210"/>
                      <a:pt x="269407" y="8402"/>
                      <a:pt x="270903" y="8402"/>
                    </a:cubicBezTo>
                    <a:cubicBezTo>
                      <a:pt x="272400" y="8402"/>
                      <a:pt x="273653" y="7210"/>
                      <a:pt x="273714" y="5713"/>
                    </a:cubicBezTo>
                    <a:cubicBezTo>
                      <a:pt x="273744" y="7210"/>
                      <a:pt x="274997" y="8402"/>
                      <a:pt x="276494" y="8402"/>
                    </a:cubicBezTo>
                    <a:cubicBezTo>
                      <a:pt x="277991" y="8402"/>
                      <a:pt x="279243" y="7210"/>
                      <a:pt x="279274" y="5713"/>
                    </a:cubicBezTo>
                    <a:cubicBezTo>
                      <a:pt x="279365" y="7149"/>
                      <a:pt x="280557" y="8279"/>
                      <a:pt x="281993" y="8340"/>
                    </a:cubicBezTo>
                    <a:cubicBezTo>
                      <a:pt x="282013" y="8341"/>
                      <a:pt x="282034" y="8341"/>
                      <a:pt x="282054" y="8341"/>
                    </a:cubicBezTo>
                    <a:cubicBezTo>
                      <a:pt x="283464" y="8341"/>
                      <a:pt x="284683" y="7312"/>
                      <a:pt x="284864" y="5897"/>
                    </a:cubicBezTo>
                    <a:cubicBezTo>
                      <a:pt x="284864" y="5866"/>
                      <a:pt x="284864" y="5866"/>
                      <a:pt x="284864" y="5866"/>
                    </a:cubicBezTo>
                    <a:cubicBezTo>
                      <a:pt x="285139" y="5805"/>
                      <a:pt x="285383" y="5683"/>
                      <a:pt x="285628" y="5561"/>
                    </a:cubicBezTo>
                    <a:lnTo>
                      <a:pt x="285628" y="3453"/>
                    </a:lnTo>
                    <a:cubicBezTo>
                      <a:pt x="285628" y="1559"/>
                      <a:pt x="284100" y="1"/>
                      <a:pt x="2822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52" name="Google Shape;252;p16"/>
            <p:cNvSpPr/>
            <p:nvPr/>
          </p:nvSpPr>
          <p:spPr>
            <a:xfrm>
              <a:off x="-248700" y="4182223"/>
              <a:ext cx="9641100" cy="376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3" name="Google Shape;253;p16"/>
          <p:cNvGrpSpPr/>
          <p:nvPr/>
        </p:nvGrpSpPr>
        <p:grpSpPr>
          <a:xfrm flipH="1">
            <a:off x="4966175" y="5041717"/>
            <a:ext cx="1511615" cy="763740"/>
            <a:chOff x="1866724" y="1193292"/>
            <a:chExt cx="6154785" cy="3109690"/>
          </a:xfrm>
        </p:grpSpPr>
        <p:sp>
          <p:nvSpPr>
            <p:cNvPr id="254" name="Google Shape;254;p16"/>
            <p:cNvSpPr/>
            <p:nvPr/>
          </p:nvSpPr>
          <p:spPr>
            <a:xfrm>
              <a:off x="1877886" y="1193292"/>
              <a:ext cx="6143622" cy="3109690"/>
            </a:xfrm>
            <a:custGeom>
              <a:avLst/>
              <a:gdLst/>
              <a:ahLst/>
              <a:cxnLst/>
              <a:rect l="l" t="t" r="r" b="b"/>
              <a:pathLst>
                <a:path w="33574" h="16994" extrusionOk="0">
                  <a:moveTo>
                    <a:pt x="15100" y="1"/>
                  </a:moveTo>
                  <a:cubicBezTo>
                    <a:pt x="15056" y="1"/>
                    <a:pt x="15013" y="3"/>
                    <a:pt x="14969" y="8"/>
                  </a:cubicBezTo>
                  <a:cubicBezTo>
                    <a:pt x="14420" y="39"/>
                    <a:pt x="13870" y="100"/>
                    <a:pt x="13320" y="161"/>
                  </a:cubicBezTo>
                  <a:cubicBezTo>
                    <a:pt x="13124" y="204"/>
                    <a:pt x="12921" y="213"/>
                    <a:pt x="12716" y="213"/>
                  </a:cubicBezTo>
                  <a:cubicBezTo>
                    <a:pt x="12581" y="213"/>
                    <a:pt x="12446" y="209"/>
                    <a:pt x="12312" y="209"/>
                  </a:cubicBezTo>
                  <a:cubicBezTo>
                    <a:pt x="12079" y="209"/>
                    <a:pt x="11852" y="221"/>
                    <a:pt x="11640" y="283"/>
                  </a:cubicBezTo>
                  <a:cubicBezTo>
                    <a:pt x="11120" y="466"/>
                    <a:pt x="10723" y="1016"/>
                    <a:pt x="10204" y="1230"/>
                  </a:cubicBezTo>
                  <a:cubicBezTo>
                    <a:pt x="9715" y="1413"/>
                    <a:pt x="9135" y="1536"/>
                    <a:pt x="8646" y="1780"/>
                  </a:cubicBezTo>
                  <a:cubicBezTo>
                    <a:pt x="8188" y="2055"/>
                    <a:pt x="7546" y="2086"/>
                    <a:pt x="7088" y="2391"/>
                  </a:cubicBezTo>
                  <a:cubicBezTo>
                    <a:pt x="6630" y="2696"/>
                    <a:pt x="6599" y="3613"/>
                    <a:pt x="6171" y="3949"/>
                  </a:cubicBezTo>
                  <a:cubicBezTo>
                    <a:pt x="5744" y="4316"/>
                    <a:pt x="5255" y="4529"/>
                    <a:pt x="4858" y="4927"/>
                  </a:cubicBezTo>
                  <a:cubicBezTo>
                    <a:pt x="4461" y="5293"/>
                    <a:pt x="3819" y="5476"/>
                    <a:pt x="3483" y="5904"/>
                  </a:cubicBezTo>
                  <a:cubicBezTo>
                    <a:pt x="3147" y="6301"/>
                    <a:pt x="3147" y="7004"/>
                    <a:pt x="2842" y="7462"/>
                  </a:cubicBezTo>
                  <a:cubicBezTo>
                    <a:pt x="2536" y="7920"/>
                    <a:pt x="1925" y="8195"/>
                    <a:pt x="1681" y="8684"/>
                  </a:cubicBezTo>
                  <a:cubicBezTo>
                    <a:pt x="1375" y="9142"/>
                    <a:pt x="1131" y="9631"/>
                    <a:pt x="917" y="10150"/>
                  </a:cubicBezTo>
                  <a:cubicBezTo>
                    <a:pt x="703" y="10639"/>
                    <a:pt x="489" y="11189"/>
                    <a:pt x="337" y="11708"/>
                  </a:cubicBezTo>
                  <a:cubicBezTo>
                    <a:pt x="184" y="12228"/>
                    <a:pt x="214" y="12839"/>
                    <a:pt x="92" y="13358"/>
                  </a:cubicBezTo>
                  <a:cubicBezTo>
                    <a:pt x="1" y="13908"/>
                    <a:pt x="489" y="14519"/>
                    <a:pt x="428" y="15069"/>
                  </a:cubicBezTo>
                  <a:cubicBezTo>
                    <a:pt x="367" y="15588"/>
                    <a:pt x="31" y="15832"/>
                    <a:pt x="31" y="16352"/>
                  </a:cubicBezTo>
                  <a:cubicBezTo>
                    <a:pt x="795" y="16627"/>
                    <a:pt x="734" y="16993"/>
                    <a:pt x="1528" y="16993"/>
                  </a:cubicBezTo>
                  <a:cubicBezTo>
                    <a:pt x="2322" y="16993"/>
                    <a:pt x="2322" y="16474"/>
                    <a:pt x="3117" y="16474"/>
                  </a:cubicBezTo>
                  <a:cubicBezTo>
                    <a:pt x="3911" y="16474"/>
                    <a:pt x="3911" y="16291"/>
                    <a:pt x="4705" y="16291"/>
                  </a:cubicBezTo>
                  <a:cubicBezTo>
                    <a:pt x="5499" y="16291"/>
                    <a:pt x="5499" y="16382"/>
                    <a:pt x="6294" y="16382"/>
                  </a:cubicBezTo>
                  <a:cubicBezTo>
                    <a:pt x="7088" y="16382"/>
                    <a:pt x="7088" y="16871"/>
                    <a:pt x="7882" y="16871"/>
                  </a:cubicBezTo>
                  <a:cubicBezTo>
                    <a:pt x="8676" y="16871"/>
                    <a:pt x="8676" y="16596"/>
                    <a:pt x="9471" y="16596"/>
                  </a:cubicBezTo>
                  <a:cubicBezTo>
                    <a:pt x="10265" y="16596"/>
                    <a:pt x="10265" y="16901"/>
                    <a:pt x="11059" y="16901"/>
                  </a:cubicBezTo>
                  <a:cubicBezTo>
                    <a:pt x="11853" y="16901"/>
                    <a:pt x="11853" y="16963"/>
                    <a:pt x="12648" y="16963"/>
                  </a:cubicBezTo>
                  <a:cubicBezTo>
                    <a:pt x="13442" y="16963"/>
                    <a:pt x="13442" y="16474"/>
                    <a:pt x="14236" y="16474"/>
                  </a:cubicBezTo>
                  <a:cubicBezTo>
                    <a:pt x="15030" y="16474"/>
                    <a:pt x="15030" y="16963"/>
                    <a:pt x="15825" y="16963"/>
                  </a:cubicBezTo>
                  <a:cubicBezTo>
                    <a:pt x="16619" y="16963"/>
                    <a:pt x="16619" y="16871"/>
                    <a:pt x="17413" y="16871"/>
                  </a:cubicBezTo>
                  <a:cubicBezTo>
                    <a:pt x="18208" y="16871"/>
                    <a:pt x="18208" y="16840"/>
                    <a:pt x="19002" y="16840"/>
                  </a:cubicBezTo>
                  <a:cubicBezTo>
                    <a:pt x="19796" y="16840"/>
                    <a:pt x="19796" y="16657"/>
                    <a:pt x="20590" y="16657"/>
                  </a:cubicBezTo>
                  <a:cubicBezTo>
                    <a:pt x="21385" y="16657"/>
                    <a:pt x="21385" y="16963"/>
                    <a:pt x="22179" y="16963"/>
                  </a:cubicBezTo>
                  <a:cubicBezTo>
                    <a:pt x="22973" y="16963"/>
                    <a:pt x="22973" y="16382"/>
                    <a:pt x="23767" y="16382"/>
                  </a:cubicBezTo>
                  <a:cubicBezTo>
                    <a:pt x="24562" y="16382"/>
                    <a:pt x="24562" y="16718"/>
                    <a:pt x="25356" y="16718"/>
                  </a:cubicBezTo>
                  <a:cubicBezTo>
                    <a:pt x="26181" y="16718"/>
                    <a:pt x="26150" y="16810"/>
                    <a:pt x="26944" y="16810"/>
                  </a:cubicBezTo>
                  <a:cubicBezTo>
                    <a:pt x="27739" y="16810"/>
                    <a:pt x="27769" y="16565"/>
                    <a:pt x="28563" y="16565"/>
                  </a:cubicBezTo>
                  <a:cubicBezTo>
                    <a:pt x="29358" y="16565"/>
                    <a:pt x="29358" y="16749"/>
                    <a:pt x="30152" y="16749"/>
                  </a:cubicBezTo>
                  <a:cubicBezTo>
                    <a:pt x="30748" y="16749"/>
                    <a:pt x="30897" y="16646"/>
                    <a:pt x="31269" y="16646"/>
                  </a:cubicBezTo>
                  <a:cubicBezTo>
                    <a:pt x="31393" y="16646"/>
                    <a:pt x="31542" y="16657"/>
                    <a:pt x="31740" y="16688"/>
                  </a:cubicBezTo>
                  <a:cubicBezTo>
                    <a:pt x="32246" y="16746"/>
                    <a:pt x="32442" y="16854"/>
                    <a:pt x="32714" y="16854"/>
                  </a:cubicBezTo>
                  <a:cubicBezTo>
                    <a:pt x="32870" y="16854"/>
                    <a:pt x="33051" y="16818"/>
                    <a:pt x="33329" y="16718"/>
                  </a:cubicBezTo>
                  <a:cubicBezTo>
                    <a:pt x="33329" y="16168"/>
                    <a:pt x="33573" y="15527"/>
                    <a:pt x="33543" y="15007"/>
                  </a:cubicBezTo>
                  <a:cubicBezTo>
                    <a:pt x="33421" y="14458"/>
                    <a:pt x="33329" y="13908"/>
                    <a:pt x="33176" y="13358"/>
                  </a:cubicBezTo>
                  <a:cubicBezTo>
                    <a:pt x="33054" y="12839"/>
                    <a:pt x="32504" y="12411"/>
                    <a:pt x="32351" y="11892"/>
                  </a:cubicBezTo>
                  <a:cubicBezTo>
                    <a:pt x="32199" y="11372"/>
                    <a:pt x="32046" y="10853"/>
                    <a:pt x="31832" y="10364"/>
                  </a:cubicBezTo>
                  <a:cubicBezTo>
                    <a:pt x="31618" y="9845"/>
                    <a:pt x="31863" y="9112"/>
                    <a:pt x="31618" y="8623"/>
                  </a:cubicBezTo>
                  <a:cubicBezTo>
                    <a:pt x="31374" y="8165"/>
                    <a:pt x="31099" y="7615"/>
                    <a:pt x="30793" y="7157"/>
                  </a:cubicBezTo>
                  <a:cubicBezTo>
                    <a:pt x="30519" y="6729"/>
                    <a:pt x="29938" y="6393"/>
                    <a:pt x="29602" y="5996"/>
                  </a:cubicBezTo>
                  <a:cubicBezTo>
                    <a:pt x="29266" y="5568"/>
                    <a:pt x="28563" y="5476"/>
                    <a:pt x="28166" y="5079"/>
                  </a:cubicBezTo>
                  <a:cubicBezTo>
                    <a:pt x="27800" y="4713"/>
                    <a:pt x="27861" y="3796"/>
                    <a:pt x="27433" y="3460"/>
                  </a:cubicBezTo>
                  <a:cubicBezTo>
                    <a:pt x="27036" y="3124"/>
                    <a:pt x="26211" y="3277"/>
                    <a:pt x="25753" y="2971"/>
                  </a:cubicBezTo>
                  <a:cubicBezTo>
                    <a:pt x="25295" y="2666"/>
                    <a:pt x="25142" y="1872"/>
                    <a:pt x="24653" y="1597"/>
                  </a:cubicBezTo>
                  <a:cubicBezTo>
                    <a:pt x="24483" y="1501"/>
                    <a:pt x="24282" y="1476"/>
                    <a:pt x="24072" y="1476"/>
                  </a:cubicBezTo>
                  <a:cubicBezTo>
                    <a:pt x="23838" y="1476"/>
                    <a:pt x="23591" y="1507"/>
                    <a:pt x="23358" y="1507"/>
                  </a:cubicBezTo>
                  <a:cubicBezTo>
                    <a:pt x="23200" y="1507"/>
                    <a:pt x="23049" y="1492"/>
                    <a:pt x="22912" y="1444"/>
                  </a:cubicBezTo>
                  <a:cubicBezTo>
                    <a:pt x="22423" y="1230"/>
                    <a:pt x="21904" y="1016"/>
                    <a:pt x="21385" y="864"/>
                  </a:cubicBezTo>
                  <a:cubicBezTo>
                    <a:pt x="20865" y="711"/>
                    <a:pt x="20346" y="741"/>
                    <a:pt x="19796" y="619"/>
                  </a:cubicBezTo>
                  <a:cubicBezTo>
                    <a:pt x="19246" y="528"/>
                    <a:pt x="18757" y="375"/>
                    <a:pt x="18208" y="314"/>
                  </a:cubicBezTo>
                  <a:cubicBezTo>
                    <a:pt x="17840" y="292"/>
                    <a:pt x="17458" y="271"/>
                    <a:pt x="17071" y="271"/>
                  </a:cubicBezTo>
                  <a:cubicBezTo>
                    <a:pt x="16911" y="271"/>
                    <a:pt x="16749" y="274"/>
                    <a:pt x="16588" y="283"/>
                  </a:cubicBezTo>
                  <a:cubicBezTo>
                    <a:pt x="16084" y="283"/>
                    <a:pt x="15580" y="1"/>
                    <a:pt x="151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 name="Google Shape;255;p16"/>
            <p:cNvSpPr/>
            <p:nvPr/>
          </p:nvSpPr>
          <p:spPr>
            <a:xfrm>
              <a:off x="1866724" y="2564217"/>
              <a:ext cx="6154785" cy="1738747"/>
            </a:xfrm>
            <a:custGeom>
              <a:avLst/>
              <a:gdLst/>
              <a:ahLst/>
              <a:cxnLst/>
              <a:rect l="l" t="t" r="r" b="b"/>
              <a:pathLst>
                <a:path w="33635" h="9502" extrusionOk="0">
                  <a:moveTo>
                    <a:pt x="31038" y="1"/>
                  </a:moveTo>
                  <a:cubicBezTo>
                    <a:pt x="30916" y="153"/>
                    <a:pt x="30793" y="306"/>
                    <a:pt x="30641" y="489"/>
                  </a:cubicBezTo>
                  <a:cubicBezTo>
                    <a:pt x="30619" y="511"/>
                    <a:pt x="30567" y="533"/>
                    <a:pt x="30517" y="533"/>
                  </a:cubicBezTo>
                  <a:cubicBezTo>
                    <a:pt x="30496" y="533"/>
                    <a:pt x="30475" y="529"/>
                    <a:pt x="30457" y="520"/>
                  </a:cubicBezTo>
                  <a:cubicBezTo>
                    <a:pt x="30366" y="948"/>
                    <a:pt x="30243" y="1345"/>
                    <a:pt x="30091" y="1711"/>
                  </a:cubicBezTo>
                  <a:cubicBezTo>
                    <a:pt x="30064" y="1817"/>
                    <a:pt x="29969" y="1900"/>
                    <a:pt x="29864" y="1900"/>
                  </a:cubicBezTo>
                  <a:cubicBezTo>
                    <a:pt x="29848" y="1900"/>
                    <a:pt x="29832" y="1899"/>
                    <a:pt x="29816" y="1895"/>
                  </a:cubicBezTo>
                  <a:cubicBezTo>
                    <a:pt x="29694" y="1864"/>
                    <a:pt x="29602" y="1803"/>
                    <a:pt x="29510" y="1772"/>
                  </a:cubicBezTo>
                  <a:cubicBezTo>
                    <a:pt x="28991" y="2475"/>
                    <a:pt x="28288" y="2994"/>
                    <a:pt x="27739" y="3666"/>
                  </a:cubicBezTo>
                  <a:cubicBezTo>
                    <a:pt x="27705" y="3717"/>
                    <a:pt x="27653" y="3740"/>
                    <a:pt x="27597" y="3740"/>
                  </a:cubicBezTo>
                  <a:cubicBezTo>
                    <a:pt x="27552" y="3740"/>
                    <a:pt x="27505" y="3724"/>
                    <a:pt x="27464" y="3697"/>
                  </a:cubicBezTo>
                  <a:lnTo>
                    <a:pt x="27189" y="3544"/>
                  </a:lnTo>
                  <a:cubicBezTo>
                    <a:pt x="27189" y="4400"/>
                    <a:pt x="26975" y="5408"/>
                    <a:pt x="26486" y="6019"/>
                  </a:cubicBezTo>
                  <a:cubicBezTo>
                    <a:pt x="26302" y="6254"/>
                    <a:pt x="26117" y="6349"/>
                    <a:pt x="25941" y="6349"/>
                  </a:cubicBezTo>
                  <a:cubicBezTo>
                    <a:pt x="25591" y="6349"/>
                    <a:pt x="25274" y="5977"/>
                    <a:pt x="25050" y="5591"/>
                  </a:cubicBezTo>
                  <a:cubicBezTo>
                    <a:pt x="24898" y="5774"/>
                    <a:pt x="24714" y="5988"/>
                    <a:pt x="24531" y="6171"/>
                  </a:cubicBezTo>
                  <a:cubicBezTo>
                    <a:pt x="24485" y="6202"/>
                    <a:pt x="24424" y="6217"/>
                    <a:pt x="24367" y="6217"/>
                  </a:cubicBezTo>
                  <a:cubicBezTo>
                    <a:pt x="24309" y="6217"/>
                    <a:pt x="24256" y="6202"/>
                    <a:pt x="24225" y="6171"/>
                  </a:cubicBezTo>
                  <a:cubicBezTo>
                    <a:pt x="24012" y="5927"/>
                    <a:pt x="23737" y="5744"/>
                    <a:pt x="23523" y="5499"/>
                  </a:cubicBezTo>
                  <a:cubicBezTo>
                    <a:pt x="23248" y="5774"/>
                    <a:pt x="22881" y="5927"/>
                    <a:pt x="22515" y="5927"/>
                  </a:cubicBezTo>
                  <a:cubicBezTo>
                    <a:pt x="21843" y="5958"/>
                    <a:pt x="21201" y="6141"/>
                    <a:pt x="20651" y="6538"/>
                  </a:cubicBezTo>
                  <a:cubicBezTo>
                    <a:pt x="20474" y="6644"/>
                    <a:pt x="20304" y="6689"/>
                    <a:pt x="20141" y="6689"/>
                  </a:cubicBezTo>
                  <a:cubicBezTo>
                    <a:pt x="19744" y="6689"/>
                    <a:pt x="19388" y="6423"/>
                    <a:pt x="19063" y="6141"/>
                  </a:cubicBezTo>
                  <a:cubicBezTo>
                    <a:pt x="18941" y="6385"/>
                    <a:pt x="18727" y="6568"/>
                    <a:pt x="18482" y="6660"/>
                  </a:cubicBezTo>
                  <a:cubicBezTo>
                    <a:pt x="18408" y="6685"/>
                    <a:pt x="18324" y="6692"/>
                    <a:pt x="18235" y="6692"/>
                  </a:cubicBezTo>
                  <a:cubicBezTo>
                    <a:pt x="18119" y="6692"/>
                    <a:pt x="17996" y="6680"/>
                    <a:pt x="17882" y="6680"/>
                  </a:cubicBezTo>
                  <a:cubicBezTo>
                    <a:pt x="17759" y="6680"/>
                    <a:pt x="17647" y="6694"/>
                    <a:pt x="17566" y="6752"/>
                  </a:cubicBezTo>
                  <a:cubicBezTo>
                    <a:pt x="17361" y="6935"/>
                    <a:pt x="17180" y="7000"/>
                    <a:pt x="17001" y="7000"/>
                  </a:cubicBezTo>
                  <a:cubicBezTo>
                    <a:pt x="16672" y="7000"/>
                    <a:pt x="16352" y="6779"/>
                    <a:pt x="15916" y="6660"/>
                  </a:cubicBezTo>
                  <a:cubicBezTo>
                    <a:pt x="15733" y="6568"/>
                    <a:pt x="15550" y="6446"/>
                    <a:pt x="15397" y="6324"/>
                  </a:cubicBezTo>
                  <a:cubicBezTo>
                    <a:pt x="15248" y="6233"/>
                    <a:pt x="15127" y="6196"/>
                    <a:pt x="15022" y="6196"/>
                  </a:cubicBezTo>
                  <a:cubicBezTo>
                    <a:pt x="14739" y="6196"/>
                    <a:pt x="14581" y="6468"/>
                    <a:pt x="14358" y="6691"/>
                  </a:cubicBezTo>
                  <a:cubicBezTo>
                    <a:pt x="14222" y="6804"/>
                    <a:pt x="14053" y="6867"/>
                    <a:pt x="13875" y="6867"/>
                  </a:cubicBezTo>
                  <a:cubicBezTo>
                    <a:pt x="13813" y="6867"/>
                    <a:pt x="13749" y="6859"/>
                    <a:pt x="13686" y="6843"/>
                  </a:cubicBezTo>
                  <a:cubicBezTo>
                    <a:pt x="13404" y="6769"/>
                    <a:pt x="13266" y="6702"/>
                    <a:pt x="13143" y="6702"/>
                  </a:cubicBezTo>
                  <a:cubicBezTo>
                    <a:pt x="13013" y="6702"/>
                    <a:pt x="12898" y="6777"/>
                    <a:pt x="12648" y="6996"/>
                  </a:cubicBezTo>
                  <a:cubicBezTo>
                    <a:pt x="12556" y="7088"/>
                    <a:pt x="12403" y="7149"/>
                    <a:pt x="12250" y="7179"/>
                  </a:cubicBezTo>
                  <a:cubicBezTo>
                    <a:pt x="11823" y="7149"/>
                    <a:pt x="11426" y="6996"/>
                    <a:pt x="11090" y="6752"/>
                  </a:cubicBezTo>
                  <a:cubicBezTo>
                    <a:pt x="10817" y="6561"/>
                    <a:pt x="10448" y="6055"/>
                    <a:pt x="10198" y="6055"/>
                  </a:cubicBezTo>
                  <a:cubicBezTo>
                    <a:pt x="10168" y="6055"/>
                    <a:pt x="10139" y="6063"/>
                    <a:pt x="10112" y="6080"/>
                  </a:cubicBezTo>
                  <a:cubicBezTo>
                    <a:pt x="9794" y="6299"/>
                    <a:pt x="9436" y="6530"/>
                    <a:pt x="9074" y="6530"/>
                  </a:cubicBezTo>
                  <a:cubicBezTo>
                    <a:pt x="8880" y="6530"/>
                    <a:pt x="8685" y="6464"/>
                    <a:pt x="8493" y="6294"/>
                  </a:cubicBezTo>
                  <a:cubicBezTo>
                    <a:pt x="8267" y="6082"/>
                    <a:pt x="8078" y="6001"/>
                    <a:pt x="7908" y="6001"/>
                  </a:cubicBezTo>
                  <a:cubicBezTo>
                    <a:pt x="7342" y="6001"/>
                    <a:pt x="6998" y="6905"/>
                    <a:pt x="6294" y="6905"/>
                  </a:cubicBezTo>
                  <a:cubicBezTo>
                    <a:pt x="6019" y="6874"/>
                    <a:pt x="5744" y="6752"/>
                    <a:pt x="5591" y="6538"/>
                  </a:cubicBezTo>
                  <a:cubicBezTo>
                    <a:pt x="5583" y="6528"/>
                    <a:pt x="5572" y="6523"/>
                    <a:pt x="5558" y="6523"/>
                  </a:cubicBezTo>
                  <a:cubicBezTo>
                    <a:pt x="5353" y="6523"/>
                    <a:pt x="4544" y="7493"/>
                    <a:pt x="4430" y="7607"/>
                  </a:cubicBezTo>
                  <a:cubicBezTo>
                    <a:pt x="4385" y="7652"/>
                    <a:pt x="4328" y="7672"/>
                    <a:pt x="4272" y="7672"/>
                  </a:cubicBezTo>
                  <a:cubicBezTo>
                    <a:pt x="4176" y="7672"/>
                    <a:pt x="4083" y="7612"/>
                    <a:pt x="4063" y="7515"/>
                  </a:cubicBezTo>
                  <a:cubicBezTo>
                    <a:pt x="4002" y="7332"/>
                    <a:pt x="3941" y="7179"/>
                    <a:pt x="3911" y="7027"/>
                  </a:cubicBezTo>
                  <a:cubicBezTo>
                    <a:pt x="3800" y="7052"/>
                    <a:pt x="3691" y="7064"/>
                    <a:pt x="3584" y="7064"/>
                  </a:cubicBezTo>
                  <a:cubicBezTo>
                    <a:pt x="3042" y="7064"/>
                    <a:pt x="2552" y="6758"/>
                    <a:pt x="2169" y="6324"/>
                  </a:cubicBezTo>
                  <a:cubicBezTo>
                    <a:pt x="1995" y="6120"/>
                    <a:pt x="1458" y="5249"/>
                    <a:pt x="1144" y="5249"/>
                  </a:cubicBezTo>
                  <a:cubicBezTo>
                    <a:pt x="1129" y="5249"/>
                    <a:pt x="1114" y="5251"/>
                    <a:pt x="1100" y="5255"/>
                  </a:cubicBezTo>
                  <a:cubicBezTo>
                    <a:pt x="825" y="5316"/>
                    <a:pt x="489" y="5438"/>
                    <a:pt x="153" y="5530"/>
                  </a:cubicBezTo>
                  <a:cubicBezTo>
                    <a:pt x="153" y="5652"/>
                    <a:pt x="123" y="5774"/>
                    <a:pt x="123" y="5896"/>
                  </a:cubicBezTo>
                  <a:cubicBezTo>
                    <a:pt x="1" y="6416"/>
                    <a:pt x="489" y="7027"/>
                    <a:pt x="428" y="7577"/>
                  </a:cubicBezTo>
                  <a:cubicBezTo>
                    <a:pt x="367" y="8126"/>
                    <a:pt x="62" y="8340"/>
                    <a:pt x="62" y="8890"/>
                  </a:cubicBezTo>
                  <a:cubicBezTo>
                    <a:pt x="825" y="9135"/>
                    <a:pt x="734" y="9501"/>
                    <a:pt x="1559" y="9501"/>
                  </a:cubicBezTo>
                  <a:cubicBezTo>
                    <a:pt x="2353" y="9501"/>
                    <a:pt x="2353" y="8982"/>
                    <a:pt x="3147" y="8982"/>
                  </a:cubicBezTo>
                  <a:cubicBezTo>
                    <a:pt x="3911" y="8982"/>
                    <a:pt x="3941" y="8829"/>
                    <a:pt x="4736" y="8829"/>
                  </a:cubicBezTo>
                  <a:cubicBezTo>
                    <a:pt x="5499" y="8829"/>
                    <a:pt x="5530" y="8921"/>
                    <a:pt x="6324" y="8921"/>
                  </a:cubicBezTo>
                  <a:cubicBezTo>
                    <a:pt x="7118" y="8921"/>
                    <a:pt x="7118" y="9409"/>
                    <a:pt x="7913" y="9409"/>
                  </a:cubicBezTo>
                  <a:cubicBezTo>
                    <a:pt x="8707" y="9409"/>
                    <a:pt x="8707" y="9104"/>
                    <a:pt x="9501" y="9104"/>
                  </a:cubicBezTo>
                  <a:cubicBezTo>
                    <a:pt x="10295" y="9104"/>
                    <a:pt x="10295" y="9409"/>
                    <a:pt x="11090" y="9409"/>
                  </a:cubicBezTo>
                  <a:cubicBezTo>
                    <a:pt x="11884" y="9409"/>
                    <a:pt x="11884" y="9501"/>
                    <a:pt x="12678" y="9501"/>
                  </a:cubicBezTo>
                  <a:cubicBezTo>
                    <a:pt x="13472" y="9501"/>
                    <a:pt x="13472" y="8982"/>
                    <a:pt x="14267" y="8982"/>
                  </a:cubicBezTo>
                  <a:cubicBezTo>
                    <a:pt x="15061" y="8982"/>
                    <a:pt x="15061" y="9471"/>
                    <a:pt x="15855" y="9471"/>
                  </a:cubicBezTo>
                  <a:cubicBezTo>
                    <a:pt x="16649" y="9471"/>
                    <a:pt x="16649" y="9379"/>
                    <a:pt x="17444" y="9379"/>
                  </a:cubicBezTo>
                  <a:cubicBezTo>
                    <a:pt x="18238" y="9379"/>
                    <a:pt x="18238" y="9348"/>
                    <a:pt x="19032" y="9348"/>
                  </a:cubicBezTo>
                  <a:cubicBezTo>
                    <a:pt x="19826" y="9348"/>
                    <a:pt x="19826" y="9165"/>
                    <a:pt x="20621" y="9165"/>
                  </a:cubicBezTo>
                  <a:cubicBezTo>
                    <a:pt x="21415" y="9165"/>
                    <a:pt x="21415" y="9471"/>
                    <a:pt x="22209" y="9471"/>
                  </a:cubicBezTo>
                  <a:cubicBezTo>
                    <a:pt x="23004" y="9471"/>
                    <a:pt x="23004" y="8890"/>
                    <a:pt x="23798" y="8890"/>
                  </a:cubicBezTo>
                  <a:cubicBezTo>
                    <a:pt x="24592" y="8890"/>
                    <a:pt x="24592" y="9226"/>
                    <a:pt x="25386" y="9226"/>
                  </a:cubicBezTo>
                  <a:cubicBezTo>
                    <a:pt x="26181" y="9226"/>
                    <a:pt x="26181" y="9318"/>
                    <a:pt x="26975" y="9318"/>
                  </a:cubicBezTo>
                  <a:cubicBezTo>
                    <a:pt x="27769" y="9318"/>
                    <a:pt x="27769" y="9073"/>
                    <a:pt x="28563" y="9073"/>
                  </a:cubicBezTo>
                  <a:cubicBezTo>
                    <a:pt x="29358" y="9073"/>
                    <a:pt x="29358" y="9257"/>
                    <a:pt x="30152" y="9257"/>
                  </a:cubicBezTo>
                  <a:cubicBezTo>
                    <a:pt x="30748" y="9257"/>
                    <a:pt x="30896" y="9154"/>
                    <a:pt x="31269" y="9154"/>
                  </a:cubicBezTo>
                  <a:cubicBezTo>
                    <a:pt x="31393" y="9154"/>
                    <a:pt x="31542" y="9165"/>
                    <a:pt x="31740" y="9196"/>
                  </a:cubicBezTo>
                  <a:cubicBezTo>
                    <a:pt x="32245" y="9254"/>
                    <a:pt x="32466" y="9362"/>
                    <a:pt x="32749" y="9362"/>
                  </a:cubicBezTo>
                  <a:cubicBezTo>
                    <a:pt x="32911" y="9362"/>
                    <a:pt x="33092" y="9326"/>
                    <a:pt x="33359" y="9226"/>
                  </a:cubicBezTo>
                  <a:cubicBezTo>
                    <a:pt x="33390" y="8676"/>
                    <a:pt x="33634" y="8035"/>
                    <a:pt x="33573" y="7515"/>
                  </a:cubicBezTo>
                  <a:cubicBezTo>
                    <a:pt x="33482" y="6966"/>
                    <a:pt x="33359" y="6416"/>
                    <a:pt x="33207" y="5866"/>
                  </a:cubicBezTo>
                  <a:cubicBezTo>
                    <a:pt x="33115" y="5347"/>
                    <a:pt x="32565" y="4919"/>
                    <a:pt x="32412" y="4400"/>
                  </a:cubicBezTo>
                  <a:cubicBezTo>
                    <a:pt x="32260" y="3880"/>
                    <a:pt x="32076" y="3361"/>
                    <a:pt x="31863" y="2872"/>
                  </a:cubicBezTo>
                  <a:cubicBezTo>
                    <a:pt x="31649" y="2353"/>
                    <a:pt x="31924" y="1620"/>
                    <a:pt x="31649" y="1131"/>
                  </a:cubicBezTo>
                  <a:cubicBezTo>
                    <a:pt x="31465" y="764"/>
                    <a:pt x="31252" y="367"/>
                    <a:pt x="31038" y="1"/>
                  </a:cubicBezTo>
                  <a:close/>
                </a:path>
              </a:pathLst>
            </a:custGeom>
            <a:solidFill>
              <a:srgbClr val="24962F">
                <a:alpha val="405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6" name="Google Shape;256;p16"/>
          <p:cNvGrpSpPr/>
          <p:nvPr/>
        </p:nvGrpSpPr>
        <p:grpSpPr>
          <a:xfrm>
            <a:off x="3662075" y="5220617"/>
            <a:ext cx="1511615" cy="763740"/>
            <a:chOff x="1866724" y="1193292"/>
            <a:chExt cx="6154785" cy="3109690"/>
          </a:xfrm>
        </p:grpSpPr>
        <p:sp>
          <p:nvSpPr>
            <p:cNvPr id="257" name="Google Shape;257;p16"/>
            <p:cNvSpPr/>
            <p:nvPr/>
          </p:nvSpPr>
          <p:spPr>
            <a:xfrm>
              <a:off x="1877886" y="1193292"/>
              <a:ext cx="6143622" cy="3109690"/>
            </a:xfrm>
            <a:custGeom>
              <a:avLst/>
              <a:gdLst/>
              <a:ahLst/>
              <a:cxnLst/>
              <a:rect l="l" t="t" r="r" b="b"/>
              <a:pathLst>
                <a:path w="33574" h="16994" extrusionOk="0">
                  <a:moveTo>
                    <a:pt x="15100" y="1"/>
                  </a:moveTo>
                  <a:cubicBezTo>
                    <a:pt x="15056" y="1"/>
                    <a:pt x="15013" y="3"/>
                    <a:pt x="14969" y="8"/>
                  </a:cubicBezTo>
                  <a:cubicBezTo>
                    <a:pt x="14420" y="39"/>
                    <a:pt x="13870" y="100"/>
                    <a:pt x="13320" y="161"/>
                  </a:cubicBezTo>
                  <a:cubicBezTo>
                    <a:pt x="13124" y="204"/>
                    <a:pt x="12921" y="213"/>
                    <a:pt x="12716" y="213"/>
                  </a:cubicBezTo>
                  <a:cubicBezTo>
                    <a:pt x="12581" y="213"/>
                    <a:pt x="12446" y="209"/>
                    <a:pt x="12312" y="209"/>
                  </a:cubicBezTo>
                  <a:cubicBezTo>
                    <a:pt x="12079" y="209"/>
                    <a:pt x="11852" y="221"/>
                    <a:pt x="11640" y="283"/>
                  </a:cubicBezTo>
                  <a:cubicBezTo>
                    <a:pt x="11120" y="466"/>
                    <a:pt x="10723" y="1016"/>
                    <a:pt x="10204" y="1230"/>
                  </a:cubicBezTo>
                  <a:cubicBezTo>
                    <a:pt x="9715" y="1413"/>
                    <a:pt x="9135" y="1536"/>
                    <a:pt x="8646" y="1780"/>
                  </a:cubicBezTo>
                  <a:cubicBezTo>
                    <a:pt x="8188" y="2055"/>
                    <a:pt x="7546" y="2086"/>
                    <a:pt x="7088" y="2391"/>
                  </a:cubicBezTo>
                  <a:cubicBezTo>
                    <a:pt x="6630" y="2696"/>
                    <a:pt x="6599" y="3613"/>
                    <a:pt x="6171" y="3949"/>
                  </a:cubicBezTo>
                  <a:cubicBezTo>
                    <a:pt x="5744" y="4316"/>
                    <a:pt x="5255" y="4529"/>
                    <a:pt x="4858" y="4927"/>
                  </a:cubicBezTo>
                  <a:cubicBezTo>
                    <a:pt x="4461" y="5293"/>
                    <a:pt x="3819" y="5476"/>
                    <a:pt x="3483" y="5904"/>
                  </a:cubicBezTo>
                  <a:cubicBezTo>
                    <a:pt x="3147" y="6301"/>
                    <a:pt x="3147" y="7004"/>
                    <a:pt x="2842" y="7462"/>
                  </a:cubicBezTo>
                  <a:cubicBezTo>
                    <a:pt x="2536" y="7920"/>
                    <a:pt x="1925" y="8195"/>
                    <a:pt x="1681" y="8684"/>
                  </a:cubicBezTo>
                  <a:cubicBezTo>
                    <a:pt x="1375" y="9142"/>
                    <a:pt x="1131" y="9631"/>
                    <a:pt x="917" y="10150"/>
                  </a:cubicBezTo>
                  <a:cubicBezTo>
                    <a:pt x="703" y="10639"/>
                    <a:pt x="489" y="11189"/>
                    <a:pt x="337" y="11708"/>
                  </a:cubicBezTo>
                  <a:cubicBezTo>
                    <a:pt x="184" y="12228"/>
                    <a:pt x="214" y="12839"/>
                    <a:pt x="92" y="13358"/>
                  </a:cubicBezTo>
                  <a:cubicBezTo>
                    <a:pt x="1" y="13908"/>
                    <a:pt x="489" y="14519"/>
                    <a:pt x="428" y="15069"/>
                  </a:cubicBezTo>
                  <a:cubicBezTo>
                    <a:pt x="367" y="15588"/>
                    <a:pt x="31" y="15832"/>
                    <a:pt x="31" y="16352"/>
                  </a:cubicBezTo>
                  <a:cubicBezTo>
                    <a:pt x="795" y="16627"/>
                    <a:pt x="734" y="16993"/>
                    <a:pt x="1528" y="16993"/>
                  </a:cubicBezTo>
                  <a:cubicBezTo>
                    <a:pt x="2322" y="16993"/>
                    <a:pt x="2322" y="16474"/>
                    <a:pt x="3117" y="16474"/>
                  </a:cubicBezTo>
                  <a:cubicBezTo>
                    <a:pt x="3911" y="16474"/>
                    <a:pt x="3911" y="16291"/>
                    <a:pt x="4705" y="16291"/>
                  </a:cubicBezTo>
                  <a:cubicBezTo>
                    <a:pt x="5499" y="16291"/>
                    <a:pt x="5499" y="16382"/>
                    <a:pt x="6294" y="16382"/>
                  </a:cubicBezTo>
                  <a:cubicBezTo>
                    <a:pt x="7088" y="16382"/>
                    <a:pt x="7088" y="16871"/>
                    <a:pt x="7882" y="16871"/>
                  </a:cubicBezTo>
                  <a:cubicBezTo>
                    <a:pt x="8676" y="16871"/>
                    <a:pt x="8676" y="16596"/>
                    <a:pt x="9471" y="16596"/>
                  </a:cubicBezTo>
                  <a:cubicBezTo>
                    <a:pt x="10265" y="16596"/>
                    <a:pt x="10265" y="16901"/>
                    <a:pt x="11059" y="16901"/>
                  </a:cubicBezTo>
                  <a:cubicBezTo>
                    <a:pt x="11853" y="16901"/>
                    <a:pt x="11853" y="16963"/>
                    <a:pt x="12648" y="16963"/>
                  </a:cubicBezTo>
                  <a:cubicBezTo>
                    <a:pt x="13442" y="16963"/>
                    <a:pt x="13442" y="16474"/>
                    <a:pt x="14236" y="16474"/>
                  </a:cubicBezTo>
                  <a:cubicBezTo>
                    <a:pt x="15030" y="16474"/>
                    <a:pt x="15030" y="16963"/>
                    <a:pt x="15825" y="16963"/>
                  </a:cubicBezTo>
                  <a:cubicBezTo>
                    <a:pt x="16619" y="16963"/>
                    <a:pt x="16619" y="16871"/>
                    <a:pt x="17413" y="16871"/>
                  </a:cubicBezTo>
                  <a:cubicBezTo>
                    <a:pt x="18208" y="16871"/>
                    <a:pt x="18208" y="16840"/>
                    <a:pt x="19002" y="16840"/>
                  </a:cubicBezTo>
                  <a:cubicBezTo>
                    <a:pt x="19796" y="16840"/>
                    <a:pt x="19796" y="16657"/>
                    <a:pt x="20590" y="16657"/>
                  </a:cubicBezTo>
                  <a:cubicBezTo>
                    <a:pt x="21385" y="16657"/>
                    <a:pt x="21385" y="16963"/>
                    <a:pt x="22179" y="16963"/>
                  </a:cubicBezTo>
                  <a:cubicBezTo>
                    <a:pt x="22973" y="16963"/>
                    <a:pt x="22973" y="16382"/>
                    <a:pt x="23767" y="16382"/>
                  </a:cubicBezTo>
                  <a:cubicBezTo>
                    <a:pt x="24562" y="16382"/>
                    <a:pt x="24562" y="16718"/>
                    <a:pt x="25356" y="16718"/>
                  </a:cubicBezTo>
                  <a:cubicBezTo>
                    <a:pt x="26181" y="16718"/>
                    <a:pt x="26150" y="16810"/>
                    <a:pt x="26944" y="16810"/>
                  </a:cubicBezTo>
                  <a:cubicBezTo>
                    <a:pt x="27739" y="16810"/>
                    <a:pt x="27769" y="16565"/>
                    <a:pt x="28563" y="16565"/>
                  </a:cubicBezTo>
                  <a:cubicBezTo>
                    <a:pt x="29358" y="16565"/>
                    <a:pt x="29358" y="16749"/>
                    <a:pt x="30152" y="16749"/>
                  </a:cubicBezTo>
                  <a:cubicBezTo>
                    <a:pt x="30748" y="16749"/>
                    <a:pt x="30897" y="16646"/>
                    <a:pt x="31269" y="16646"/>
                  </a:cubicBezTo>
                  <a:cubicBezTo>
                    <a:pt x="31393" y="16646"/>
                    <a:pt x="31542" y="16657"/>
                    <a:pt x="31740" y="16688"/>
                  </a:cubicBezTo>
                  <a:cubicBezTo>
                    <a:pt x="32246" y="16746"/>
                    <a:pt x="32442" y="16854"/>
                    <a:pt x="32714" y="16854"/>
                  </a:cubicBezTo>
                  <a:cubicBezTo>
                    <a:pt x="32870" y="16854"/>
                    <a:pt x="33051" y="16818"/>
                    <a:pt x="33329" y="16718"/>
                  </a:cubicBezTo>
                  <a:cubicBezTo>
                    <a:pt x="33329" y="16168"/>
                    <a:pt x="33573" y="15527"/>
                    <a:pt x="33543" y="15007"/>
                  </a:cubicBezTo>
                  <a:cubicBezTo>
                    <a:pt x="33421" y="14458"/>
                    <a:pt x="33329" y="13908"/>
                    <a:pt x="33176" y="13358"/>
                  </a:cubicBezTo>
                  <a:cubicBezTo>
                    <a:pt x="33054" y="12839"/>
                    <a:pt x="32504" y="12411"/>
                    <a:pt x="32351" y="11892"/>
                  </a:cubicBezTo>
                  <a:cubicBezTo>
                    <a:pt x="32199" y="11372"/>
                    <a:pt x="32046" y="10853"/>
                    <a:pt x="31832" y="10364"/>
                  </a:cubicBezTo>
                  <a:cubicBezTo>
                    <a:pt x="31618" y="9845"/>
                    <a:pt x="31863" y="9112"/>
                    <a:pt x="31618" y="8623"/>
                  </a:cubicBezTo>
                  <a:cubicBezTo>
                    <a:pt x="31374" y="8165"/>
                    <a:pt x="31099" y="7615"/>
                    <a:pt x="30793" y="7157"/>
                  </a:cubicBezTo>
                  <a:cubicBezTo>
                    <a:pt x="30519" y="6729"/>
                    <a:pt x="29938" y="6393"/>
                    <a:pt x="29602" y="5996"/>
                  </a:cubicBezTo>
                  <a:cubicBezTo>
                    <a:pt x="29266" y="5568"/>
                    <a:pt x="28563" y="5476"/>
                    <a:pt x="28166" y="5079"/>
                  </a:cubicBezTo>
                  <a:cubicBezTo>
                    <a:pt x="27800" y="4713"/>
                    <a:pt x="27861" y="3796"/>
                    <a:pt x="27433" y="3460"/>
                  </a:cubicBezTo>
                  <a:cubicBezTo>
                    <a:pt x="27036" y="3124"/>
                    <a:pt x="26211" y="3277"/>
                    <a:pt x="25753" y="2971"/>
                  </a:cubicBezTo>
                  <a:cubicBezTo>
                    <a:pt x="25295" y="2666"/>
                    <a:pt x="25142" y="1872"/>
                    <a:pt x="24653" y="1597"/>
                  </a:cubicBezTo>
                  <a:cubicBezTo>
                    <a:pt x="24483" y="1501"/>
                    <a:pt x="24282" y="1476"/>
                    <a:pt x="24072" y="1476"/>
                  </a:cubicBezTo>
                  <a:cubicBezTo>
                    <a:pt x="23838" y="1476"/>
                    <a:pt x="23591" y="1507"/>
                    <a:pt x="23358" y="1507"/>
                  </a:cubicBezTo>
                  <a:cubicBezTo>
                    <a:pt x="23200" y="1507"/>
                    <a:pt x="23049" y="1492"/>
                    <a:pt x="22912" y="1444"/>
                  </a:cubicBezTo>
                  <a:cubicBezTo>
                    <a:pt x="22423" y="1230"/>
                    <a:pt x="21904" y="1016"/>
                    <a:pt x="21385" y="864"/>
                  </a:cubicBezTo>
                  <a:cubicBezTo>
                    <a:pt x="20865" y="711"/>
                    <a:pt x="20346" y="741"/>
                    <a:pt x="19796" y="619"/>
                  </a:cubicBezTo>
                  <a:cubicBezTo>
                    <a:pt x="19246" y="528"/>
                    <a:pt x="18757" y="375"/>
                    <a:pt x="18208" y="314"/>
                  </a:cubicBezTo>
                  <a:cubicBezTo>
                    <a:pt x="17840" y="292"/>
                    <a:pt x="17458" y="271"/>
                    <a:pt x="17071" y="271"/>
                  </a:cubicBezTo>
                  <a:cubicBezTo>
                    <a:pt x="16911" y="271"/>
                    <a:pt x="16749" y="274"/>
                    <a:pt x="16588" y="283"/>
                  </a:cubicBezTo>
                  <a:cubicBezTo>
                    <a:pt x="16084" y="283"/>
                    <a:pt x="15580" y="1"/>
                    <a:pt x="151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 name="Google Shape;258;p16"/>
            <p:cNvSpPr/>
            <p:nvPr/>
          </p:nvSpPr>
          <p:spPr>
            <a:xfrm>
              <a:off x="1866724" y="2564217"/>
              <a:ext cx="6154785" cy="1738747"/>
            </a:xfrm>
            <a:custGeom>
              <a:avLst/>
              <a:gdLst/>
              <a:ahLst/>
              <a:cxnLst/>
              <a:rect l="l" t="t" r="r" b="b"/>
              <a:pathLst>
                <a:path w="33635" h="9502" extrusionOk="0">
                  <a:moveTo>
                    <a:pt x="31038" y="1"/>
                  </a:moveTo>
                  <a:cubicBezTo>
                    <a:pt x="30916" y="153"/>
                    <a:pt x="30793" y="306"/>
                    <a:pt x="30641" y="489"/>
                  </a:cubicBezTo>
                  <a:cubicBezTo>
                    <a:pt x="30619" y="511"/>
                    <a:pt x="30567" y="533"/>
                    <a:pt x="30517" y="533"/>
                  </a:cubicBezTo>
                  <a:cubicBezTo>
                    <a:pt x="30496" y="533"/>
                    <a:pt x="30475" y="529"/>
                    <a:pt x="30457" y="520"/>
                  </a:cubicBezTo>
                  <a:cubicBezTo>
                    <a:pt x="30366" y="948"/>
                    <a:pt x="30243" y="1345"/>
                    <a:pt x="30091" y="1711"/>
                  </a:cubicBezTo>
                  <a:cubicBezTo>
                    <a:pt x="30064" y="1817"/>
                    <a:pt x="29969" y="1900"/>
                    <a:pt x="29864" y="1900"/>
                  </a:cubicBezTo>
                  <a:cubicBezTo>
                    <a:pt x="29848" y="1900"/>
                    <a:pt x="29832" y="1899"/>
                    <a:pt x="29816" y="1895"/>
                  </a:cubicBezTo>
                  <a:cubicBezTo>
                    <a:pt x="29694" y="1864"/>
                    <a:pt x="29602" y="1803"/>
                    <a:pt x="29510" y="1772"/>
                  </a:cubicBezTo>
                  <a:cubicBezTo>
                    <a:pt x="28991" y="2475"/>
                    <a:pt x="28288" y="2994"/>
                    <a:pt x="27739" y="3666"/>
                  </a:cubicBezTo>
                  <a:cubicBezTo>
                    <a:pt x="27705" y="3717"/>
                    <a:pt x="27653" y="3740"/>
                    <a:pt x="27597" y="3740"/>
                  </a:cubicBezTo>
                  <a:cubicBezTo>
                    <a:pt x="27552" y="3740"/>
                    <a:pt x="27505" y="3724"/>
                    <a:pt x="27464" y="3697"/>
                  </a:cubicBezTo>
                  <a:lnTo>
                    <a:pt x="27189" y="3544"/>
                  </a:lnTo>
                  <a:cubicBezTo>
                    <a:pt x="27189" y="4400"/>
                    <a:pt x="26975" y="5408"/>
                    <a:pt x="26486" y="6019"/>
                  </a:cubicBezTo>
                  <a:cubicBezTo>
                    <a:pt x="26302" y="6254"/>
                    <a:pt x="26117" y="6349"/>
                    <a:pt x="25941" y="6349"/>
                  </a:cubicBezTo>
                  <a:cubicBezTo>
                    <a:pt x="25591" y="6349"/>
                    <a:pt x="25274" y="5977"/>
                    <a:pt x="25050" y="5591"/>
                  </a:cubicBezTo>
                  <a:cubicBezTo>
                    <a:pt x="24898" y="5774"/>
                    <a:pt x="24714" y="5988"/>
                    <a:pt x="24531" y="6171"/>
                  </a:cubicBezTo>
                  <a:cubicBezTo>
                    <a:pt x="24485" y="6202"/>
                    <a:pt x="24424" y="6217"/>
                    <a:pt x="24367" y="6217"/>
                  </a:cubicBezTo>
                  <a:cubicBezTo>
                    <a:pt x="24309" y="6217"/>
                    <a:pt x="24256" y="6202"/>
                    <a:pt x="24225" y="6171"/>
                  </a:cubicBezTo>
                  <a:cubicBezTo>
                    <a:pt x="24012" y="5927"/>
                    <a:pt x="23737" y="5744"/>
                    <a:pt x="23523" y="5499"/>
                  </a:cubicBezTo>
                  <a:cubicBezTo>
                    <a:pt x="23248" y="5774"/>
                    <a:pt x="22881" y="5927"/>
                    <a:pt x="22515" y="5927"/>
                  </a:cubicBezTo>
                  <a:cubicBezTo>
                    <a:pt x="21843" y="5958"/>
                    <a:pt x="21201" y="6141"/>
                    <a:pt x="20651" y="6538"/>
                  </a:cubicBezTo>
                  <a:cubicBezTo>
                    <a:pt x="20474" y="6644"/>
                    <a:pt x="20304" y="6689"/>
                    <a:pt x="20141" y="6689"/>
                  </a:cubicBezTo>
                  <a:cubicBezTo>
                    <a:pt x="19744" y="6689"/>
                    <a:pt x="19388" y="6423"/>
                    <a:pt x="19063" y="6141"/>
                  </a:cubicBezTo>
                  <a:cubicBezTo>
                    <a:pt x="18941" y="6385"/>
                    <a:pt x="18727" y="6568"/>
                    <a:pt x="18482" y="6660"/>
                  </a:cubicBezTo>
                  <a:cubicBezTo>
                    <a:pt x="18408" y="6685"/>
                    <a:pt x="18324" y="6692"/>
                    <a:pt x="18235" y="6692"/>
                  </a:cubicBezTo>
                  <a:cubicBezTo>
                    <a:pt x="18119" y="6692"/>
                    <a:pt x="17996" y="6680"/>
                    <a:pt x="17882" y="6680"/>
                  </a:cubicBezTo>
                  <a:cubicBezTo>
                    <a:pt x="17759" y="6680"/>
                    <a:pt x="17647" y="6694"/>
                    <a:pt x="17566" y="6752"/>
                  </a:cubicBezTo>
                  <a:cubicBezTo>
                    <a:pt x="17361" y="6935"/>
                    <a:pt x="17180" y="7000"/>
                    <a:pt x="17001" y="7000"/>
                  </a:cubicBezTo>
                  <a:cubicBezTo>
                    <a:pt x="16672" y="7000"/>
                    <a:pt x="16352" y="6779"/>
                    <a:pt x="15916" y="6660"/>
                  </a:cubicBezTo>
                  <a:cubicBezTo>
                    <a:pt x="15733" y="6568"/>
                    <a:pt x="15550" y="6446"/>
                    <a:pt x="15397" y="6324"/>
                  </a:cubicBezTo>
                  <a:cubicBezTo>
                    <a:pt x="15248" y="6233"/>
                    <a:pt x="15127" y="6196"/>
                    <a:pt x="15022" y="6196"/>
                  </a:cubicBezTo>
                  <a:cubicBezTo>
                    <a:pt x="14739" y="6196"/>
                    <a:pt x="14581" y="6468"/>
                    <a:pt x="14358" y="6691"/>
                  </a:cubicBezTo>
                  <a:cubicBezTo>
                    <a:pt x="14222" y="6804"/>
                    <a:pt x="14053" y="6867"/>
                    <a:pt x="13875" y="6867"/>
                  </a:cubicBezTo>
                  <a:cubicBezTo>
                    <a:pt x="13813" y="6867"/>
                    <a:pt x="13749" y="6859"/>
                    <a:pt x="13686" y="6843"/>
                  </a:cubicBezTo>
                  <a:cubicBezTo>
                    <a:pt x="13404" y="6769"/>
                    <a:pt x="13266" y="6702"/>
                    <a:pt x="13143" y="6702"/>
                  </a:cubicBezTo>
                  <a:cubicBezTo>
                    <a:pt x="13013" y="6702"/>
                    <a:pt x="12898" y="6777"/>
                    <a:pt x="12648" y="6996"/>
                  </a:cubicBezTo>
                  <a:cubicBezTo>
                    <a:pt x="12556" y="7088"/>
                    <a:pt x="12403" y="7149"/>
                    <a:pt x="12250" y="7179"/>
                  </a:cubicBezTo>
                  <a:cubicBezTo>
                    <a:pt x="11823" y="7149"/>
                    <a:pt x="11426" y="6996"/>
                    <a:pt x="11090" y="6752"/>
                  </a:cubicBezTo>
                  <a:cubicBezTo>
                    <a:pt x="10817" y="6561"/>
                    <a:pt x="10448" y="6055"/>
                    <a:pt x="10198" y="6055"/>
                  </a:cubicBezTo>
                  <a:cubicBezTo>
                    <a:pt x="10168" y="6055"/>
                    <a:pt x="10139" y="6063"/>
                    <a:pt x="10112" y="6080"/>
                  </a:cubicBezTo>
                  <a:cubicBezTo>
                    <a:pt x="9794" y="6299"/>
                    <a:pt x="9436" y="6530"/>
                    <a:pt x="9074" y="6530"/>
                  </a:cubicBezTo>
                  <a:cubicBezTo>
                    <a:pt x="8880" y="6530"/>
                    <a:pt x="8685" y="6464"/>
                    <a:pt x="8493" y="6294"/>
                  </a:cubicBezTo>
                  <a:cubicBezTo>
                    <a:pt x="8267" y="6082"/>
                    <a:pt x="8078" y="6001"/>
                    <a:pt x="7908" y="6001"/>
                  </a:cubicBezTo>
                  <a:cubicBezTo>
                    <a:pt x="7342" y="6001"/>
                    <a:pt x="6998" y="6905"/>
                    <a:pt x="6294" y="6905"/>
                  </a:cubicBezTo>
                  <a:cubicBezTo>
                    <a:pt x="6019" y="6874"/>
                    <a:pt x="5744" y="6752"/>
                    <a:pt x="5591" y="6538"/>
                  </a:cubicBezTo>
                  <a:cubicBezTo>
                    <a:pt x="5583" y="6528"/>
                    <a:pt x="5572" y="6523"/>
                    <a:pt x="5558" y="6523"/>
                  </a:cubicBezTo>
                  <a:cubicBezTo>
                    <a:pt x="5353" y="6523"/>
                    <a:pt x="4544" y="7493"/>
                    <a:pt x="4430" y="7607"/>
                  </a:cubicBezTo>
                  <a:cubicBezTo>
                    <a:pt x="4385" y="7652"/>
                    <a:pt x="4328" y="7672"/>
                    <a:pt x="4272" y="7672"/>
                  </a:cubicBezTo>
                  <a:cubicBezTo>
                    <a:pt x="4176" y="7672"/>
                    <a:pt x="4083" y="7612"/>
                    <a:pt x="4063" y="7515"/>
                  </a:cubicBezTo>
                  <a:cubicBezTo>
                    <a:pt x="4002" y="7332"/>
                    <a:pt x="3941" y="7179"/>
                    <a:pt x="3911" y="7027"/>
                  </a:cubicBezTo>
                  <a:cubicBezTo>
                    <a:pt x="3800" y="7052"/>
                    <a:pt x="3691" y="7064"/>
                    <a:pt x="3584" y="7064"/>
                  </a:cubicBezTo>
                  <a:cubicBezTo>
                    <a:pt x="3042" y="7064"/>
                    <a:pt x="2552" y="6758"/>
                    <a:pt x="2169" y="6324"/>
                  </a:cubicBezTo>
                  <a:cubicBezTo>
                    <a:pt x="1995" y="6120"/>
                    <a:pt x="1458" y="5249"/>
                    <a:pt x="1144" y="5249"/>
                  </a:cubicBezTo>
                  <a:cubicBezTo>
                    <a:pt x="1129" y="5249"/>
                    <a:pt x="1114" y="5251"/>
                    <a:pt x="1100" y="5255"/>
                  </a:cubicBezTo>
                  <a:cubicBezTo>
                    <a:pt x="825" y="5316"/>
                    <a:pt x="489" y="5438"/>
                    <a:pt x="153" y="5530"/>
                  </a:cubicBezTo>
                  <a:cubicBezTo>
                    <a:pt x="153" y="5652"/>
                    <a:pt x="123" y="5774"/>
                    <a:pt x="123" y="5896"/>
                  </a:cubicBezTo>
                  <a:cubicBezTo>
                    <a:pt x="1" y="6416"/>
                    <a:pt x="489" y="7027"/>
                    <a:pt x="428" y="7577"/>
                  </a:cubicBezTo>
                  <a:cubicBezTo>
                    <a:pt x="367" y="8126"/>
                    <a:pt x="62" y="8340"/>
                    <a:pt x="62" y="8890"/>
                  </a:cubicBezTo>
                  <a:cubicBezTo>
                    <a:pt x="825" y="9135"/>
                    <a:pt x="734" y="9501"/>
                    <a:pt x="1559" y="9501"/>
                  </a:cubicBezTo>
                  <a:cubicBezTo>
                    <a:pt x="2353" y="9501"/>
                    <a:pt x="2353" y="8982"/>
                    <a:pt x="3147" y="8982"/>
                  </a:cubicBezTo>
                  <a:cubicBezTo>
                    <a:pt x="3911" y="8982"/>
                    <a:pt x="3941" y="8829"/>
                    <a:pt x="4736" y="8829"/>
                  </a:cubicBezTo>
                  <a:cubicBezTo>
                    <a:pt x="5499" y="8829"/>
                    <a:pt x="5530" y="8921"/>
                    <a:pt x="6324" y="8921"/>
                  </a:cubicBezTo>
                  <a:cubicBezTo>
                    <a:pt x="7118" y="8921"/>
                    <a:pt x="7118" y="9409"/>
                    <a:pt x="7913" y="9409"/>
                  </a:cubicBezTo>
                  <a:cubicBezTo>
                    <a:pt x="8707" y="9409"/>
                    <a:pt x="8707" y="9104"/>
                    <a:pt x="9501" y="9104"/>
                  </a:cubicBezTo>
                  <a:cubicBezTo>
                    <a:pt x="10295" y="9104"/>
                    <a:pt x="10295" y="9409"/>
                    <a:pt x="11090" y="9409"/>
                  </a:cubicBezTo>
                  <a:cubicBezTo>
                    <a:pt x="11884" y="9409"/>
                    <a:pt x="11884" y="9501"/>
                    <a:pt x="12678" y="9501"/>
                  </a:cubicBezTo>
                  <a:cubicBezTo>
                    <a:pt x="13472" y="9501"/>
                    <a:pt x="13472" y="8982"/>
                    <a:pt x="14267" y="8982"/>
                  </a:cubicBezTo>
                  <a:cubicBezTo>
                    <a:pt x="15061" y="8982"/>
                    <a:pt x="15061" y="9471"/>
                    <a:pt x="15855" y="9471"/>
                  </a:cubicBezTo>
                  <a:cubicBezTo>
                    <a:pt x="16649" y="9471"/>
                    <a:pt x="16649" y="9379"/>
                    <a:pt x="17444" y="9379"/>
                  </a:cubicBezTo>
                  <a:cubicBezTo>
                    <a:pt x="18238" y="9379"/>
                    <a:pt x="18238" y="9348"/>
                    <a:pt x="19032" y="9348"/>
                  </a:cubicBezTo>
                  <a:cubicBezTo>
                    <a:pt x="19826" y="9348"/>
                    <a:pt x="19826" y="9165"/>
                    <a:pt x="20621" y="9165"/>
                  </a:cubicBezTo>
                  <a:cubicBezTo>
                    <a:pt x="21415" y="9165"/>
                    <a:pt x="21415" y="9471"/>
                    <a:pt x="22209" y="9471"/>
                  </a:cubicBezTo>
                  <a:cubicBezTo>
                    <a:pt x="23004" y="9471"/>
                    <a:pt x="23004" y="8890"/>
                    <a:pt x="23798" y="8890"/>
                  </a:cubicBezTo>
                  <a:cubicBezTo>
                    <a:pt x="24592" y="8890"/>
                    <a:pt x="24592" y="9226"/>
                    <a:pt x="25386" y="9226"/>
                  </a:cubicBezTo>
                  <a:cubicBezTo>
                    <a:pt x="26181" y="9226"/>
                    <a:pt x="26181" y="9318"/>
                    <a:pt x="26975" y="9318"/>
                  </a:cubicBezTo>
                  <a:cubicBezTo>
                    <a:pt x="27769" y="9318"/>
                    <a:pt x="27769" y="9073"/>
                    <a:pt x="28563" y="9073"/>
                  </a:cubicBezTo>
                  <a:cubicBezTo>
                    <a:pt x="29358" y="9073"/>
                    <a:pt x="29358" y="9257"/>
                    <a:pt x="30152" y="9257"/>
                  </a:cubicBezTo>
                  <a:cubicBezTo>
                    <a:pt x="30748" y="9257"/>
                    <a:pt x="30896" y="9154"/>
                    <a:pt x="31269" y="9154"/>
                  </a:cubicBezTo>
                  <a:cubicBezTo>
                    <a:pt x="31393" y="9154"/>
                    <a:pt x="31542" y="9165"/>
                    <a:pt x="31740" y="9196"/>
                  </a:cubicBezTo>
                  <a:cubicBezTo>
                    <a:pt x="32245" y="9254"/>
                    <a:pt x="32466" y="9362"/>
                    <a:pt x="32749" y="9362"/>
                  </a:cubicBezTo>
                  <a:cubicBezTo>
                    <a:pt x="32911" y="9362"/>
                    <a:pt x="33092" y="9326"/>
                    <a:pt x="33359" y="9226"/>
                  </a:cubicBezTo>
                  <a:cubicBezTo>
                    <a:pt x="33390" y="8676"/>
                    <a:pt x="33634" y="8035"/>
                    <a:pt x="33573" y="7515"/>
                  </a:cubicBezTo>
                  <a:cubicBezTo>
                    <a:pt x="33482" y="6966"/>
                    <a:pt x="33359" y="6416"/>
                    <a:pt x="33207" y="5866"/>
                  </a:cubicBezTo>
                  <a:cubicBezTo>
                    <a:pt x="33115" y="5347"/>
                    <a:pt x="32565" y="4919"/>
                    <a:pt x="32412" y="4400"/>
                  </a:cubicBezTo>
                  <a:cubicBezTo>
                    <a:pt x="32260" y="3880"/>
                    <a:pt x="32076" y="3361"/>
                    <a:pt x="31863" y="2872"/>
                  </a:cubicBezTo>
                  <a:cubicBezTo>
                    <a:pt x="31649" y="2353"/>
                    <a:pt x="31924" y="1620"/>
                    <a:pt x="31649" y="1131"/>
                  </a:cubicBezTo>
                  <a:cubicBezTo>
                    <a:pt x="31465" y="764"/>
                    <a:pt x="31252" y="367"/>
                    <a:pt x="31038" y="1"/>
                  </a:cubicBezTo>
                  <a:close/>
                </a:path>
              </a:pathLst>
            </a:custGeom>
            <a:solidFill>
              <a:srgbClr val="24962F">
                <a:alpha val="405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9059203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634"/>
        <p:cNvGrpSpPr/>
        <p:nvPr/>
      </p:nvGrpSpPr>
      <p:grpSpPr>
        <a:xfrm>
          <a:off x="0" y="0"/>
          <a:ext cx="0" cy="0"/>
          <a:chOff x="0" y="0"/>
          <a:chExt cx="0" cy="0"/>
        </a:xfrm>
      </p:grpSpPr>
      <p:sp>
        <p:nvSpPr>
          <p:cNvPr id="635" name="Google Shape;635;p26"/>
          <p:cNvSpPr txBox="1">
            <a:spLocks noGrp="1"/>
          </p:cNvSpPr>
          <p:nvPr>
            <p:ph type="title"/>
          </p:nvPr>
        </p:nvSpPr>
        <p:spPr>
          <a:xfrm>
            <a:off x="3220400" y="3396400"/>
            <a:ext cx="5751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933"/>
            </a:lvl1pPr>
            <a:lvl2pPr lvl="1" rtl="0">
              <a:spcBef>
                <a:spcPts val="0"/>
              </a:spcBef>
              <a:spcAft>
                <a:spcPts val="0"/>
              </a:spcAft>
              <a:buSzPts val="2200"/>
              <a:buNone/>
              <a:defRPr sz="2933"/>
            </a:lvl2pPr>
            <a:lvl3pPr lvl="2" rtl="0">
              <a:spcBef>
                <a:spcPts val="0"/>
              </a:spcBef>
              <a:spcAft>
                <a:spcPts val="0"/>
              </a:spcAft>
              <a:buSzPts val="2200"/>
              <a:buNone/>
              <a:defRPr sz="2933"/>
            </a:lvl3pPr>
            <a:lvl4pPr lvl="3" rtl="0">
              <a:spcBef>
                <a:spcPts val="0"/>
              </a:spcBef>
              <a:spcAft>
                <a:spcPts val="0"/>
              </a:spcAft>
              <a:buSzPts val="2200"/>
              <a:buNone/>
              <a:defRPr sz="2933"/>
            </a:lvl4pPr>
            <a:lvl5pPr lvl="4" rtl="0">
              <a:spcBef>
                <a:spcPts val="0"/>
              </a:spcBef>
              <a:spcAft>
                <a:spcPts val="0"/>
              </a:spcAft>
              <a:buSzPts val="2200"/>
              <a:buNone/>
              <a:defRPr sz="2933"/>
            </a:lvl5pPr>
            <a:lvl6pPr lvl="5" rtl="0">
              <a:spcBef>
                <a:spcPts val="0"/>
              </a:spcBef>
              <a:spcAft>
                <a:spcPts val="0"/>
              </a:spcAft>
              <a:buSzPts val="2200"/>
              <a:buNone/>
              <a:defRPr sz="2933"/>
            </a:lvl6pPr>
            <a:lvl7pPr lvl="6" rtl="0">
              <a:spcBef>
                <a:spcPts val="0"/>
              </a:spcBef>
              <a:spcAft>
                <a:spcPts val="0"/>
              </a:spcAft>
              <a:buSzPts val="2200"/>
              <a:buNone/>
              <a:defRPr sz="2933"/>
            </a:lvl7pPr>
            <a:lvl8pPr lvl="7" rtl="0">
              <a:spcBef>
                <a:spcPts val="0"/>
              </a:spcBef>
              <a:spcAft>
                <a:spcPts val="0"/>
              </a:spcAft>
              <a:buSzPts val="2200"/>
              <a:buNone/>
              <a:defRPr sz="2933"/>
            </a:lvl8pPr>
            <a:lvl9pPr lvl="8" rtl="0">
              <a:spcBef>
                <a:spcPts val="0"/>
              </a:spcBef>
              <a:spcAft>
                <a:spcPts val="0"/>
              </a:spcAft>
              <a:buSzPts val="2200"/>
              <a:buNone/>
              <a:defRPr sz="2933"/>
            </a:lvl9pPr>
          </a:lstStyle>
          <a:p>
            <a:endParaRPr/>
          </a:p>
        </p:txBody>
      </p:sp>
      <p:sp>
        <p:nvSpPr>
          <p:cNvPr id="636" name="Google Shape;636;p26"/>
          <p:cNvSpPr txBox="1">
            <a:spLocks noGrp="1"/>
          </p:cNvSpPr>
          <p:nvPr>
            <p:ph type="subTitle" idx="1"/>
          </p:nvPr>
        </p:nvSpPr>
        <p:spPr>
          <a:xfrm>
            <a:off x="3220400" y="1885200"/>
            <a:ext cx="5751200" cy="1511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000"/>
              <a:buNone/>
              <a:defRPr sz="2667"/>
            </a:lvl1pPr>
            <a:lvl2pPr lvl="1" rtl="0">
              <a:spcBef>
                <a:spcPts val="0"/>
              </a:spcBef>
              <a:spcAft>
                <a:spcPts val="0"/>
              </a:spcAft>
              <a:buSzPts val="2000"/>
              <a:buNone/>
              <a:defRPr sz="2667"/>
            </a:lvl2pPr>
            <a:lvl3pPr lvl="2" rtl="0">
              <a:spcBef>
                <a:spcPts val="0"/>
              </a:spcBef>
              <a:spcAft>
                <a:spcPts val="0"/>
              </a:spcAft>
              <a:buSzPts val="2000"/>
              <a:buNone/>
              <a:defRPr sz="2667"/>
            </a:lvl3pPr>
            <a:lvl4pPr lvl="3" rtl="0">
              <a:spcBef>
                <a:spcPts val="0"/>
              </a:spcBef>
              <a:spcAft>
                <a:spcPts val="0"/>
              </a:spcAft>
              <a:buSzPts val="2000"/>
              <a:buNone/>
              <a:defRPr sz="2667"/>
            </a:lvl4pPr>
            <a:lvl5pPr lvl="4" rtl="0">
              <a:spcBef>
                <a:spcPts val="0"/>
              </a:spcBef>
              <a:spcAft>
                <a:spcPts val="0"/>
              </a:spcAft>
              <a:buSzPts val="2000"/>
              <a:buNone/>
              <a:defRPr sz="2667"/>
            </a:lvl5pPr>
            <a:lvl6pPr lvl="5" rtl="0">
              <a:spcBef>
                <a:spcPts val="0"/>
              </a:spcBef>
              <a:spcAft>
                <a:spcPts val="0"/>
              </a:spcAft>
              <a:buSzPts val="2000"/>
              <a:buNone/>
              <a:defRPr sz="2667"/>
            </a:lvl6pPr>
            <a:lvl7pPr lvl="6" rtl="0">
              <a:spcBef>
                <a:spcPts val="0"/>
              </a:spcBef>
              <a:spcAft>
                <a:spcPts val="0"/>
              </a:spcAft>
              <a:buSzPts val="2000"/>
              <a:buNone/>
              <a:defRPr sz="2667"/>
            </a:lvl7pPr>
            <a:lvl8pPr lvl="7" rtl="0">
              <a:spcBef>
                <a:spcPts val="0"/>
              </a:spcBef>
              <a:spcAft>
                <a:spcPts val="0"/>
              </a:spcAft>
              <a:buSzPts val="2000"/>
              <a:buNone/>
              <a:defRPr sz="2667"/>
            </a:lvl8pPr>
            <a:lvl9pPr lvl="8" rtl="0">
              <a:spcBef>
                <a:spcPts val="0"/>
              </a:spcBef>
              <a:spcAft>
                <a:spcPts val="0"/>
              </a:spcAft>
              <a:buSzPts val="2000"/>
              <a:buNone/>
              <a:defRPr sz="2667"/>
            </a:lvl9pPr>
          </a:lstStyle>
          <a:p>
            <a:endParaRPr/>
          </a:p>
        </p:txBody>
      </p:sp>
      <p:sp>
        <p:nvSpPr>
          <p:cNvPr id="637" name="Google Shape;637;p26"/>
          <p:cNvSpPr/>
          <p:nvPr/>
        </p:nvSpPr>
        <p:spPr>
          <a:xfrm>
            <a:off x="244827" y="656534"/>
            <a:ext cx="3237667" cy="893500"/>
          </a:xfrm>
          <a:custGeom>
            <a:avLst/>
            <a:gdLst/>
            <a:ahLst/>
            <a:cxnLst/>
            <a:rect l="l" t="t" r="r" b="b"/>
            <a:pathLst>
              <a:path w="97130" h="26805" extrusionOk="0">
                <a:moveTo>
                  <a:pt x="48861" y="1"/>
                </a:moveTo>
                <a:cubicBezTo>
                  <a:pt x="48691" y="1"/>
                  <a:pt x="48520" y="3"/>
                  <a:pt x="48350" y="8"/>
                </a:cubicBezTo>
                <a:cubicBezTo>
                  <a:pt x="39878" y="259"/>
                  <a:pt x="32681" y="6272"/>
                  <a:pt x="30940" y="14582"/>
                </a:cubicBezTo>
                <a:cubicBezTo>
                  <a:pt x="28784" y="13049"/>
                  <a:pt x="26326" y="12326"/>
                  <a:pt x="23903" y="12326"/>
                </a:cubicBezTo>
                <a:cubicBezTo>
                  <a:pt x="19430" y="12326"/>
                  <a:pt x="15075" y="14793"/>
                  <a:pt x="12956" y="19194"/>
                </a:cubicBezTo>
                <a:cubicBezTo>
                  <a:pt x="11685" y="18597"/>
                  <a:pt x="10356" y="18317"/>
                  <a:pt x="9052" y="18317"/>
                </a:cubicBezTo>
                <a:cubicBezTo>
                  <a:pt x="5183" y="18317"/>
                  <a:pt x="1538" y="20784"/>
                  <a:pt x="303" y="24758"/>
                </a:cubicBezTo>
                <a:cubicBezTo>
                  <a:pt x="0" y="25772"/>
                  <a:pt x="756" y="26804"/>
                  <a:pt x="1819" y="26804"/>
                </a:cubicBezTo>
                <a:cubicBezTo>
                  <a:pt x="1828" y="26804"/>
                  <a:pt x="1837" y="26804"/>
                  <a:pt x="1846" y="26804"/>
                </a:cubicBezTo>
                <a:lnTo>
                  <a:pt x="95284" y="26804"/>
                </a:lnTo>
                <a:cubicBezTo>
                  <a:pt x="95293" y="26804"/>
                  <a:pt x="95302" y="26804"/>
                  <a:pt x="95311" y="26804"/>
                </a:cubicBezTo>
                <a:cubicBezTo>
                  <a:pt x="96374" y="26804"/>
                  <a:pt x="97130" y="25772"/>
                  <a:pt x="96827" y="24758"/>
                </a:cubicBezTo>
                <a:cubicBezTo>
                  <a:pt x="95567" y="20741"/>
                  <a:pt x="91896" y="18319"/>
                  <a:pt x="88069" y="18319"/>
                </a:cubicBezTo>
                <a:cubicBezTo>
                  <a:pt x="86390" y="18319"/>
                  <a:pt x="84681" y="18785"/>
                  <a:pt x="83133" y="19786"/>
                </a:cubicBezTo>
                <a:cubicBezTo>
                  <a:pt x="81166" y="15098"/>
                  <a:pt x="76639" y="12319"/>
                  <a:pt x="71903" y="12319"/>
                </a:cubicBezTo>
                <a:cubicBezTo>
                  <a:pt x="70112" y="12319"/>
                  <a:pt x="68291" y="12716"/>
                  <a:pt x="66567" y="13559"/>
                </a:cubicBezTo>
                <a:cubicBezTo>
                  <a:pt x="64404" y="5539"/>
                  <a:pt x="57139" y="1"/>
                  <a:pt x="4886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8" name="Google Shape;638;p26"/>
          <p:cNvSpPr/>
          <p:nvPr/>
        </p:nvSpPr>
        <p:spPr>
          <a:xfrm>
            <a:off x="-250300" y="2833934"/>
            <a:ext cx="1750607" cy="483116"/>
          </a:xfrm>
          <a:custGeom>
            <a:avLst/>
            <a:gdLst/>
            <a:ahLst/>
            <a:cxnLst/>
            <a:rect l="l" t="t" r="r" b="b"/>
            <a:pathLst>
              <a:path w="97130" h="26805" extrusionOk="0">
                <a:moveTo>
                  <a:pt x="48861" y="1"/>
                </a:moveTo>
                <a:cubicBezTo>
                  <a:pt x="48691" y="1"/>
                  <a:pt x="48520" y="3"/>
                  <a:pt x="48350" y="8"/>
                </a:cubicBezTo>
                <a:cubicBezTo>
                  <a:pt x="39878" y="259"/>
                  <a:pt x="32681" y="6272"/>
                  <a:pt x="30940" y="14582"/>
                </a:cubicBezTo>
                <a:cubicBezTo>
                  <a:pt x="28784" y="13049"/>
                  <a:pt x="26326" y="12326"/>
                  <a:pt x="23903" y="12326"/>
                </a:cubicBezTo>
                <a:cubicBezTo>
                  <a:pt x="19430" y="12326"/>
                  <a:pt x="15075" y="14793"/>
                  <a:pt x="12956" y="19194"/>
                </a:cubicBezTo>
                <a:cubicBezTo>
                  <a:pt x="11685" y="18597"/>
                  <a:pt x="10356" y="18317"/>
                  <a:pt x="9052" y="18317"/>
                </a:cubicBezTo>
                <a:cubicBezTo>
                  <a:pt x="5183" y="18317"/>
                  <a:pt x="1538" y="20784"/>
                  <a:pt x="303" y="24758"/>
                </a:cubicBezTo>
                <a:cubicBezTo>
                  <a:pt x="0" y="25772"/>
                  <a:pt x="756" y="26804"/>
                  <a:pt x="1819" y="26804"/>
                </a:cubicBezTo>
                <a:cubicBezTo>
                  <a:pt x="1828" y="26804"/>
                  <a:pt x="1837" y="26804"/>
                  <a:pt x="1846" y="26804"/>
                </a:cubicBezTo>
                <a:lnTo>
                  <a:pt x="95284" y="26804"/>
                </a:lnTo>
                <a:cubicBezTo>
                  <a:pt x="95293" y="26804"/>
                  <a:pt x="95302" y="26804"/>
                  <a:pt x="95311" y="26804"/>
                </a:cubicBezTo>
                <a:cubicBezTo>
                  <a:pt x="96374" y="26804"/>
                  <a:pt x="97130" y="25772"/>
                  <a:pt x="96827" y="24758"/>
                </a:cubicBezTo>
                <a:cubicBezTo>
                  <a:pt x="95567" y="20741"/>
                  <a:pt x="91896" y="18319"/>
                  <a:pt x="88069" y="18319"/>
                </a:cubicBezTo>
                <a:cubicBezTo>
                  <a:pt x="86390" y="18319"/>
                  <a:pt x="84681" y="18785"/>
                  <a:pt x="83133" y="19786"/>
                </a:cubicBezTo>
                <a:cubicBezTo>
                  <a:pt x="81166" y="15098"/>
                  <a:pt x="76639" y="12319"/>
                  <a:pt x="71903" y="12319"/>
                </a:cubicBezTo>
                <a:cubicBezTo>
                  <a:pt x="70112" y="12319"/>
                  <a:pt x="68291" y="12716"/>
                  <a:pt x="66567" y="13559"/>
                </a:cubicBezTo>
                <a:cubicBezTo>
                  <a:pt x="64404" y="5539"/>
                  <a:pt x="57139" y="1"/>
                  <a:pt x="4886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9" name="Google Shape;639;p26"/>
          <p:cNvSpPr/>
          <p:nvPr/>
        </p:nvSpPr>
        <p:spPr>
          <a:xfrm>
            <a:off x="8725563" y="1209300"/>
            <a:ext cx="2308132" cy="636976"/>
          </a:xfrm>
          <a:custGeom>
            <a:avLst/>
            <a:gdLst/>
            <a:ahLst/>
            <a:cxnLst/>
            <a:rect l="l" t="t" r="r" b="b"/>
            <a:pathLst>
              <a:path w="97130" h="26805" extrusionOk="0">
                <a:moveTo>
                  <a:pt x="48861" y="1"/>
                </a:moveTo>
                <a:cubicBezTo>
                  <a:pt x="48691" y="1"/>
                  <a:pt x="48520" y="3"/>
                  <a:pt x="48350" y="8"/>
                </a:cubicBezTo>
                <a:cubicBezTo>
                  <a:pt x="39878" y="259"/>
                  <a:pt x="32681" y="6272"/>
                  <a:pt x="30940" y="14582"/>
                </a:cubicBezTo>
                <a:cubicBezTo>
                  <a:pt x="28784" y="13049"/>
                  <a:pt x="26326" y="12326"/>
                  <a:pt x="23903" y="12326"/>
                </a:cubicBezTo>
                <a:cubicBezTo>
                  <a:pt x="19430" y="12326"/>
                  <a:pt x="15075" y="14793"/>
                  <a:pt x="12956" y="19194"/>
                </a:cubicBezTo>
                <a:cubicBezTo>
                  <a:pt x="11685" y="18597"/>
                  <a:pt x="10356" y="18317"/>
                  <a:pt x="9052" y="18317"/>
                </a:cubicBezTo>
                <a:cubicBezTo>
                  <a:pt x="5183" y="18317"/>
                  <a:pt x="1538" y="20784"/>
                  <a:pt x="303" y="24758"/>
                </a:cubicBezTo>
                <a:cubicBezTo>
                  <a:pt x="0" y="25772"/>
                  <a:pt x="756" y="26804"/>
                  <a:pt x="1819" y="26804"/>
                </a:cubicBezTo>
                <a:cubicBezTo>
                  <a:pt x="1828" y="26804"/>
                  <a:pt x="1837" y="26804"/>
                  <a:pt x="1846" y="26804"/>
                </a:cubicBezTo>
                <a:lnTo>
                  <a:pt x="95284" y="26804"/>
                </a:lnTo>
                <a:cubicBezTo>
                  <a:pt x="95293" y="26804"/>
                  <a:pt x="95302" y="26804"/>
                  <a:pt x="95311" y="26804"/>
                </a:cubicBezTo>
                <a:cubicBezTo>
                  <a:pt x="96374" y="26804"/>
                  <a:pt x="97130" y="25772"/>
                  <a:pt x="96827" y="24758"/>
                </a:cubicBezTo>
                <a:cubicBezTo>
                  <a:pt x="95567" y="20741"/>
                  <a:pt x="91896" y="18319"/>
                  <a:pt x="88069" y="18319"/>
                </a:cubicBezTo>
                <a:cubicBezTo>
                  <a:pt x="86390" y="18319"/>
                  <a:pt x="84681" y="18785"/>
                  <a:pt x="83133" y="19786"/>
                </a:cubicBezTo>
                <a:cubicBezTo>
                  <a:pt x="81166" y="15098"/>
                  <a:pt x="76639" y="12319"/>
                  <a:pt x="71903" y="12319"/>
                </a:cubicBezTo>
                <a:cubicBezTo>
                  <a:pt x="70112" y="12319"/>
                  <a:pt x="68291" y="12716"/>
                  <a:pt x="66567" y="13559"/>
                </a:cubicBezTo>
                <a:cubicBezTo>
                  <a:pt x="64404" y="5539"/>
                  <a:pt x="57139" y="1"/>
                  <a:pt x="4886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0" name="Google Shape;640;p26"/>
          <p:cNvSpPr/>
          <p:nvPr/>
        </p:nvSpPr>
        <p:spPr>
          <a:xfrm>
            <a:off x="11182573" y="3457834"/>
            <a:ext cx="1750607" cy="483116"/>
          </a:xfrm>
          <a:custGeom>
            <a:avLst/>
            <a:gdLst/>
            <a:ahLst/>
            <a:cxnLst/>
            <a:rect l="l" t="t" r="r" b="b"/>
            <a:pathLst>
              <a:path w="97130" h="26805" extrusionOk="0">
                <a:moveTo>
                  <a:pt x="48861" y="1"/>
                </a:moveTo>
                <a:cubicBezTo>
                  <a:pt x="48691" y="1"/>
                  <a:pt x="48520" y="3"/>
                  <a:pt x="48350" y="8"/>
                </a:cubicBezTo>
                <a:cubicBezTo>
                  <a:pt x="39878" y="259"/>
                  <a:pt x="32681" y="6272"/>
                  <a:pt x="30940" y="14582"/>
                </a:cubicBezTo>
                <a:cubicBezTo>
                  <a:pt x="28784" y="13049"/>
                  <a:pt x="26326" y="12326"/>
                  <a:pt x="23903" y="12326"/>
                </a:cubicBezTo>
                <a:cubicBezTo>
                  <a:pt x="19430" y="12326"/>
                  <a:pt x="15075" y="14793"/>
                  <a:pt x="12956" y="19194"/>
                </a:cubicBezTo>
                <a:cubicBezTo>
                  <a:pt x="11685" y="18597"/>
                  <a:pt x="10356" y="18317"/>
                  <a:pt x="9052" y="18317"/>
                </a:cubicBezTo>
                <a:cubicBezTo>
                  <a:pt x="5183" y="18317"/>
                  <a:pt x="1538" y="20784"/>
                  <a:pt x="303" y="24758"/>
                </a:cubicBezTo>
                <a:cubicBezTo>
                  <a:pt x="0" y="25772"/>
                  <a:pt x="756" y="26804"/>
                  <a:pt x="1819" y="26804"/>
                </a:cubicBezTo>
                <a:cubicBezTo>
                  <a:pt x="1828" y="26804"/>
                  <a:pt x="1837" y="26804"/>
                  <a:pt x="1846" y="26804"/>
                </a:cubicBezTo>
                <a:lnTo>
                  <a:pt x="95284" y="26804"/>
                </a:lnTo>
                <a:cubicBezTo>
                  <a:pt x="95293" y="26804"/>
                  <a:pt x="95302" y="26804"/>
                  <a:pt x="95311" y="26804"/>
                </a:cubicBezTo>
                <a:cubicBezTo>
                  <a:pt x="96374" y="26804"/>
                  <a:pt x="97130" y="25772"/>
                  <a:pt x="96827" y="24758"/>
                </a:cubicBezTo>
                <a:cubicBezTo>
                  <a:pt x="95567" y="20741"/>
                  <a:pt x="91896" y="18319"/>
                  <a:pt x="88069" y="18319"/>
                </a:cubicBezTo>
                <a:cubicBezTo>
                  <a:pt x="86390" y="18319"/>
                  <a:pt x="84681" y="18785"/>
                  <a:pt x="83133" y="19786"/>
                </a:cubicBezTo>
                <a:cubicBezTo>
                  <a:pt x="81166" y="15098"/>
                  <a:pt x="76639" y="12319"/>
                  <a:pt x="71903" y="12319"/>
                </a:cubicBezTo>
                <a:cubicBezTo>
                  <a:pt x="70112" y="12319"/>
                  <a:pt x="68291" y="12716"/>
                  <a:pt x="66567" y="13559"/>
                </a:cubicBezTo>
                <a:cubicBezTo>
                  <a:pt x="64404" y="5539"/>
                  <a:pt x="57139" y="1"/>
                  <a:pt x="4886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41" name="Google Shape;641;p26"/>
          <p:cNvGrpSpPr/>
          <p:nvPr/>
        </p:nvGrpSpPr>
        <p:grpSpPr>
          <a:xfrm>
            <a:off x="2575704" y="4480971"/>
            <a:ext cx="2882688" cy="1137045"/>
            <a:chOff x="4432311" y="2548350"/>
            <a:chExt cx="4488305" cy="1770363"/>
          </a:xfrm>
        </p:grpSpPr>
        <p:sp>
          <p:nvSpPr>
            <p:cNvPr id="642" name="Google Shape;642;p26"/>
            <p:cNvSpPr/>
            <p:nvPr/>
          </p:nvSpPr>
          <p:spPr>
            <a:xfrm>
              <a:off x="5423050" y="2548350"/>
              <a:ext cx="3497566" cy="1770363"/>
            </a:xfrm>
            <a:custGeom>
              <a:avLst/>
              <a:gdLst/>
              <a:ahLst/>
              <a:cxnLst/>
              <a:rect l="l" t="t" r="r" b="b"/>
              <a:pathLst>
                <a:path w="112480" h="56934" extrusionOk="0">
                  <a:moveTo>
                    <a:pt x="50577" y="1"/>
                  </a:moveTo>
                  <a:cubicBezTo>
                    <a:pt x="50438" y="1"/>
                    <a:pt x="50299" y="7"/>
                    <a:pt x="50161" y="22"/>
                  </a:cubicBezTo>
                  <a:cubicBezTo>
                    <a:pt x="48328" y="205"/>
                    <a:pt x="46434" y="235"/>
                    <a:pt x="44662" y="602"/>
                  </a:cubicBezTo>
                  <a:cubicBezTo>
                    <a:pt x="44056" y="717"/>
                    <a:pt x="43407" y="739"/>
                    <a:pt x="42746" y="739"/>
                  </a:cubicBezTo>
                  <a:cubicBezTo>
                    <a:pt x="42335" y="739"/>
                    <a:pt x="41920" y="730"/>
                    <a:pt x="41506" y="730"/>
                  </a:cubicBezTo>
                  <a:cubicBezTo>
                    <a:pt x="40641" y="730"/>
                    <a:pt x="39786" y="768"/>
                    <a:pt x="39011" y="999"/>
                  </a:cubicBezTo>
                  <a:cubicBezTo>
                    <a:pt x="37269" y="1518"/>
                    <a:pt x="35895" y="3412"/>
                    <a:pt x="34215" y="4115"/>
                  </a:cubicBezTo>
                  <a:cubicBezTo>
                    <a:pt x="32534" y="4818"/>
                    <a:pt x="30640" y="5154"/>
                    <a:pt x="29021" y="6009"/>
                  </a:cubicBezTo>
                  <a:cubicBezTo>
                    <a:pt x="27402" y="6895"/>
                    <a:pt x="25264" y="7048"/>
                    <a:pt x="23736" y="8056"/>
                  </a:cubicBezTo>
                  <a:cubicBezTo>
                    <a:pt x="22209" y="9094"/>
                    <a:pt x="22148" y="12119"/>
                    <a:pt x="20743" y="13280"/>
                  </a:cubicBezTo>
                  <a:cubicBezTo>
                    <a:pt x="19307" y="14440"/>
                    <a:pt x="17596" y="15204"/>
                    <a:pt x="16313" y="16487"/>
                  </a:cubicBezTo>
                  <a:cubicBezTo>
                    <a:pt x="15000" y="17770"/>
                    <a:pt x="12861" y="18351"/>
                    <a:pt x="11700" y="19756"/>
                  </a:cubicBezTo>
                  <a:cubicBezTo>
                    <a:pt x="10540" y="21161"/>
                    <a:pt x="10540" y="23483"/>
                    <a:pt x="9531" y="25010"/>
                  </a:cubicBezTo>
                  <a:cubicBezTo>
                    <a:pt x="8523" y="26538"/>
                    <a:pt x="6477" y="27454"/>
                    <a:pt x="5591" y="29073"/>
                  </a:cubicBezTo>
                  <a:cubicBezTo>
                    <a:pt x="4735" y="30692"/>
                    <a:pt x="3697" y="32311"/>
                    <a:pt x="2994" y="34022"/>
                  </a:cubicBezTo>
                  <a:cubicBezTo>
                    <a:pt x="2291" y="35702"/>
                    <a:pt x="1619" y="37504"/>
                    <a:pt x="1100" y="39276"/>
                  </a:cubicBezTo>
                  <a:cubicBezTo>
                    <a:pt x="550" y="41048"/>
                    <a:pt x="672" y="43003"/>
                    <a:pt x="336" y="44805"/>
                  </a:cubicBezTo>
                  <a:cubicBezTo>
                    <a:pt x="0" y="46608"/>
                    <a:pt x="1589" y="48624"/>
                    <a:pt x="1406" y="50487"/>
                  </a:cubicBezTo>
                  <a:cubicBezTo>
                    <a:pt x="1222" y="52320"/>
                    <a:pt x="61" y="52992"/>
                    <a:pt x="61" y="54856"/>
                  </a:cubicBezTo>
                  <a:cubicBezTo>
                    <a:pt x="2566" y="55711"/>
                    <a:pt x="2383" y="56933"/>
                    <a:pt x="5041" y="56933"/>
                  </a:cubicBezTo>
                  <a:cubicBezTo>
                    <a:pt x="7699" y="56933"/>
                    <a:pt x="7729" y="55222"/>
                    <a:pt x="10356" y="55222"/>
                  </a:cubicBezTo>
                  <a:cubicBezTo>
                    <a:pt x="13014" y="55222"/>
                    <a:pt x="13044" y="54673"/>
                    <a:pt x="15702" y="54673"/>
                  </a:cubicBezTo>
                  <a:cubicBezTo>
                    <a:pt x="18360" y="54673"/>
                    <a:pt x="18360" y="54948"/>
                    <a:pt x="21018" y="54948"/>
                  </a:cubicBezTo>
                  <a:cubicBezTo>
                    <a:pt x="23675" y="54948"/>
                    <a:pt x="23706" y="56597"/>
                    <a:pt x="26364" y="56597"/>
                  </a:cubicBezTo>
                  <a:cubicBezTo>
                    <a:pt x="29052" y="56597"/>
                    <a:pt x="29052" y="55589"/>
                    <a:pt x="31679" y="55589"/>
                  </a:cubicBezTo>
                  <a:cubicBezTo>
                    <a:pt x="34337" y="55589"/>
                    <a:pt x="34367" y="56628"/>
                    <a:pt x="37025" y="56628"/>
                  </a:cubicBezTo>
                  <a:cubicBezTo>
                    <a:pt x="39713" y="56628"/>
                    <a:pt x="39713" y="56903"/>
                    <a:pt x="42340" y="56903"/>
                  </a:cubicBezTo>
                  <a:cubicBezTo>
                    <a:pt x="44998" y="56903"/>
                    <a:pt x="45029" y="55253"/>
                    <a:pt x="47686" y="55253"/>
                  </a:cubicBezTo>
                  <a:cubicBezTo>
                    <a:pt x="50375" y="55253"/>
                    <a:pt x="50375" y="56811"/>
                    <a:pt x="53032" y="56811"/>
                  </a:cubicBezTo>
                  <a:cubicBezTo>
                    <a:pt x="55690" y="56811"/>
                    <a:pt x="55690" y="56567"/>
                    <a:pt x="58378" y="56567"/>
                  </a:cubicBezTo>
                  <a:cubicBezTo>
                    <a:pt x="61036" y="56567"/>
                    <a:pt x="61036" y="56475"/>
                    <a:pt x="63694" y="56475"/>
                  </a:cubicBezTo>
                  <a:cubicBezTo>
                    <a:pt x="66351" y="56475"/>
                    <a:pt x="66382" y="55803"/>
                    <a:pt x="69040" y="55803"/>
                  </a:cubicBezTo>
                  <a:cubicBezTo>
                    <a:pt x="71728" y="55803"/>
                    <a:pt x="71728" y="56811"/>
                    <a:pt x="74386" y="56811"/>
                  </a:cubicBezTo>
                  <a:cubicBezTo>
                    <a:pt x="77074" y="56811"/>
                    <a:pt x="77074" y="54856"/>
                    <a:pt x="79732" y="54856"/>
                  </a:cubicBezTo>
                  <a:cubicBezTo>
                    <a:pt x="82420" y="54856"/>
                    <a:pt x="82420" y="56017"/>
                    <a:pt x="85047" y="56017"/>
                  </a:cubicBezTo>
                  <a:cubicBezTo>
                    <a:pt x="87705" y="56017"/>
                    <a:pt x="87735" y="56353"/>
                    <a:pt x="90393" y="56353"/>
                  </a:cubicBezTo>
                  <a:cubicBezTo>
                    <a:pt x="93081" y="56353"/>
                    <a:pt x="93081" y="55528"/>
                    <a:pt x="95739" y="55528"/>
                  </a:cubicBezTo>
                  <a:cubicBezTo>
                    <a:pt x="98427" y="55528"/>
                    <a:pt x="98427" y="56078"/>
                    <a:pt x="101085" y="56078"/>
                  </a:cubicBezTo>
                  <a:cubicBezTo>
                    <a:pt x="103101" y="56078"/>
                    <a:pt x="103605" y="55768"/>
                    <a:pt x="104853" y="55768"/>
                  </a:cubicBezTo>
                  <a:cubicBezTo>
                    <a:pt x="105268" y="55768"/>
                    <a:pt x="105767" y="55803"/>
                    <a:pt x="106431" y="55895"/>
                  </a:cubicBezTo>
                  <a:cubicBezTo>
                    <a:pt x="108028" y="56145"/>
                    <a:pt x="108680" y="56480"/>
                    <a:pt x="109577" y="56480"/>
                  </a:cubicBezTo>
                  <a:cubicBezTo>
                    <a:pt x="110104" y="56480"/>
                    <a:pt x="110716" y="56364"/>
                    <a:pt x="111655" y="56047"/>
                  </a:cubicBezTo>
                  <a:cubicBezTo>
                    <a:pt x="111655" y="54184"/>
                    <a:pt x="112480" y="52045"/>
                    <a:pt x="112327" y="50243"/>
                  </a:cubicBezTo>
                  <a:cubicBezTo>
                    <a:pt x="112144" y="48441"/>
                    <a:pt x="111472" y="46577"/>
                    <a:pt x="111105" y="44775"/>
                  </a:cubicBezTo>
                  <a:cubicBezTo>
                    <a:pt x="110769" y="43003"/>
                    <a:pt x="108936" y="41537"/>
                    <a:pt x="108417" y="39826"/>
                  </a:cubicBezTo>
                  <a:cubicBezTo>
                    <a:pt x="107897" y="38085"/>
                    <a:pt x="107317" y="36374"/>
                    <a:pt x="106614" y="34694"/>
                  </a:cubicBezTo>
                  <a:cubicBezTo>
                    <a:pt x="105912" y="33014"/>
                    <a:pt x="106767" y="30570"/>
                    <a:pt x="105912" y="28951"/>
                  </a:cubicBezTo>
                  <a:cubicBezTo>
                    <a:pt x="105026" y="27362"/>
                    <a:pt x="104201" y="25560"/>
                    <a:pt x="103193" y="24063"/>
                  </a:cubicBezTo>
                  <a:cubicBezTo>
                    <a:pt x="102185" y="22536"/>
                    <a:pt x="100321" y="21497"/>
                    <a:pt x="99161" y="20092"/>
                  </a:cubicBezTo>
                  <a:cubicBezTo>
                    <a:pt x="98000" y="18687"/>
                    <a:pt x="95678" y="18381"/>
                    <a:pt x="94364" y="17098"/>
                  </a:cubicBezTo>
                  <a:cubicBezTo>
                    <a:pt x="93081" y="15784"/>
                    <a:pt x="93326" y="12760"/>
                    <a:pt x="91921" y="11599"/>
                  </a:cubicBezTo>
                  <a:cubicBezTo>
                    <a:pt x="90515" y="10469"/>
                    <a:pt x="87796" y="10988"/>
                    <a:pt x="86269" y="9950"/>
                  </a:cubicBezTo>
                  <a:cubicBezTo>
                    <a:pt x="84742" y="8942"/>
                    <a:pt x="84222" y="6223"/>
                    <a:pt x="82603" y="5368"/>
                  </a:cubicBezTo>
                  <a:cubicBezTo>
                    <a:pt x="82051" y="5076"/>
                    <a:pt x="81392" y="5001"/>
                    <a:pt x="80697" y="5001"/>
                  </a:cubicBezTo>
                  <a:cubicBezTo>
                    <a:pt x="79962" y="5001"/>
                    <a:pt x="79187" y="5085"/>
                    <a:pt x="78454" y="5085"/>
                  </a:cubicBezTo>
                  <a:cubicBezTo>
                    <a:pt x="77847" y="5085"/>
                    <a:pt x="77270" y="5027"/>
                    <a:pt x="76769" y="4818"/>
                  </a:cubicBezTo>
                  <a:cubicBezTo>
                    <a:pt x="75058" y="4115"/>
                    <a:pt x="73439" y="3474"/>
                    <a:pt x="71667" y="2954"/>
                  </a:cubicBezTo>
                  <a:cubicBezTo>
                    <a:pt x="69895" y="2404"/>
                    <a:pt x="68123" y="2496"/>
                    <a:pt x="66321" y="2129"/>
                  </a:cubicBezTo>
                  <a:cubicBezTo>
                    <a:pt x="64519" y="1763"/>
                    <a:pt x="62900" y="1243"/>
                    <a:pt x="61036" y="1091"/>
                  </a:cubicBezTo>
                  <a:cubicBezTo>
                    <a:pt x="59638" y="953"/>
                    <a:pt x="58344" y="936"/>
                    <a:pt x="57011" y="936"/>
                  </a:cubicBezTo>
                  <a:cubicBezTo>
                    <a:pt x="56566" y="936"/>
                    <a:pt x="56118" y="938"/>
                    <a:pt x="55660" y="938"/>
                  </a:cubicBezTo>
                  <a:cubicBezTo>
                    <a:pt x="53939" y="938"/>
                    <a:pt x="52245" y="1"/>
                    <a:pt x="505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3" name="Google Shape;643;p26"/>
            <p:cNvSpPr/>
            <p:nvPr/>
          </p:nvSpPr>
          <p:spPr>
            <a:xfrm>
              <a:off x="4432311" y="3244811"/>
              <a:ext cx="2124006" cy="1073897"/>
            </a:xfrm>
            <a:custGeom>
              <a:avLst/>
              <a:gdLst/>
              <a:ahLst/>
              <a:cxnLst/>
              <a:rect l="l" t="t" r="r" b="b"/>
              <a:pathLst>
                <a:path w="68307" h="34536" extrusionOk="0">
                  <a:moveTo>
                    <a:pt x="30732" y="1"/>
                  </a:moveTo>
                  <a:cubicBezTo>
                    <a:pt x="30640" y="1"/>
                    <a:pt x="30549" y="5"/>
                    <a:pt x="30457" y="15"/>
                  </a:cubicBezTo>
                  <a:cubicBezTo>
                    <a:pt x="29357" y="107"/>
                    <a:pt x="28196" y="138"/>
                    <a:pt x="27127" y="352"/>
                  </a:cubicBezTo>
                  <a:cubicBezTo>
                    <a:pt x="26740" y="429"/>
                    <a:pt x="26324" y="442"/>
                    <a:pt x="25901" y="442"/>
                  </a:cubicBezTo>
                  <a:cubicBezTo>
                    <a:pt x="25680" y="442"/>
                    <a:pt x="25456" y="439"/>
                    <a:pt x="25234" y="439"/>
                  </a:cubicBezTo>
                  <a:cubicBezTo>
                    <a:pt x="24707" y="439"/>
                    <a:pt x="24185" y="459"/>
                    <a:pt x="23706" y="596"/>
                  </a:cubicBezTo>
                  <a:cubicBezTo>
                    <a:pt x="22637" y="932"/>
                    <a:pt x="21812" y="2062"/>
                    <a:pt x="20773" y="2490"/>
                  </a:cubicBezTo>
                  <a:cubicBezTo>
                    <a:pt x="19765" y="2918"/>
                    <a:pt x="18604" y="3101"/>
                    <a:pt x="17627" y="3620"/>
                  </a:cubicBezTo>
                  <a:cubicBezTo>
                    <a:pt x="16649" y="4140"/>
                    <a:pt x="15336" y="4262"/>
                    <a:pt x="14419" y="4873"/>
                  </a:cubicBezTo>
                  <a:cubicBezTo>
                    <a:pt x="13503" y="5484"/>
                    <a:pt x="13442" y="7317"/>
                    <a:pt x="12586" y="8050"/>
                  </a:cubicBezTo>
                  <a:cubicBezTo>
                    <a:pt x="11731" y="8752"/>
                    <a:pt x="10692" y="9180"/>
                    <a:pt x="9929" y="9974"/>
                  </a:cubicBezTo>
                  <a:cubicBezTo>
                    <a:pt x="9165" y="10769"/>
                    <a:pt x="7851" y="11135"/>
                    <a:pt x="7118" y="11960"/>
                  </a:cubicBezTo>
                  <a:cubicBezTo>
                    <a:pt x="6415" y="12815"/>
                    <a:pt x="6446" y="14251"/>
                    <a:pt x="5835" y="15167"/>
                  </a:cubicBezTo>
                  <a:cubicBezTo>
                    <a:pt x="5194" y="16084"/>
                    <a:pt x="3972" y="16634"/>
                    <a:pt x="3422" y="17611"/>
                  </a:cubicBezTo>
                  <a:cubicBezTo>
                    <a:pt x="2902" y="18619"/>
                    <a:pt x="2291" y="19597"/>
                    <a:pt x="1864" y="20605"/>
                  </a:cubicBezTo>
                  <a:cubicBezTo>
                    <a:pt x="1436" y="21644"/>
                    <a:pt x="1008" y="22743"/>
                    <a:pt x="703" y="23813"/>
                  </a:cubicBezTo>
                  <a:cubicBezTo>
                    <a:pt x="367" y="24882"/>
                    <a:pt x="428" y="26073"/>
                    <a:pt x="214" y="27173"/>
                  </a:cubicBezTo>
                  <a:cubicBezTo>
                    <a:pt x="0" y="28273"/>
                    <a:pt x="978" y="29495"/>
                    <a:pt x="886" y="30594"/>
                  </a:cubicBezTo>
                  <a:cubicBezTo>
                    <a:pt x="764" y="31725"/>
                    <a:pt x="61" y="32122"/>
                    <a:pt x="61" y="33252"/>
                  </a:cubicBezTo>
                  <a:cubicBezTo>
                    <a:pt x="1589" y="33802"/>
                    <a:pt x="1467" y="34535"/>
                    <a:pt x="3086" y="34535"/>
                  </a:cubicBezTo>
                  <a:cubicBezTo>
                    <a:pt x="4705" y="34535"/>
                    <a:pt x="4705" y="33497"/>
                    <a:pt x="6324" y="33497"/>
                  </a:cubicBezTo>
                  <a:cubicBezTo>
                    <a:pt x="7943" y="33497"/>
                    <a:pt x="7943" y="33160"/>
                    <a:pt x="9562" y="33160"/>
                  </a:cubicBezTo>
                  <a:cubicBezTo>
                    <a:pt x="11181" y="33160"/>
                    <a:pt x="11150" y="33313"/>
                    <a:pt x="12770" y="33313"/>
                  </a:cubicBezTo>
                  <a:cubicBezTo>
                    <a:pt x="14389" y="33313"/>
                    <a:pt x="14389" y="34321"/>
                    <a:pt x="16008" y="34321"/>
                  </a:cubicBezTo>
                  <a:cubicBezTo>
                    <a:pt x="17627" y="34321"/>
                    <a:pt x="17627" y="33710"/>
                    <a:pt x="19246" y="33710"/>
                  </a:cubicBezTo>
                  <a:cubicBezTo>
                    <a:pt x="20834" y="33710"/>
                    <a:pt x="20865" y="34321"/>
                    <a:pt x="22484" y="34321"/>
                  </a:cubicBezTo>
                  <a:cubicBezTo>
                    <a:pt x="24072" y="34321"/>
                    <a:pt x="24072" y="34505"/>
                    <a:pt x="25692" y="34505"/>
                  </a:cubicBezTo>
                  <a:cubicBezTo>
                    <a:pt x="27311" y="34505"/>
                    <a:pt x="27311" y="33497"/>
                    <a:pt x="28930" y="33497"/>
                  </a:cubicBezTo>
                  <a:cubicBezTo>
                    <a:pt x="30549" y="33497"/>
                    <a:pt x="30549" y="34444"/>
                    <a:pt x="32168" y="34444"/>
                  </a:cubicBezTo>
                  <a:cubicBezTo>
                    <a:pt x="33787" y="34444"/>
                    <a:pt x="33787" y="34291"/>
                    <a:pt x="35406" y="34291"/>
                  </a:cubicBezTo>
                  <a:cubicBezTo>
                    <a:pt x="36994" y="34291"/>
                    <a:pt x="36994" y="34260"/>
                    <a:pt x="38614" y="34260"/>
                  </a:cubicBezTo>
                  <a:cubicBezTo>
                    <a:pt x="40233" y="34260"/>
                    <a:pt x="40233" y="33833"/>
                    <a:pt x="41852" y="33833"/>
                  </a:cubicBezTo>
                  <a:cubicBezTo>
                    <a:pt x="43471" y="33833"/>
                    <a:pt x="43471" y="34444"/>
                    <a:pt x="45090" y="34444"/>
                  </a:cubicBezTo>
                  <a:cubicBezTo>
                    <a:pt x="46709" y="34444"/>
                    <a:pt x="46709" y="33283"/>
                    <a:pt x="48328" y="33283"/>
                  </a:cubicBezTo>
                  <a:cubicBezTo>
                    <a:pt x="49947" y="33283"/>
                    <a:pt x="49947" y="33985"/>
                    <a:pt x="51566" y="33985"/>
                  </a:cubicBezTo>
                  <a:cubicBezTo>
                    <a:pt x="53185" y="33985"/>
                    <a:pt x="53185" y="34169"/>
                    <a:pt x="54804" y="34169"/>
                  </a:cubicBezTo>
                  <a:cubicBezTo>
                    <a:pt x="56393" y="34169"/>
                    <a:pt x="56423" y="33680"/>
                    <a:pt x="58012" y="33680"/>
                  </a:cubicBezTo>
                  <a:cubicBezTo>
                    <a:pt x="59631" y="33680"/>
                    <a:pt x="59631" y="34016"/>
                    <a:pt x="61250" y="34016"/>
                  </a:cubicBezTo>
                  <a:cubicBezTo>
                    <a:pt x="62478" y="34016"/>
                    <a:pt x="62792" y="33822"/>
                    <a:pt x="63566" y="33822"/>
                  </a:cubicBezTo>
                  <a:cubicBezTo>
                    <a:pt x="63812" y="33822"/>
                    <a:pt x="64105" y="33842"/>
                    <a:pt x="64488" y="33894"/>
                  </a:cubicBezTo>
                  <a:cubicBezTo>
                    <a:pt x="65524" y="34030"/>
                    <a:pt x="65972" y="34255"/>
                    <a:pt x="66560" y="34255"/>
                  </a:cubicBezTo>
                  <a:cubicBezTo>
                    <a:pt x="66891" y="34255"/>
                    <a:pt x="67267" y="34183"/>
                    <a:pt x="67818" y="33985"/>
                  </a:cubicBezTo>
                  <a:cubicBezTo>
                    <a:pt x="67818" y="32886"/>
                    <a:pt x="68307" y="31572"/>
                    <a:pt x="68184" y="30472"/>
                  </a:cubicBezTo>
                  <a:cubicBezTo>
                    <a:pt x="68062" y="29372"/>
                    <a:pt x="67696" y="28242"/>
                    <a:pt x="67482" y="27173"/>
                  </a:cubicBezTo>
                  <a:cubicBezTo>
                    <a:pt x="67268" y="26073"/>
                    <a:pt x="66138" y="25218"/>
                    <a:pt x="65832" y="24149"/>
                  </a:cubicBezTo>
                  <a:cubicBezTo>
                    <a:pt x="65527" y="23110"/>
                    <a:pt x="65160" y="22071"/>
                    <a:pt x="64732" y="21033"/>
                  </a:cubicBezTo>
                  <a:cubicBezTo>
                    <a:pt x="64305" y="20025"/>
                    <a:pt x="64824" y="18528"/>
                    <a:pt x="64305" y="17550"/>
                  </a:cubicBezTo>
                  <a:cubicBezTo>
                    <a:pt x="63785" y="16573"/>
                    <a:pt x="63266" y="15504"/>
                    <a:pt x="62655" y="14587"/>
                  </a:cubicBezTo>
                  <a:cubicBezTo>
                    <a:pt x="62044" y="13671"/>
                    <a:pt x="60914" y="13060"/>
                    <a:pt x="60211" y="12174"/>
                  </a:cubicBezTo>
                  <a:cubicBezTo>
                    <a:pt x="59509" y="11318"/>
                    <a:pt x="58103" y="11135"/>
                    <a:pt x="57309" y="10371"/>
                  </a:cubicBezTo>
                  <a:cubicBezTo>
                    <a:pt x="56515" y="9577"/>
                    <a:pt x="56668" y="7744"/>
                    <a:pt x="55812" y="7042"/>
                  </a:cubicBezTo>
                  <a:cubicBezTo>
                    <a:pt x="54957" y="6339"/>
                    <a:pt x="53307" y="6644"/>
                    <a:pt x="52391" y="6034"/>
                  </a:cubicBezTo>
                  <a:cubicBezTo>
                    <a:pt x="51444" y="5423"/>
                    <a:pt x="51138" y="3773"/>
                    <a:pt x="50161" y="3254"/>
                  </a:cubicBezTo>
                  <a:cubicBezTo>
                    <a:pt x="49827" y="3076"/>
                    <a:pt x="49425" y="3031"/>
                    <a:pt x="49000" y="3031"/>
                  </a:cubicBezTo>
                  <a:cubicBezTo>
                    <a:pt x="48555" y="3031"/>
                    <a:pt x="48084" y="3081"/>
                    <a:pt x="47641" y="3081"/>
                  </a:cubicBezTo>
                  <a:cubicBezTo>
                    <a:pt x="47271" y="3081"/>
                    <a:pt x="46919" y="3046"/>
                    <a:pt x="46617" y="2918"/>
                  </a:cubicBezTo>
                  <a:cubicBezTo>
                    <a:pt x="45609" y="2490"/>
                    <a:pt x="44570" y="2093"/>
                    <a:pt x="43532" y="1787"/>
                  </a:cubicBezTo>
                  <a:cubicBezTo>
                    <a:pt x="42463" y="1451"/>
                    <a:pt x="41363" y="1482"/>
                    <a:pt x="40263" y="1268"/>
                  </a:cubicBezTo>
                  <a:cubicBezTo>
                    <a:pt x="39224" y="1024"/>
                    <a:pt x="38155" y="810"/>
                    <a:pt x="37056" y="657"/>
                  </a:cubicBezTo>
                  <a:cubicBezTo>
                    <a:pt x="36322" y="576"/>
                    <a:pt x="35616" y="562"/>
                    <a:pt x="34892" y="562"/>
                  </a:cubicBezTo>
                  <a:cubicBezTo>
                    <a:pt x="34530" y="562"/>
                    <a:pt x="34164" y="565"/>
                    <a:pt x="33787" y="565"/>
                  </a:cubicBezTo>
                  <a:cubicBezTo>
                    <a:pt x="32751" y="565"/>
                    <a:pt x="31740" y="1"/>
                    <a:pt x="307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44" name="Google Shape;644;p26"/>
          <p:cNvGrpSpPr/>
          <p:nvPr/>
        </p:nvGrpSpPr>
        <p:grpSpPr>
          <a:xfrm>
            <a:off x="-331600" y="5576298"/>
            <a:ext cx="12854800" cy="1281716"/>
            <a:chOff x="-248700" y="4182223"/>
            <a:chExt cx="9641100" cy="961287"/>
          </a:xfrm>
        </p:grpSpPr>
        <p:grpSp>
          <p:nvGrpSpPr>
            <p:cNvPr id="645" name="Google Shape;645;p26"/>
            <p:cNvGrpSpPr/>
            <p:nvPr/>
          </p:nvGrpSpPr>
          <p:grpSpPr>
            <a:xfrm>
              <a:off x="-248629" y="4462202"/>
              <a:ext cx="9640980" cy="681308"/>
              <a:chOff x="131200" y="4480088"/>
              <a:chExt cx="8881603" cy="627644"/>
            </a:xfrm>
          </p:grpSpPr>
          <p:sp>
            <p:nvSpPr>
              <p:cNvPr id="646" name="Google Shape;646;p26"/>
              <p:cNvSpPr/>
              <p:nvPr/>
            </p:nvSpPr>
            <p:spPr>
              <a:xfrm>
                <a:off x="235672" y="4610717"/>
                <a:ext cx="8672644" cy="497015"/>
              </a:xfrm>
              <a:custGeom>
                <a:avLst/>
                <a:gdLst/>
                <a:ahLst/>
                <a:cxnLst/>
                <a:rect l="l" t="t" r="r" b="b"/>
                <a:pathLst>
                  <a:path w="278908" h="8952" extrusionOk="0">
                    <a:moveTo>
                      <a:pt x="0" y="1"/>
                    </a:moveTo>
                    <a:lnTo>
                      <a:pt x="0" y="8951"/>
                    </a:lnTo>
                    <a:lnTo>
                      <a:pt x="278907" y="8951"/>
                    </a:lnTo>
                    <a:lnTo>
                      <a:pt x="27890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7" name="Google Shape;647;p26"/>
              <p:cNvSpPr/>
              <p:nvPr/>
            </p:nvSpPr>
            <p:spPr>
              <a:xfrm>
                <a:off x="235672" y="4710817"/>
                <a:ext cx="8672644" cy="296865"/>
              </a:xfrm>
              <a:custGeom>
                <a:avLst/>
                <a:gdLst/>
                <a:ahLst/>
                <a:cxnLst/>
                <a:rect l="l" t="t" r="r" b="b"/>
                <a:pathLst>
                  <a:path w="278908" h="5347" extrusionOk="0">
                    <a:moveTo>
                      <a:pt x="48878" y="0"/>
                    </a:moveTo>
                    <a:lnTo>
                      <a:pt x="46098" y="244"/>
                    </a:lnTo>
                    <a:lnTo>
                      <a:pt x="43318" y="580"/>
                    </a:lnTo>
                    <a:lnTo>
                      <a:pt x="40508" y="1405"/>
                    </a:lnTo>
                    <a:lnTo>
                      <a:pt x="37728" y="306"/>
                    </a:lnTo>
                    <a:lnTo>
                      <a:pt x="34948" y="642"/>
                    </a:lnTo>
                    <a:lnTo>
                      <a:pt x="32168" y="428"/>
                    </a:lnTo>
                    <a:lnTo>
                      <a:pt x="29388" y="1130"/>
                    </a:lnTo>
                    <a:lnTo>
                      <a:pt x="26577" y="1711"/>
                    </a:lnTo>
                    <a:lnTo>
                      <a:pt x="23798" y="611"/>
                    </a:lnTo>
                    <a:lnTo>
                      <a:pt x="21018" y="1894"/>
                    </a:lnTo>
                    <a:lnTo>
                      <a:pt x="18238" y="1650"/>
                    </a:lnTo>
                    <a:lnTo>
                      <a:pt x="15458" y="1558"/>
                    </a:lnTo>
                    <a:lnTo>
                      <a:pt x="12678" y="1008"/>
                    </a:lnTo>
                    <a:lnTo>
                      <a:pt x="9898" y="580"/>
                    </a:lnTo>
                    <a:lnTo>
                      <a:pt x="7088" y="31"/>
                    </a:lnTo>
                    <a:lnTo>
                      <a:pt x="4308" y="1558"/>
                    </a:lnTo>
                    <a:lnTo>
                      <a:pt x="1528" y="1253"/>
                    </a:lnTo>
                    <a:lnTo>
                      <a:pt x="0" y="947"/>
                    </a:lnTo>
                    <a:lnTo>
                      <a:pt x="0" y="4094"/>
                    </a:lnTo>
                    <a:lnTo>
                      <a:pt x="1528" y="3819"/>
                    </a:lnTo>
                    <a:lnTo>
                      <a:pt x="4338" y="4460"/>
                    </a:lnTo>
                    <a:lnTo>
                      <a:pt x="7118" y="3910"/>
                    </a:lnTo>
                    <a:lnTo>
                      <a:pt x="9898" y="3788"/>
                    </a:lnTo>
                    <a:lnTo>
                      <a:pt x="12678" y="5010"/>
                    </a:lnTo>
                    <a:lnTo>
                      <a:pt x="15488" y="5041"/>
                    </a:lnTo>
                    <a:lnTo>
                      <a:pt x="18268" y="3574"/>
                    </a:lnTo>
                    <a:lnTo>
                      <a:pt x="21048" y="4643"/>
                    </a:lnTo>
                    <a:lnTo>
                      <a:pt x="23828" y="4949"/>
                    </a:lnTo>
                    <a:lnTo>
                      <a:pt x="26639" y="4399"/>
                    </a:lnTo>
                    <a:lnTo>
                      <a:pt x="29418" y="4827"/>
                    </a:lnTo>
                    <a:lnTo>
                      <a:pt x="32198" y="3788"/>
                    </a:lnTo>
                    <a:lnTo>
                      <a:pt x="35009" y="4368"/>
                    </a:lnTo>
                    <a:lnTo>
                      <a:pt x="37789" y="4827"/>
                    </a:lnTo>
                    <a:lnTo>
                      <a:pt x="40569" y="3819"/>
                    </a:lnTo>
                    <a:lnTo>
                      <a:pt x="43379" y="4857"/>
                    </a:lnTo>
                    <a:lnTo>
                      <a:pt x="46159" y="4155"/>
                    </a:lnTo>
                    <a:lnTo>
                      <a:pt x="48939" y="5193"/>
                    </a:lnTo>
                    <a:lnTo>
                      <a:pt x="51719" y="3483"/>
                    </a:lnTo>
                    <a:lnTo>
                      <a:pt x="54529" y="3696"/>
                    </a:lnTo>
                    <a:lnTo>
                      <a:pt x="57309" y="4949"/>
                    </a:lnTo>
                    <a:lnTo>
                      <a:pt x="60089" y="3819"/>
                    </a:lnTo>
                    <a:lnTo>
                      <a:pt x="62869" y="5346"/>
                    </a:lnTo>
                    <a:lnTo>
                      <a:pt x="65649" y="4491"/>
                    </a:lnTo>
                    <a:lnTo>
                      <a:pt x="68459" y="4307"/>
                    </a:lnTo>
                    <a:lnTo>
                      <a:pt x="71239" y="4857"/>
                    </a:lnTo>
                    <a:lnTo>
                      <a:pt x="74019" y="5041"/>
                    </a:lnTo>
                    <a:lnTo>
                      <a:pt x="76799" y="4827"/>
                    </a:lnTo>
                    <a:lnTo>
                      <a:pt x="79610" y="3757"/>
                    </a:lnTo>
                    <a:lnTo>
                      <a:pt x="82389" y="3727"/>
                    </a:lnTo>
                    <a:lnTo>
                      <a:pt x="85169" y="3452"/>
                    </a:lnTo>
                    <a:lnTo>
                      <a:pt x="87949" y="3910"/>
                    </a:lnTo>
                    <a:lnTo>
                      <a:pt x="90760" y="4674"/>
                    </a:lnTo>
                    <a:lnTo>
                      <a:pt x="93540" y="5224"/>
                    </a:lnTo>
                    <a:lnTo>
                      <a:pt x="96320" y="4491"/>
                    </a:lnTo>
                    <a:lnTo>
                      <a:pt x="99099" y="4521"/>
                    </a:lnTo>
                    <a:lnTo>
                      <a:pt x="101879" y="4155"/>
                    </a:lnTo>
                    <a:lnTo>
                      <a:pt x="104690" y="4246"/>
                    </a:lnTo>
                    <a:lnTo>
                      <a:pt x="107470" y="3757"/>
                    </a:lnTo>
                    <a:lnTo>
                      <a:pt x="110250" y="5224"/>
                    </a:lnTo>
                    <a:lnTo>
                      <a:pt x="113030" y="4185"/>
                    </a:lnTo>
                    <a:lnTo>
                      <a:pt x="115840" y="4032"/>
                    </a:lnTo>
                    <a:lnTo>
                      <a:pt x="118620" y="4857"/>
                    </a:lnTo>
                    <a:lnTo>
                      <a:pt x="121400" y="3483"/>
                    </a:lnTo>
                    <a:lnTo>
                      <a:pt x="124180" y="4430"/>
                    </a:lnTo>
                    <a:lnTo>
                      <a:pt x="126990" y="3544"/>
                    </a:lnTo>
                    <a:lnTo>
                      <a:pt x="129770" y="3574"/>
                    </a:lnTo>
                    <a:lnTo>
                      <a:pt x="132550" y="4277"/>
                    </a:lnTo>
                    <a:lnTo>
                      <a:pt x="135330" y="4216"/>
                    </a:lnTo>
                    <a:lnTo>
                      <a:pt x="138140" y="4124"/>
                    </a:lnTo>
                    <a:lnTo>
                      <a:pt x="140920" y="4094"/>
                    </a:lnTo>
                    <a:lnTo>
                      <a:pt x="143700" y="5163"/>
                    </a:lnTo>
                    <a:lnTo>
                      <a:pt x="146480" y="4766"/>
                    </a:lnTo>
                    <a:lnTo>
                      <a:pt x="149260" y="5071"/>
                    </a:lnTo>
                    <a:lnTo>
                      <a:pt x="152070" y="5315"/>
                    </a:lnTo>
                    <a:lnTo>
                      <a:pt x="154850" y="3727"/>
                    </a:lnTo>
                    <a:lnTo>
                      <a:pt x="157630" y="4552"/>
                    </a:lnTo>
                    <a:lnTo>
                      <a:pt x="160410" y="4155"/>
                    </a:lnTo>
                    <a:lnTo>
                      <a:pt x="163190" y="4185"/>
                    </a:lnTo>
                    <a:lnTo>
                      <a:pt x="166000" y="4368"/>
                    </a:lnTo>
                    <a:lnTo>
                      <a:pt x="168780" y="4002"/>
                    </a:lnTo>
                    <a:lnTo>
                      <a:pt x="171560" y="5193"/>
                    </a:lnTo>
                    <a:lnTo>
                      <a:pt x="174340" y="4155"/>
                    </a:lnTo>
                    <a:lnTo>
                      <a:pt x="177151" y="3513"/>
                    </a:lnTo>
                    <a:lnTo>
                      <a:pt x="179931" y="4613"/>
                    </a:lnTo>
                    <a:lnTo>
                      <a:pt x="182710" y="4430"/>
                    </a:lnTo>
                    <a:lnTo>
                      <a:pt x="185490" y="4277"/>
                    </a:lnTo>
                    <a:lnTo>
                      <a:pt x="188270" y="4460"/>
                    </a:lnTo>
                    <a:lnTo>
                      <a:pt x="191081" y="5254"/>
                    </a:lnTo>
                    <a:lnTo>
                      <a:pt x="193861" y="4124"/>
                    </a:lnTo>
                    <a:lnTo>
                      <a:pt x="196641" y="3727"/>
                    </a:lnTo>
                    <a:lnTo>
                      <a:pt x="199420" y="4918"/>
                    </a:lnTo>
                    <a:lnTo>
                      <a:pt x="202200" y="3910"/>
                    </a:lnTo>
                    <a:lnTo>
                      <a:pt x="205011" y="3727"/>
                    </a:lnTo>
                    <a:lnTo>
                      <a:pt x="207791" y="4430"/>
                    </a:lnTo>
                    <a:lnTo>
                      <a:pt x="210571" y="4368"/>
                    </a:lnTo>
                    <a:lnTo>
                      <a:pt x="213351" y="3513"/>
                    </a:lnTo>
                    <a:lnTo>
                      <a:pt x="216130" y="3819"/>
                    </a:lnTo>
                    <a:lnTo>
                      <a:pt x="218941" y="4338"/>
                    </a:lnTo>
                    <a:lnTo>
                      <a:pt x="221721" y="5193"/>
                    </a:lnTo>
                    <a:lnTo>
                      <a:pt x="224501" y="3635"/>
                    </a:lnTo>
                    <a:lnTo>
                      <a:pt x="227281" y="3849"/>
                    </a:lnTo>
                    <a:lnTo>
                      <a:pt x="230061" y="4949"/>
                    </a:lnTo>
                    <a:lnTo>
                      <a:pt x="232840" y="4857"/>
                    </a:lnTo>
                    <a:lnTo>
                      <a:pt x="235651" y="5102"/>
                    </a:lnTo>
                    <a:lnTo>
                      <a:pt x="238431" y="3880"/>
                    </a:lnTo>
                    <a:lnTo>
                      <a:pt x="241211" y="3757"/>
                    </a:lnTo>
                    <a:lnTo>
                      <a:pt x="243991" y="4246"/>
                    </a:lnTo>
                    <a:lnTo>
                      <a:pt x="246771" y="3788"/>
                    </a:lnTo>
                    <a:lnTo>
                      <a:pt x="249581" y="4827"/>
                    </a:lnTo>
                    <a:lnTo>
                      <a:pt x="252361" y="5102"/>
                    </a:lnTo>
                    <a:lnTo>
                      <a:pt x="255141" y="3696"/>
                    </a:lnTo>
                    <a:lnTo>
                      <a:pt x="257921" y="4338"/>
                    </a:lnTo>
                    <a:lnTo>
                      <a:pt x="260701" y="3819"/>
                    </a:lnTo>
                    <a:lnTo>
                      <a:pt x="263481" y="5041"/>
                    </a:lnTo>
                    <a:lnTo>
                      <a:pt x="266260" y="5315"/>
                    </a:lnTo>
                    <a:lnTo>
                      <a:pt x="269071" y="5285"/>
                    </a:lnTo>
                    <a:lnTo>
                      <a:pt x="271851" y="4430"/>
                    </a:lnTo>
                    <a:lnTo>
                      <a:pt x="274631" y="4552"/>
                    </a:lnTo>
                    <a:lnTo>
                      <a:pt x="277411" y="4399"/>
                    </a:lnTo>
                    <a:lnTo>
                      <a:pt x="278907" y="4002"/>
                    </a:lnTo>
                    <a:lnTo>
                      <a:pt x="278907" y="1069"/>
                    </a:lnTo>
                    <a:lnTo>
                      <a:pt x="277411" y="1497"/>
                    </a:lnTo>
                    <a:lnTo>
                      <a:pt x="274631" y="1466"/>
                    </a:lnTo>
                    <a:lnTo>
                      <a:pt x="271820" y="550"/>
                    </a:lnTo>
                    <a:lnTo>
                      <a:pt x="269040" y="122"/>
                    </a:lnTo>
                    <a:lnTo>
                      <a:pt x="266260" y="336"/>
                    </a:lnTo>
                    <a:lnTo>
                      <a:pt x="263450" y="1130"/>
                    </a:lnTo>
                    <a:lnTo>
                      <a:pt x="260670" y="855"/>
                    </a:lnTo>
                    <a:lnTo>
                      <a:pt x="257890" y="1100"/>
                    </a:lnTo>
                    <a:lnTo>
                      <a:pt x="255110" y="703"/>
                    </a:lnTo>
                    <a:lnTo>
                      <a:pt x="252300" y="1833"/>
                    </a:lnTo>
                    <a:lnTo>
                      <a:pt x="249520" y="489"/>
                    </a:lnTo>
                    <a:lnTo>
                      <a:pt x="246740" y="122"/>
                    </a:lnTo>
                    <a:lnTo>
                      <a:pt x="243930" y="275"/>
                    </a:lnTo>
                    <a:lnTo>
                      <a:pt x="241150" y="61"/>
                    </a:lnTo>
                    <a:lnTo>
                      <a:pt x="238370" y="1711"/>
                    </a:lnTo>
                    <a:lnTo>
                      <a:pt x="235590" y="1772"/>
                    </a:lnTo>
                    <a:lnTo>
                      <a:pt x="232779" y="122"/>
                    </a:lnTo>
                    <a:lnTo>
                      <a:pt x="229999" y="733"/>
                    </a:lnTo>
                    <a:lnTo>
                      <a:pt x="227220" y="1222"/>
                    </a:lnTo>
                    <a:lnTo>
                      <a:pt x="224440" y="1711"/>
                    </a:lnTo>
                    <a:lnTo>
                      <a:pt x="221629" y="947"/>
                    </a:lnTo>
                    <a:lnTo>
                      <a:pt x="218849" y="1130"/>
                    </a:lnTo>
                    <a:lnTo>
                      <a:pt x="216069" y="550"/>
                    </a:lnTo>
                    <a:lnTo>
                      <a:pt x="213289" y="1894"/>
                    </a:lnTo>
                    <a:lnTo>
                      <a:pt x="210479" y="31"/>
                    </a:lnTo>
                    <a:lnTo>
                      <a:pt x="207699" y="275"/>
                    </a:lnTo>
                    <a:lnTo>
                      <a:pt x="204919" y="519"/>
                    </a:lnTo>
                    <a:lnTo>
                      <a:pt x="202139" y="978"/>
                    </a:lnTo>
                    <a:lnTo>
                      <a:pt x="199359" y="733"/>
                    </a:lnTo>
                    <a:lnTo>
                      <a:pt x="196549" y="1039"/>
                    </a:lnTo>
                    <a:lnTo>
                      <a:pt x="193769" y="611"/>
                    </a:lnTo>
                    <a:lnTo>
                      <a:pt x="190989" y="397"/>
                    </a:lnTo>
                    <a:lnTo>
                      <a:pt x="188209" y="978"/>
                    </a:lnTo>
                    <a:lnTo>
                      <a:pt x="185399" y="1650"/>
                    </a:lnTo>
                    <a:lnTo>
                      <a:pt x="182619" y="764"/>
                    </a:lnTo>
                    <a:lnTo>
                      <a:pt x="179839" y="31"/>
                    </a:lnTo>
                    <a:lnTo>
                      <a:pt x="177059" y="1864"/>
                    </a:lnTo>
                    <a:lnTo>
                      <a:pt x="174249" y="1008"/>
                    </a:lnTo>
                    <a:lnTo>
                      <a:pt x="171469" y="947"/>
                    </a:lnTo>
                    <a:lnTo>
                      <a:pt x="168689" y="1100"/>
                    </a:lnTo>
                    <a:lnTo>
                      <a:pt x="165909" y="855"/>
                    </a:lnTo>
                    <a:lnTo>
                      <a:pt x="163129" y="1191"/>
                    </a:lnTo>
                    <a:lnTo>
                      <a:pt x="160318" y="1466"/>
                    </a:lnTo>
                    <a:lnTo>
                      <a:pt x="157539" y="1711"/>
                    </a:lnTo>
                    <a:lnTo>
                      <a:pt x="154759" y="397"/>
                    </a:lnTo>
                    <a:lnTo>
                      <a:pt x="151979" y="855"/>
                    </a:lnTo>
                    <a:lnTo>
                      <a:pt x="149168" y="92"/>
                    </a:lnTo>
                    <a:lnTo>
                      <a:pt x="146388" y="642"/>
                    </a:lnTo>
                    <a:lnTo>
                      <a:pt x="143608" y="947"/>
                    </a:lnTo>
                    <a:lnTo>
                      <a:pt x="140829" y="1436"/>
                    </a:lnTo>
                    <a:lnTo>
                      <a:pt x="138018" y="1925"/>
                    </a:lnTo>
                    <a:lnTo>
                      <a:pt x="135238" y="458"/>
                    </a:lnTo>
                    <a:lnTo>
                      <a:pt x="132458" y="1741"/>
                    </a:lnTo>
                    <a:lnTo>
                      <a:pt x="129678" y="336"/>
                    </a:lnTo>
                    <a:lnTo>
                      <a:pt x="126899" y="1772"/>
                    </a:lnTo>
                    <a:lnTo>
                      <a:pt x="124088" y="1100"/>
                    </a:lnTo>
                    <a:lnTo>
                      <a:pt x="121308" y="580"/>
                    </a:lnTo>
                    <a:lnTo>
                      <a:pt x="118528" y="1008"/>
                    </a:lnTo>
                    <a:lnTo>
                      <a:pt x="115748" y="978"/>
                    </a:lnTo>
                    <a:lnTo>
                      <a:pt x="112938" y="1375"/>
                    </a:lnTo>
                    <a:lnTo>
                      <a:pt x="110158" y="917"/>
                    </a:lnTo>
                    <a:lnTo>
                      <a:pt x="107378" y="489"/>
                    </a:lnTo>
                    <a:lnTo>
                      <a:pt x="104598" y="886"/>
                    </a:lnTo>
                    <a:lnTo>
                      <a:pt x="101788" y="1436"/>
                    </a:lnTo>
                    <a:lnTo>
                      <a:pt x="99008" y="672"/>
                    </a:lnTo>
                    <a:lnTo>
                      <a:pt x="96228" y="1497"/>
                    </a:lnTo>
                    <a:lnTo>
                      <a:pt x="93448" y="1222"/>
                    </a:lnTo>
                    <a:lnTo>
                      <a:pt x="90668" y="1008"/>
                    </a:lnTo>
                    <a:lnTo>
                      <a:pt x="87888" y="1283"/>
                    </a:lnTo>
                    <a:lnTo>
                      <a:pt x="85078" y="580"/>
                    </a:lnTo>
                    <a:lnTo>
                      <a:pt x="82298" y="336"/>
                    </a:lnTo>
                    <a:lnTo>
                      <a:pt x="79518" y="1772"/>
                    </a:lnTo>
                    <a:lnTo>
                      <a:pt x="76738" y="1864"/>
                    </a:lnTo>
                    <a:lnTo>
                      <a:pt x="73958" y="489"/>
                    </a:lnTo>
                    <a:lnTo>
                      <a:pt x="71148" y="642"/>
                    </a:lnTo>
                    <a:lnTo>
                      <a:pt x="68368" y="336"/>
                    </a:lnTo>
                    <a:lnTo>
                      <a:pt x="65588" y="1864"/>
                    </a:lnTo>
                    <a:lnTo>
                      <a:pt x="62808" y="917"/>
                    </a:lnTo>
                    <a:lnTo>
                      <a:pt x="60028" y="61"/>
                    </a:lnTo>
                    <a:lnTo>
                      <a:pt x="57218" y="244"/>
                    </a:lnTo>
                    <a:lnTo>
                      <a:pt x="54438" y="1802"/>
                    </a:lnTo>
                    <a:lnTo>
                      <a:pt x="51658" y="61"/>
                    </a:lnTo>
                    <a:lnTo>
                      <a:pt x="4887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8" name="Google Shape;648;p26"/>
              <p:cNvSpPr/>
              <p:nvPr/>
            </p:nvSpPr>
            <p:spPr>
              <a:xfrm>
                <a:off x="131200" y="4480088"/>
                <a:ext cx="8881603" cy="261260"/>
              </a:xfrm>
              <a:custGeom>
                <a:avLst/>
                <a:gdLst/>
                <a:ahLst/>
                <a:cxnLst/>
                <a:rect l="l" t="t" r="r" b="b"/>
                <a:pathLst>
                  <a:path w="285628" h="8402" extrusionOk="0">
                    <a:moveTo>
                      <a:pt x="3452" y="1"/>
                    </a:moveTo>
                    <a:cubicBezTo>
                      <a:pt x="1527" y="1"/>
                      <a:pt x="0" y="1559"/>
                      <a:pt x="0" y="3453"/>
                    </a:cubicBezTo>
                    <a:lnTo>
                      <a:pt x="0" y="5469"/>
                    </a:lnTo>
                    <a:lnTo>
                      <a:pt x="0" y="5561"/>
                    </a:lnTo>
                    <a:cubicBezTo>
                      <a:pt x="0" y="7057"/>
                      <a:pt x="1222" y="8310"/>
                      <a:pt x="2719" y="8340"/>
                    </a:cubicBezTo>
                    <a:cubicBezTo>
                      <a:pt x="2756" y="8342"/>
                      <a:pt x="2794" y="8343"/>
                      <a:pt x="2831" y="8343"/>
                    </a:cubicBezTo>
                    <a:cubicBezTo>
                      <a:pt x="4309" y="8343"/>
                      <a:pt x="5531" y="7173"/>
                      <a:pt x="5590" y="5713"/>
                    </a:cubicBezTo>
                    <a:cubicBezTo>
                      <a:pt x="5682" y="7180"/>
                      <a:pt x="6904" y="8340"/>
                      <a:pt x="8401" y="8340"/>
                    </a:cubicBezTo>
                    <a:cubicBezTo>
                      <a:pt x="9867" y="8340"/>
                      <a:pt x="11089" y="7180"/>
                      <a:pt x="11181" y="5713"/>
                    </a:cubicBezTo>
                    <a:cubicBezTo>
                      <a:pt x="11242" y="7210"/>
                      <a:pt x="12464" y="8402"/>
                      <a:pt x="13961" y="8402"/>
                    </a:cubicBezTo>
                    <a:cubicBezTo>
                      <a:pt x="15488" y="8402"/>
                      <a:pt x="16710" y="7210"/>
                      <a:pt x="16771" y="5713"/>
                    </a:cubicBezTo>
                    <a:cubicBezTo>
                      <a:pt x="16832" y="7210"/>
                      <a:pt x="18054" y="8402"/>
                      <a:pt x="19551" y="8402"/>
                    </a:cubicBezTo>
                    <a:cubicBezTo>
                      <a:pt x="21048" y="8402"/>
                      <a:pt x="22300" y="7210"/>
                      <a:pt x="22361" y="5713"/>
                    </a:cubicBezTo>
                    <a:cubicBezTo>
                      <a:pt x="22423" y="7180"/>
                      <a:pt x="23644" y="8340"/>
                      <a:pt x="25141" y="8340"/>
                    </a:cubicBezTo>
                    <a:cubicBezTo>
                      <a:pt x="26638" y="8340"/>
                      <a:pt x="27860" y="7180"/>
                      <a:pt x="27921" y="5713"/>
                    </a:cubicBezTo>
                    <a:cubicBezTo>
                      <a:pt x="27982" y="7210"/>
                      <a:pt x="29235" y="8402"/>
                      <a:pt x="30732" y="8402"/>
                    </a:cubicBezTo>
                    <a:cubicBezTo>
                      <a:pt x="32229" y="8402"/>
                      <a:pt x="33451" y="7210"/>
                      <a:pt x="33512" y="5713"/>
                    </a:cubicBezTo>
                    <a:cubicBezTo>
                      <a:pt x="33573" y="7210"/>
                      <a:pt x="34795" y="8402"/>
                      <a:pt x="36322" y="8402"/>
                    </a:cubicBezTo>
                    <a:cubicBezTo>
                      <a:pt x="37819" y="8402"/>
                      <a:pt x="39041" y="7210"/>
                      <a:pt x="39102" y="5713"/>
                    </a:cubicBezTo>
                    <a:cubicBezTo>
                      <a:pt x="39163" y="7210"/>
                      <a:pt x="40385" y="8402"/>
                      <a:pt x="41912" y="8402"/>
                    </a:cubicBezTo>
                    <a:cubicBezTo>
                      <a:pt x="43409" y="8402"/>
                      <a:pt x="44631" y="7210"/>
                      <a:pt x="44692" y="5713"/>
                    </a:cubicBezTo>
                    <a:cubicBezTo>
                      <a:pt x="44753" y="7210"/>
                      <a:pt x="45975" y="8402"/>
                      <a:pt x="47472" y="8402"/>
                    </a:cubicBezTo>
                    <a:cubicBezTo>
                      <a:pt x="49000" y="8402"/>
                      <a:pt x="50222" y="7210"/>
                      <a:pt x="50283" y="5713"/>
                    </a:cubicBezTo>
                    <a:cubicBezTo>
                      <a:pt x="50344" y="7210"/>
                      <a:pt x="51566" y="8402"/>
                      <a:pt x="53063" y="8402"/>
                    </a:cubicBezTo>
                    <a:cubicBezTo>
                      <a:pt x="54590" y="8402"/>
                      <a:pt x="55812" y="7210"/>
                      <a:pt x="55873" y="5713"/>
                    </a:cubicBezTo>
                    <a:cubicBezTo>
                      <a:pt x="55934" y="7210"/>
                      <a:pt x="57156" y="8402"/>
                      <a:pt x="58653" y="8402"/>
                    </a:cubicBezTo>
                    <a:cubicBezTo>
                      <a:pt x="60150" y="8402"/>
                      <a:pt x="61402" y="7210"/>
                      <a:pt x="61463" y="5713"/>
                    </a:cubicBezTo>
                    <a:cubicBezTo>
                      <a:pt x="61494" y="7210"/>
                      <a:pt x="62746" y="8402"/>
                      <a:pt x="64243" y="8402"/>
                    </a:cubicBezTo>
                    <a:cubicBezTo>
                      <a:pt x="65740" y="8402"/>
                      <a:pt x="66993" y="7210"/>
                      <a:pt x="67023" y="5713"/>
                    </a:cubicBezTo>
                    <a:cubicBezTo>
                      <a:pt x="67084" y="7210"/>
                      <a:pt x="68337" y="8402"/>
                      <a:pt x="69834" y="8402"/>
                    </a:cubicBezTo>
                    <a:cubicBezTo>
                      <a:pt x="71331" y="8402"/>
                      <a:pt x="72583" y="7210"/>
                      <a:pt x="72614" y="5713"/>
                    </a:cubicBezTo>
                    <a:cubicBezTo>
                      <a:pt x="72675" y="7210"/>
                      <a:pt x="73927" y="8402"/>
                      <a:pt x="75424" y="8402"/>
                    </a:cubicBezTo>
                    <a:cubicBezTo>
                      <a:pt x="76921" y="8402"/>
                      <a:pt x="78143" y="7210"/>
                      <a:pt x="78204" y="5713"/>
                    </a:cubicBezTo>
                    <a:cubicBezTo>
                      <a:pt x="78296" y="7180"/>
                      <a:pt x="79518" y="8340"/>
                      <a:pt x="81014" y="8340"/>
                    </a:cubicBezTo>
                    <a:cubicBezTo>
                      <a:pt x="82481" y="8340"/>
                      <a:pt x="83703" y="7180"/>
                      <a:pt x="83794" y="5713"/>
                    </a:cubicBezTo>
                    <a:cubicBezTo>
                      <a:pt x="83855" y="7210"/>
                      <a:pt x="85077" y="8402"/>
                      <a:pt x="86574" y="8402"/>
                    </a:cubicBezTo>
                    <a:cubicBezTo>
                      <a:pt x="88102" y="8402"/>
                      <a:pt x="89324" y="7210"/>
                      <a:pt x="89385" y="5713"/>
                    </a:cubicBezTo>
                    <a:cubicBezTo>
                      <a:pt x="89446" y="7210"/>
                      <a:pt x="90668" y="8402"/>
                      <a:pt x="92165" y="8402"/>
                    </a:cubicBezTo>
                    <a:cubicBezTo>
                      <a:pt x="93692" y="8402"/>
                      <a:pt x="94914" y="7210"/>
                      <a:pt x="94975" y="5713"/>
                    </a:cubicBezTo>
                    <a:cubicBezTo>
                      <a:pt x="95036" y="7180"/>
                      <a:pt x="96258" y="8340"/>
                      <a:pt x="97755" y="8340"/>
                    </a:cubicBezTo>
                    <a:cubicBezTo>
                      <a:pt x="99252" y="8340"/>
                      <a:pt x="100474" y="7180"/>
                      <a:pt x="100535" y="5713"/>
                    </a:cubicBezTo>
                    <a:cubicBezTo>
                      <a:pt x="100596" y="7210"/>
                      <a:pt x="101848" y="8402"/>
                      <a:pt x="103345" y="8402"/>
                    </a:cubicBezTo>
                    <a:cubicBezTo>
                      <a:pt x="104842" y="8402"/>
                      <a:pt x="106095" y="7210"/>
                      <a:pt x="106125" y="5713"/>
                    </a:cubicBezTo>
                    <a:cubicBezTo>
                      <a:pt x="106186" y="7210"/>
                      <a:pt x="107439" y="8402"/>
                      <a:pt x="108936" y="8402"/>
                    </a:cubicBezTo>
                    <a:cubicBezTo>
                      <a:pt x="110433" y="8402"/>
                      <a:pt x="111655" y="7210"/>
                      <a:pt x="111716" y="5713"/>
                    </a:cubicBezTo>
                    <a:cubicBezTo>
                      <a:pt x="111807" y="7180"/>
                      <a:pt x="113029" y="8340"/>
                      <a:pt x="114526" y="8340"/>
                    </a:cubicBezTo>
                    <a:cubicBezTo>
                      <a:pt x="115992" y="8340"/>
                      <a:pt x="117214" y="7180"/>
                      <a:pt x="117306" y="5713"/>
                    </a:cubicBezTo>
                    <a:cubicBezTo>
                      <a:pt x="117367" y="7210"/>
                      <a:pt x="118589" y="8402"/>
                      <a:pt x="120086" y="8402"/>
                    </a:cubicBezTo>
                    <a:cubicBezTo>
                      <a:pt x="121613" y="8402"/>
                      <a:pt x="122835" y="7210"/>
                      <a:pt x="122896" y="5713"/>
                    </a:cubicBezTo>
                    <a:cubicBezTo>
                      <a:pt x="122957" y="7210"/>
                      <a:pt x="124179" y="8402"/>
                      <a:pt x="125676" y="8402"/>
                    </a:cubicBezTo>
                    <a:cubicBezTo>
                      <a:pt x="127204" y="8402"/>
                      <a:pt x="128426" y="7210"/>
                      <a:pt x="128487" y="5713"/>
                    </a:cubicBezTo>
                    <a:cubicBezTo>
                      <a:pt x="128548" y="7210"/>
                      <a:pt x="129770" y="8402"/>
                      <a:pt x="131267" y="8402"/>
                    </a:cubicBezTo>
                    <a:cubicBezTo>
                      <a:pt x="132763" y="8402"/>
                      <a:pt x="134016" y="7210"/>
                      <a:pt x="134077" y="5713"/>
                    </a:cubicBezTo>
                    <a:cubicBezTo>
                      <a:pt x="134108" y="7210"/>
                      <a:pt x="135360" y="8402"/>
                      <a:pt x="136857" y="8402"/>
                    </a:cubicBezTo>
                    <a:cubicBezTo>
                      <a:pt x="138354" y="8402"/>
                      <a:pt x="139606" y="7210"/>
                      <a:pt x="139637" y="5713"/>
                    </a:cubicBezTo>
                    <a:cubicBezTo>
                      <a:pt x="139729" y="7180"/>
                      <a:pt x="140950" y="8340"/>
                      <a:pt x="142447" y="8340"/>
                    </a:cubicBezTo>
                    <a:cubicBezTo>
                      <a:pt x="143944" y="8340"/>
                      <a:pt x="145166" y="7180"/>
                      <a:pt x="145227" y="5713"/>
                    </a:cubicBezTo>
                    <a:cubicBezTo>
                      <a:pt x="145288" y="7210"/>
                      <a:pt x="146510" y="8402"/>
                      <a:pt x="148038" y="8402"/>
                    </a:cubicBezTo>
                    <a:cubicBezTo>
                      <a:pt x="149535" y="8402"/>
                      <a:pt x="150757" y="7210"/>
                      <a:pt x="150818" y="5713"/>
                    </a:cubicBezTo>
                    <a:cubicBezTo>
                      <a:pt x="150879" y="7210"/>
                      <a:pt x="152101" y="8402"/>
                      <a:pt x="153628" y="8402"/>
                    </a:cubicBezTo>
                    <a:cubicBezTo>
                      <a:pt x="155125" y="8402"/>
                      <a:pt x="156347" y="7210"/>
                      <a:pt x="156408" y="5713"/>
                    </a:cubicBezTo>
                    <a:cubicBezTo>
                      <a:pt x="156500" y="7180"/>
                      <a:pt x="157722" y="8340"/>
                      <a:pt x="159188" y="8340"/>
                    </a:cubicBezTo>
                    <a:cubicBezTo>
                      <a:pt x="160685" y="8340"/>
                      <a:pt x="161907" y="7180"/>
                      <a:pt x="161998" y="5713"/>
                    </a:cubicBezTo>
                    <a:cubicBezTo>
                      <a:pt x="162059" y="7210"/>
                      <a:pt x="163281" y="8402"/>
                      <a:pt x="164778" y="8402"/>
                    </a:cubicBezTo>
                    <a:cubicBezTo>
                      <a:pt x="166275" y="8402"/>
                      <a:pt x="167528" y="7210"/>
                      <a:pt x="167589" y="5713"/>
                    </a:cubicBezTo>
                    <a:cubicBezTo>
                      <a:pt x="167619" y="7210"/>
                      <a:pt x="168872" y="8402"/>
                      <a:pt x="170369" y="8402"/>
                    </a:cubicBezTo>
                    <a:cubicBezTo>
                      <a:pt x="171865" y="8402"/>
                      <a:pt x="173118" y="7210"/>
                      <a:pt x="173149" y="5713"/>
                    </a:cubicBezTo>
                    <a:cubicBezTo>
                      <a:pt x="173210" y="7210"/>
                      <a:pt x="174462" y="8402"/>
                      <a:pt x="175959" y="8402"/>
                    </a:cubicBezTo>
                    <a:cubicBezTo>
                      <a:pt x="177456" y="8402"/>
                      <a:pt x="178708" y="7210"/>
                      <a:pt x="178739" y="5713"/>
                    </a:cubicBezTo>
                    <a:cubicBezTo>
                      <a:pt x="178800" y="7210"/>
                      <a:pt x="180052" y="8402"/>
                      <a:pt x="181549" y="8402"/>
                    </a:cubicBezTo>
                    <a:cubicBezTo>
                      <a:pt x="183046" y="8402"/>
                      <a:pt x="184268" y="7210"/>
                      <a:pt x="184329" y="5713"/>
                    </a:cubicBezTo>
                    <a:cubicBezTo>
                      <a:pt x="184421" y="7180"/>
                      <a:pt x="185643" y="8340"/>
                      <a:pt x="187140" y="8340"/>
                    </a:cubicBezTo>
                    <a:cubicBezTo>
                      <a:pt x="188606" y="8340"/>
                      <a:pt x="189828" y="7180"/>
                      <a:pt x="189920" y="5713"/>
                    </a:cubicBezTo>
                    <a:cubicBezTo>
                      <a:pt x="189981" y="7210"/>
                      <a:pt x="191203" y="8402"/>
                      <a:pt x="192699" y="8402"/>
                    </a:cubicBezTo>
                    <a:cubicBezTo>
                      <a:pt x="194227" y="8402"/>
                      <a:pt x="195449" y="7210"/>
                      <a:pt x="195510" y="5713"/>
                    </a:cubicBezTo>
                    <a:cubicBezTo>
                      <a:pt x="195571" y="7210"/>
                      <a:pt x="196793" y="8402"/>
                      <a:pt x="198290" y="8402"/>
                    </a:cubicBezTo>
                    <a:cubicBezTo>
                      <a:pt x="199817" y="8402"/>
                      <a:pt x="201039" y="7210"/>
                      <a:pt x="201100" y="5713"/>
                    </a:cubicBezTo>
                    <a:cubicBezTo>
                      <a:pt x="201161" y="7180"/>
                      <a:pt x="202383" y="8340"/>
                      <a:pt x="203880" y="8340"/>
                    </a:cubicBezTo>
                    <a:cubicBezTo>
                      <a:pt x="205377" y="8340"/>
                      <a:pt x="206599" y="7180"/>
                      <a:pt x="206660" y="5713"/>
                    </a:cubicBezTo>
                    <a:cubicBezTo>
                      <a:pt x="206721" y="7210"/>
                      <a:pt x="207974" y="8402"/>
                      <a:pt x="209471" y="8402"/>
                    </a:cubicBezTo>
                    <a:cubicBezTo>
                      <a:pt x="210967" y="8402"/>
                      <a:pt x="212220" y="7210"/>
                      <a:pt x="212250" y="5713"/>
                    </a:cubicBezTo>
                    <a:cubicBezTo>
                      <a:pt x="212312" y="7210"/>
                      <a:pt x="213564" y="8402"/>
                      <a:pt x="215061" y="8402"/>
                    </a:cubicBezTo>
                    <a:cubicBezTo>
                      <a:pt x="216558" y="8402"/>
                      <a:pt x="217780" y="7210"/>
                      <a:pt x="217841" y="5713"/>
                    </a:cubicBezTo>
                    <a:cubicBezTo>
                      <a:pt x="217932" y="7180"/>
                      <a:pt x="219154" y="8340"/>
                      <a:pt x="220651" y="8340"/>
                    </a:cubicBezTo>
                    <a:cubicBezTo>
                      <a:pt x="222118" y="8340"/>
                      <a:pt x="223340" y="7180"/>
                      <a:pt x="223431" y="5713"/>
                    </a:cubicBezTo>
                    <a:cubicBezTo>
                      <a:pt x="223492" y="7210"/>
                      <a:pt x="224714" y="8402"/>
                      <a:pt x="226211" y="8402"/>
                    </a:cubicBezTo>
                    <a:cubicBezTo>
                      <a:pt x="227739" y="8402"/>
                      <a:pt x="228960" y="7210"/>
                      <a:pt x="229022" y="5713"/>
                    </a:cubicBezTo>
                    <a:cubicBezTo>
                      <a:pt x="229083" y="7210"/>
                      <a:pt x="230305" y="8402"/>
                      <a:pt x="231801" y="8402"/>
                    </a:cubicBezTo>
                    <a:cubicBezTo>
                      <a:pt x="233329" y="8402"/>
                      <a:pt x="234551" y="7210"/>
                      <a:pt x="234612" y="5713"/>
                    </a:cubicBezTo>
                    <a:cubicBezTo>
                      <a:pt x="234673" y="7210"/>
                      <a:pt x="235895" y="8402"/>
                      <a:pt x="237392" y="8402"/>
                    </a:cubicBezTo>
                    <a:cubicBezTo>
                      <a:pt x="238889" y="8402"/>
                      <a:pt x="240141" y="7210"/>
                      <a:pt x="240202" y="5713"/>
                    </a:cubicBezTo>
                    <a:cubicBezTo>
                      <a:pt x="240233" y="7210"/>
                      <a:pt x="241485" y="8402"/>
                      <a:pt x="242982" y="8402"/>
                    </a:cubicBezTo>
                    <a:cubicBezTo>
                      <a:pt x="244479" y="8402"/>
                      <a:pt x="245732" y="7210"/>
                      <a:pt x="245762" y="5713"/>
                    </a:cubicBezTo>
                    <a:cubicBezTo>
                      <a:pt x="245854" y="7180"/>
                      <a:pt x="247076" y="8340"/>
                      <a:pt x="248573" y="8340"/>
                    </a:cubicBezTo>
                    <a:cubicBezTo>
                      <a:pt x="250069" y="8340"/>
                      <a:pt x="251291" y="7180"/>
                      <a:pt x="251352" y="5713"/>
                    </a:cubicBezTo>
                    <a:cubicBezTo>
                      <a:pt x="251414" y="7210"/>
                      <a:pt x="252636" y="8402"/>
                      <a:pt x="254163" y="8402"/>
                    </a:cubicBezTo>
                    <a:cubicBezTo>
                      <a:pt x="255660" y="8402"/>
                      <a:pt x="256882" y="7210"/>
                      <a:pt x="256943" y="5713"/>
                    </a:cubicBezTo>
                    <a:cubicBezTo>
                      <a:pt x="257004" y="7210"/>
                      <a:pt x="258226" y="8402"/>
                      <a:pt x="259753" y="8402"/>
                    </a:cubicBezTo>
                    <a:cubicBezTo>
                      <a:pt x="261250" y="8402"/>
                      <a:pt x="262472" y="7210"/>
                      <a:pt x="262533" y="5713"/>
                    </a:cubicBezTo>
                    <a:cubicBezTo>
                      <a:pt x="262625" y="7180"/>
                      <a:pt x="263847" y="8340"/>
                      <a:pt x="265313" y="8340"/>
                    </a:cubicBezTo>
                    <a:cubicBezTo>
                      <a:pt x="266810" y="8340"/>
                      <a:pt x="268032" y="7180"/>
                      <a:pt x="268124" y="5713"/>
                    </a:cubicBezTo>
                    <a:cubicBezTo>
                      <a:pt x="268185" y="7210"/>
                      <a:pt x="269407" y="8402"/>
                      <a:pt x="270903" y="8402"/>
                    </a:cubicBezTo>
                    <a:cubicBezTo>
                      <a:pt x="272400" y="8402"/>
                      <a:pt x="273653" y="7210"/>
                      <a:pt x="273714" y="5713"/>
                    </a:cubicBezTo>
                    <a:cubicBezTo>
                      <a:pt x="273744" y="7210"/>
                      <a:pt x="274997" y="8402"/>
                      <a:pt x="276494" y="8402"/>
                    </a:cubicBezTo>
                    <a:cubicBezTo>
                      <a:pt x="277991" y="8402"/>
                      <a:pt x="279243" y="7210"/>
                      <a:pt x="279274" y="5713"/>
                    </a:cubicBezTo>
                    <a:cubicBezTo>
                      <a:pt x="279365" y="7149"/>
                      <a:pt x="280557" y="8279"/>
                      <a:pt x="281993" y="8340"/>
                    </a:cubicBezTo>
                    <a:cubicBezTo>
                      <a:pt x="282013" y="8341"/>
                      <a:pt x="282034" y="8341"/>
                      <a:pt x="282054" y="8341"/>
                    </a:cubicBezTo>
                    <a:cubicBezTo>
                      <a:pt x="283464" y="8341"/>
                      <a:pt x="284683" y="7312"/>
                      <a:pt x="284864" y="5897"/>
                    </a:cubicBezTo>
                    <a:cubicBezTo>
                      <a:pt x="284864" y="5866"/>
                      <a:pt x="284864" y="5866"/>
                      <a:pt x="284864" y="5866"/>
                    </a:cubicBezTo>
                    <a:cubicBezTo>
                      <a:pt x="285139" y="5805"/>
                      <a:pt x="285383" y="5683"/>
                      <a:pt x="285628" y="5561"/>
                    </a:cubicBezTo>
                    <a:lnTo>
                      <a:pt x="285628" y="3453"/>
                    </a:lnTo>
                    <a:cubicBezTo>
                      <a:pt x="285628" y="1559"/>
                      <a:pt x="284100" y="1"/>
                      <a:pt x="2822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49" name="Google Shape;649;p26"/>
            <p:cNvSpPr/>
            <p:nvPr/>
          </p:nvSpPr>
          <p:spPr>
            <a:xfrm>
              <a:off x="-248700" y="4182223"/>
              <a:ext cx="9641100" cy="376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8654962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6"/>
        <p:cNvGrpSpPr/>
        <p:nvPr/>
      </p:nvGrpSpPr>
      <p:grpSpPr>
        <a:xfrm>
          <a:off x="0" y="0"/>
          <a:ext cx="0" cy="0"/>
          <a:chOff x="0" y="0"/>
          <a:chExt cx="0" cy="0"/>
        </a:xfrm>
      </p:grpSpPr>
      <p:pic>
        <p:nvPicPr>
          <p:cNvPr id="37" name="Google Shape;37;p7"/>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pic>
        <p:nvPicPr>
          <p:cNvPr id="38" name="Google Shape;38;p7"/>
          <p:cNvPicPr preferRelativeResize="0"/>
          <p:nvPr/>
        </p:nvPicPr>
        <p:blipFill>
          <a:blip r:embed="rId3">
            <a:alphaModFix/>
          </a:blip>
          <a:stretch>
            <a:fillRect/>
          </a:stretch>
        </p:blipFill>
        <p:spPr>
          <a:xfrm>
            <a:off x="339234" y="268151"/>
            <a:ext cx="11513532" cy="6321700"/>
          </a:xfrm>
          <a:prstGeom prst="rect">
            <a:avLst/>
          </a:prstGeom>
          <a:noFill/>
          <a:ln>
            <a:noFill/>
          </a:ln>
        </p:spPr>
      </p:pic>
      <p:sp>
        <p:nvSpPr>
          <p:cNvPr id="39" name="Google Shape;39;p7"/>
          <p:cNvSpPr txBox="1">
            <a:spLocks noGrp="1"/>
          </p:cNvSpPr>
          <p:nvPr>
            <p:ph type="body" idx="1"/>
          </p:nvPr>
        </p:nvSpPr>
        <p:spPr>
          <a:xfrm>
            <a:off x="1328500" y="2534033"/>
            <a:ext cx="3868800" cy="3027200"/>
          </a:xfrm>
          <a:prstGeom prst="rect">
            <a:avLst/>
          </a:prstGeom>
        </p:spPr>
        <p:txBody>
          <a:bodyPr spcFirstLastPara="1" wrap="square" lIns="91425" tIns="91425" rIns="91425" bIns="91425" anchor="t" anchorCtr="0">
            <a:noAutofit/>
          </a:bodyPr>
          <a:lstStyle>
            <a:lvl1pPr marL="609585" lvl="0" indent="-440256">
              <a:lnSpc>
                <a:spcPct val="100000"/>
              </a:lnSpc>
              <a:spcBef>
                <a:spcPts val="0"/>
              </a:spcBef>
              <a:spcAft>
                <a:spcPts val="0"/>
              </a:spcAft>
              <a:buClr>
                <a:schemeClr val="dk2"/>
              </a:buClr>
              <a:buSzPts val="1600"/>
              <a:buChar char="●"/>
              <a:defRPr sz="2133">
                <a:solidFill>
                  <a:schemeClr val="dk2"/>
                </a:solidFill>
              </a:defRPr>
            </a:lvl1pPr>
            <a:lvl2pPr marL="1219170" lvl="1" indent="-440256">
              <a:lnSpc>
                <a:spcPct val="100000"/>
              </a:lnSpc>
              <a:spcBef>
                <a:spcPts val="2133"/>
              </a:spcBef>
              <a:spcAft>
                <a:spcPts val="0"/>
              </a:spcAft>
              <a:buClr>
                <a:schemeClr val="dk2"/>
              </a:buClr>
              <a:buSzPts val="1600"/>
              <a:buChar char="○"/>
              <a:defRPr sz="2133">
                <a:solidFill>
                  <a:schemeClr val="dk2"/>
                </a:solidFill>
              </a:defRPr>
            </a:lvl2pPr>
            <a:lvl3pPr marL="1828754" lvl="2" indent="-440256">
              <a:lnSpc>
                <a:spcPct val="100000"/>
              </a:lnSpc>
              <a:spcBef>
                <a:spcPts val="2133"/>
              </a:spcBef>
              <a:spcAft>
                <a:spcPts val="0"/>
              </a:spcAft>
              <a:buClr>
                <a:schemeClr val="dk2"/>
              </a:buClr>
              <a:buSzPts val="1600"/>
              <a:buChar char="■"/>
              <a:defRPr sz="2133">
                <a:solidFill>
                  <a:schemeClr val="dk2"/>
                </a:solidFill>
              </a:defRPr>
            </a:lvl3pPr>
            <a:lvl4pPr marL="2438339" lvl="3" indent="-440256">
              <a:lnSpc>
                <a:spcPct val="100000"/>
              </a:lnSpc>
              <a:spcBef>
                <a:spcPts val="2133"/>
              </a:spcBef>
              <a:spcAft>
                <a:spcPts val="0"/>
              </a:spcAft>
              <a:buClr>
                <a:schemeClr val="dk2"/>
              </a:buClr>
              <a:buSzPts val="1600"/>
              <a:buChar char="●"/>
              <a:defRPr sz="2133">
                <a:solidFill>
                  <a:schemeClr val="dk2"/>
                </a:solidFill>
              </a:defRPr>
            </a:lvl4pPr>
            <a:lvl5pPr marL="3047924" lvl="4" indent="-440256">
              <a:lnSpc>
                <a:spcPct val="100000"/>
              </a:lnSpc>
              <a:spcBef>
                <a:spcPts val="2133"/>
              </a:spcBef>
              <a:spcAft>
                <a:spcPts val="0"/>
              </a:spcAft>
              <a:buClr>
                <a:schemeClr val="dk2"/>
              </a:buClr>
              <a:buSzPts val="1600"/>
              <a:buChar char="○"/>
              <a:defRPr sz="2133">
                <a:solidFill>
                  <a:schemeClr val="dk2"/>
                </a:solidFill>
              </a:defRPr>
            </a:lvl5pPr>
            <a:lvl6pPr marL="3657509" lvl="5" indent="-440256">
              <a:lnSpc>
                <a:spcPct val="100000"/>
              </a:lnSpc>
              <a:spcBef>
                <a:spcPts val="2133"/>
              </a:spcBef>
              <a:spcAft>
                <a:spcPts val="0"/>
              </a:spcAft>
              <a:buClr>
                <a:schemeClr val="dk2"/>
              </a:buClr>
              <a:buSzPts val="1600"/>
              <a:buChar char="■"/>
              <a:defRPr sz="2133">
                <a:solidFill>
                  <a:schemeClr val="dk2"/>
                </a:solidFill>
              </a:defRPr>
            </a:lvl6pPr>
            <a:lvl7pPr marL="4267093" lvl="6" indent="-440256">
              <a:lnSpc>
                <a:spcPct val="100000"/>
              </a:lnSpc>
              <a:spcBef>
                <a:spcPts val="2133"/>
              </a:spcBef>
              <a:spcAft>
                <a:spcPts val="0"/>
              </a:spcAft>
              <a:buClr>
                <a:schemeClr val="dk2"/>
              </a:buClr>
              <a:buSzPts val="1600"/>
              <a:buChar char="●"/>
              <a:defRPr sz="2133">
                <a:solidFill>
                  <a:schemeClr val="dk2"/>
                </a:solidFill>
              </a:defRPr>
            </a:lvl7pPr>
            <a:lvl8pPr marL="4876678" lvl="7" indent="-440256">
              <a:lnSpc>
                <a:spcPct val="100000"/>
              </a:lnSpc>
              <a:spcBef>
                <a:spcPts val="2133"/>
              </a:spcBef>
              <a:spcAft>
                <a:spcPts val="0"/>
              </a:spcAft>
              <a:buClr>
                <a:schemeClr val="dk2"/>
              </a:buClr>
              <a:buSzPts val="1600"/>
              <a:buChar char="○"/>
              <a:defRPr sz="2133">
                <a:solidFill>
                  <a:schemeClr val="dk2"/>
                </a:solidFill>
              </a:defRPr>
            </a:lvl8pPr>
            <a:lvl9pPr marL="5486263" lvl="8" indent="-440256">
              <a:lnSpc>
                <a:spcPct val="100000"/>
              </a:lnSpc>
              <a:spcBef>
                <a:spcPts val="2133"/>
              </a:spcBef>
              <a:spcAft>
                <a:spcPts val="2133"/>
              </a:spcAft>
              <a:buClr>
                <a:schemeClr val="dk2"/>
              </a:buClr>
              <a:buSzPts val="1600"/>
              <a:buChar char="■"/>
              <a:defRPr sz="2133">
                <a:solidFill>
                  <a:schemeClr val="dk2"/>
                </a:solidFill>
              </a:defRPr>
            </a:lvl9pPr>
          </a:lstStyle>
          <a:p>
            <a:endParaRPr/>
          </a:p>
        </p:txBody>
      </p:sp>
      <p:sp>
        <p:nvSpPr>
          <p:cNvPr id="40" name="Google Shape;40;p7"/>
          <p:cNvSpPr txBox="1">
            <a:spLocks noGrp="1"/>
          </p:cNvSpPr>
          <p:nvPr>
            <p:ph type="title"/>
          </p:nvPr>
        </p:nvSpPr>
        <p:spPr>
          <a:xfrm>
            <a:off x="1336433" y="948241"/>
            <a:ext cx="32052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Tree>
    <p:extLst>
      <p:ext uri="{BB962C8B-B14F-4D97-AF65-F5344CB8AC3E}">
        <p14:creationId xmlns:p14="http://schemas.microsoft.com/office/powerpoint/2010/main" val="33749237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1"/>
        <p:cNvGrpSpPr/>
        <p:nvPr/>
      </p:nvGrpSpPr>
      <p:grpSpPr>
        <a:xfrm>
          <a:off x="0" y="0"/>
          <a:ext cx="0" cy="0"/>
          <a:chOff x="0" y="0"/>
          <a:chExt cx="0" cy="0"/>
        </a:xfrm>
      </p:grpSpPr>
    </p:spTree>
    <p:extLst>
      <p:ext uri="{BB962C8B-B14F-4D97-AF65-F5344CB8AC3E}">
        <p14:creationId xmlns:p14="http://schemas.microsoft.com/office/powerpoint/2010/main" val="14395667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2"/>
        <p:cNvGrpSpPr/>
        <p:nvPr/>
      </p:nvGrpSpPr>
      <p:grpSpPr>
        <a:xfrm>
          <a:off x="0" y="0"/>
          <a:ext cx="0" cy="0"/>
          <a:chOff x="0" y="0"/>
          <a:chExt cx="0" cy="0"/>
        </a:xfrm>
      </p:grpSpPr>
      <p:pic>
        <p:nvPicPr>
          <p:cNvPr id="63" name="Google Shape;63;p13"/>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pic>
        <p:nvPicPr>
          <p:cNvPr id="64" name="Google Shape;64;p13"/>
          <p:cNvPicPr preferRelativeResize="0"/>
          <p:nvPr/>
        </p:nvPicPr>
        <p:blipFill>
          <a:blip r:embed="rId3">
            <a:alphaModFix/>
          </a:blip>
          <a:stretch>
            <a:fillRect/>
          </a:stretch>
        </p:blipFill>
        <p:spPr>
          <a:xfrm>
            <a:off x="341033" y="248368"/>
            <a:ext cx="11509931" cy="6361265"/>
          </a:xfrm>
          <a:prstGeom prst="rect">
            <a:avLst/>
          </a:prstGeom>
          <a:noFill/>
          <a:ln>
            <a:noFill/>
          </a:ln>
        </p:spPr>
      </p:pic>
      <p:sp>
        <p:nvSpPr>
          <p:cNvPr id="65" name="Google Shape;65;p13"/>
          <p:cNvSpPr txBox="1">
            <a:spLocks noGrp="1"/>
          </p:cNvSpPr>
          <p:nvPr>
            <p:ph type="title"/>
          </p:nvPr>
        </p:nvSpPr>
        <p:spPr>
          <a:xfrm>
            <a:off x="120996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6" name="Google Shape;66;p13"/>
          <p:cNvSpPr txBox="1">
            <a:spLocks noGrp="1"/>
          </p:cNvSpPr>
          <p:nvPr>
            <p:ph type="subTitle" idx="1"/>
          </p:nvPr>
        </p:nvSpPr>
        <p:spPr>
          <a:xfrm>
            <a:off x="1239133"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7" name="Google Shape;67;p13"/>
          <p:cNvSpPr txBox="1">
            <a:spLocks noGrp="1"/>
          </p:cNvSpPr>
          <p:nvPr>
            <p:ph type="title" idx="2"/>
          </p:nvPr>
        </p:nvSpPr>
        <p:spPr>
          <a:xfrm>
            <a:off x="7091640" y="2273644"/>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68" name="Google Shape;68;p13"/>
          <p:cNvSpPr txBox="1">
            <a:spLocks noGrp="1"/>
          </p:cNvSpPr>
          <p:nvPr>
            <p:ph type="subTitle" idx="3"/>
          </p:nvPr>
        </p:nvSpPr>
        <p:spPr>
          <a:xfrm>
            <a:off x="7120816" y="28817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9" name="Google Shape;69;p13"/>
          <p:cNvSpPr txBox="1">
            <a:spLocks noGrp="1"/>
          </p:cNvSpPr>
          <p:nvPr>
            <p:ph type="title" idx="4"/>
          </p:nvPr>
        </p:nvSpPr>
        <p:spPr>
          <a:xfrm>
            <a:off x="120996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0" name="Google Shape;70;p13"/>
          <p:cNvSpPr txBox="1">
            <a:spLocks noGrp="1"/>
          </p:cNvSpPr>
          <p:nvPr>
            <p:ph type="subTitle" idx="5"/>
          </p:nvPr>
        </p:nvSpPr>
        <p:spPr>
          <a:xfrm>
            <a:off x="1239133" y="4914500"/>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1" name="Google Shape;71;p13"/>
          <p:cNvSpPr txBox="1">
            <a:spLocks noGrp="1"/>
          </p:cNvSpPr>
          <p:nvPr>
            <p:ph type="title" idx="6"/>
          </p:nvPr>
        </p:nvSpPr>
        <p:spPr>
          <a:xfrm>
            <a:off x="7091640" y="4294797"/>
            <a:ext cx="3890400" cy="65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800"/>
            </a:lvl1pPr>
            <a:lvl2pPr lvl="1" algn="ctr" rtl="0">
              <a:spcBef>
                <a:spcPts val="0"/>
              </a:spcBef>
              <a:spcAft>
                <a:spcPts val="0"/>
              </a:spcAft>
              <a:buSzPts val="3900"/>
              <a:buNone/>
              <a:defRPr sz="5200"/>
            </a:lvl2pPr>
            <a:lvl3pPr lvl="2" algn="ctr" rtl="0">
              <a:spcBef>
                <a:spcPts val="0"/>
              </a:spcBef>
              <a:spcAft>
                <a:spcPts val="0"/>
              </a:spcAft>
              <a:buSzPts val="3900"/>
              <a:buNone/>
              <a:defRPr sz="5200"/>
            </a:lvl3pPr>
            <a:lvl4pPr lvl="3" algn="ctr" rtl="0">
              <a:spcBef>
                <a:spcPts val="0"/>
              </a:spcBef>
              <a:spcAft>
                <a:spcPts val="0"/>
              </a:spcAft>
              <a:buSzPts val="3900"/>
              <a:buNone/>
              <a:defRPr sz="5200"/>
            </a:lvl4pPr>
            <a:lvl5pPr lvl="4" algn="ctr" rtl="0">
              <a:spcBef>
                <a:spcPts val="0"/>
              </a:spcBef>
              <a:spcAft>
                <a:spcPts val="0"/>
              </a:spcAft>
              <a:buSzPts val="3900"/>
              <a:buNone/>
              <a:defRPr sz="5200"/>
            </a:lvl5pPr>
            <a:lvl6pPr lvl="5" algn="ctr" rtl="0">
              <a:spcBef>
                <a:spcPts val="0"/>
              </a:spcBef>
              <a:spcAft>
                <a:spcPts val="0"/>
              </a:spcAft>
              <a:buSzPts val="3900"/>
              <a:buNone/>
              <a:defRPr sz="5200"/>
            </a:lvl6pPr>
            <a:lvl7pPr lvl="6" algn="ctr" rtl="0">
              <a:spcBef>
                <a:spcPts val="0"/>
              </a:spcBef>
              <a:spcAft>
                <a:spcPts val="0"/>
              </a:spcAft>
              <a:buSzPts val="3900"/>
              <a:buNone/>
              <a:defRPr sz="5200"/>
            </a:lvl7pPr>
            <a:lvl8pPr lvl="7" algn="ctr" rtl="0">
              <a:spcBef>
                <a:spcPts val="0"/>
              </a:spcBef>
              <a:spcAft>
                <a:spcPts val="0"/>
              </a:spcAft>
              <a:buSzPts val="3900"/>
              <a:buNone/>
              <a:defRPr sz="5200"/>
            </a:lvl8pPr>
            <a:lvl9pPr lvl="8" algn="ctr" rtl="0">
              <a:spcBef>
                <a:spcPts val="0"/>
              </a:spcBef>
              <a:spcAft>
                <a:spcPts val="0"/>
              </a:spcAft>
              <a:buSzPts val="3900"/>
              <a:buNone/>
              <a:defRPr sz="5200"/>
            </a:lvl9pPr>
          </a:lstStyle>
          <a:p>
            <a:endParaRPr/>
          </a:p>
        </p:txBody>
      </p:sp>
      <p:sp>
        <p:nvSpPr>
          <p:cNvPr id="72" name="Google Shape;72;p13"/>
          <p:cNvSpPr txBox="1">
            <a:spLocks noGrp="1"/>
          </p:cNvSpPr>
          <p:nvPr>
            <p:ph type="subTitle" idx="7"/>
          </p:nvPr>
        </p:nvSpPr>
        <p:spPr>
          <a:xfrm>
            <a:off x="7120816" y="4914499"/>
            <a:ext cx="3832000" cy="9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2133">
                <a:solidFill>
                  <a:schemeClr val="dk2"/>
                </a:solidFill>
              </a:defRPr>
            </a:lvl1pPr>
            <a:lvl2pPr lvl="1" algn="ctr" rtl="0">
              <a:lnSpc>
                <a:spcPct val="100000"/>
              </a:lnSpc>
              <a:spcBef>
                <a:spcPts val="0"/>
              </a:spcBef>
              <a:spcAft>
                <a:spcPts val="0"/>
              </a:spcAft>
              <a:buClr>
                <a:schemeClr val="dk2"/>
              </a:buClr>
              <a:buSzPts val="1600"/>
              <a:buNone/>
              <a:defRPr sz="2133">
                <a:solidFill>
                  <a:schemeClr val="dk2"/>
                </a:solidFill>
              </a:defRPr>
            </a:lvl2pPr>
            <a:lvl3pPr lvl="2" algn="ctr" rtl="0">
              <a:lnSpc>
                <a:spcPct val="100000"/>
              </a:lnSpc>
              <a:spcBef>
                <a:spcPts val="0"/>
              </a:spcBef>
              <a:spcAft>
                <a:spcPts val="0"/>
              </a:spcAft>
              <a:buClr>
                <a:schemeClr val="dk2"/>
              </a:buClr>
              <a:buSzPts val="1600"/>
              <a:buNone/>
              <a:defRPr sz="2133">
                <a:solidFill>
                  <a:schemeClr val="dk2"/>
                </a:solidFill>
              </a:defRPr>
            </a:lvl3pPr>
            <a:lvl4pPr lvl="3" algn="ctr" rtl="0">
              <a:lnSpc>
                <a:spcPct val="100000"/>
              </a:lnSpc>
              <a:spcBef>
                <a:spcPts val="0"/>
              </a:spcBef>
              <a:spcAft>
                <a:spcPts val="0"/>
              </a:spcAft>
              <a:buClr>
                <a:schemeClr val="dk2"/>
              </a:buClr>
              <a:buSzPts val="1600"/>
              <a:buNone/>
              <a:defRPr sz="2133">
                <a:solidFill>
                  <a:schemeClr val="dk2"/>
                </a:solidFill>
              </a:defRPr>
            </a:lvl4pPr>
            <a:lvl5pPr lvl="4" algn="ctr" rtl="0">
              <a:lnSpc>
                <a:spcPct val="100000"/>
              </a:lnSpc>
              <a:spcBef>
                <a:spcPts val="0"/>
              </a:spcBef>
              <a:spcAft>
                <a:spcPts val="0"/>
              </a:spcAft>
              <a:buClr>
                <a:schemeClr val="dk2"/>
              </a:buClr>
              <a:buSzPts val="1600"/>
              <a:buNone/>
              <a:defRPr sz="2133">
                <a:solidFill>
                  <a:schemeClr val="dk2"/>
                </a:solidFill>
              </a:defRPr>
            </a:lvl5pPr>
            <a:lvl6pPr lvl="5" algn="ctr" rtl="0">
              <a:lnSpc>
                <a:spcPct val="100000"/>
              </a:lnSpc>
              <a:spcBef>
                <a:spcPts val="0"/>
              </a:spcBef>
              <a:spcAft>
                <a:spcPts val="0"/>
              </a:spcAft>
              <a:buClr>
                <a:schemeClr val="dk2"/>
              </a:buClr>
              <a:buSzPts val="1600"/>
              <a:buNone/>
              <a:defRPr sz="2133">
                <a:solidFill>
                  <a:schemeClr val="dk2"/>
                </a:solidFill>
              </a:defRPr>
            </a:lvl6pPr>
            <a:lvl7pPr lvl="6" algn="ctr" rtl="0">
              <a:lnSpc>
                <a:spcPct val="100000"/>
              </a:lnSpc>
              <a:spcBef>
                <a:spcPts val="0"/>
              </a:spcBef>
              <a:spcAft>
                <a:spcPts val="0"/>
              </a:spcAft>
              <a:buClr>
                <a:schemeClr val="dk2"/>
              </a:buClr>
              <a:buSzPts val="1600"/>
              <a:buNone/>
              <a:defRPr sz="2133">
                <a:solidFill>
                  <a:schemeClr val="dk2"/>
                </a:solidFill>
              </a:defRPr>
            </a:lvl7pPr>
            <a:lvl8pPr lvl="7" algn="ctr" rtl="0">
              <a:lnSpc>
                <a:spcPct val="100000"/>
              </a:lnSpc>
              <a:spcBef>
                <a:spcPts val="0"/>
              </a:spcBef>
              <a:spcAft>
                <a:spcPts val="0"/>
              </a:spcAft>
              <a:buClr>
                <a:schemeClr val="dk2"/>
              </a:buClr>
              <a:buSzPts val="1600"/>
              <a:buNone/>
              <a:defRPr sz="2133">
                <a:solidFill>
                  <a:schemeClr val="dk2"/>
                </a:solidFill>
              </a:defRPr>
            </a:lvl8pPr>
            <a:lvl9pPr lvl="8" algn="ctr" rtl="0">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73" name="Google Shape;73;p13"/>
          <p:cNvSpPr txBox="1">
            <a:spLocks noGrp="1"/>
          </p:cNvSpPr>
          <p:nvPr>
            <p:ph type="title" idx="8"/>
          </p:nvPr>
        </p:nvSpPr>
        <p:spPr>
          <a:xfrm>
            <a:off x="1336433" y="948241"/>
            <a:ext cx="32052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Tree>
    <p:extLst>
      <p:ext uri="{BB962C8B-B14F-4D97-AF65-F5344CB8AC3E}">
        <p14:creationId xmlns:p14="http://schemas.microsoft.com/office/powerpoint/2010/main" val="37163193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 Four Columns">
  <p:cSld name="Title + Four Columns">
    <p:spTree>
      <p:nvGrpSpPr>
        <p:cNvPr id="1" name="Shape 91"/>
        <p:cNvGrpSpPr/>
        <p:nvPr/>
      </p:nvGrpSpPr>
      <p:grpSpPr>
        <a:xfrm>
          <a:off x="0" y="0"/>
          <a:ext cx="0" cy="0"/>
          <a:chOff x="0" y="0"/>
          <a:chExt cx="0" cy="0"/>
        </a:xfrm>
      </p:grpSpPr>
      <p:pic>
        <p:nvPicPr>
          <p:cNvPr id="92" name="Google Shape;92;p16"/>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pic>
        <p:nvPicPr>
          <p:cNvPr id="93" name="Google Shape;93;p16"/>
          <p:cNvPicPr preferRelativeResize="0"/>
          <p:nvPr/>
        </p:nvPicPr>
        <p:blipFill>
          <a:blip r:embed="rId3">
            <a:alphaModFix/>
          </a:blip>
          <a:stretch>
            <a:fillRect/>
          </a:stretch>
        </p:blipFill>
        <p:spPr>
          <a:xfrm>
            <a:off x="341033" y="248368"/>
            <a:ext cx="11509931" cy="6361265"/>
          </a:xfrm>
          <a:prstGeom prst="rect">
            <a:avLst/>
          </a:prstGeom>
          <a:noFill/>
          <a:ln>
            <a:noFill/>
          </a:ln>
        </p:spPr>
      </p:pic>
      <p:sp>
        <p:nvSpPr>
          <p:cNvPr id="94" name="Google Shape;94;p16"/>
          <p:cNvSpPr txBox="1">
            <a:spLocks noGrp="1"/>
          </p:cNvSpPr>
          <p:nvPr>
            <p:ph type="title"/>
          </p:nvPr>
        </p:nvSpPr>
        <p:spPr>
          <a:xfrm>
            <a:off x="803563" y="2680033"/>
            <a:ext cx="3594400" cy="651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100"/>
              <a:buNone/>
              <a:defRPr sz="2800"/>
            </a:lvl1pPr>
            <a:lvl2pPr lvl="1" algn="r" rtl="0">
              <a:spcBef>
                <a:spcPts val="0"/>
              </a:spcBef>
              <a:spcAft>
                <a:spcPts val="0"/>
              </a:spcAft>
              <a:buSzPts val="3900"/>
              <a:buNone/>
              <a:defRPr sz="5200"/>
            </a:lvl2pPr>
            <a:lvl3pPr lvl="2" algn="r" rtl="0">
              <a:spcBef>
                <a:spcPts val="0"/>
              </a:spcBef>
              <a:spcAft>
                <a:spcPts val="0"/>
              </a:spcAft>
              <a:buSzPts val="3900"/>
              <a:buNone/>
              <a:defRPr sz="5200"/>
            </a:lvl3pPr>
            <a:lvl4pPr lvl="3" algn="r" rtl="0">
              <a:spcBef>
                <a:spcPts val="0"/>
              </a:spcBef>
              <a:spcAft>
                <a:spcPts val="0"/>
              </a:spcAft>
              <a:buSzPts val="3900"/>
              <a:buNone/>
              <a:defRPr sz="5200"/>
            </a:lvl4pPr>
            <a:lvl5pPr lvl="4" algn="r" rtl="0">
              <a:spcBef>
                <a:spcPts val="0"/>
              </a:spcBef>
              <a:spcAft>
                <a:spcPts val="0"/>
              </a:spcAft>
              <a:buSzPts val="3900"/>
              <a:buNone/>
              <a:defRPr sz="5200"/>
            </a:lvl5pPr>
            <a:lvl6pPr lvl="5" algn="r" rtl="0">
              <a:spcBef>
                <a:spcPts val="0"/>
              </a:spcBef>
              <a:spcAft>
                <a:spcPts val="0"/>
              </a:spcAft>
              <a:buSzPts val="3900"/>
              <a:buNone/>
              <a:defRPr sz="5200"/>
            </a:lvl6pPr>
            <a:lvl7pPr lvl="6" algn="r" rtl="0">
              <a:spcBef>
                <a:spcPts val="0"/>
              </a:spcBef>
              <a:spcAft>
                <a:spcPts val="0"/>
              </a:spcAft>
              <a:buSzPts val="3900"/>
              <a:buNone/>
              <a:defRPr sz="5200"/>
            </a:lvl7pPr>
            <a:lvl8pPr lvl="7" algn="r" rtl="0">
              <a:spcBef>
                <a:spcPts val="0"/>
              </a:spcBef>
              <a:spcAft>
                <a:spcPts val="0"/>
              </a:spcAft>
              <a:buSzPts val="3900"/>
              <a:buNone/>
              <a:defRPr sz="5200"/>
            </a:lvl8pPr>
            <a:lvl9pPr lvl="8" algn="r" rtl="0">
              <a:spcBef>
                <a:spcPts val="0"/>
              </a:spcBef>
              <a:spcAft>
                <a:spcPts val="0"/>
              </a:spcAft>
              <a:buSzPts val="3900"/>
              <a:buNone/>
              <a:defRPr sz="5200"/>
            </a:lvl9pPr>
          </a:lstStyle>
          <a:p>
            <a:endParaRPr/>
          </a:p>
        </p:txBody>
      </p:sp>
      <p:sp>
        <p:nvSpPr>
          <p:cNvPr id="95" name="Google Shape;95;p16"/>
          <p:cNvSpPr txBox="1">
            <a:spLocks noGrp="1"/>
          </p:cNvSpPr>
          <p:nvPr>
            <p:ph type="subTitle" idx="1"/>
          </p:nvPr>
        </p:nvSpPr>
        <p:spPr>
          <a:xfrm>
            <a:off x="1118935" y="3186491"/>
            <a:ext cx="3279200" cy="955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400"/>
              <a:buNone/>
              <a:defRPr sz="1867">
                <a:solidFill>
                  <a:schemeClr val="dk2"/>
                </a:solidFill>
              </a:defRPr>
            </a:lvl1pPr>
            <a:lvl2pPr lvl="1" algn="r" rtl="0">
              <a:lnSpc>
                <a:spcPct val="100000"/>
              </a:lnSpc>
              <a:spcBef>
                <a:spcPts val="0"/>
              </a:spcBef>
              <a:spcAft>
                <a:spcPts val="0"/>
              </a:spcAft>
              <a:buClr>
                <a:schemeClr val="dk2"/>
              </a:buClr>
              <a:buSzPts val="1400"/>
              <a:buNone/>
              <a:defRPr>
                <a:solidFill>
                  <a:schemeClr val="dk2"/>
                </a:solidFill>
              </a:defRPr>
            </a:lvl2pPr>
            <a:lvl3pPr lvl="2" algn="r" rtl="0">
              <a:lnSpc>
                <a:spcPct val="100000"/>
              </a:lnSpc>
              <a:spcBef>
                <a:spcPts val="0"/>
              </a:spcBef>
              <a:spcAft>
                <a:spcPts val="0"/>
              </a:spcAft>
              <a:buClr>
                <a:schemeClr val="dk2"/>
              </a:buClr>
              <a:buSzPts val="1400"/>
              <a:buNone/>
              <a:defRPr>
                <a:solidFill>
                  <a:schemeClr val="dk2"/>
                </a:solidFill>
              </a:defRPr>
            </a:lvl3pPr>
            <a:lvl4pPr lvl="3" algn="r" rtl="0">
              <a:lnSpc>
                <a:spcPct val="100000"/>
              </a:lnSpc>
              <a:spcBef>
                <a:spcPts val="0"/>
              </a:spcBef>
              <a:spcAft>
                <a:spcPts val="0"/>
              </a:spcAft>
              <a:buClr>
                <a:schemeClr val="dk2"/>
              </a:buClr>
              <a:buSzPts val="1400"/>
              <a:buNone/>
              <a:defRPr>
                <a:solidFill>
                  <a:schemeClr val="dk2"/>
                </a:solidFill>
              </a:defRPr>
            </a:lvl4pPr>
            <a:lvl5pPr lvl="4" algn="r" rtl="0">
              <a:lnSpc>
                <a:spcPct val="100000"/>
              </a:lnSpc>
              <a:spcBef>
                <a:spcPts val="0"/>
              </a:spcBef>
              <a:spcAft>
                <a:spcPts val="0"/>
              </a:spcAft>
              <a:buClr>
                <a:schemeClr val="dk2"/>
              </a:buClr>
              <a:buSzPts val="1400"/>
              <a:buNone/>
              <a:defRPr>
                <a:solidFill>
                  <a:schemeClr val="dk2"/>
                </a:solidFill>
              </a:defRPr>
            </a:lvl5pPr>
            <a:lvl6pPr lvl="5" algn="r" rtl="0">
              <a:lnSpc>
                <a:spcPct val="100000"/>
              </a:lnSpc>
              <a:spcBef>
                <a:spcPts val="0"/>
              </a:spcBef>
              <a:spcAft>
                <a:spcPts val="0"/>
              </a:spcAft>
              <a:buClr>
                <a:schemeClr val="dk2"/>
              </a:buClr>
              <a:buSzPts val="1400"/>
              <a:buNone/>
              <a:defRPr>
                <a:solidFill>
                  <a:schemeClr val="dk2"/>
                </a:solidFill>
              </a:defRPr>
            </a:lvl6pPr>
            <a:lvl7pPr lvl="6" algn="r" rtl="0">
              <a:lnSpc>
                <a:spcPct val="100000"/>
              </a:lnSpc>
              <a:spcBef>
                <a:spcPts val="0"/>
              </a:spcBef>
              <a:spcAft>
                <a:spcPts val="0"/>
              </a:spcAft>
              <a:buClr>
                <a:schemeClr val="dk2"/>
              </a:buClr>
              <a:buSzPts val="1400"/>
              <a:buNone/>
              <a:defRPr>
                <a:solidFill>
                  <a:schemeClr val="dk2"/>
                </a:solidFill>
              </a:defRPr>
            </a:lvl7pPr>
            <a:lvl8pPr lvl="7" algn="r" rtl="0">
              <a:lnSpc>
                <a:spcPct val="100000"/>
              </a:lnSpc>
              <a:spcBef>
                <a:spcPts val="0"/>
              </a:spcBef>
              <a:spcAft>
                <a:spcPts val="0"/>
              </a:spcAft>
              <a:buClr>
                <a:schemeClr val="dk2"/>
              </a:buClr>
              <a:buSzPts val="1400"/>
              <a:buNone/>
              <a:defRPr>
                <a:solidFill>
                  <a:schemeClr val="dk2"/>
                </a:solidFill>
              </a:defRPr>
            </a:lvl8pPr>
            <a:lvl9pPr lvl="8" algn="r" rtl="0">
              <a:lnSpc>
                <a:spcPct val="100000"/>
              </a:lnSpc>
              <a:spcBef>
                <a:spcPts val="0"/>
              </a:spcBef>
              <a:spcAft>
                <a:spcPts val="0"/>
              </a:spcAft>
              <a:buClr>
                <a:schemeClr val="dk2"/>
              </a:buClr>
              <a:buSzPts val="1400"/>
              <a:buNone/>
              <a:defRPr>
                <a:solidFill>
                  <a:schemeClr val="dk2"/>
                </a:solidFill>
              </a:defRPr>
            </a:lvl9pPr>
          </a:lstStyle>
          <a:p>
            <a:endParaRPr/>
          </a:p>
        </p:txBody>
      </p:sp>
      <p:sp>
        <p:nvSpPr>
          <p:cNvPr id="96" name="Google Shape;96;p16"/>
          <p:cNvSpPr txBox="1">
            <a:spLocks noGrp="1"/>
          </p:cNvSpPr>
          <p:nvPr>
            <p:ph type="title" idx="2"/>
          </p:nvPr>
        </p:nvSpPr>
        <p:spPr>
          <a:xfrm>
            <a:off x="7794037" y="2680033"/>
            <a:ext cx="3594400" cy="651200"/>
          </a:xfrm>
          <a:prstGeom prst="rect">
            <a:avLst/>
          </a:prstGeom>
        </p:spPr>
        <p:txBody>
          <a:bodyPr spcFirstLastPara="1" wrap="square" lIns="91425" tIns="91425" rIns="91425" bIns="91425" anchor="b" anchorCtr="0">
            <a:noAutofit/>
          </a:bodyPr>
          <a:lstStyle>
            <a:lvl1pPr lvl="0" rtl="0">
              <a:spcBef>
                <a:spcPts val="0"/>
              </a:spcBef>
              <a:spcAft>
                <a:spcPts val="0"/>
              </a:spcAft>
              <a:buSzPts val="2100"/>
              <a:buNone/>
              <a:defRPr sz="2800"/>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endParaRPr/>
          </a:p>
        </p:txBody>
      </p:sp>
      <p:sp>
        <p:nvSpPr>
          <p:cNvPr id="97" name="Google Shape;97;p16"/>
          <p:cNvSpPr txBox="1">
            <a:spLocks noGrp="1"/>
          </p:cNvSpPr>
          <p:nvPr>
            <p:ph type="subTitle" idx="3"/>
          </p:nvPr>
        </p:nvSpPr>
        <p:spPr>
          <a:xfrm>
            <a:off x="7794029" y="3186500"/>
            <a:ext cx="3279200" cy="95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None/>
              <a:defRPr sz="1867">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98" name="Google Shape;98;p16"/>
          <p:cNvSpPr txBox="1">
            <a:spLocks noGrp="1"/>
          </p:cNvSpPr>
          <p:nvPr>
            <p:ph type="title" idx="4"/>
          </p:nvPr>
        </p:nvSpPr>
        <p:spPr>
          <a:xfrm>
            <a:off x="803563" y="4599599"/>
            <a:ext cx="3594400" cy="651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100"/>
              <a:buNone/>
              <a:defRPr sz="2800"/>
            </a:lvl1pPr>
            <a:lvl2pPr lvl="1" algn="r" rtl="0">
              <a:spcBef>
                <a:spcPts val="0"/>
              </a:spcBef>
              <a:spcAft>
                <a:spcPts val="0"/>
              </a:spcAft>
              <a:buSzPts val="3900"/>
              <a:buNone/>
              <a:defRPr sz="5200"/>
            </a:lvl2pPr>
            <a:lvl3pPr lvl="2" algn="r" rtl="0">
              <a:spcBef>
                <a:spcPts val="0"/>
              </a:spcBef>
              <a:spcAft>
                <a:spcPts val="0"/>
              </a:spcAft>
              <a:buSzPts val="3900"/>
              <a:buNone/>
              <a:defRPr sz="5200"/>
            </a:lvl3pPr>
            <a:lvl4pPr lvl="3" algn="r" rtl="0">
              <a:spcBef>
                <a:spcPts val="0"/>
              </a:spcBef>
              <a:spcAft>
                <a:spcPts val="0"/>
              </a:spcAft>
              <a:buSzPts val="3900"/>
              <a:buNone/>
              <a:defRPr sz="5200"/>
            </a:lvl4pPr>
            <a:lvl5pPr lvl="4" algn="r" rtl="0">
              <a:spcBef>
                <a:spcPts val="0"/>
              </a:spcBef>
              <a:spcAft>
                <a:spcPts val="0"/>
              </a:spcAft>
              <a:buSzPts val="3900"/>
              <a:buNone/>
              <a:defRPr sz="5200"/>
            </a:lvl5pPr>
            <a:lvl6pPr lvl="5" algn="r" rtl="0">
              <a:spcBef>
                <a:spcPts val="0"/>
              </a:spcBef>
              <a:spcAft>
                <a:spcPts val="0"/>
              </a:spcAft>
              <a:buSzPts val="3900"/>
              <a:buNone/>
              <a:defRPr sz="5200"/>
            </a:lvl6pPr>
            <a:lvl7pPr lvl="6" algn="r" rtl="0">
              <a:spcBef>
                <a:spcPts val="0"/>
              </a:spcBef>
              <a:spcAft>
                <a:spcPts val="0"/>
              </a:spcAft>
              <a:buSzPts val="3900"/>
              <a:buNone/>
              <a:defRPr sz="5200"/>
            </a:lvl7pPr>
            <a:lvl8pPr lvl="7" algn="r" rtl="0">
              <a:spcBef>
                <a:spcPts val="0"/>
              </a:spcBef>
              <a:spcAft>
                <a:spcPts val="0"/>
              </a:spcAft>
              <a:buSzPts val="3900"/>
              <a:buNone/>
              <a:defRPr sz="5200"/>
            </a:lvl8pPr>
            <a:lvl9pPr lvl="8" algn="r" rtl="0">
              <a:spcBef>
                <a:spcPts val="0"/>
              </a:spcBef>
              <a:spcAft>
                <a:spcPts val="0"/>
              </a:spcAft>
              <a:buSzPts val="3900"/>
              <a:buNone/>
              <a:defRPr sz="5200"/>
            </a:lvl9pPr>
          </a:lstStyle>
          <a:p>
            <a:endParaRPr/>
          </a:p>
        </p:txBody>
      </p:sp>
      <p:sp>
        <p:nvSpPr>
          <p:cNvPr id="99" name="Google Shape;99;p16"/>
          <p:cNvSpPr txBox="1">
            <a:spLocks noGrp="1"/>
          </p:cNvSpPr>
          <p:nvPr>
            <p:ph type="subTitle" idx="5"/>
          </p:nvPr>
        </p:nvSpPr>
        <p:spPr>
          <a:xfrm>
            <a:off x="1118935" y="5117697"/>
            <a:ext cx="3279200" cy="955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400"/>
              <a:buNone/>
              <a:defRPr sz="1867">
                <a:solidFill>
                  <a:schemeClr val="dk2"/>
                </a:solidFill>
              </a:defRPr>
            </a:lvl1pPr>
            <a:lvl2pPr lvl="1" algn="r" rtl="0">
              <a:lnSpc>
                <a:spcPct val="100000"/>
              </a:lnSpc>
              <a:spcBef>
                <a:spcPts val="0"/>
              </a:spcBef>
              <a:spcAft>
                <a:spcPts val="0"/>
              </a:spcAft>
              <a:buClr>
                <a:schemeClr val="dk2"/>
              </a:buClr>
              <a:buSzPts val="1400"/>
              <a:buNone/>
              <a:defRPr>
                <a:solidFill>
                  <a:schemeClr val="dk2"/>
                </a:solidFill>
              </a:defRPr>
            </a:lvl2pPr>
            <a:lvl3pPr lvl="2" algn="r" rtl="0">
              <a:lnSpc>
                <a:spcPct val="100000"/>
              </a:lnSpc>
              <a:spcBef>
                <a:spcPts val="0"/>
              </a:spcBef>
              <a:spcAft>
                <a:spcPts val="0"/>
              </a:spcAft>
              <a:buClr>
                <a:schemeClr val="dk2"/>
              </a:buClr>
              <a:buSzPts val="1400"/>
              <a:buNone/>
              <a:defRPr>
                <a:solidFill>
                  <a:schemeClr val="dk2"/>
                </a:solidFill>
              </a:defRPr>
            </a:lvl3pPr>
            <a:lvl4pPr lvl="3" algn="r" rtl="0">
              <a:lnSpc>
                <a:spcPct val="100000"/>
              </a:lnSpc>
              <a:spcBef>
                <a:spcPts val="0"/>
              </a:spcBef>
              <a:spcAft>
                <a:spcPts val="0"/>
              </a:spcAft>
              <a:buClr>
                <a:schemeClr val="dk2"/>
              </a:buClr>
              <a:buSzPts val="1400"/>
              <a:buNone/>
              <a:defRPr>
                <a:solidFill>
                  <a:schemeClr val="dk2"/>
                </a:solidFill>
              </a:defRPr>
            </a:lvl4pPr>
            <a:lvl5pPr lvl="4" algn="r" rtl="0">
              <a:lnSpc>
                <a:spcPct val="100000"/>
              </a:lnSpc>
              <a:spcBef>
                <a:spcPts val="0"/>
              </a:spcBef>
              <a:spcAft>
                <a:spcPts val="0"/>
              </a:spcAft>
              <a:buClr>
                <a:schemeClr val="dk2"/>
              </a:buClr>
              <a:buSzPts val="1400"/>
              <a:buNone/>
              <a:defRPr>
                <a:solidFill>
                  <a:schemeClr val="dk2"/>
                </a:solidFill>
              </a:defRPr>
            </a:lvl5pPr>
            <a:lvl6pPr lvl="5" algn="r" rtl="0">
              <a:lnSpc>
                <a:spcPct val="100000"/>
              </a:lnSpc>
              <a:spcBef>
                <a:spcPts val="0"/>
              </a:spcBef>
              <a:spcAft>
                <a:spcPts val="0"/>
              </a:spcAft>
              <a:buClr>
                <a:schemeClr val="dk2"/>
              </a:buClr>
              <a:buSzPts val="1400"/>
              <a:buNone/>
              <a:defRPr>
                <a:solidFill>
                  <a:schemeClr val="dk2"/>
                </a:solidFill>
              </a:defRPr>
            </a:lvl6pPr>
            <a:lvl7pPr lvl="6" algn="r" rtl="0">
              <a:lnSpc>
                <a:spcPct val="100000"/>
              </a:lnSpc>
              <a:spcBef>
                <a:spcPts val="0"/>
              </a:spcBef>
              <a:spcAft>
                <a:spcPts val="0"/>
              </a:spcAft>
              <a:buClr>
                <a:schemeClr val="dk2"/>
              </a:buClr>
              <a:buSzPts val="1400"/>
              <a:buNone/>
              <a:defRPr>
                <a:solidFill>
                  <a:schemeClr val="dk2"/>
                </a:solidFill>
              </a:defRPr>
            </a:lvl7pPr>
            <a:lvl8pPr lvl="7" algn="r" rtl="0">
              <a:lnSpc>
                <a:spcPct val="100000"/>
              </a:lnSpc>
              <a:spcBef>
                <a:spcPts val="0"/>
              </a:spcBef>
              <a:spcAft>
                <a:spcPts val="0"/>
              </a:spcAft>
              <a:buClr>
                <a:schemeClr val="dk2"/>
              </a:buClr>
              <a:buSzPts val="1400"/>
              <a:buNone/>
              <a:defRPr>
                <a:solidFill>
                  <a:schemeClr val="dk2"/>
                </a:solidFill>
              </a:defRPr>
            </a:lvl8pPr>
            <a:lvl9pPr lvl="8" algn="r"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00" name="Google Shape;100;p16"/>
          <p:cNvSpPr txBox="1">
            <a:spLocks noGrp="1"/>
          </p:cNvSpPr>
          <p:nvPr>
            <p:ph type="title" idx="6"/>
          </p:nvPr>
        </p:nvSpPr>
        <p:spPr>
          <a:xfrm>
            <a:off x="7794037" y="4599593"/>
            <a:ext cx="3594400" cy="651200"/>
          </a:xfrm>
          <a:prstGeom prst="rect">
            <a:avLst/>
          </a:prstGeom>
        </p:spPr>
        <p:txBody>
          <a:bodyPr spcFirstLastPara="1" wrap="square" lIns="91425" tIns="91425" rIns="91425" bIns="91425" anchor="b" anchorCtr="0">
            <a:noAutofit/>
          </a:bodyPr>
          <a:lstStyle>
            <a:lvl1pPr lvl="0" rtl="0">
              <a:spcBef>
                <a:spcPts val="0"/>
              </a:spcBef>
              <a:spcAft>
                <a:spcPts val="0"/>
              </a:spcAft>
              <a:buSzPts val="2100"/>
              <a:buNone/>
              <a:defRPr sz="2800"/>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endParaRPr/>
          </a:p>
        </p:txBody>
      </p:sp>
      <p:sp>
        <p:nvSpPr>
          <p:cNvPr id="101" name="Google Shape;101;p16"/>
          <p:cNvSpPr txBox="1">
            <a:spLocks noGrp="1"/>
          </p:cNvSpPr>
          <p:nvPr>
            <p:ph type="subTitle" idx="7"/>
          </p:nvPr>
        </p:nvSpPr>
        <p:spPr>
          <a:xfrm>
            <a:off x="7794029" y="5117701"/>
            <a:ext cx="3279200" cy="95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None/>
              <a:defRPr sz="1867">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02" name="Google Shape;102;p16"/>
          <p:cNvSpPr txBox="1">
            <a:spLocks noGrp="1"/>
          </p:cNvSpPr>
          <p:nvPr>
            <p:ph type="title" idx="8"/>
          </p:nvPr>
        </p:nvSpPr>
        <p:spPr>
          <a:xfrm>
            <a:off x="1336433" y="948241"/>
            <a:ext cx="32052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Tree>
    <p:extLst>
      <p:ext uri="{BB962C8B-B14F-4D97-AF65-F5344CB8AC3E}">
        <p14:creationId xmlns:p14="http://schemas.microsoft.com/office/powerpoint/2010/main" val="30464655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57"/>
        <p:cNvGrpSpPr/>
        <p:nvPr/>
      </p:nvGrpSpPr>
      <p:grpSpPr>
        <a:xfrm>
          <a:off x="0" y="0"/>
          <a:ext cx="0" cy="0"/>
          <a:chOff x="0" y="0"/>
          <a:chExt cx="0" cy="0"/>
        </a:xfrm>
      </p:grpSpPr>
      <p:pic>
        <p:nvPicPr>
          <p:cNvPr id="158" name="Google Shape;158;p23"/>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spTree>
    <p:extLst>
      <p:ext uri="{BB962C8B-B14F-4D97-AF65-F5344CB8AC3E}">
        <p14:creationId xmlns:p14="http://schemas.microsoft.com/office/powerpoint/2010/main" val="19919846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159"/>
        <p:cNvGrpSpPr/>
        <p:nvPr/>
      </p:nvGrpSpPr>
      <p:grpSpPr>
        <a:xfrm>
          <a:off x="0" y="0"/>
          <a:ext cx="0" cy="0"/>
          <a:chOff x="0" y="0"/>
          <a:chExt cx="0" cy="0"/>
        </a:xfrm>
      </p:grpSpPr>
      <p:pic>
        <p:nvPicPr>
          <p:cNvPr id="160" name="Google Shape;160;p24"/>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pic>
        <p:nvPicPr>
          <p:cNvPr id="161" name="Google Shape;161;p24"/>
          <p:cNvPicPr preferRelativeResize="0"/>
          <p:nvPr/>
        </p:nvPicPr>
        <p:blipFill>
          <a:blip r:embed="rId3">
            <a:alphaModFix/>
          </a:blip>
          <a:stretch>
            <a:fillRect/>
          </a:stretch>
        </p:blipFill>
        <p:spPr>
          <a:xfrm>
            <a:off x="341033" y="248368"/>
            <a:ext cx="11509931" cy="6361265"/>
          </a:xfrm>
          <a:prstGeom prst="rect">
            <a:avLst/>
          </a:prstGeom>
          <a:noFill/>
          <a:ln>
            <a:noFill/>
          </a:ln>
        </p:spPr>
      </p:pic>
    </p:spTree>
    <p:extLst>
      <p:ext uri="{BB962C8B-B14F-4D97-AF65-F5344CB8AC3E}">
        <p14:creationId xmlns:p14="http://schemas.microsoft.com/office/powerpoint/2010/main" val="37631312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165"/>
        <p:cNvGrpSpPr/>
        <p:nvPr/>
      </p:nvGrpSpPr>
      <p:grpSpPr>
        <a:xfrm>
          <a:off x="0" y="0"/>
          <a:ext cx="0" cy="0"/>
          <a:chOff x="0" y="0"/>
          <a:chExt cx="0" cy="0"/>
        </a:xfrm>
      </p:grpSpPr>
      <p:pic>
        <p:nvPicPr>
          <p:cNvPr id="166" name="Google Shape;166;p26"/>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pic>
        <p:nvPicPr>
          <p:cNvPr id="167" name="Google Shape;167;p26"/>
          <p:cNvPicPr preferRelativeResize="0"/>
          <p:nvPr/>
        </p:nvPicPr>
        <p:blipFill rotWithShape="1">
          <a:blip r:embed="rId3">
            <a:alphaModFix/>
          </a:blip>
          <a:srcRect r="1545" b="6838"/>
          <a:stretch/>
        </p:blipFill>
        <p:spPr>
          <a:xfrm>
            <a:off x="513183" y="179867"/>
            <a:ext cx="11165635" cy="6498299"/>
          </a:xfrm>
          <a:prstGeom prst="rect">
            <a:avLst/>
          </a:prstGeom>
          <a:noFill/>
          <a:ln>
            <a:noFill/>
          </a:ln>
        </p:spPr>
      </p:pic>
    </p:spTree>
    <p:extLst>
      <p:ext uri="{BB962C8B-B14F-4D97-AF65-F5344CB8AC3E}">
        <p14:creationId xmlns:p14="http://schemas.microsoft.com/office/powerpoint/2010/main" val="32460916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grpSp>
        <p:nvGrpSpPr>
          <p:cNvPr id="9" name="Google Shape;9;p2"/>
          <p:cNvGrpSpPr/>
          <p:nvPr/>
        </p:nvGrpSpPr>
        <p:grpSpPr>
          <a:xfrm>
            <a:off x="215334" y="365100"/>
            <a:ext cx="11611433" cy="6148800"/>
            <a:chOff x="161500" y="273825"/>
            <a:chExt cx="8708575" cy="4611600"/>
          </a:xfrm>
        </p:grpSpPr>
        <p:sp>
          <p:nvSpPr>
            <p:cNvPr id="10" name="Google Shape;10;p2"/>
            <p:cNvSpPr/>
            <p:nvPr/>
          </p:nvSpPr>
          <p:spPr>
            <a:xfrm>
              <a:off x="341975" y="273825"/>
              <a:ext cx="8528100" cy="4611600"/>
            </a:xfrm>
            <a:prstGeom prst="roundRect">
              <a:avLst>
                <a:gd name="adj" fmla="val 4554"/>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 name="Google Shape;11;p2"/>
            <p:cNvSpPr/>
            <p:nvPr/>
          </p:nvSpPr>
          <p:spPr>
            <a:xfrm>
              <a:off x="435991" y="78581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 name="Google Shape;12;p2"/>
            <p:cNvSpPr/>
            <p:nvPr/>
          </p:nvSpPr>
          <p:spPr>
            <a:xfrm>
              <a:off x="435991" y="126624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435991" y="174666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435991" y="224749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 name="Google Shape;15;p2"/>
            <p:cNvSpPr/>
            <p:nvPr/>
          </p:nvSpPr>
          <p:spPr>
            <a:xfrm>
              <a:off x="435991" y="270751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 name="Google Shape;16;p2"/>
            <p:cNvSpPr/>
            <p:nvPr/>
          </p:nvSpPr>
          <p:spPr>
            <a:xfrm>
              <a:off x="435991" y="318794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 name="Google Shape;17;p2"/>
            <p:cNvSpPr/>
            <p:nvPr/>
          </p:nvSpPr>
          <p:spPr>
            <a:xfrm>
              <a:off x="435991" y="3668369"/>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435991" y="4169194"/>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2"/>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2"/>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2"/>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7" name="Google Shape;27;p2"/>
          <p:cNvGrpSpPr/>
          <p:nvPr/>
        </p:nvGrpSpPr>
        <p:grpSpPr>
          <a:xfrm>
            <a:off x="1657355" y="1261467"/>
            <a:ext cx="9171147" cy="4356400"/>
            <a:chOff x="1243016" y="946100"/>
            <a:chExt cx="6878360" cy="3267300"/>
          </a:xfrm>
        </p:grpSpPr>
        <p:sp>
          <p:nvSpPr>
            <p:cNvPr id="28" name="Google Shape;28;p2"/>
            <p:cNvSpPr/>
            <p:nvPr/>
          </p:nvSpPr>
          <p:spPr>
            <a:xfrm>
              <a:off x="1282876" y="946100"/>
              <a:ext cx="6838500" cy="3267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9" name="Google Shape;29;p2"/>
            <p:cNvGrpSpPr/>
            <p:nvPr/>
          </p:nvGrpSpPr>
          <p:grpSpPr>
            <a:xfrm>
              <a:off x="1243016" y="1124944"/>
              <a:ext cx="155400" cy="2878072"/>
              <a:chOff x="1243016" y="1124944"/>
              <a:chExt cx="155400" cy="2878072"/>
            </a:xfrm>
          </p:grpSpPr>
          <p:sp>
            <p:nvSpPr>
              <p:cNvPr id="30" name="Google Shape;30;p2"/>
              <p:cNvSpPr/>
              <p:nvPr/>
            </p:nvSpPr>
            <p:spPr>
              <a:xfrm>
                <a:off x="1243016" y="1124944"/>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 name="Google Shape;31;p2"/>
              <p:cNvSpPr/>
              <p:nvPr/>
            </p:nvSpPr>
            <p:spPr>
              <a:xfrm>
                <a:off x="1243016" y="1513897"/>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1243016" y="1902850"/>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1243016" y="2291803"/>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1243016" y="2680756"/>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1243016" y="3069709"/>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1243016" y="3458663"/>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1243016" y="3847616"/>
                <a:ext cx="155400" cy="155400"/>
              </a:xfrm>
              <a:prstGeom prst="ellipse">
                <a:avLst/>
              </a:prstGeom>
              <a:solidFill>
                <a:srgbClr val="DBB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38" name="Google Shape;38;p2"/>
          <p:cNvSpPr txBox="1">
            <a:spLocks noGrp="1"/>
          </p:cNvSpPr>
          <p:nvPr>
            <p:ph type="ctrTitle"/>
          </p:nvPr>
        </p:nvSpPr>
        <p:spPr>
          <a:xfrm>
            <a:off x="2493261" y="1919433"/>
            <a:ext cx="7564400" cy="22296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5200"/>
              <a:buNone/>
              <a:defRPr sz="8000">
                <a:latin typeface="Londrina Solid"/>
                <a:ea typeface="Londrina Solid"/>
                <a:cs typeface="Londrina Solid"/>
                <a:sym typeface="Londrina Solid"/>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39" name="Google Shape;39;p2"/>
          <p:cNvSpPr txBox="1">
            <a:spLocks noGrp="1"/>
          </p:cNvSpPr>
          <p:nvPr>
            <p:ph type="subTitle" idx="1"/>
          </p:nvPr>
        </p:nvSpPr>
        <p:spPr>
          <a:xfrm>
            <a:off x="3359877" y="4473100"/>
            <a:ext cx="58216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400"/>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9634558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accent3"/>
        </a:solidFill>
        <a:effectLst/>
      </p:bgPr>
    </p:bg>
    <p:spTree>
      <p:nvGrpSpPr>
        <p:cNvPr id="1" name="Shape 75"/>
        <p:cNvGrpSpPr/>
        <p:nvPr/>
      </p:nvGrpSpPr>
      <p:grpSpPr>
        <a:xfrm>
          <a:off x="0" y="0"/>
          <a:ext cx="0" cy="0"/>
          <a:chOff x="0" y="0"/>
          <a:chExt cx="0" cy="0"/>
        </a:xfrm>
      </p:grpSpPr>
      <p:grpSp>
        <p:nvGrpSpPr>
          <p:cNvPr id="76" name="Google Shape;76;p4"/>
          <p:cNvGrpSpPr/>
          <p:nvPr/>
        </p:nvGrpSpPr>
        <p:grpSpPr>
          <a:xfrm>
            <a:off x="-1135833" y="365100"/>
            <a:ext cx="12962600" cy="6148800"/>
            <a:chOff x="-851875" y="273825"/>
            <a:chExt cx="9721950" cy="4611600"/>
          </a:xfrm>
        </p:grpSpPr>
        <p:sp>
          <p:nvSpPr>
            <p:cNvPr id="77" name="Google Shape;77;p4"/>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 name="Google Shape;78;p4"/>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9" name="Google Shape;79;p4"/>
            <p:cNvGrpSpPr/>
            <p:nvPr/>
          </p:nvGrpSpPr>
          <p:grpSpPr>
            <a:xfrm>
              <a:off x="81691" y="785819"/>
              <a:ext cx="155400" cy="3538775"/>
              <a:chOff x="435991" y="785819"/>
              <a:chExt cx="155400" cy="3538775"/>
            </a:xfrm>
          </p:grpSpPr>
          <p:sp>
            <p:nvSpPr>
              <p:cNvPr id="80" name="Google Shape;80;p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 name="Google Shape;81;p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 name="Google Shape;88;p4"/>
            <p:cNvGrpSpPr/>
            <p:nvPr/>
          </p:nvGrpSpPr>
          <p:grpSpPr>
            <a:xfrm>
              <a:off x="435991" y="785819"/>
              <a:ext cx="155400" cy="3538775"/>
              <a:chOff x="435991" y="785819"/>
              <a:chExt cx="155400" cy="3538775"/>
            </a:xfrm>
          </p:grpSpPr>
          <p:sp>
            <p:nvSpPr>
              <p:cNvPr id="89" name="Google Shape;89;p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7" name="Google Shape;97;p4"/>
            <p:cNvGrpSpPr/>
            <p:nvPr/>
          </p:nvGrpSpPr>
          <p:grpSpPr>
            <a:xfrm>
              <a:off x="161500" y="826619"/>
              <a:ext cx="352200" cy="3457175"/>
              <a:chOff x="161500" y="826619"/>
              <a:chExt cx="352200" cy="3457175"/>
            </a:xfrm>
          </p:grpSpPr>
          <p:sp>
            <p:nvSpPr>
              <p:cNvPr id="98" name="Google Shape;98;p4"/>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4"/>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4"/>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4"/>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4"/>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4"/>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4"/>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4"/>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06" name="Google Shape;106;p4"/>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107" name="Google Shape;107;p4"/>
          <p:cNvSpPr txBox="1">
            <a:spLocks noGrp="1"/>
          </p:cNvSpPr>
          <p:nvPr>
            <p:ph type="title"/>
          </p:nvPr>
        </p:nvSpPr>
        <p:spPr>
          <a:xfrm>
            <a:off x="1299467" y="716000"/>
            <a:ext cx="9942000" cy="487600"/>
          </a:xfrm>
          <a:prstGeom prst="rect">
            <a:avLst/>
          </a:prstGeom>
        </p:spPr>
        <p:txBody>
          <a:bodyPr spcFirstLastPara="1" wrap="square" lIns="91425" tIns="91425" rIns="91425" bIns="91425" anchor="ctr" anchorCtr="0">
            <a:noAutofit/>
          </a:bodyPr>
          <a:lstStyle>
            <a:lvl1pPr lvl="0">
              <a:spcBef>
                <a:spcPts val="0"/>
              </a:spcBef>
              <a:spcAft>
                <a:spcPts val="0"/>
              </a:spcAft>
              <a:buSzPts val="3200"/>
              <a:buNone/>
              <a:defRPr>
                <a:solidFill>
                  <a:schemeClr val="accent1"/>
                </a:solidFill>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108" name="Google Shape;108;p4"/>
          <p:cNvSpPr txBox="1">
            <a:spLocks noGrp="1"/>
          </p:cNvSpPr>
          <p:nvPr>
            <p:ph type="body" idx="1"/>
          </p:nvPr>
        </p:nvSpPr>
        <p:spPr>
          <a:xfrm>
            <a:off x="1299200" y="1575767"/>
            <a:ext cx="99420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Clr>
                <a:schemeClr val="accent3"/>
              </a:buClr>
              <a:buSzPts val="1400"/>
              <a:buFont typeface="Montserrat"/>
              <a:buAutoNum type="arabicPeriod"/>
              <a:defRPr sz="1600"/>
            </a:lvl1pPr>
            <a:lvl2pPr marL="1219170" lvl="1" indent="-423323">
              <a:spcBef>
                <a:spcPts val="0"/>
              </a:spcBef>
              <a:spcAft>
                <a:spcPts val="0"/>
              </a:spcAft>
              <a:buSzPts val="1400"/>
              <a:buFont typeface="Montserrat Medium"/>
              <a:buAutoNum type="alphaLcPeriod"/>
              <a:defRPr/>
            </a:lvl2pPr>
            <a:lvl3pPr marL="1828754" lvl="2" indent="-423323">
              <a:spcBef>
                <a:spcPts val="0"/>
              </a:spcBef>
              <a:spcAft>
                <a:spcPts val="0"/>
              </a:spcAft>
              <a:buSzPts val="1400"/>
              <a:buFont typeface="Montserrat Medium"/>
              <a:buAutoNum type="romanLcPeriod"/>
              <a:defRPr/>
            </a:lvl3pPr>
            <a:lvl4pPr marL="2438339" lvl="3" indent="-423323">
              <a:spcBef>
                <a:spcPts val="0"/>
              </a:spcBef>
              <a:spcAft>
                <a:spcPts val="0"/>
              </a:spcAft>
              <a:buSzPts val="1400"/>
              <a:buFont typeface="Montserrat Medium"/>
              <a:buAutoNum type="arabicPeriod"/>
              <a:defRPr/>
            </a:lvl4pPr>
            <a:lvl5pPr marL="3047924" lvl="4" indent="-423323">
              <a:spcBef>
                <a:spcPts val="0"/>
              </a:spcBef>
              <a:spcAft>
                <a:spcPts val="0"/>
              </a:spcAft>
              <a:buSzPts val="1400"/>
              <a:buFont typeface="Montserrat Medium"/>
              <a:buAutoNum type="alphaLcPeriod"/>
              <a:defRPr/>
            </a:lvl5pPr>
            <a:lvl6pPr marL="3657509" lvl="5" indent="-423323">
              <a:spcBef>
                <a:spcPts val="0"/>
              </a:spcBef>
              <a:spcAft>
                <a:spcPts val="0"/>
              </a:spcAft>
              <a:buSzPts val="1400"/>
              <a:buFont typeface="Montserrat Medium"/>
              <a:buAutoNum type="romanLcPeriod"/>
              <a:defRPr/>
            </a:lvl6pPr>
            <a:lvl7pPr marL="4267093" lvl="6" indent="-423323">
              <a:spcBef>
                <a:spcPts val="0"/>
              </a:spcBef>
              <a:spcAft>
                <a:spcPts val="0"/>
              </a:spcAft>
              <a:buSzPts val="1400"/>
              <a:buFont typeface="Montserrat Medium"/>
              <a:buAutoNum type="arabicPeriod"/>
              <a:defRPr/>
            </a:lvl7pPr>
            <a:lvl8pPr marL="4876678" lvl="7" indent="-423323">
              <a:spcBef>
                <a:spcPts val="0"/>
              </a:spcBef>
              <a:spcAft>
                <a:spcPts val="0"/>
              </a:spcAft>
              <a:buSzPts val="1400"/>
              <a:buFont typeface="Montserrat Medium"/>
              <a:buAutoNum type="alphaLcPeriod"/>
              <a:defRPr/>
            </a:lvl8pPr>
            <a:lvl9pPr marL="5486263" lvl="8" indent="-423323">
              <a:spcBef>
                <a:spcPts val="0"/>
              </a:spcBef>
              <a:spcAft>
                <a:spcPts val="0"/>
              </a:spcAft>
              <a:buSzPts val="1400"/>
              <a:buFont typeface="Montserrat Medium"/>
              <a:buAutoNum type="romanLcPeriod"/>
              <a:defRPr/>
            </a:lvl9pPr>
          </a:lstStyle>
          <a:p>
            <a:endParaRPr/>
          </a:p>
        </p:txBody>
      </p:sp>
      <p:grpSp>
        <p:nvGrpSpPr>
          <p:cNvPr id="109" name="Google Shape;109;p4"/>
          <p:cNvGrpSpPr/>
          <p:nvPr/>
        </p:nvGrpSpPr>
        <p:grpSpPr>
          <a:xfrm>
            <a:off x="10880064" y="5923777"/>
            <a:ext cx="207200" cy="207200"/>
            <a:chOff x="1666623" y="2623621"/>
            <a:chExt cx="155400" cy="155400"/>
          </a:xfrm>
        </p:grpSpPr>
        <p:sp>
          <p:nvSpPr>
            <p:cNvPr id="110" name="Google Shape;110;p4"/>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11" name="Google Shape;111;p4"/>
            <p:cNvSpPr/>
            <p:nvPr/>
          </p:nvSpPr>
          <p:spPr>
            <a:xfrm>
              <a:off x="1666623" y="2623621"/>
              <a:ext cx="155400" cy="155400"/>
            </a:xfrm>
            <a:prstGeom prst="star4">
              <a:avLst>
                <a:gd name="adj" fmla="val 23855"/>
              </a:avLst>
            </a:prstGeom>
            <a:solidFill>
              <a:schemeClr val="accent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spTree>
    <p:extLst>
      <p:ext uri="{BB962C8B-B14F-4D97-AF65-F5344CB8AC3E}">
        <p14:creationId xmlns:p14="http://schemas.microsoft.com/office/powerpoint/2010/main" val="16774000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solidFill>
          <a:schemeClr val="accent3"/>
        </a:solidFill>
        <a:effectLst/>
      </p:bgPr>
    </p:bg>
    <p:spTree>
      <p:nvGrpSpPr>
        <p:cNvPr id="1" name="Shape 112"/>
        <p:cNvGrpSpPr/>
        <p:nvPr/>
      </p:nvGrpSpPr>
      <p:grpSpPr>
        <a:xfrm>
          <a:off x="0" y="0"/>
          <a:ext cx="0" cy="0"/>
          <a:chOff x="0" y="0"/>
          <a:chExt cx="0" cy="0"/>
        </a:xfrm>
      </p:grpSpPr>
      <p:grpSp>
        <p:nvGrpSpPr>
          <p:cNvPr id="113" name="Google Shape;113;p5"/>
          <p:cNvGrpSpPr/>
          <p:nvPr/>
        </p:nvGrpSpPr>
        <p:grpSpPr>
          <a:xfrm>
            <a:off x="-1135833" y="365100"/>
            <a:ext cx="12962600" cy="6148800"/>
            <a:chOff x="-851875" y="273825"/>
            <a:chExt cx="9721950" cy="4611600"/>
          </a:xfrm>
        </p:grpSpPr>
        <p:sp>
          <p:nvSpPr>
            <p:cNvPr id="114" name="Google Shape;114;p5"/>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5"/>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6" name="Google Shape;116;p5"/>
            <p:cNvGrpSpPr/>
            <p:nvPr/>
          </p:nvGrpSpPr>
          <p:grpSpPr>
            <a:xfrm>
              <a:off x="81691" y="785819"/>
              <a:ext cx="155400" cy="3538775"/>
              <a:chOff x="435991" y="785819"/>
              <a:chExt cx="155400" cy="3538775"/>
            </a:xfrm>
          </p:grpSpPr>
          <p:sp>
            <p:nvSpPr>
              <p:cNvPr id="117" name="Google Shape;117;p5"/>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5"/>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5"/>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 name="Google Shape;120;p5"/>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5"/>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5"/>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5"/>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5"/>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5" name="Google Shape;125;p5"/>
            <p:cNvGrpSpPr/>
            <p:nvPr/>
          </p:nvGrpSpPr>
          <p:grpSpPr>
            <a:xfrm>
              <a:off x="435991" y="785819"/>
              <a:ext cx="155400" cy="3538775"/>
              <a:chOff x="435991" y="785819"/>
              <a:chExt cx="155400" cy="3538775"/>
            </a:xfrm>
          </p:grpSpPr>
          <p:sp>
            <p:nvSpPr>
              <p:cNvPr id="126" name="Google Shape;126;p5"/>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5"/>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5"/>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 name="Google Shape;129;p5"/>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 name="Google Shape;130;p5"/>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 name="Google Shape;131;p5"/>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 name="Google Shape;132;p5"/>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 name="Google Shape;133;p5"/>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4" name="Google Shape;134;p5"/>
            <p:cNvGrpSpPr/>
            <p:nvPr/>
          </p:nvGrpSpPr>
          <p:grpSpPr>
            <a:xfrm>
              <a:off x="161500" y="826619"/>
              <a:ext cx="352200" cy="3457175"/>
              <a:chOff x="161500" y="826619"/>
              <a:chExt cx="352200" cy="3457175"/>
            </a:xfrm>
          </p:grpSpPr>
          <p:sp>
            <p:nvSpPr>
              <p:cNvPr id="135" name="Google Shape;135;p5"/>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5"/>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5"/>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5"/>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5"/>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5"/>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5"/>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 name="Google Shape;142;p5"/>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43" name="Google Shape;143;p5"/>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144" name="Google Shape;144;p5"/>
          <p:cNvSpPr txBox="1">
            <a:spLocks noGrp="1"/>
          </p:cNvSpPr>
          <p:nvPr>
            <p:ph type="title"/>
          </p:nvPr>
        </p:nvSpPr>
        <p:spPr>
          <a:xfrm>
            <a:off x="1299467" y="716000"/>
            <a:ext cx="9942000" cy="48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200"/>
              <a:buNone/>
              <a:defRPr>
                <a:solidFill>
                  <a:schemeClr val="accent1"/>
                </a:solidFill>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145" name="Google Shape;145;p5"/>
          <p:cNvSpPr txBox="1">
            <a:spLocks noGrp="1"/>
          </p:cNvSpPr>
          <p:nvPr>
            <p:ph type="title" idx="2"/>
          </p:nvPr>
        </p:nvSpPr>
        <p:spPr>
          <a:xfrm>
            <a:off x="2384967" y="3459499"/>
            <a:ext cx="34360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146" name="Google Shape;146;p5"/>
          <p:cNvSpPr txBox="1">
            <a:spLocks noGrp="1"/>
          </p:cNvSpPr>
          <p:nvPr>
            <p:ph type="subTitle" idx="1"/>
          </p:nvPr>
        </p:nvSpPr>
        <p:spPr>
          <a:xfrm>
            <a:off x="2384967" y="3988951"/>
            <a:ext cx="3436000" cy="131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7" name="Google Shape;147;p5"/>
          <p:cNvSpPr txBox="1">
            <a:spLocks noGrp="1"/>
          </p:cNvSpPr>
          <p:nvPr>
            <p:ph type="title" idx="3"/>
          </p:nvPr>
        </p:nvSpPr>
        <p:spPr>
          <a:xfrm>
            <a:off x="6648900" y="3459499"/>
            <a:ext cx="34360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148" name="Google Shape;148;p5"/>
          <p:cNvSpPr txBox="1">
            <a:spLocks noGrp="1"/>
          </p:cNvSpPr>
          <p:nvPr>
            <p:ph type="subTitle" idx="4"/>
          </p:nvPr>
        </p:nvSpPr>
        <p:spPr>
          <a:xfrm>
            <a:off x="6648900" y="3988951"/>
            <a:ext cx="3436000" cy="131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49" name="Google Shape;149;p5"/>
          <p:cNvGrpSpPr/>
          <p:nvPr/>
        </p:nvGrpSpPr>
        <p:grpSpPr>
          <a:xfrm>
            <a:off x="1801197" y="5953811"/>
            <a:ext cx="207200" cy="207200"/>
            <a:chOff x="1666623" y="2623621"/>
            <a:chExt cx="155400" cy="155400"/>
          </a:xfrm>
        </p:grpSpPr>
        <p:sp>
          <p:nvSpPr>
            <p:cNvPr id="150" name="Google Shape;150;p5"/>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51" name="Google Shape;151;p5"/>
            <p:cNvSpPr/>
            <p:nvPr/>
          </p:nvSpPr>
          <p:spPr>
            <a:xfrm>
              <a:off x="1666623" y="2623621"/>
              <a:ext cx="155400" cy="155400"/>
            </a:xfrm>
            <a:prstGeom prst="star4">
              <a:avLst>
                <a:gd name="adj" fmla="val 23855"/>
              </a:avLst>
            </a:prstGeom>
            <a:solidFill>
              <a:schemeClr val="accen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52" name="Google Shape;152;p5"/>
          <p:cNvGrpSpPr/>
          <p:nvPr/>
        </p:nvGrpSpPr>
        <p:grpSpPr>
          <a:xfrm>
            <a:off x="10702897" y="785077"/>
            <a:ext cx="207200" cy="207200"/>
            <a:chOff x="1666623" y="2623621"/>
            <a:chExt cx="155400" cy="155400"/>
          </a:xfrm>
        </p:grpSpPr>
        <p:sp>
          <p:nvSpPr>
            <p:cNvPr id="153" name="Google Shape;153;p5"/>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54" name="Google Shape;154;p5"/>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55" name="Google Shape;155;p5"/>
          <p:cNvGrpSpPr/>
          <p:nvPr/>
        </p:nvGrpSpPr>
        <p:grpSpPr>
          <a:xfrm flipH="1">
            <a:off x="1200375" y="5414815"/>
            <a:ext cx="600812" cy="658788"/>
            <a:chOff x="1584644" y="2497374"/>
            <a:chExt cx="450609" cy="494091"/>
          </a:xfrm>
        </p:grpSpPr>
        <p:sp>
          <p:nvSpPr>
            <p:cNvPr id="156" name="Google Shape;156;p5"/>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5"/>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8" name="Google Shape;158;p5"/>
          <p:cNvGrpSpPr/>
          <p:nvPr/>
        </p:nvGrpSpPr>
        <p:grpSpPr>
          <a:xfrm flipH="1">
            <a:off x="10791509" y="912982"/>
            <a:ext cx="600812" cy="658788"/>
            <a:chOff x="1584644" y="2497374"/>
            <a:chExt cx="450609" cy="494091"/>
          </a:xfrm>
        </p:grpSpPr>
        <p:sp>
          <p:nvSpPr>
            <p:cNvPr id="159" name="Google Shape;159;p5"/>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5"/>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47617275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245"/>
        <p:cNvGrpSpPr/>
        <p:nvPr/>
      </p:nvGrpSpPr>
      <p:grpSpPr>
        <a:xfrm>
          <a:off x="0" y="0"/>
          <a:ext cx="0" cy="0"/>
          <a:chOff x="0" y="0"/>
          <a:chExt cx="0" cy="0"/>
        </a:xfrm>
      </p:grpSpPr>
      <p:grpSp>
        <p:nvGrpSpPr>
          <p:cNvPr id="246" name="Google Shape;246;p8"/>
          <p:cNvGrpSpPr/>
          <p:nvPr/>
        </p:nvGrpSpPr>
        <p:grpSpPr>
          <a:xfrm>
            <a:off x="-1135833" y="365100"/>
            <a:ext cx="12962600" cy="6148800"/>
            <a:chOff x="-851875" y="273825"/>
            <a:chExt cx="9721950" cy="4611600"/>
          </a:xfrm>
        </p:grpSpPr>
        <p:sp>
          <p:nvSpPr>
            <p:cNvPr id="247" name="Google Shape;247;p8"/>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 name="Google Shape;248;p8"/>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49" name="Google Shape;249;p8"/>
            <p:cNvGrpSpPr/>
            <p:nvPr/>
          </p:nvGrpSpPr>
          <p:grpSpPr>
            <a:xfrm>
              <a:off x="81691" y="785819"/>
              <a:ext cx="155400" cy="3538775"/>
              <a:chOff x="435991" y="785819"/>
              <a:chExt cx="155400" cy="3538775"/>
            </a:xfrm>
          </p:grpSpPr>
          <p:sp>
            <p:nvSpPr>
              <p:cNvPr id="250" name="Google Shape;250;p8"/>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8"/>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 name="Google Shape;252;p8"/>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 name="Google Shape;253;p8"/>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 name="Google Shape;254;p8"/>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 name="Google Shape;255;p8"/>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 name="Google Shape;256;p8"/>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 name="Google Shape;257;p8"/>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8" name="Google Shape;258;p8"/>
            <p:cNvGrpSpPr/>
            <p:nvPr/>
          </p:nvGrpSpPr>
          <p:grpSpPr>
            <a:xfrm>
              <a:off x="435991" y="785819"/>
              <a:ext cx="155400" cy="3538775"/>
              <a:chOff x="435991" y="785819"/>
              <a:chExt cx="155400" cy="3538775"/>
            </a:xfrm>
          </p:grpSpPr>
          <p:sp>
            <p:nvSpPr>
              <p:cNvPr id="259" name="Google Shape;259;p8"/>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8"/>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8"/>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 name="Google Shape;262;p8"/>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 name="Google Shape;263;p8"/>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8"/>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8"/>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8"/>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67" name="Google Shape;267;p8"/>
            <p:cNvGrpSpPr/>
            <p:nvPr/>
          </p:nvGrpSpPr>
          <p:grpSpPr>
            <a:xfrm>
              <a:off x="161500" y="826619"/>
              <a:ext cx="352200" cy="3457175"/>
              <a:chOff x="161500" y="826619"/>
              <a:chExt cx="352200" cy="3457175"/>
            </a:xfrm>
          </p:grpSpPr>
          <p:sp>
            <p:nvSpPr>
              <p:cNvPr id="268" name="Google Shape;268;p8"/>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8"/>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8"/>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 name="Google Shape;271;p8"/>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 name="Google Shape;272;p8"/>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 name="Google Shape;273;p8"/>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8"/>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8"/>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276" name="Google Shape;276;p8"/>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277" name="Google Shape;277;p8"/>
          <p:cNvSpPr txBox="1">
            <a:spLocks noGrp="1"/>
          </p:cNvSpPr>
          <p:nvPr>
            <p:ph type="title"/>
          </p:nvPr>
        </p:nvSpPr>
        <p:spPr>
          <a:xfrm>
            <a:off x="2680213" y="1947064"/>
            <a:ext cx="7118000" cy="30524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4800"/>
              <a:buNone/>
              <a:defRPr sz="12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grpSp>
        <p:nvGrpSpPr>
          <p:cNvPr id="278" name="Google Shape;278;p8"/>
          <p:cNvGrpSpPr/>
          <p:nvPr/>
        </p:nvGrpSpPr>
        <p:grpSpPr>
          <a:xfrm>
            <a:off x="2084797" y="1058811"/>
            <a:ext cx="207200" cy="207200"/>
            <a:chOff x="1666623" y="2623621"/>
            <a:chExt cx="155400" cy="155400"/>
          </a:xfrm>
        </p:grpSpPr>
        <p:sp>
          <p:nvSpPr>
            <p:cNvPr id="279" name="Google Shape;279;p8"/>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80" name="Google Shape;280;p8"/>
            <p:cNvSpPr/>
            <p:nvPr/>
          </p:nvSpPr>
          <p:spPr>
            <a:xfrm>
              <a:off x="1666623" y="2623621"/>
              <a:ext cx="155400" cy="155400"/>
            </a:xfrm>
            <a:prstGeom prst="star4">
              <a:avLst>
                <a:gd name="adj" fmla="val 23855"/>
              </a:avLst>
            </a:prstGeom>
            <a:solidFill>
              <a:schemeClr val="accent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281" name="Google Shape;281;p8"/>
          <p:cNvGrpSpPr/>
          <p:nvPr/>
        </p:nvGrpSpPr>
        <p:grpSpPr>
          <a:xfrm rot="-4953182" flipH="1">
            <a:off x="1351456" y="1069964"/>
            <a:ext cx="600773" cy="658744"/>
            <a:chOff x="1584644" y="2497374"/>
            <a:chExt cx="450609" cy="494091"/>
          </a:xfrm>
        </p:grpSpPr>
        <p:sp>
          <p:nvSpPr>
            <p:cNvPr id="282" name="Google Shape;282;p8"/>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8"/>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84" name="Google Shape;284;p8"/>
          <p:cNvGrpSpPr/>
          <p:nvPr/>
        </p:nvGrpSpPr>
        <p:grpSpPr>
          <a:xfrm>
            <a:off x="10883297" y="5804811"/>
            <a:ext cx="207200" cy="207200"/>
            <a:chOff x="1666623" y="2623621"/>
            <a:chExt cx="155400" cy="155400"/>
          </a:xfrm>
        </p:grpSpPr>
        <p:sp>
          <p:nvSpPr>
            <p:cNvPr id="285" name="Google Shape;285;p8"/>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86" name="Google Shape;286;p8"/>
            <p:cNvSpPr/>
            <p:nvPr/>
          </p:nvSpPr>
          <p:spPr>
            <a:xfrm>
              <a:off x="1666623" y="2623621"/>
              <a:ext cx="155400" cy="155400"/>
            </a:xfrm>
            <a:prstGeom prst="star4">
              <a:avLst>
                <a:gd name="adj" fmla="val 23855"/>
              </a:avLst>
            </a:prstGeom>
            <a:solidFill>
              <a:schemeClr val="accent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spTree>
    <p:extLst>
      <p:ext uri="{BB962C8B-B14F-4D97-AF65-F5344CB8AC3E}">
        <p14:creationId xmlns:p14="http://schemas.microsoft.com/office/powerpoint/2010/main" val="7043119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accent3"/>
        </a:solidFill>
        <a:effectLst/>
      </p:bgPr>
    </p:bg>
    <p:spTree>
      <p:nvGrpSpPr>
        <p:cNvPr id="1" name="Shape 287"/>
        <p:cNvGrpSpPr/>
        <p:nvPr/>
      </p:nvGrpSpPr>
      <p:grpSpPr>
        <a:xfrm>
          <a:off x="0" y="0"/>
          <a:ext cx="0" cy="0"/>
          <a:chOff x="0" y="0"/>
          <a:chExt cx="0" cy="0"/>
        </a:xfrm>
      </p:grpSpPr>
      <p:grpSp>
        <p:nvGrpSpPr>
          <p:cNvPr id="288" name="Google Shape;288;p9"/>
          <p:cNvGrpSpPr/>
          <p:nvPr/>
        </p:nvGrpSpPr>
        <p:grpSpPr>
          <a:xfrm>
            <a:off x="-1135833" y="365100"/>
            <a:ext cx="12962600" cy="6148800"/>
            <a:chOff x="-851875" y="273825"/>
            <a:chExt cx="9721950" cy="4611600"/>
          </a:xfrm>
        </p:grpSpPr>
        <p:sp>
          <p:nvSpPr>
            <p:cNvPr id="289" name="Google Shape;289;p9"/>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 name="Google Shape;290;p9"/>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91" name="Google Shape;291;p9"/>
            <p:cNvGrpSpPr/>
            <p:nvPr/>
          </p:nvGrpSpPr>
          <p:grpSpPr>
            <a:xfrm>
              <a:off x="81691" y="785819"/>
              <a:ext cx="155400" cy="3538775"/>
              <a:chOff x="435991" y="785819"/>
              <a:chExt cx="155400" cy="3538775"/>
            </a:xfrm>
          </p:grpSpPr>
          <p:sp>
            <p:nvSpPr>
              <p:cNvPr id="292" name="Google Shape;292;p9"/>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 name="Google Shape;293;p9"/>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4" name="Google Shape;294;p9"/>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 name="Google Shape;295;p9"/>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 name="Google Shape;296;p9"/>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 name="Google Shape;297;p9"/>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 name="Google Shape;298;p9"/>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 name="Google Shape;299;p9"/>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0" name="Google Shape;300;p9"/>
            <p:cNvGrpSpPr/>
            <p:nvPr/>
          </p:nvGrpSpPr>
          <p:grpSpPr>
            <a:xfrm>
              <a:off x="435991" y="785819"/>
              <a:ext cx="155400" cy="3538775"/>
              <a:chOff x="435991" y="785819"/>
              <a:chExt cx="155400" cy="3538775"/>
            </a:xfrm>
          </p:grpSpPr>
          <p:sp>
            <p:nvSpPr>
              <p:cNvPr id="301" name="Google Shape;301;p9"/>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 name="Google Shape;302;p9"/>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 name="Google Shape;303;p9"/>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9"/>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9"/>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9"/>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 name="Google Shape;307;p9"/>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 name="Google Shape;308;p9"/>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9" name="Google Shape;309;p9"/>
            <p:cNvGrpSpPr/>
            <p:nvPr/>
          </p:nvGrpSpPr>
          <p:grpSpPr>
            <a:xfrm>
              <a:off x="161500" y="826619"/>
              <a:ext cx="352200" cy="3457175"/>
              <a:chOff x="161500" y="826619"/>
              <a:chExt cx="352200" cy="3457175"/>
            </a:xfrm>
          </p:grpSpPr>
          <p:sp>
            <p:nvSpPr>
              <p:cNvPr id="310" name="Google Shape;310;p9"/>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 name="Google Shape;311;p9"/>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 name="Google Shape;312;p9"/>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 name="Google Shape;313;p9"/>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9"/>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9"/>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9"/>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9"/>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318" name="Google Shape;318;p9"/>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grpSp>
        <p:nvGrpSpPr>
          <p:cNvPr id="319" name="Google Shape;319;p9"/>
          <p:cNvGrpSpPr/>
          <p:nvPr/>
        </p:nvGrpSpPr>
        <p:grpSpPr>
          <a:xfrm>
            <a:off x="2406013" y="1487199"/>
            <a:ext cx="7745453" cy="3883600"/>
            <a:chOff x="1931858" y="1215607"/>
            <a:chExt cx="5809090" cy="2912700"/>
          </a:xfrm>
        </p:grpSpPr>
        <p:sp>
          <p:nvSpPr>
            <p:cNvPr id="320" name="Google Shape;320;p9"/>
            <p:cNvSpPr/>
            <p:nvPr/>
          </p:nvSpPr>
          <p:spPr>
            <a:xfrm>
              <a:off x="1990548" y="1215607"/>
              <a:ext cx="5750400" cy="2912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 name="Google Shape;321;p9"/>
            <p:cNvSpPr/>
            <p:nvPr/>
          </p:nvSpPr>
          <p:spPr>
            <a:xfrm rot="5400000" flipH="1">
              <a:off x="1931858" y="3265627"/>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9"/>
            <p:cNvSpPr/>
            <p:nvPr/>
          </p:nvSpPr>
          <p:spPr>
            <a:xfrm rot="5400000" flipH="1">
              <a:off x="1931858" y="285380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9"/>
            <p:cNvSpPr/>
            <p:nvPr/>
          </p:nvSpPr>
          <p:spPr>
            <a:xfrm rot="5400000" flipH="1">
              <a:off x="1931858" y="2441977"/>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 name="Google Shape;324;p9"/>
            <p:cNvSpPr/>
            <p:nvPr/>
          </p:nvSpPr>
          <p:spPr>
            <a:xfrm rot="5400000" flipH="1">
              <a:off x="1931858" y="203015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9"/>
            <p:cNvSpPr/>
            <p:nvPr/>
          </p:nvSpPr>
          <p:spPr>
            <a:xfrm rot="5400000" flipH="1">
              <a:off x="1931858" y="1618327"/>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9"/>
            <p:cNvSpPr/>
            <p:nvPr/>
          </p:nvSpPr>
          <p:spPr>
            <a:xfrm rot="5400000" flipH="1">
              <a:off x="1931858" y="367745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27" name="Google Shape;327;p9"/>
          <p:cNvSpPr txBox="1">
            <a:spLocks noGrp="1"/>
          </p:cNvSpPr>
          <p:nvPr>
            <p:ph type="subTitle" idx="1"/>
          </p:nvPr>
        </p:nvSpPr>
        <p:spPr>
          <a:xfrm>
            <a:off x="3582000" y="3225033"/>
            <a:ext cx="5393600" cy="1429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28" name="Google Shape;328;p9"/>
          <p:cNvSpPr txBox="1">
            <a:spLocks noGrp="1"/>
          </p:cNvSpPr>
          <p:nvPr>
            <p:ph type="title"/>
          </p:nvPr>
        </p:nvSpPr>
        <p:spPr>
          <a:xfrm>
            <a:off x="4062533" y="2449335"/>
            <a:ext cx="44228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329" name="Google Shape;329;p9"/>
          <p:cNvGrpSpPr/>
          <p:nvPr/>
        </p:nvGrpSpPr>
        <p:grpSpPr>
          <a:xfrm>
            <a:off x="11033997" y="5912061"/>
            <a:ext cx="207200" cy="207200"/>
            <a:chOff x="1666623" y="2623621"/>
            <a:chExt cx="155400" cy="155400"/>
          </a:xfrm>
        </p:grpSpPr>
        <p:sp>
          <p:nvSpPr>
            <p:cNvPr id="330" name="Google Shape;330;p9"/>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331" name="Google Shape;331;p9"/>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332" name="Google Shape;332;p9"/>
          <p:cNvGrpSpPr/>
          <p:nvPr/>
        </p:nvGrpSpPr>
        <p:grpSpPr>
          <a:xfrm>
            <a:off x="10598464" y="1170511"/>
            <a:ext cx="207200" cy="207200"/>
            <a:chOff x="1666623" y="2623621"/>
            <a:chExt cx="155400" cy="155400"/>
          </a:xfrm>
        </p:grpSpPr>
        <p:sp>
          <p:nvSpPr>
            <p:cNvPr id="333" name="Google Shape;333;p9"/>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334" name="Google Shape;334;p9"/>
            <p:cNvSpPr/>
            <p:nvPr/>
          </p:nvSpPr>
          <p:spPr>
            <a:xfrm>
              <a:off x="1666623" y="2623621"/>
              <a:ext cx="155400" cy="155400"/>
            </a:xfrm>
            <a:prstGeom prst="star4">
              <a:avLst>
                <a:gd name="adj" fmla="val 23855"/>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335" name="Google Shape;335;p9"/>
          <p:cNvGrpSpPr/>
          <p:nvPr/>
        </p:nvGrpSpPr>
        <p:grpSpPr>
          <a:xfrm rot="-5107757" flipH="1">
            <a:off x="10858955" y="578288"/>
            <a:ext cx="600759" cy="658729"/>
            <a:chOff x="1584644" y="2497374"/>
            <a:chExt cx="450609" cy="494091"/>
          </a:xfrm>
        </p:grpSpPr>
        <p:sp>
          <p:nvSpPr>
            <p:cNvPr id="336" name="Google Shape;336;p9"/>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 name="Google Shape;337;p9"/>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73947916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38"/>
        <p:cNvGrpSpPr/>
        <p:nvPr/>
      </p:nvGrpSpPr>
      <p:grpSpPr>
        <a:xfrm>
          <a:off x="0" y="0"/>
          <a:ext cx="0" cy="0"/>
          <a:chOff x="0" y="0"/>
          <a:chExt cx="0" cy="0"/>
        </a:xfrm>
      </p:grpSpPr>
      <p:sp>
        <p:nvSpPr>
          <p:cNvPr id="339" name="Google Shape;339;p10"/>
          <p:cNvSpPr txBox="1">
            <a:spLocks noGrp="1"/>
          </p:cNvSpPr>
          <p:nvPr>
            <p:ph type="body" idx="1"/>
          </p:nvPr>
        </p:nvSpPr>
        <p:spPr>
          <a:xfrm>
            <a:off x="2015340" y="5355633"/>
            <a:ext cx="8528000" cy="638400"/>
          </a:xfrm>
          <a:prstGeom prst="rect">
            <a:avLst/>
          </a:prstGeom>
        </p:spPr>
        <p:txBody>
          <a:bodyPr spcFirstLastPara="1" wrap="square" lIns="91425" tIns="91425" rIns="91425" bIns="91425" anchor="ctr" anchorCtr="0">
            <a:noAutofit/>
          </a:bodyPr>
          <a:lstStyle>
            <a:lvl1pPr marL="609585" lvl="0" indent="-304792" algn="ctr">
              <a:lnSpc>
                <a:spcPct val="100000"/>
              </a:lnSpc>
              <a:spcBef>
                <a:spcPts val="0"/>
              </a:spcBef>
              <a:spcAft>
                <a:spcPts val="0"/>
              </a:spcAft>
              <a:buSzPts val="1400"/>
              <a:buNone/>
              <a:defRPr sz="4000">
                <a:latin typeface="Londrina Solid"/>
                <a:ea typeface="Londrina Solid"/>
                <a:cs typeface="Londrina Solid"/>
                <a:sym typeface="Londrina Solid"/>
              </a:defRPr>
            </a:lvl1pPr>
          </a:lstStyle>
          <a:p>
            <a:endParaRPr/>
          </a:p>
        </p:txBody>
      </p:sp>
    </p:spTree>
    <p:extLst>
      <p:ext uri="{BB962C8B-B14F-4D97-AF65-F5344CB8AC3E}">
        <p14:creationId xmlns:p14="http://schemas.microsoft.com/office/powerpoint/2010/main" val="16499772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chemeClr val="accent3"/>
        </a:solidFill>
        <a:effectLst/>
      </p:bgPr>
    </p:bg>
    <p:spTree>
      <p:nvGrpSpPr>
        <p:cNvPr id="1" name="Shape 399"/>
        <p:cNvGrpSpPr/>
        <p:nvPr/>
      </p:nvGrpSpPr>
      <p:grpSpPr>
        <a:xfrm>
          <a:off x="0" y="0"/>
          <a:ext cx="0" cy="0"/>
          <a:chOff x="0" y="0"/>
          <a:chExt cx="0" cy="0"/>
        </a:xfrm>
      </p:grpSpPr>
      <p:grpSp>
        <p:nvGrpSpPr>
          <p:cNvPr id="400" name="Google Shape;400;p13"/>
          <p:cNvGrpSpPr/>
          <p:nvPr/>
        </p:nvGrpSpPr>
        <p:grpSpPr>
          <a:xfrm>
            <a:off x="-1135833" y="365100"/>
            <a:ext cx="12962600" cy="6148800"/>
            <a:chOff x="-851875" y="273825"/>
            <a:chExt cx="9721950" cy="4611600"/>
          </a:xfrm>
        </p:grpSpPr>
        <p:sp>
          <p:nvSpPr>
            <p:cNvPr id="401" name="Google Shape;401;p13"/>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 name="Google Shape;402;p13"/>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403" name="Google Shape;403;p13"/>
            <p:cNvGrpSpPr/>
            <p:nvPr/>
          </p:nvGrpSpPr>
          <p:grpSpPr>
            <a:xfrm>
              <a:off x="81691" y="785819"/>
              <a:ext cx="155400" cy="3538775"/>
              <a:chOff x="435991" y="785819"/>
              <a:chExt cx="155400" cy="3538775"/>
            </a:xfrm>
          </p:grpSpPr>
          <p:sp>
            <p:nvSpPr>
              <p:cNvPr id="404" name="Google Shape;404;p13"/>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 name="Google Shape;405;p13"/>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13"/>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 name="Google Shape;407;p13"/>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 name="Google Shape;408;p13"/>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 name="Google Shape;409;p13"/>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13"/>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13"/>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2" name="Google Shape;412;p13"/>
            <p:cNvGrpSpPr/>
            <p:nvPr/>
          </p:nvGrpSpPr>
          <p:grpSpPr>
            <a:xfrm>
              <a:off x="435991" y="785819"/>
              <a:ext cx="155400" cy="3538775"/>
              <a:chOff x="435991" y="785819"/>
              <a:chExt cx="155400" cy="3538775"/>
            </a:xfrm>
          </p:grpSpPr>
          <p:sp>
            <p:nvSpPr>
              <p:cNvPr id="413" name="Google Shape;413;p13"/>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13"/>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 name="Google Shape;415;p13"/>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 name="Google Shape;416;p13"/>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7" name="Google Shape;417;p13"/>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8" name="Google Shape;418;p13"/>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 name="Google Shape;419;p13"/>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 name="Google Shape;420;p13"/>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21" name="Google Shape;421;p13"/>
            <p:cNvGrpSpPr/>
            <p:nvPr/>
          </p:nvGrpSpPr>
          <p:grpSpPr>
            <a:xfrm>
              <a:off x="161500" y="826619"/>
              <a:ext cx="352200" cy="3457175"/>
              <a:chOff x="161500" y="826619"/>
              <a:chExt cx="352200" cy="3457175"/>
            </a:xfrm>
          </p:grpSpPr>
          <p:sp>
            <p:nvSpPr>
              <p:cNvPr id="422" name="Google Shape;422;p13"/>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13"/>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 name="Google Shape;424;p13"/>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 name="Google Shape;425;p13"/>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13"/>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 name="Google Shape;427;p13"/>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 name="Google Shape;428;p13"/>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 name="Google Shape;429;p13"/>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430" name="Google Shape;430;p13"/>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431" name="Google Shape;431;p13"/>
          <p:cNvSpPr txBox="1">
            <a:spLocks noGrp="1"/>
          </p:cNvSpPr>
          <p:nvPr>
            <p:ph type="title"/>
          </p:nvPr>
        </p:nvSpPr>
        <p:spPr>
          <a:xfrm>
            <a:off x="1053733" y="716000"/>
            <a:ext cx="10187600" cy="481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None/>
              <a:defRPr>
                <a:solidFill>
                  <a:schemeClr val="accent1"/>
                </a:solidFill>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32" name="Google Shape;432;p13"/>
          <p:cNvSpPr txBox="1">
            <a:spLocks noGrp="1"/>
          </p:cNvSpPr>
          <p:nvPr>
            <p:ph type="title" idx="2"/>
          </p:nvPr>
        </p:nvSpPr>
        <p:spPr>
          <a:xfrm>
            <a:off x="3087413" y="266187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33" name="Google Shape;433;p13"/>
          <p:cNvSpPr txBox="1">
            <a:spLocks noGrp="1"/>
          </p:cNvSpPr>
          <p:nvPr>
            <p:ph type="subTitle" idx="1"/>
          </p:nvPr>
        </p:nvSpPr>
        <p:spPr>
          <a:xfrm>
            <a:off x="3087417" y="3186665"/>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4" name="Google Shape;434;p13"/>
          <p:cNvSpPr txBox="1">
            <a:spLocks noGrp="1"/>
          </p:cNvSpPr>
          <p:nvPr>
            <p:ph type="title" idx="3" hasCustomPrompt="1"/>
          </p:nvPr>
        </p:nvSpPr>
        <p:spPr>
          <a:xfrm>
            <a:off x="3874000" y="2102165"/>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sp>
        <p:nvSpPr>
          <p:cNvPr id="435" name="Google Shape;435;p13"/>
          <p:cNvSpPr txBox="1">
            <a:spLocks noGrp="1"/>
          </p:cNvSpPr>
          <p:nvPr>
            <p:ph type="title" idx="4"/>
          </p:nvPr>
        </p:nvSpPr>
        <p:spPr>
          <a:xfrm>
            <a:off x="6546248" y="266187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36" name="Google Shape;436;p13"/>
          <p:cNvSpPr txBox="1">
            <a:spLocks noGrp="1"/>
          </p:cNvSpPr>
          <p:nvPr>
            <p:ph type="subTitle" idx="5"/>
          </p:nvPr>
        </p:nvSpPr>
        <p:spPr>
          <a:xfrm>
            <a:off x="6546248" y="3186665"/>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7" name="Google Shape;437;p13"/>
          <p:cNvSpPr txBox="1">
            <a:spLocks noGrp="1"/>
          </p:cNvSpPr>
          <p:nvPr>
            <p:ph type="title" idx="6" hasCustomPrompt="1"/>
          </p:nvPr>
        </p:nvSpPr>
        <p:spPr>
          <a:xfrm>
            <a:off x="7332833" y="2102165"/>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sp>
        <p:nvSpPr>
          <p:cNvPr id="438" name="Google Shape;438;p13"/>
          <p:cNvSpPr txBox="1">
            <a:spLocks noGrp="1"/>
          </p:cNvSpPr>
          <p:nvPr>
            <p:ph type="title" idx="7"/>
          </p:nvPr>
        </p:nvSpPr>
        <p:spPr>
          <a:xfrm>
            <a:off x="3087413" y="465095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39" name="Google Shape;439;p13"/>
          <p:cNvSpPr txBox="1">
            <a:spLocks noGrp="1"/>
          </p:cNvSpPr>
          <p:nvPr>
            <p:ph type="subTitle" idx="8"/>
          </p:nvPr>
        </p:nvSpPr>
        <p:spPr>
          <a:xfrm>
            <a:off x="3087413" y="5175759"/>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0" name="Google Shape;440;p13"/>
          <p:cNvSpPr txBox="1">
            <a:spLocks noGrp="1"/>
          </p:cNvSpPr>
          <p:nvPr>
            <p:ph type="title" idx="9" hasCustomPrompt="1"/>
          </p:nvPr>
        </p:nvSpPr>
        <p:spPr>
          <a:xfrm>
            <a:off x="3874000" y="4082167"/>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sp>
        <p:nvSpPr>
          <p:cNvPr id="441" name="Google Shape;441;p13"/>
          <p:cNvSpPr txBox="1">
            <a:spLocks noGrp="1"/>
          </p:cNvSpPr>
          <p:nvPr>
            <p:ph type="title" idx="13"/>
          </p:nvPr>
        </p:nvSpPr>
        <p:spPr>
          <a:xfrm>
            <a:off x="6546248" y="4650956"/>
            <a:ext cx="28468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933"/>
            </a:lvl1pPr>
            <a:lvl2pPr lvl="1" algn="ctr" rtl="0">
              <a:spcBef>
                <a:spcPts val="0"/>
              </a:spcBef>
              <a:spcAft>
                <a:spcPts val="0"/>
              </a:spcAft>
              <a:buSzPts val="2000"/>
              <a:buNone/>
              <a:defRPr sz="2667"/>
            </a:lvl2pPr>
            <a:lvl3pPr lvl="2" algn="ctr" rtl="0">
              <a:spcBef>
                <a:spcPts val="0"/>
              </a:spcBef>
              <a:spcAft>
                <a:spcPts val="0"/>
              </a:spcAft>
              <a:buSzPts val="2000"/>
              <a:buNone/>
              <a:defRPr sz="2667"/>
            </a:lvl3pPr>
            <a:lvl4pPr lvl="3" algn="ctr" rtl="0">
              <a:spcBef>
                <a:spcPts val="0"/>
              </a:spcBef>
              <a:spcAft>
                <a:spcPts val="0"/>
              </a:spcAft>
              <a:buSzPts val="2000"/>
              <a:buNone/>
              <a:defRPr sz="2667"/>
            </a:lvl4pPr>
            <a:lvl5pPr lvl="4" algn="ctr" rtl="0">
              <a:spcBef>
                <a:spcPts val="0"/>
              </a:spcBef>
              <a:spcAft>
                <a:spcPts val="0"/>
              </a:spcAft>
              <a:buSzPts val="2000"/>
              <a:buNone/>
              <a:defRPr sz="2667"/>
            </a:lvl5pPr>
            <a:lvl6pPr lvl="5" algn="ctr" rtl="0">
              <a:spcBef>
                <a:spcPts val="0"/>
              </a:spcBef>
              <a:spcAft>
                <a:spcPts val="0"/>
              </a:spcAft>
              <a:buSzPts val="2000"/>
              <a:buNone/>
              <a:defRPr sz="2667"/>
            </a:lvl6pPr>
            <a:lvl7pPr lvl="6" algn="ctr" rtl="0">
              <a:spcBef>
                <a:spcPts val="0"/>
              </a:spcBef>
              <a:spcAft>
                <a:spcPts val="0"/>
              </a:spcAft>
              <a:buSzPts val="2000"/>
              <a:buNone/>
              <a:defRPr sz="2667"/>
            </a:lvl7pPr>
            <a:lvl8pPr lvl="7" algn="ctr" rtl="0">
              <a:spcBef>
                <a:spcPts val="0"/>
              </a:spcBef>
              <a:spcAft>
                <a:spcPts val="0"/>
              </a:spcAft>
              <a:buSzPts val="2000"/>
              <a:buNone/>
              <a:defRPr sz="2667"/>
            </a:lvl8pPr>
            <a:lvl9pPr lvl="8" algn="ctr" rtl="0">
              <a:spcBef>
                <a:spcPts val="0"/>
              </a:spcBef>
              <a:spcAft>
                <a:spcPts val="0"/>
              </a:spcAft>
              <a:buSzPts val="2000"/>
              <a:buNone/>
              <a:defRPr sz="2667"/>
            </a:lvl9pPr>
          </a:lstStyle>
          <a:p>
            <a:endParaRPr/>
          </a:p>
        </p:txBody>
      </p:sp>
      <p:sp>
        <p:nvSpPr>
          <p:cNvPr id="442" name="Google Shape;442;p13"/>
          <p:cNvSpPr txBox="1">
            <a:spLocks noGrp="1"/>
          </p:cNvSpPr>
          <p:nvPr>
            <p:ph type="subTitle" idx="14"/>
          </p:nvPr>
        </p:nvSpPr>
        <p:spPr>
          <a:xfrm>
            <a:off x="6546248" y="5175759"/>
            <a:ext cx="2846800" cy="61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3" name="Google Shape;443;p13"/>
          <p:cNvSpPr txBox="1">
            <a:spLocks noGrp="1"/>
          </p:cNvSpPr>
          <p:nvPr>
            <p:ph type="title" idx="15" hasCustomPrompt="1"/>
          </p:nvPr>
        </p:nvSpPr>
        <p:spPr>
          <a:xfrm>
            <a:off x="7332833" y="4082167"/>
            <a:ext cx="1273600" cy="5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r>
              <a:t>xx%</a:t>
            </a:r>
          </a:p>
        </p:txBody>
      </p:sp>
      <p:grpSp>
        <p:nvGrpSpPr>
          <p:cNvPr id="444" name="Google Shape;444;p13"/>
          <p:cNvGrpSpPr/>
          <p:nvPr/>
        </p:nvGrpSpPr>
        <p:grpSpPr>
          <a:xfrm>
            <a:off x="10403031" y="1234911"/>
            <a:ext cx="207200" cy="207200"/>
            <a:chOff x="1666623" y="2623621"/>
            <a:chExt cx="155400" cy="155400"/>
          </a:xfrm>
        </p:grpSpPr>
        <p:sp>
          <p:nvSpPr>
            <p:cNvPr id="445" name="Google Shape;445;p13"/>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446" name="Google Shape;446;p13"/>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447" name="Google Shape;447;p13"/>
          <p:cNvGrpSpPr/>
          <p:nvPr/>
        </p:nvGrpSpPr>
        <p:grpSpPr>
          <a:xfrm flipH="1">
            <a:off x="10491642" y="1362815"/>
            <a:ext cx="600812" cy="658788"/>
            <a:chOff x="1584644" y="2497374"/>
            <a:chExt cx="450609" cy="494091"/>
          </a:xfrm>
        </p:grpSpPr>
        <p:sp>
          <p:nvSpPr>
            <p:cNvPr id="448" name="Google Shape;448;p13"/>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 name="Google Shape;449;p13"/>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49270430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text">
  <p:cSld name="Title and text">
    <p:bg>
      <p:bgPr>
        <a:solidFill>
          <a:schemeClr val="accent3"/>
        </a:solidFill>
        <a:effectLst/>
      </p:bgPr>
    </p:bg>
    <p:spTree>
      <p:nvGrpSpPr>
        <p:cNvPr id="1" name="Shape 862"/>
        <p:cNvGrpSpPr/>
        <p:nvPr/>
      </p:nvGrpSpPr>
      <p:grpSpPr>
        <a:xfrm>
          <a:off x="0" y="0"/>
          <a:ext cx="0" cy="0"/>
          <a:chOff x="0" y="0"/>
          <a:chExt cx="0" cy="0"/>
        </a:xfrm>
      </p:grpSpPr>
      <p:grpSp>
        <p:nvGrpSpPr>
          <p:cNvPr id="863" name="Google Shape;863;p24"/>
          <p:cNvGrpSpPr/>
          <p:nvPr/>
        </p:nvGrpSpPr>
        <p:grpSpPr>
          <a:xfrm>
            <a:off x="-1135833" y="365100"/>
            <a:ext cx="12962600" cy="6148800"/>
            <a:chOff x="-851875" y="273825"/>
            <a:chExt cx="9721950" cy="4611600"/>
          </a:xfrm>
        </p:grpSpPr>
        <p:sp>
          <p:nvSpPr>
            <p:cNvPr id="864" name="Google Shape;864;p24"/>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 name="Google Shape;865;p24"/>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66" name="Google Shape;866;p24"/>
            <p:cNvGrpSpPr/>
            <p:nvPr/>
          </p:nvGrpSpPr>
          <p:grpSpPr>
            <a:xfrm>
              <a:off x="81691" y="785819"/>
              <a:ext cx="155400" cy="3538775"/>
              <a:chOff x="435991" y="785819"/>
              <a:chExt cx="155400" cy="3538775"/>
            </a:xfrm>
          </p:grpSpPr>
          <p:sp>
            <p:nvSpPr>
              <p:cNvPr id="867" name="Google Shape;867;p2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2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 name="Google Shape;869;p2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 name="Google Shape;870;p2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 name="Google Shape;871;p2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2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 name="Google Shape;873;p2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 name="Google Shape;874;p2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75" name="Google Shape;875;p24"/>
            <p:cNvGrpSpPr/>
            <p:nvPr/>
          </p:nvGrpSpPr>
          <p:grpSpPr>
            <a:xfrm>
              <a:off x="435991" y="785819"/>
              <a:ext cx="155400" cy="3538775"/>
              <a:chOff x="435991" y="785819"/>
              <a:chExt cx="155400" cy="3538775"/>
            </a:xfrm>
          </p:grpSpPr>
          <p:sp>
            <p:nvSpPr>
              <p:cNvPr id="876" name="Google Shape;876;p24"/>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24"/>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 name="Google Shape;878;p24"/>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 name="Google Shape;879;p24"/>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 name="Google Shape;880;p24"/>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 name="Google Shape;881;p24"/>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 name="Google Shape;882;p24"/>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 name="Google Shape;883;p24"/>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4" name="Google Shape;884;p24"/>
            <p:cNvGrpSpPr/>
            <p:nvPr/>
          </p:nvGrpSpPr>
          <p:grpSpPr>
            <a:xfrm>
              <a:off x="161500" y="826619"/>
              <a:ext cx="352200" cy="3457175"/>
              <a:chOff x="161500" y="826619"/>
              <a:chExt cx="352200" cy="3457175"/>
            </a:xfrm>
          </p:grpSpPr>
          <p:sp>
            <p:nvSpPr>
              <p:cNvPr id="885" name="Google Shape;885;p24"/>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6" name="Google Shape;886;p24"/>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 name="Google Shape;887;p24"/>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 name="Google Shape;888;p24"/>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 name="Google Shape;889;p24"/>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24"/>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24"/>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 name="Google Shape;892;p24"/>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893" name="Google Shape;893;p24"/>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894" name="Google Shape;894;p24"/>
          <p:cNvSpPr txBox="1">
            <a:spLocks noGrp="1"/>
          </p:cNvSpPr>
          <p:nvPr>
            <p:ph type="title"/>
          </p:nvPr>
        </p:nvSpPr>
        <p:spPr>
          <a:xfrm>
            <a:off x="1332867" y="2648617"/>
            <a:ext cx="4303600" cy="487600"/>
          </a:xfrm>
          <a:prstGeom prst="rect">
            <a:avLst/>
          </a:prstGeom>
        </p:spPr>
        <p:txBody>
          <a:bodyPr spcFirstLastPara="1" wrap="square" lIns="91425" tIns="91425" rIns="91425" bIns="91425" anchor="ctr" anchorCtr="0">
            <a:noAutofit/>
          </a:bodyPr>
          <a:lstStyle>
            <a:lvl1pPr lvl="0" rtl="0">
              <a:spcBef>
                <a:spcPts val="0"/>
              </a:spcBef>
              <a:spcAft>
                <a:spcPts val="0"/>
              </a:spcAft>
              <a:buSzPts val="3200"/>
              <a:buNone/>
              <a:defRPr>
                <a:solidFill>
                  <a:schemeClr val="accent1"/>
                </a:solidFill>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95" name="Google Shape;895;p24"/>
          <p:cNvSpPr txBox="1">
            <a:spLocks noGrp="1"/>
          </p:cNvSpPr>
          <p:nvPr>
            <p:ph type="subTitle" idx="1"/>
          </p:nvPr>
        </p:nvSpPr>
        <p:spPr>
          <a:xfrm>
            <a:off x="1332867" y="3355351"/>
            <a:ext cx="4303600" cy="10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643363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text 2">
  <p:cSld name="Title and text 2">
    <p:bg>
      <p:bgPr>
        <a:solidFill>
          <a:schemeClr val="accent3"/>
        </a:solidFill>
        <a:effectLst/>
      </p:bgPr>
    </p:bg>
    <p:spTree>
      <p:nvGrpSpPr>
        <p:cNvPr id="1" name="Shape 930"/>
        <p:cNvGrpSpPr/>
        <p:nvPr/>
      </p:nvGrpSpPr>
      <p:grpSpPr>
        <a:xfrm>
          <a:off x="0" y="0"/>
          <a:ext cx="0" cy="0"/>
          <a:chOff x="0" y="0"/>
          <a:chExt cx="0" cy="0"/>
        </a:xfrm>
      </p:grpSpPr>
      <p:grpSp>
        <p:nvGrpSpPr>
          <p:cNvPr id="931" name="Google Shape;931;p26"/>
          <p:cNvGrpSpPr/>
          <p:nvPr/>
        </p:nvGrpSpPr>
        <p:grpSpPr>
          <a:xfrm>
            <a:off x="-1135833" y="365100"/>
            <a:ext cx="12962600" cy="6148800"/>
            <a:chOff x="-851875" y="273825"/>
            <a:chExt cx="9721950" cy="4611600"/>
          </a:xfrm>
        </p:grpSpPr>
        <p:sp>
          <p:nvSpPr>
            <p:cNvPr id="932" name="Google Shape;932;p26"/>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26"/>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934" name="Google Shape;934;p26"/>
            <p:cNvGrpSpPr/>
            <p:nvPr/>
          </p:nvGrpSpPr>
          <p:grpSpPr>
            <a:xfrm>
              <a:off x="81691" y="785819"/>
              <a:ext cx="155400" cy="3538775"/>
              <a:chOff x="435991" y="785819"/>
              <a:chExt cx="155400" cy="3538775"/>
            </a:xfrm>
          </p:grpSpPr>
          <p:sp>
            <p:nvSpPr>
              <p:cNvPr id="935" name="Google Shape;935;p26"/>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 name="Google Shape;936;p26"/>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26"/>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26"/>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 name="Google Shape;939;p26"/>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 name="Google Shape;940;p26"/>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 name="Google Shape;941;p26"/>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26"/>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43" name="Google Shape;943;p26"/>
            <p:cNvGrpSpPr/>
            <p:nvPr/>
          </p:nvGrpSpPr>
          <p:grpSpPr>
            <a:xfrm>
              <a:off x="435991" y="785819"/>
              <a:ext cx="155400" cy="3538775"/>
              <a:chOff x="435991" y="785819"/>
              <a:chExt cx="155400" cy="3538775"/>
            </a:xfrm>
          </p:grpSpPr>
          <p:sp>
            <p:nvSpPr>
              <p:cNvPr id="944" name="Google Shape;944;p26"/>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26"/>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26"/>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 name="Google Shape;947;p26"/>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 name="Google Shape;948;p26"/>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 name="Google Shape;949;p26"/>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 name="Google Shape;950;p26"/>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26"/>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52" name="Google Shape;952;p26"/>
            <p:cNvGrpSpPr/>
            <p:nvPr/>
          </p:nvGrpSpPr>
          <p:grpSpPr>
            <a:xfrm>
              <a:off x="161500" y="826619"/>
              <a:ext cx="352200" cy="3457175"/>
              <a:chOff x="161500" y="826619"/>
              <a:chExt cx="352200" cy="3457175"/>
            </a:xfrm>
          </p:grpSpPr>
          <p:sp>
            <p:nvSpPr>
              <p:cNvPr id="953" name="Google Shape;953;p26"/>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26"/>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26"/>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 name="Google Shape;956;p26"/>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 name="Google Shape;957;p26"/>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26"/>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 name="Google Shape;959;p26"/>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 name="Google Shape;960;p26"/>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961" name="Google Shape;961;p26"/>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grpSp>
        <p:nvGrpSpPr>
          <p:cNvPr id="962" name="Google Shape;962;p26"/>
          <p:cNvGrpSpPr/>
          <p:nvPr/>
        </p:nvGrpSpPr>
        <p:grpSpPr>
          <a:xfrm>
            <a:off x="2098135" y="1512929"/>
            <a:ext cx="8352800" cy="3853572"/>
            <a:chOff x="1548549" y="1084592"/>
            <a:chExt cx="6264600" cy="2890179"/>
          </a:xfrm>
        </p:grpSpPr>
        <p:sp>
          <p:nvSpPr>
            <p:cNvPr id="963" name="Google Shape;963;p26"/>
            <p:cNvSpPr/>
            <p:nvPr/>
          </p:nvSpPr>
          <p:spPr>
            <a:xfrm>
              <a:off x="1548549" y="1122371"/>
              <a:ext cx="6264600" cy="2852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 name="Google Shape;964;p26"/>
            <p:cNvSpPr/>
            <p:nvPr/>
          </p:nvSpPr>
          <p:spPr>
            <a:xfrm>
              <a:off x="274872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 name="Google Shape;965;p26"/>
            <p:cNvSpPr/>
            <p:nvPr/>
          </p:nvSpPr>
          <p:spPr>
            <a:xfrm>
              <a:off x="316055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 name="Google Shape;966;p26"/>
            <p:cNvSpPr/>
            <p:nvPr/>
          </p:nvSpPr>
          <p:spPr>
            <a:xfrm>
              <a:off x="357237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 name="Google Shape;967;p26"/>
            <p:cNvSpPr/>
            <p:nvPr/>
          </p:nvSpPr>
          <p:spPr>
            <a:xfrm>
              <a:off x="398420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 name="Google Shape;968;p26"/>
            <p:cNvSpPr/>
            <p:nvPr/>
          </p:nvSpPr>
          <p:spPr>
            <a:xfrm>
              <a:off x="439602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 name="Google Shape;969;p26"/>
            <p:cNvSpPr/>
            <p:nvPr/>
          </p:nvSpPr>
          <p:spPr>
            <a:xfrm>
              <a:off x="480785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 name="Google Shape;970;p26"/>
            <p:cNvSpPr/>
            <p:nvPr/>
          </p:nvSpPr>
          <p:spPr>
            <a:xfrm>
              <a:off x="521967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 name="Google Shape;971;p26"/>
            <p:cNvSpPr/>
            <p:nvPr/>
          </p:nvSpPr>
          <p:spPr>
            <a:xfrm>
              <a:off x="563150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 name="Google Shape;972;p26"/>
            <p:cNvSpPr/>
            <p:nvPr/>
          </p:nvSpPr>
          <p:spPr>
            <a:xfrm>
              <a:off x="604332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 name="Google Shape;973;p26"/>
            <p:cNvSpPr/>
            <p:nvPr/>
          </p:nvSpPr>
          <p:spPr>
            <a:xfrm>
              <a:off x="645515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 name="Google Shape;974;p26"/>
            <p:cNvSpPr/>
            <p:nvPr/>
          </p:nvSpPr>
          <p:spPr>
            <a:xfrm>
              <a:off x="6866977"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 name="Google Shape;975;p26"/>
            <p:cNvSpPr/>
            <p:nvPr/>
          </p:nvSpPr>
          <p:spPr>
            <a:xfrm>
              <a:off x="2336902" y="1084592"/>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76" name="Google Shape;976;p26"/>
          <p:cNvSpPr txBox="1">
            <a:spLocks noGrp="1"/>
          </p:cNvSpPr>
          <p:nvPr>
            <p:ph type="title"/>
          </p:nvPr>
        </p:nvSpPr>
        <p:spPr>
          <a:xfrm>
            <a:off x="3254447" y="2115499"/>
            <a:ext cx="6037600" cy="173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14666"/>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77" name="Google Shape;977;p26"/>
          <p:cNvSpPr txBox="1">
            <a:spLocks noGrp="1"/>
          </p:cNvSpPr>
          <p:nvPr>
            <p:ph type="subTitle" idx="1"/>
          </p:nvPr>
        </p:nvSpPr>
        <p:spPr>
          <a:xfrm>
            <a:off x="3313133" y="4202567"/>
            <a:ext cx="5931600" cy="72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978" name="Google Shape;978;p26"/>
          <p:cNvGrpSpPr/>
          <p:nvPr/>
        </p:nvGrpSpPr>
        <p:grpSpPr>
          <a:xfrm rot="-5085004" flipH="1">
            <a:off x="1278157" y="5551647"/>
            <a:ext cx="600809" cy="658784"/>
            <a:chOff x="1584644" y="2497374"/>
            <a:chExt cx="450609" cy="494091"/>
          </a:xfrm>
        </p:grpSpPr>
        <p:sp>
          <p:nvSpPr>
            <p:cNvPr id="979" name="Google Shape;979;p26"/>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26"/>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81" name="Google Shape;981;p26"/>
          <p:cNvGrpSpPr/>
          <p:nvPr/>
        </p:nvGrpSpPr>
        <p:grpSpPr>
          <a:xfrm rot="6403897">
            <a:off x="10820871" y="5745757"/>
            <a:ext cx="600835" cy="658812"/>
            <a:chOff x="1584644" y="2497374"/>
            <a:chExt cx="450609" cy="494091"/>
          </a:xfrm>
        </p:grpSpPr>
        <p:sp>
          <p:nvSpPr>
            <p:cNvPr id="982" name="Google Shape;982;p26"/>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 name="Google Shape;983;p26"/>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84" name="Google Shape;984;p26"/>
          <p:cNvGrpSpPr/>
          <p:nvPr/>
        </p:nvGrpSpPr>
        <p:grpSpPr>
          <a:xfrm>
            <a:off x="10029031" y="5777421"/>
            <a:ext cx="207200" cy="207200"/>
            <a:chOff x="1666623" y="2623621"/>
            <a:chExt cx="155400" cy="155400"/>
          </a:xfrm>
        </p:grpSpPr>
        <p:sp>
          <p:nvSpPr>
            <p:cNvPr id="985" name="Google Shape;985;p26"/>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986" name="Google Shape;986;p26"/>
            <p:cNvSpPr/>
            <p:nvPr/>
          </p:nvSpPr>
          <p:spPr>
            <a:xfrm>
              <a:off x="1666623" y="2623621"/>
              <a:ext cx="155400" cy="155400"/>
            </a:xfrm>
            <a:prstGeom prst="star4">
              <a:avLst>
                <a:gd name="adj" fmla="val 23855"/>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987" name="Google Shape;987;p26"/>
          <p:cNvGrpSpPr/>
          <p:nvPr/>
        </p:nvGrpSpPr>
        <p:grpSpPr>
          <a:xfrm>
            <a:off x="11017680" y="4977355"/>
            <a:ext cx="207200" cy="207200"/>
            <a:chOff x="1666623" y="2623621"/>
            <a:chExt cx="155400" cy="155400"/>
          </a:xfrm>
        </p:grpSpPr>
        <p:sp>
          <p:nvSpPr>
            <p:cNvPr id="988" name="Google Shape;988;p26"/>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989" name="Google Shape;989;p26"/>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990" name="Google Shape;990;p26"/>
          <p:cNvGrpSpPr/>
          <p:nvPr/>
        </p:nvGrpSpPr>
        <p:grpSpPr>
          <a:xfrm>
            <a:off x="1568163" y="957321"/>
            <a:ext cx="207200" cy="207200"/>
            <a:chOff x="1666623" y="2623621"/>
            <a:chExt cx="155400" cy="155400"/>
          </a:xfrm>
        </p:grpSpPr>
        <p:sp>
          <p:nvSpPr>
            <p:cNvPr id="991" name="Google Shape;991;p26"/>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992" name="Google Shape;992;p26"/>
            <p:cNvSpPr/>
            <p:nvPr/>
          </p:nvSpPr>
          <p:spPr>
            <a:xfrm>
              <a:off x="1666623" y="2623621"/>
              <a:ext cx="155400" cy="155400"/>
            </a:xfrm>
            <a:prstGeom prst="star4">
              <a:avLst>
                <a:gd name="adj" fmla="val 23855"/>
              </a:avLst>
            </a:prstGeom>
            <a:solidFill>
              <a:schemeClr val="accent3"/>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993" name="Google Shape;993;p26"/>
          <p:cNvGrpSpPr/>
          <p:nvPr/>
        </p:nvGrpSpPr>
        <p:grpSpPr>
          <a:xfrm rot="-5085004" flipH="1">
            <a:off x="10820906" y="731547"/>
            <a:ext cx="600809" cy="658784"/>
            <a:chOff x="1584644" y="2497374"/>
            <a:chExt cx="450609" cy="494091"/>
          </a:xfrm>
        </p:grpSpPr>
        <p:sp>
          <p:nvSpPr>
            <p:cNvPr id="994" name="Google Shape;994;p26"/>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 name="Google Shape;995;p26"/>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14901822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Numbers and text">
  <p:cSld name="Numbers and text">
    <p:bg>
      <p:bgPr>
        <a:solidFill>
          <a:schemeClr val="accent3"/>
        </a:solidFill>
        <a:effectLst/>
      </p:bgPr>
    </p:bg>
    <p:spTree>
      <p:nvGrpSpPr>
        <p:cNvPr id="1" name="Shape 1093"/>
        <p:cNvGrpSpPr/>
        <p:nvPr/>
      </p:nvGrpSpPr>
      <p:grpSpPr>
        <a:xfrm>
          <a:off x="0" y="0"/>
          <a:ext cx="0" cy="0"/>
          <a:chOff x="0" y="0"/>
          <a:chExt cx="0" cy="0"/>
        </a:xfrm>
      </p:grpSpPr>
      <p:grpSp>
        <p:nvGrpSpPr>
          <p:cNvPr id="1094" name="Google Shape;1094;p30"/>
          <p:cNvGrpSpPr/>
          <p:nvPr/>
        </p:nvGrpSpPr>
        <p:grpSpPr>
          <a:xfrm>
            <a:off x="-1135833" y="365100"/>
            <a:ext cx="12962600" cy="6148800"/>
            <a:chOff x="-851875" y="273825"/>
            <a:chExt cx="9721950" cy="4611600"/>
          </a:xfrm>
        </p:grpSpPr>
        <p:sp>
          <p:nvSpPr>
            <p:cNvPr id="1095" name="Google Shape;1095;p30"/>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6" name="Google Shape;1096;p30"/>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097" name="Google Shape;1097;p30"/>
            <p:cNvGrpSpPr/>
            <p:nvPr/>
          </p:nvGrpSpPr>
          <p:grpSpPr>
            <a:xfrm>
              <a:off x="81691" y="785819"/>
              <a:ext cx="155400" cy="3538775"/>
              <a:chOff x="435991" y="785819"/>
              <a:chExt cx="155400" cy="3538775"/>
            </a:xfrm>
          </p:grpSpPr>
          <p:sp>
            <p:nvSpPr>
              <p:cNvPr id="1098" name="Google Shape;1098;p30"/>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9" name="Google Shape;1099;p30"/>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 name="Google Shape;1100;p30"/>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1" name="Google Shape;1101;p30"/>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 name="Google Shape;1102;p30"/>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 name="Google Shape;1103;p30"/>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 name="Google Shape;1104;p30"/>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 name="Google Shape;1105;p30"/>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06" name="Google Shape;1106;p30"/>
            <p:cNvGrpSpPr/>
            <p:nvPr/>
          </p:nvGrpSpPr>
          <p:grpSpPr>
            <a:xfrm>
              <a:off x="435991" y="785819"/>
              <a:ext cx="155400" cy="3538775"/>
              <a:chOff x="435991" y="785819"/>
              <a:chExt cx="155400" cy="3538775"/>
            </a:xfrm>
          </p:grpSpPr>
          <p:sp>
            <p:nvSpPr>
              <p:cNvPr id="1107" name="Google Shape;1107;p30"/>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 name="Google Shape;1108;p30"/>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 name="Google Shape;1109;p30"/>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 name="Google Shape;1110;p30"/>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 name="Google Shape;1111;p30"/>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 name="Google Shape;1112;p30"/>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 name="Google Shape;1113;p30"/>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 name="Google Shape;1114;p30"/>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15" name="Google Shape;1115;p30"/>
            <p:cNvGrpSpPr/>
            <p:nvPr/>
          </p:nvGrpSpPr>
          <p:grpSpPr>
            <a:xfrm>
              <a:off x="161500" y="826619"/>
              <a:ext cx="352200" cy="3457175"/>
              <a:chOff x="161500" y="826619"/>
              <a:chExt cx="352200" cy="3457175"/>
            </a:xfrm>
          </p:grpSpPr>
          <p:sp>
            <p:nvSpPr>
              <p:cNvPr id="1116" name="Google Shape;1116;p30"/>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 name="Google Shape;1117;p30"/>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30"/>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30"/>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30"/>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30"/>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30"/>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30"/>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124" name="Google Shape;1124;p30"/>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sp>
        <p:nvSpPr>
          <p:cNvPr id="1125" name="Google Shape;1125;p30"/>
          <p:cNvSpPr txBox="1">
            <a:spLocks noGrp="1"/>
          </p:cNvSpPr>
          <p:nvPr>
            <p:ph type="title" hasCustomPrompt="1"/>
          </p:nvPr>
        </p:nvSpPr>
        <p:spPr>
          <a:xfrm>
            <a:off x="2858699" y="901667"/>
            <a:ext cx="6835600" cy="9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0"/>
              <a:buNone/>
              <a:defRPr sz="6667"/>
            </a:lvl1pPr>
            <a:lvl2pPr lvl="1" algn="ctr" rtl="0">
              <a:spcBef>
                <a:spcPts val="0"/>
              </a:spcBef>
              <a:spcAft>
                <a:spcPts val="0"/>
              </a:spcAft>
              <a:buSzPts val="8000"/>
              <a:buNone/>
              <a:defRPr sz="10666"/>
            </a:lvl2pPr>
            <a:lvl3pPr lvl="2" algn="ctr" rtl="0">
              <a:spcBef>
                <a:spcPts val="0"/>
              </a:spcBef>
              <a:spcAft>
                <a:spcPts val="0"/>
              </a:spcAft>
              <a:buSzPts val="8000"/>
              <a:buNone/>
              <a:defRPr sz="10666"/>
            </a:lvl3pPr>
            <a:lvl4pPr lvl="3" algn="ctr" rtl="0">
              <a:spcBef>
                <a:spcPts val="0"/>
              </a:spcBef>
              <a:spcAft>
                <a:spcPts val="0"/>
              </a:spcAft>
              <a:buSzPts val="8000"/>
              <a:buNone/>
              <a:defRPr sz="10666"/>
            </a:lvl4pPr>
            <a:lvl5pPr lvl="4" algn="ctr" rtl="0">
              <a:spcBef>
                <a:spcPts val="0"/>
              </a:spcBef>
              <a:spcAft>
                <a:spcPts val="0"/>
              </a:spcAft>
              <a:buSzPts val="8000"/>
              <a:buNone/>
              <a:defRPr sz="10666"/>
            </a:lvl5pPr>
            <a:lvl6pPr lvl="5" algn="ctr" rtl="0">
              <a:spcBef>
                <a:spcPts val="0"/>
              </a:spcBef>
              <a:spcAft>
                <a:spcPts val="0"/>
              </a:spcAft>
              <a:buSzPts val="8000"/>
              <a:buNone/>
              <a:defRPr sz="10666"/>
            </a:lvl6pPr>
            <a:lvl7pPr lvl="6" algn="ctr" rtl="0">
              <a:spcBef>
                <a:spcPts val="0"/>
              </a:spcBef>
              <a:spcAft>
                <a:spcPts val="0"/>
              </a:spcAft>
              <a:buSzPts val="8000"/>
              <a:buNone/>
              <a:defRPr sz="10666"/>
            </a:lvl7pPr>
            <a:lvl8pPr lvl="7" algn="ctr" rtl="0">
              <a:spcBef>
                <a:spcPts val="0"/>
              </a:spcBef>
              <a:spcAft>
                <a:spcPts val="0"/>
              </a:spcAft>
              <a:buSzPts val="8000"/>
              <a:buNone/>
              <a:defRPr sz="10666"/>
            </a:lvl8pPr>
            <a:lvl9pPr lvl="8" algn="ctr" rtl="0">
              <a:spcBef>
                <a:spcPts val="0"/>
              </a:spcBef>
              <a:spcAft>
                <a:spcPts val="0"/>
              </a:spcAft>
              <a:buSzPts val="8000"/>
              <a:buNone/>
              <a:defRPr sz="10666"/>
            </a:lvl9pPr>
          </a:lstStyle>
          <a:p>
            <a:r>
              <a:t>xx%</a:t>
            </a:r>
          </a:p>
        </p:txBody>
      </p:sp>
      <p:sp>
        <p:nvSpPr>
          <p:cNvPr id="1126" name="Google Shape;1126;p30"/>
          <p:cNvSpPr txBox="1">
            <a:spLocks noGrp="1"/>
          </p:cNvSpPr>
          <p:nvPr>
            <p:ph type="subTitle" idx="1"/>
          </p:nvPr>
        </p:nvSpPr>
        <p:spPr>
          <a:xfrm>
            <a:off x="3725899" y="1825436"/>
            <a:ext cx="51012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1127" name="Google Shape;1127;p30"/>
          <p:cNvSpPr txBox="1">
            <a:spLocks noGrp="1"/>
          </p:cNvSpPr>
          <p:nvPr>
            <p:ph type="title" idx="2" hasCustomPrompt="1"/>
          </p:nvPr>
        </p:nvSpPr>
        <p:spPr>
          <a:xfrm>
            <a:off x="2858699" y="2702267"/>
            <a:ext cx="6835600" cy="9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0"/>
              <a:buNone/>
              <a:defRPr sz="6667"/>
            </a:lvl1pPr>
            <a:lvl2pPr lvl="1" algn="ctr" rtl="0">
              <a:spcBef>
                <a:spcPts val="0"/>
              </a:spcBef>
              <a:spcAft>
                <a:spcPts val="0"/>
              </a:spcAft>
              <a:buSzPts val="8000"/>
              <a:buNone/>
              <a:defRPr sz="10666"/>
            </a:lvl2pPr>
            <a:lvl3pPr lvl="2" algn="ctr" rtl="0">
              <a:spcBef>
                <a:spcPts val="0"/>
              </a:spcBef>
              <a:spcAft>
                <a:spcPts val="0"/>
              </a:spcAft>
              <a:buSzPts val="8000"/>
              <a:buNone/>
              <a:defRPr sz="10666"/>
            </a:lvl3pPr>
            <a:lvl4pPr lvl="3" algn="ctr" rtl="0">
              <a:spcBef>
                <a:spcPts val="0"/>
              </a:spcBef>
              <a:spcAft>
                <a:spcPts val="0"/>
              </a:spcAft>
              <a:buSzPts val="8000"/>
              <a:buNone/>
              <a:defRPr sz="10666"/>
            </a:lvl4pPr>
            <a:lvl5pPr lvl="4" algn="ctr" rtl="0">
              <a:spcBef>
                <a:spcPts val="0"/>
              </a:spcBef>
              <a:spcAft>
                <a:spcPts val="0"/>
              </a:spcAft>
              <a:buSzPts val="8000"/>
              <a:buNone/>
              <a:defRPr sz="10666"/>
            </a:lvl5pPr>
            <a:lvl6pPr lvl="5" algn="ctr" rtl="0">
              <a:spcBef>
                <a:spcPts val="0"/>
              </a:spcBef>
              <a:spcAft>
                <a:spcPts val="0"/>
              </a:spcAft>
              <a:buSzPts val="8000"/>
              <a:buNone/>
              <a:defRPr sz="10666"/>
            </a:lvl6pPr>
            <a:lvl7pPr lvl="6" algn="ctr" rtl="0">
              <a:spcBef>
                <a:spcPts val="0"/>
              </a:spcBef>
              <a:spcAft>
                <a:spcPts val="0"/>
              </a:spcAft>
              <a:buSzPts val="8000"/>
              <a:buNone/>
              <a:defRPr sz="10666"/>
            </a:lvl7pPr>
            <a:lvl8pPr lvl="7" algn="ctr" rtl="0">
              <a:spcBef>
                <a:spcPts val="0"/>
              </a:spcBef>
              <a:spcAft>
                <a:spcPts val="0"/>
              </a:spcAft>
              <a:buSzPts val="8000"/>
              <a:buNone/>
              <a:defRPr sz="10666"/>
            </a:lvl8pPr>
            <a:lvl9pPr lvl="8" algn="ctr" rtl="0">
              <a:spcBef>
                <a:spcPts val="0"/>
              </a:spcBef>
              <a:spcAft>
                <a:spcPts val="0"/>
              </a:spcAft>
              <a:buSzPts val="8000"/>
              <a:buNone/>
              <a:defRPr sz="10666"/>
            </a:lvl9pPr>
          </a:lstStyle>
          <a:p>
            <a:r>
              <a:t>xx%</a:t>
            </a:r>
          </a:p>
        </p:txBody>
      </p:sp>
      <p:sp>
        <p:nvSpPr>
          <p:cNvPr id="1128" name="Google Shape;1128;p30"/>
          <p:cNvSpPr txBox="1">
            <a:spLocks noGrp="1"/>
          </p:cNvSpPr>
          <p:nvPr>
            <p:ph type="subTitle" idx="3"/>
          </p:nvPr>
        </p:nvSpPr>
        <p:spPr>
          <a:xfrm>
            <a:off x="3725899" y="3632792"/>
            <a:ext cx="51012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1129" name="Google Shape;1129;p30"/>
          <p:cNvSpPr txBox="1">
            <a:spLocks noGrp="1"/>
          </p:cNvSpPr>
          <p:nvPr>
            <p:ph type="title" idx="4" hasCustomPrompt="1"/>
          </p:nvPr>
        </p:nvSpPr>
        <p:spPr>
          <a:xfrm>
            <a:off x="2858699" y="4503000"/>
            <a:ext cx="6835600" cy="9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0"/>
              <a:buNone/>
              <a:defRPr sz="6667"/>
            </a:lvl1pPr>
            <a:lvl2pPr lvl="1" algn="ctr" rtl="0">
              <a:spcBef>
                <a:spcPts val="0"/>
              </a:spcBef>
              <a:spcAft>
                <a:spcPts val="0"/>
              </a:spcAft>
              <a:buSzPts val="8000"/>
              <a:buNone/>
              <a:defRPr sz="10666"/>
            </a:lvl2pPr>
            <a:lvl3pPr lvl="2" algn="ctr" rtl="0">
              <a:spcBef>
                <a:spcPts val="0"/>
              </a:spcBef>
              <a:spcAft>
                <a:spcPts val="0"/>
              </a:spcAft>
              <a:buSzPts val="8000"/>
              <a:buNone/>
              <a:defRPr sz="10666"/>
            </a:lvl3pPr>
            <a:lvl4pPr lvl="3" algn="ctr" rtl="0">
              <a:spcBef>
                <a:spcPts val="0"/>
              </a:spcBef>
              <a:spcAft>
                <a:spcPts val="0"/>
              </a:spcAft>
              <a:buSzPts val="8000"/>
              <a:buNone/>
              <a:defRPr sz="10666"/>
            </a:lvl4pPr>
            <a:lvl5pPr lvl="4" algn="ctr" rtl="0">
              <a:spcBef>
                <a:spcPts val="0"/>
              </a:spcBef>
              <a:spcAft>
                <a:spcPts val="0"/>
              </a:spcAft>
              <a:buSzPts val="8000"/>
              <a:buNone/>
              <a:defRPr sz="10666"/>
            </a:lvl5pPr>
            <a:lvl6pPr lvl="5" algn="ctr" rtl="0">
              <a:spcBef>
                <a:spcPts val="0"/>
              </a:spcBef>
              <a:spcAft>
                <a:spcPts val="0"/>
              </a:spcAft>
              <a:buSzPts val="8000"/>
              <a:buNone/>
              <a:defRPr sz="10666"/>
            </a:lvl6pPr>
            <a:lvl7pPr lvl="6" algn="ctr" rtl="0">
              <a:spcBef>
                <a:spcPts val="0"/>
              </a:spcBef>
              <a:spcAft>
                <a:spcPts val="0"/>
              </a:spcAft>
              <a:buSzPts val="8000"/>
              <a:buNone/>
              <a:defRPr sz="10666"/>
            </a:lvl7pPr>
            <a:lvl8pPr lvl="7" algn="ctr" rtl="0">
              <a:spcBef>
                <a:spcPts val="0"/>
              </a:spcBef>
              <a:spcAft>
                <a:spcPts val="0"/>
              </a:spcAft>
              <a:buSzPts val="8000"/>
              <a:buNone/>
              <a:defRPr sz="10666"/>
            </a:lvl8pPr>
            <a:lvl9pPr lvl="8" algn="ctr" rtl="0">
              <a:spcBef>
                <a:spcPts val="0"/>
              </a:spcBef>
              <a:spcAft>
                <a:spcPts val="0"/>
              </a:spcAft>
              <a:buSzPts val="8000"/>
              <a:buNone/>
              <a:defRPr sz="10666"/>
            </a:lvl9pPr>
          </a:lstStyle>
          <a:p>
            <a:r>
              <a:t>xx%</a:t>
            </a:r>
          </a:p>
        </p:txBody>
      </p:sp>
      <p:sp>
        <p:nvSpPr>
          <p:cNvPr id="1130" name="Google Shape;1130;p30"/>
          <p:cNvSpPr txBox="1">
            <a:spLocks noGrp="1"/>
          </p:cNvSpPr>
          <p:nvPr>
            <p:ph type="subTitle" idx="5"/>
          </p:nvPr>
        </p:nvSpPr>
        <p:spPr>
          <a:xfrm>
            <a:off x="3725899" y="5433519"/>
            <a:ext cx="5101200" cy="5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29480934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Background">
  <p:cSld name="Background">
    <p:bg>
      <p:bgPr>
        <a:solidFill>
          <a:schemeClr val="accent3"/>
        </a:solidFill>
        <a:effectLst/>
      </p:bgPr>
    </p:bg>
    <p:spTree>
      <p:nvGrpSpPr>
        <p:cNvPr id="1" name="Shape 1181"/>
        <p:cNvGrpSpPr/>
        <p:nvPr/>
      </p:nvGrpSpPr>
      <p:grpSpPr>
        <a:xfrm>
          <a:off x="0" y="0"/>
          <a:ext cx="0" cy="0"/>
          <a:chOff x="0" y="0"/>
          <a:chExt cx="0" cy="0"/>
        </a:xfrm>
      </p:grpSpPr>
      <p:grpSp>
        <p:nvGrpSpPr>
          <p:cNvPr id="1182" name="Google Shape;1182;p32"/>
          <p:cNvGrpSpPr/>
          <p:nvPr/>
        </p:nvGrpSpPr>
        <p:grpSpPr>
          <a:xfrm>
            <a:off x="-1135833" y="365100"/>
            <a:ext cx="12962600" cy="6148800"/>
            <a:chOff x="-851875" y="273825"/>
            <a:chExt cx="9721950" cy="4611600"/>
          </a:xfrm>
        </p:grpSpPr>
        <p:sp>
          <p:nvSpPr>
            <p:cNvPr id="1183" name="Google Shape;1183;p32"/>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 name="Google Shape;1184;p32"/>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85" name="Google Shape;1185;p32"/>
            <p:cNvGrpSpPr/>
            <p:nvPr/>
          </p:nvGrpSpPr>
          <p:grpSpPr>
            <a:xfrm>
              <a:off x="81691" y="785819"/>
              <a:ext cx="155400" cy="3538775"/>
              <a:chOff x="435991" y="785819"/>
              <a:chExt cx="155400" cy="3538775"/>
            </a:xfrm>
          </p:grpSpPr>
          <p:sp>
            <p:nvSpPr>
              <p:cNvPr id="1186" name="Google Shape;1186;p32"/>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7" name="Google Shape;1187;p32"/>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8" name="Google Shape;1188;p32"/>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9" name="Google Shape;1189;p32"/>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0" name="Google Shape;1190;p32"/>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1" name="Google Shape;1191;p32"/>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2" name="Google Shape;1192;p32"/>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3" name="Google Shape;1193;p32"/>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4" name="Google Shape;1194;p32"/>
            <p:cNvGrpSpPr/>
            <p:nvPr/>
          </p:nvGrpSpPr>
          <p:grpSpPr>
            <a:xfrm>
              <a:off x="435991" y="785819"/>
              <a:ext cx="155400" cy="3538775"/>
              <a:chOff x="435991" y="785819"/>
              <a:chExt cx="155400" cy="3538775"/>
            </a:xfrm>
          </p:grpSpPr>
          <p:sp>
            <p:nvSpPr>
              <p:cNvPr id="1195" name="Google Shape;1195;p32"/>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6" name="Google Shape;1196;p32"/>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7" name="Google Shape;1197;p32"/>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8" name="Google Shape;1198;p32"/>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9" name="Google Shape;1199;p32"/>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0" name="Google Shape;1200;p32"/>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1" name="Google Shape;1201;p32"/>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2" name="Google Shape;1202;p32"/>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03" name="Google Shape;1203;p32"/>
            <p:cNvGrpSpPr/>
            <p:nvPr/>
          </p:nvGrpSpPr>
          <p:grpSpPr>
            <a:xfrm>
              <a:off x="161500" y="826619"/>
              <a:ext cx="352200" cy="3457175"/>
              <a:chOff x="161500" y="826619"/>
              <a:chExt cx="352200" cy="3457175"/>
            </a:xfrm>
          </p:grpSpPr>
          <p:sp>
            <p:nvSpPr>
              <p:cNvPr id="1204" name="Google Shape;1204;p32"/>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5" name="Google Shape;1205;p32"/>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6" name="Google Shape;1206;p32"/>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7" name="Google Shape;1207;p32"/>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32"/>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9" name="Google Shape;1209;p32"/>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0" name="Google Shape;1210;p32"/>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1" name="Google Shape;1211;p32"/>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212" name="Google Shape;1212;p32"/>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grpSp>
        <p:nvGrpSpPr>
          <p:cNvPr id="1213" name="Google Shape;1213;p32"/>
          <p:cNvGrpSpPr/>
          <p:nvPr/>
        </p:nvGrpSpPr>
        <p:grpSpPr>
          <a:xfrm>
            <a:off x="1519033" y="954828"/>
            <a:ext cx="9517200" cy="4966433"/>
            <a:chOff x="1139275" y="754825"/>
            <a:chExt cx="7137900" cy="3724825"/>
          </a:xfrm>
        </p:grpSpPr>
        <p:sp>
          <p:nvSpPr>
            <p:cNvPr id="1214" name="Google Shape;1214;p32"/>
            <p:cNvSpPr/>
            <p:nvPr/>
          </p:nvSpPr>
          <p:spPr>
            <a:xfrm rot="10800000">
              <a:off x="1139275" y="754825"/>
              <a:ext cx="7137900" cy="3680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5" name="Google Shape;1215;p32"/>
            <p:cNvSpPr/>
            <p:nvPr/>
          </p:nvSpPr>
          <p:spPr>
            <a:xfrm>
              <a:off x="27753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6" name="Google Shape;1216;p32"/>
            <p:cNvSpPr/>
            <p:nvPr/>
          </p:nvSpPr>
          <p:spPr>
            <a:xfrm>
              <a:off x="31871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7" name="Google Shape;1217;p32"/>
            <p:cNvSpPr/>
            <p:nvPr/>
          </p:nvSpPr>
          <p:spPr>
            <a:xfrm>
              <a:off x="35990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8" name="Google Shape;1218;p32"/>
            <p:cNvSpPr/>
            <p:nvPr/>
          </p:nvSpPr>
          <p:spPr>
            <a:xfrm>
              <a:off x="40108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9" name="Google Shape;1219;p32"/>
            <p:cNvSpPr/>
            <p:nvPr/>
          </p:nvSpPr>
          <p:spPr>
            <a:xfrm>
              <a:off x="44226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0" name="Google Shape;1220;p32"/>
            <p:cNvSpPr/>
            <p:nvPr/>
          </p:nvSpPr>
          <p:spPr>
            <a:xfrm>
              <a:off x="48344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1" name="Google Shape;1221;p32"/>
            <p:cNvSpPr/>
            <p:nvPr/>
          </p:nvSpPr>
          <p:spPr>
            <a:xfrm>
              <a:off x="52463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2" name="Google Shape;1222;p32"/>
            <p:cNvSpPr/>
            <p:nvPr/>
          </p:nvSpPr>
          <p:spPr>
            <a:xfrm>
              <a:off x="56581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3" name="Google Shape;1223;p32"/>
            <p:cNvSpPr/>
            <p:nvPr/>
          </p:nvSpPr>
          <p:spPr>
            <a:xfrm>
              <a:off x="60699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4" name="Google Shape;1224;p32"/>
            <p:cNvSpPr/>
            <p:nvPr/>
          </p:nvSpPr>
          <p:spPr>
            <a:xfrm>
              <a:off x="64817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5" name="Google Shape;1225;p32"/>
            <p:cNvSpPr/>
            <p:nvPr/>
          </p:nvSpPr>
          <p:spPr>
            <a:xfrm>
              <a:off x="68936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6" name="Google Shape;1226;p32"/>
            <p:cNvSpPr/>
            <p:nvPr/>
          </p:nvSpPr>
          <p:spPr>
            <a:xfrm>
              <a:off x="23635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7" name="Google Shape;1227;p32"/>
            <p:cNvSpPr/>
            <p:nvPr/>
          </p:nvSpPr>
          <p:spPr>
            <a:xfrm>
              <a:off x="730544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8" name="Google Shape;1228;p32"/>
            <p:cNvSpPr/>
            <p:nvPr/>
          </p:nvSpPr>
          <p:spPr>
            <a:xfrm>
              <a:off x="195172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9" name="Google Shape;1229;p32"/>
            <p:cNvSpPr/>
            <p:nvPr/>
          </p:nvSpPr>
          <p:spPr>
            <a:xfrm>
              <a:off x="7717272"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0" name="Google Shape;1230;p32"/>
            <p:cNvSpPr/>
            <p:nvPr/>
          </p:nvSpPr>
          <p:spPr>
            <a:xfrm>
              <a:off x="1539897" y="4324250"/>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31" name="Google Shape;1231;p32"/>
          <p:cNvGrpSpPr/>
          <p:nvPr/>
        </p:nvGrpSpPr>
        <p:grpSpPr>
          <a:xfrm>
            <a:off x="10870564" y="612405"/>
            <a:ext cx="207200" cy="207200"/>
            <a:chOff x="1666623" y="2623621"/>
            <a:chExt cx="155400" cy="155400"/>
          </a:xfrm>
        </p:grpSpPr>
        <p:sp>
          <p:nvSpPr>
            <p:cNvPr id="1232" name="Google Shape;1232;p32"/>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233" name="Google Shape;1233;p32"/>
            <p:cNvSpPr/>
            <p:nvPr/>
          </p:nvSpPr>
          <p:spPr>
            <a:xfrm>
              <a:off x="1666623" y="2623621"/>
              <a:ext cx="155400" cy="155400"/>
            </a:xfrm>
            <a:prstGeom prst="star4">
              <a:avLst>
                <a:gd name="adj" fmla="val 23855"/>
              </a:avLst>
            </a:prstGeom>
            <a:solidFill>
              <a:schemeClr val="lt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234" name="Google Shape;1234;p32"/>
          <p:cNvGrpSpPr/>
          <p:nvPr/>
        </p:nvGrpSpPr>
        <p:grpSpPr>
          <a:xfrm rot="433939">
            <a:off x="1144210" y="5676092"/>
            <a:ext cx="600847" cy="658825"/>
            <a:chOff x="1584644" y="2497374"/>
            <a:chExt cx="450609" cy="494091"/>
          </a:xfrm>
        </p:grpSpPr>
        <p:sp>
          <p:nvSpPr>
            <p:cNvPr id="1235" name="Google Shape;1235;p32"/>
            <p:cNvSpPr/>
            <p:nvPr/>
          </p:nvSpPr>
          <p:spPr>
            <a:xfrm rot="-2029707">
              <a:off x="1679395" y="2534520"/>
              <a:ext cx="261108" cy="419799"/>
            </a:xfrm>
            <a:custGeom>
              <a:avLst/>
              <a:gdLst/>
              <a:ahLst/>
              <a:cxnLst/>
              <a:rect l="l" t="t" r="r" b="b"/>
              <a:pathLst>
                <a:path w="5025" h="8079" extrusionOk="0">
                  <a:moveTo>
                    <a:pt x="1735" y="1110"/>
                  </a:moveTo>
                  <a:cubicBezTo>
                    <a:pt x="1957" y="1110"/>
                    <a:pt x="2179" y="1166"/>
                    <a:pt x="2360" y="1319"/>
                  </a:cubicBezTo>
                  <a:cubicBezTo>
                    <a:pt x="2789" y="1666"/>
                    <a:pt x="2859" y="2208"/>
                    <a:pt x="2540" y="2679"/>
                  </a:cubicBezTo>
                  <a:cubicBezTo>
                    <a:pt x="2401" y="2859"/>
                    <a:pt x="2276" y="3054"/>
                    <a:pt x="2206" y="3276"/>
                  </a:cubicBezTo>
                  <a:cubicBezTo>
                    <a:pt x="2110" y="3526"/>
                    <a:pt x="2151" y="3623"/>
                    <a:pt x="2401" y="3748"/>
                  </a:cubicBezTo>
                  <a:cubicBezTo>
                    <a:pt x="2512" y="3818"/>
                    <a:pt x="2637" y="3859"/>
                    <a:pt x="2762" y="3914"/>
                  </a:cubicBezTo>
                  <a:cubicBezTo>
                    <a:pt x="2970" y="4012"/>
                    <a:pt x="3150" y="4151"/>
                    <a:pt x="3261" y="4358"/>
                  </a:cubicBezTo>
                  <a:cubicBezTo>
                    <a:pt x="3428" y="4664"/>
                    <a:pt x="3415" y="4983"/>
                    <a:pt x="3193" y="5261"/>
                  </a:cubicBezTo>
                  <a:cubicBezTo>
                    <a:pt x="3054" y="5455"/>
                    <a:pt x="2928" y="5663"/>
                    <a:pt x="2832" y="5885"/>
                  </a:cubicBezTo>
                  <a:cubicBezTo>
                    <a:pt x="2721" y="6149"/>
                    <a:pt x="2762" y="6246"/>
                    <a:pt x="3039" y="6344"/>
                  </a:cubicBezTo>
                  <a:cubicBezTo>
                    <a:pt x="3206" y="6399"/>
                    <a:pt x="3387" y="6440"/>
                    <a:pt x="3581" y="6482"/>
                  </a:cubicBezTo>
                  <a:cubicBezTo>
                    <a:pt x="3692" y="6510"/>
                    <a:pt x="3775" y="6566"/>
                    <a:pt x="3831" y="6662"/>
                  </a:cubicBezTo>
                  <a:cubicBezTo>
                    <a:pt x="3900" y="6760"/>
                    <a:pt x="3859" y="6884"/>
                    <a:pt x="3748" y="6927"/>
                  </a:cubicBezTo>
                  <a:cubicBezTo>
                    <a:pt x="3678" y="6954"/>
                    <a:pt x="3609" y="6968"/>
                    <a:pt x="3539" y="6968"/>
                  </a:cubicBezTo>
                  <a:lnTo>
                    <a:pt x="3470" y="6968"/>
                  </a:lnTo>
                  <a:cubicBezTo>
                    <a:pt x="3220" y="6912"/>
                    <a:pt x="2943" y="6871"/>
                    <a:pt x="2706" y="6746"/>
                  </a:cubicBezTo>
                  <a:cubicBezTo>
                    <a:pt x="2304" y="6551"/>
                    <a:pt x="2179" y="6205"/>
                    <a:pt x="2318" y="5774"/>
                  </a:cubicBezTo>
                  <a:cubicBezTo>
                    <a:pt x="2401" y="5552"/>
                    <a:pt x="2526" y="5344"/>
                    <a:pt x="2651" y="5150"/>
                  </a:cubicBezTo>
                  <a:cubicBezTo>
                    <a:pt x="2678" y="5108"/>
                    <a:pt x="2706" y="5080"/>
                    <a:pt x="2734" y="5052"/>
                  </a:cubicBezTo>
                  <a:cubicBezTo>
                    <a:pt x="2970" y="4719"/>
                    <a:pt x="2915" y="4553"/>
                    <a:pt x="2540" y="4373"/>
                  </a:cubicBezTo>
                  <a:cubicBezTo>
                    <a:pt x="2484" y="4345"/>
                    <a:pt x="2415" y="4317"/>
                    <a:pt x="2401" y="4303"/>
                  </a:cubicBezTo>
                  <a:cubicBezTo>
                    <a:pt x="2262" y="4247"/>
                    <a:pt x="2151" y="4206"/>
                    <a:pt x="2068" y="4151"/>
                  </a:cubicBezTo>
                  <a:cubicBezTo>
                    <a:pt x="1749" y="3984"/>
                    <a:pt x="1624" y="3707"/>
                    <a:pt x="1666" y="3346"/>
                  </a:cubicBezTo>
                  <a:cubicBezTo>
                    <a:pt x="1707" y="3068"/>
                    <a:pt x="1846" y="2818"/>
                    <a:pt x="1999" y="2582"/>
                  </a:cubicBezTo>
                  <a:cubicBezTo>
                    <a:pt x="2068" y="2485"/>
                    <a:pt x="2138" y="2387"/>
                    <a:pt x="2193" y="2276"/>
                  </a:cubicBezTo>
                  <a:cubicBezTo>
                    <a:pt x="2345" y="1971"/>
                    <a:pt x="2206" y="1693"/>
                    <a:pt x="1888" y="1582"/>
                  </a:cubicBezTo>
                  <a:cubicBezTo>
                    <a:pt x="1735" y="1541"/>
                    <a:pt x="1568" y="1541"/>
                    <a:pt x="1416" y="1541"/>
                  </a:cubicBezTo>
                  <a:cubicBezTo>
                    <a:pt x="1207" y="1541"/>
                    <a:pt x="1179" y="1486"/>
                    <a:pt x="1166" y="1388"/>
                  </a:cubicBezTo>
                  <a:cubicBezTo>
                    <a:pt x="1138" y="1277"/>
                    <a:pt x="1222" y="1180"/>
                    <a:pt x="1374" y="1153"/>
                  </a:cubicBezTo>
                  <a:cubicBezTo>
                    <a:pt x="1499" y="1125"/>
                    <a:pt x="1624" y="1110"/>
                    <a:pt x="1735" y="1110"/>
                  </a:cubicBezTo>
                  <a:close/>
                  <a:moveTo>
                    <a:pt x="1735" y="0"/>
                  </a:moveTo>
                  <a:cubicBezTo>
                    <a:pt x="1555" y="0"/>
                    <a:pt x="1360" y="15"/>
                    <a:pt x="1152" y="56"/>
                  </a:cubicBezTo>
                  <a:cubicBezTo>
                    <a:pt x="763" y="139"/>
                    <a:pt x="444" y="361"/>
                    <a:pt x="250" y="666"/>
                  </a:cubicBezTo>
                  <a:cubicBezTo>
                    <a:pt x="56" y="958"/>
                    <a:pt x="0" y="1319"/>
                    <a:pt x="83" y="1652"/>
                  </a:cubicBezTo>
                  <a:cubicBezTo>
                    <a:pt x="167" y="1985"/>
                    <a:pt x="333" y="2235"/>
                    <a:pt x="583" y="2415"/>
                  </a:cubicBezTo>
                  <a:cubicBezTo>
                    <a:pt x="639" y="2457"/>
                    <a:pt x="707" y="2485"/>
                    <a:pt x="763" y="2513"/>
                  </a:cubicBezTo>
                  <a:cubicBezTo>
                    <a:pt x="680" y="2721"/>
                    <a:pt x="596" y="2943"/>
                    <a:pt x="569" y="3207"/>
                  </a:cubicBezTo>
                  <a:cubicBezTo>
                    <a:pt x="458" y="3970"/>
                    <a:pt x="777" y="4664"/>
                    <a:pt x="1416" y="5067"/>
                  </a:cubicBezTo>
                  <a:cubicBezTo>
                    <a:pt x="1374" y="5178"/>
                    <a:pt x="1318" y="5289"/>
                    <a:pt x="1277" y="5413"/>
                  </a:cubicBezTo>
                  <a:cubicBezTo>
                    <a:pt x="944" y="6371"/>
                    <a:pt x="1305" y="7287"/>
                    <a:pt x="2206" y="7745"/>
                  </a:cubicBezTo>
                  <a:cubicBezTo>
                    <a:pt x="2567" y="7926"/>
                    <a:pt x="2928" y="7995"/>
                    <a:pt x="3220" y="8050"/>
                  </a:cubicBezTo>
                  <a:lnTo>
                    <a:pt x="3276" y="8050"/>
                  </a:lnTo>
                  <a:cubicBezTo>
                    <a:pt x="3359" y="8078"/>
                    <a:pt x="3456" y="8078"/>
                    <a:pt x="3539" y="8078"/>
                  </a:cubicBezTo>
                  <a:cubicBezTo>
                    <a:pt x="3748" y="8078"/>
                    <a:pt x="3955" y="8037"/>
                    <a:pt x="4164" y="7954"/>
                  </a:cubicBezTo>
                  <a:cubicBezTo>
                    <a:pt x="4525" y="7815"/>
                    <a:pt x="4803" y="7523"/>
                    <a:pt x="4914" y="7162"/>
                  </a:cubicBezTo>
                  <a:cubicBezTo>
                    <a:pt x="5025" y="6788"/>
                    <a:pt x="4969" y="6385"/>
                    <a:pt x="4760" y="6066"/>
                  </a:cubicBezTo>
                  <a:cubicBezTo>
                    <a:pt x="4636" y="5872"/>
                    <a:pt x="4483" y="5705"/>
                    <a:pt x="4288" y="5594"/>
                  </a:cubicBezTo>
                  <a:cubicBezTo>
                    <a:pt x="4399" y="5372"/>
                    <a:pt x="4455" y="5136"/>
                    <a:pt x="4483" y="4900"/>
                  </a:cubicBezTo>
                  <a:cubicBezTo>
                    <a:pt x="4511" y="4539"/>
                    <a:pt x="4427" y="4178"/>
                    <a:pt x="4247" y="3831"/>
                  </a:cubicBezTo>
                  <a:cubicBezTo>
                    <a:pt x="4081" y="3540"/>
                    <a:pt x="3859" y="3303"/>
                    <a:pt x="3581" y="3109"/>
                  </a:cubicBezTo>
                  <a:cubicBezTo>
                    <a:pt x="4081" y="2193"/>
                    <a:pt x="3886" y="1110"/>
                    <a:pt x="3054" y="444"/>
                  </a:cubicBezTo>
                  <a:cubicBezTo>
                    <a:pt x="2693" y="153"/>
                    <a:pt x="2249" y="0"/>
                    <a:pt x="1735" y="0"/>
                  </a:cubicBezTo>
                  <a:close/>
                </a:path>
              </a:pathLst>
            </a:custGeom>
            <a:solidFill>
              <a:schemeClr val="lt1"/>
            </a:solidFill>
            <a:ln>
              <a:noFill/>
            </a:ln>
            <a:effectLst>
              <a:outerShdw dist="57150" dir="1140000" algn="bl" rotWithShape="0">
                <a:schemeClr val="dk1">
                  <a:alpha val="2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6" name="Google Shape;1236;p32"/>
            <p:cNvSpPr/>
            <p:nvPr/>
          </p:nvSpPr>
          <p:spPr>
            <a:xfrm rot="-2029707">
              <a:off x="1738538" y="2592090"/>
              <a:ext cx="143518" cy="304496"/>
            </a:xfrm>
            <a:custGeom>
              <a:avLst/>
              <a:gdLst/>
              <a:ahLst/>
              <a:cxnLst/>
              <a:rect l="l" t="t" r="r" b="b"/>
              <a:pathLst>
                <a:path w="2762" h="5860" extrusionOk="0">
                  <a:moveTo>
                    <a:pt x="600" y="0"/>
                  </a:moveTo>
                  <a:cubicBezTo>
                    <a:pt x="480" y="0"/>
                    <a:pt x="358" y="16"/>
                    <a:pt x="236" y="41"/>
                  </a:cubicBezTo>
                  <a:cubicBezTo>
                    <a:pt x="84" y="68"/>
                    <a:pt x="0" y="165"/>
                    <a:pt x="28" y="276"/>
                  </a:cubicBezTo>
                  <a:cubicBezTo>
                    <a:pt x="41" y="374"/>
                    <a:pt x="69" y="429"/>
                    <a:pt x="278" y="429"/>
                  </a:cubicBezTo>
                  <a:cubicBezTo>
                    <a:pt x="430" y="429"/>
                    <a:pt x="597" y="429"/>
                    <a:pt x="750" y="470"/>
                  </a:cubicBezTo>
                  <a:cubicBezTo>
                    <a:pt x="1068" y="581"/>
                    <a:pt x="1207" y="859"/>
                    <a:pt x="1055" y="1164"/>
                  </a:cubicBezTo>
                  <a:cubicBezTo>
                    <a:pt x="1000" y="1275"/>
                    <a:pt x="930" y="1373"/>
                    <a:pt x="861" y="1470"/>
                  </a:cubicBezTo>
                  <a:cubicBezTo>
                    <a:pt x="708" y="1706"/>
                    <a:pt x="569" y="1956"/>
                    <a:pt x="528" y="2234"/>
                  </a:cubicBezTo>
                  <a:cubicBezTo>
                    <a:pt x="486" y="2595"/>
                    <a:pt x="611" y="2872"/>
                    <a:pt x="930" y="3039"/>
                  </a:cubicBezTo>
                  <a:cubicBezTo>
                    <a:pt x="1013" y="3094"/>
                    <a:pt x="1124" y="3135"/>
                    <a:pt x="1263" y="3191"/>
                  </a:cubicBezTo>
                  <a:cubicBezTo>
                    <a:pt x="1277" y="3205"/>
                    <a:pt x="1346" y="3233"/>
                    <a:pt x="1402" y="3261"/>
                  </a:cubicBezTo>
                  <a:cubicBezTo>
                    <a:pt x="1777" y="3441"/>
                    <a:pt x="1832" y="3607"/>
                    <a:pt x="1596" y="3940"/>
                  </a:cubicBezTo>
                  <a:cubicBezTo>
                    <a:pt x="1568" y="3968"/>
                    <a:pt x="1540" y="3996"/>
                    <a:pt x="1513" y="4038"/>
                  </a:cubicBezTo>
                  <a:cubicBezTo>
                    <a:pt x="1388" y="4232"/>
                    <a:pt x="1263" y="4440"/>
                    <a:pt x="1180" y="4662"/>
                  </a:cubicBezTo>
                  <a:cubicBezTo>
                    <a:pt x="1041" y="5093"/>
                    <a:pt x="1166" y="5439"/>
                    <a:pt x="1568" y="5634"/>
                  </a:cubicBezTo>
                  <a:cubicBezTo>
                    <a:pt x="1805" y="5759"/>
                    <a:pt x="2082" y="5800"/>
                    <a:pt x="2332" y="5856"/>
                  </a:cubicBezTo>
                  <a:cubicBezTo>
                    <a:pt x="2350" y="5858"/>
                    <a:pt x="2369" y="5860"/>
                    <a:pt x="2387" y="5860"/>
                  </a:cubicBezTo>
                  <a:cubicBezTo>
                    <a:pt x="2465" y="5860"/>
                    <a:pt x="2542" y="5837"/>
                    <a:pt x="2610" y="5815"/>
                  </a:cubicBezTo>
                  <a:cubicBezTo>
                    <a:pt x="2721" y="5772"/>
                    <a:pt x="2762" y="5648"/>
                    <a:pt x="2693" y="5550"/>
                  </a:cubicBezTo>
                  <a:cubicBezTo>
                    <a:pt x="2637" y="5454"/>
                    <a:pt x="2554" y="5398"/>
                    <a:pt x="2443" y="5370"/>
                  </a:cubicBezTo>
                  <a:cubicBezTo>
                    <a:pt x="2249" y="5328"/>
                    <a:pt x="2068" y="5287"/>
                    <a:pt x="1901" y="5232"/>
                  </a:cubicBezTo>
                  <a:cubicBezTo>
                    <a:pt x="1624" y="5134"/>
                    <a:pt x="1583" y="5037"/>
                    <a:pt x="1694" y="4773"/>
                  </a:cubicBezTo>
                  <a:cubicBezTo>
                    <a:pt x="1790" y="4551"/>
                    <a:pt x="1916" y="4343"/>
                    <a:pt x="2055" y="4149"/>
                  </a:cubicBezTo>
                  <a:cubicBezTo>
                    <a:pt x="2277" y="3871"/>
                    <a:pt x="2290" y="3552"/>
                    <a:pt x="2123" y="3246"/>
                  </a:cubicBezTo>
                  <a:cubicBezTo>
                    <a:pt x="2012" y="3039"/>
                    <a:pt x="1832" y="2900"/>
                    <a:pt x="1624" y="2802"/>
                  </a:cubicBezTo>
                  <a:cubicBezTo>
                    <a:pt x="1499" y="2747"/>
                    <a:pt x="1374" y="2706"/>
                    <a:pt x="1263" y="2636"/>
                  </a:cubicBezTo>
                  <a:cubicBezTo>
                    <a:pt x="1013" y="2511"/>
                    <a:pt x="972" y="2414"/>
                    <a:pt x="1068" y="2164"/>
                  </a:cubicBezTo>
                  <a:cubicBezTo>
                    <a:pt x="1138" y="1942"/>
                    <a:pt x="1263" y="1747"/>
                    <a:pt x="1402" y="1567"/>
                  </a:cubicBezTo>
                  <a:cubicBezTo>
                    <a:pt x="1721" y="1096"/>
                    <a:pt x="1651" y="554"/>
                    <a:pt x="1222" y="207"/>
                  </a:cubicBezTo>
                  <a:cubicBezTo>
                    <a:pt x="1033" y="54"/>
                    <a:pt x="821" y="0"/>
                    <a:pt x="6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37" name="Google Shape;1237;p32"/>
          <p:cNvGrpSpPr/>
          <p:nvPr/>
        </p:nvGrpSpPr>
        <p:grpSpPr>
          <a:xfrm>
            <a:off x="10817531" y="1153621"/>
            <a:ext cx="207200" cy="207200"/>
            <a:chOff x="1666623" y="2623621"/>
            <a:chExt cx="155400" cy="155400"/>
          </a:xfrm>
        </p:grpSpPr>
        <p:sp>
          <p:nvSpPr>
            <p:cNvPr id="1238" name="Google Shape;1238;p32"/>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239" name="Google Shape;1239;p32"/>
            <p:cNvSpPr/>
            <p:nvPr/>
          </p:nvSpPr>
          <p:spPr>
            <a:xfrm>
              <a:off x="1666623" y="2623621"/>
              <a:ext cx="155400" cy="155400"/>
            </a:xfrm>
            <a:prstGeom prst="star4">
              <a:avLst>
                <a:gd name="adj" fmla="val 23855"/>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grpSp>
        <p:nvGrpSpPr>
          <p:cNvPr id="1240" name="Google Shape;1240;p32"/>
          <p:cNvGrpSpPr/>
          <p:nvPr/>
        </p:nvGrpSpPr>
        <p:grpSpPr>
          <a:xfrm>
            <a:off x="11371097" y="946439"/>
            <a:ext cx="207200" cy="207200"/>
            <a:chOff x="1666623" y="2623621"/>
            <a:chExt cx="155400" cy="155400"/>
          </a:xfrm>
        </p:grpSpPr>
        <p:sp>
          <p:nvSpPr>
            <p:cNvPr id="1241" name="Google Shape;1241;p32"/>
            <p:cNvSpPr/>
            <p:nvPr/>
          </p:nvSpPr>
          <p:spPr>
            <a:xfrm>
              <a:off x="1666623" y="2623621"/>
              <a:ext cx="155400" cy="155400"/>
            </a:xfrm>
            <a:prstGeom prst="star4">
              <a:avLst>
                <a:gd name="adj" fmla="val 21474"/>
              </a:avLst>
            </a:prstGeom>
            <a:noFill/>
            <a:ln w="76200" cap="flat" cmpd="sng">
              <a:solidFill>
                <a:schemeClr val="lt1"/>
              </a:solidFill>
              <a:prstDash val="solid"/>
              <a:round/>
              <a:headEnd type="none" w="sm" len="sm"/>
              <a:tailEnd type="none" w="sm" len="sm"/>
            </a:ln>
            <a:effectLst>
              <a:outerShdw dist="57150" dir="960000" algn="bl" rotWithShape="0">
                <a:schemeClr val="dk1">
                  <a:alpha val="26000"/>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1242" name="Google Shape;1242;p32"/>
            <p:cNvSpPr/>
            <p:nvPr/>
          </p:nvSpPr>
          <p:spPr>
            <a:xfrm>
              <a:off x="1666623" y="2623621"/>
              <a:ext cx="155400" cy="155400"/>
            </a:xfrm>
            <a:prstGeom prst="star4">
              <a:avLst>
                <a:gd name="adj" fmla="val 23855"/>
              </a:avLst>
            </a:prstGeom>
            <a:solidFill>
              <a:schemeClr val="accent3"/>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grpSp>
    </p:spTree>
    <p:extLst>
      <p:ext uri="{BB962C8B-B14F-4D97-AF65-F5344CB8AC3E}">
        <p14:creationId xmlns:p14="http://schemas.microsoft.com/office/powerpoint/2010/main" val="326452078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ackground 1">
  <p:cSld name="Background 1">
    <p:bg>
      <p:bgPr>
        <a:solidFill>
          <a:schemeClr val="accent3"/>
        </a:solidFill>
        <a:effectLst/>
      </p:bgPr>
    </p:bg>
    <p:spTree>
      <p:nvGrpSpPr>
        <p:cNvPr id="1" name="Shape 1243"/>
        <p:cNvGrpSpPr/>
        <p:nvPr/>
      </p:nvGrpSpPr>
      <p:grpSpPr>
        <a:xfrm>
          <a:off x="0" y="0"/>
          <a:ext cx="0" cy="0"/>
          <a:chOff x="0" y="0"/>
          <a:chExt cx="0" cy="0"/>
        </a:xfrm>
      </p:grpSpPr>
      <p:grpSp>
        <p:nvGrpSpPr>
          <p:cNvPr id="1244" name="Google Shape;1244;p33"/>
          <p:cNvGrpSpPr/>
          <p:nvPr/>
        </p:nvGrpSpPr>
        <p:grpSpPr>
          <a:xfrm>
            <a:off x="-1135833" y="365100"/>
            <a:ext cx="12962600" cy="6148800"/>
            <a:chOff x="-851875" y="273825"/>
            <a:chExt cx="9721950" cy="4611600"/>
          </a:xfrm>
        </p:grpSpPr>
        <p:sp>
          <p:nvSpPr>
            <p:cNvPr id="1245" name="Google Shape;1245;p33"/>
            <p:cNvSpPr/>
            <p:nvPr/>
          </p:nvSpPr>
          <p:spPr>
            <a:xfrm>
              <a:off x="341975" y="273825"/>
              <a:ext cx="8528100" cy="4611600"/>
            </a:xfrm>
            <a:prstGeom prst="roundRect">
              <a:avLst>
                <a:gd name="adj" fmla="val 455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6" name="Google Shape;1246;p33"/>
            <p:cNvSpPr/>
            <p:nvPr/>
          </p:nvSpPr>
          <p:spPr>
            <a:xfrm>
              <a:off x="-851875" y="273825"/>
              <a:ext cx="1153200" cy="4611600"/>
            </a:xfrm>
            <a:prstGeom prst="roundRect">
              <a:avLst>
                <a:gd name="adj" fmla="val 2275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247" name="Google Shape;1247;p33"/>
            <p:cNvGrpSpPr/>
            <p:nvPr/>
          </p:nvGrpSpPr>
          <p:grpSpPr>
            <a:xfrm>
              <a:off x="81691" y="785819"/>
              <a:ext cx="155400" cy="3538775"/>
              <a:chOff x="435991" y="785819"/>
              <a:chExt cx="155400" cy="3538775"/>
            </a:xfrm>
          </p:grpSpPr>
          <p:sp>
            <p:nvSpPr>
              <p:cNvPr id="1248" name="Google Shape;1248;p33"/>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9" name="Google Shape;1249;p33"/>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0" name="Google Shape;1250;p33"/>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1" name="Google Shape;1251;p33"/>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2" name="Google Shape;1252;p33"/>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3" name="Google Shape;1253;p33"/>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4" name="Google Shape;1254;p33"/>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5" name="Google Shape;1255;p33"/>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56" name="Google Shape;1256;p33"/>
            <p:cNvGrpSpPr/>
            <p:nvPr/>
          </p:nvGrpSpPr>
          <p:grpSpPr>
            <a:xfrm>
              <a:off x="435991" y="785819"/>
              <a:ext cx="155400" cy="3538775"/>
              <a:chOff x="435991" y="785819"/>
              <a:chExt cx="155400" cy="3538775"/>
            </a:xfrm>
          </p:grpSpPr>
          <p:sp>
            <p:nvSpPr>
              <p:cNvPr id="1257" name="Google Shape;1257;p33"/>
              <p:cNvSpPr/>
              <p:nvPr/>
            </p:nvSpPr>
            <p:spPr>
              <a:xfrm>
                <a:off x="435991" y="7858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8" name="Google Shape;1258;p33"/>
              <p:cNvSpPr/>
              <p:nvPr/>
            </p:nvSpPr>
            <p:spPr>
              <a:xfrm>
                <a:off x="435991" y="12662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9" name="Google Shape;1259;p33"/>
              <p:cNvSpPr/>
              <p:nvPr/>
            </p:nvSpPr>
            <p:spPr>
              <a:xfrm>
                <a:off x="435991" y="17466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0" name="Google Shape;1260;p33"/>
              <p:cNvSpPr/>
              <p:nvPr/>
            </p:nvSpPr>
            <p:spPr>
              <a:xfrm>
                <a:off x="435991" y="22474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1" name="Google Shape;1261;p33"/>
              <p:cNvSpPr/>
              <p:nvPr/>
            </p:nvSpPr>
            <p:spPr>
              <a:xfrm>
                <a:off x="435991" y="270751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2" name="Google Shape;1262;p33"/>
              <p:cNvSpPr/>
              <p:nvPr/>
            </p:nvSpPr>
            <p:spPr>
              <a:xfrm>
                <a:off x="435991" y="318794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3" name="Google Shape;1263;p33"/>
              <p:cNvSpPr/>
              <p:nvPr/>
            </p:nvSpPr>
            <p:spPr>
              <a:xfrm>
                <a:off x="435991" y="3668369"/>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4" name="Google Shape;1264;p33"/>
              <p:cNvSpPr/>
              <p:nvPr/>
            </p:nvSpPr>
            <p:spPr>
              <a:xfrm>
                <a:off x="435991" y="4169194"/>
                <a:ext cx="155400" cy="155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65" name="Google Shape;1265;p33"/>
            <p:cNvGrpSpPr/>
            <p:nvPr/>
          </p:nvGrpSpPr>
          <p:grpSpPr>
            <a:xfrm>
              <a:off x="161500" y="826619"/>
              <a:ext cx="352200" cy="3457175"/>
              <a:chOff x="161500" y="826619"/>
              <a:chExt cx="352200" cy="3457175"/>
            </a:xfrm>
          </p:grpSpPr>
          <p:sp>
            <p:nvSpPr>
              <p:cNvPr id="1266" name="Google Shape;1266;p33"/>
              <p:cNvSpPr/>
              <p:nvPr/>
            </p:nvSpPr>
            <p:spPr>
              <a:xfrm>
                <a:off x="161500" y="22882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7" name="Google Shape;1267;p33"/>
              <p:cNvSpPr/>
              <p:nvPr/>
            </p:nvSpPr>
            <p:spPr>
              <a:xfrm>
                <a:off x="161500" y="27483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8" name="Google Shape;1268;p33"/>
              <p:cNvSpPr/>
              <p:nvPr/>
            </p:nvSpPr>
            <p:spPr>
              <a:xfrm>
                <a:off x="161500" y="32287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9" name="Google Shape;1269;p33"/>
              <p:cNvSpPr/>
              <p:nvPr/>
            </p:nvSpPr>
            <p:spPr>
              <a:xfrm>
                <a:off x="161500" y="37091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0" name="Google Shape;1270;p33"/>
              <p:cNvSpPr/>
              <p:nvPr/>
            </p:nvSpPr>
            <p:spPr>
              <a:xfrm>
                <a:off x="161500" y="420999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1" name="Google Shape;1271;p33"/>
              <p:cNvSpPr/>
              <p:nvPr/>
            </p:nvSpPr>
            <p:spPr>
              <a:xfrm>
                <a:off x="161500" y="178746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 name="Google Shape;1272;p33"/>
              <p:cNvSpPr/>
              <p:nvPr/>
            </p:nvSpPr>
            <p:spPr>
              <a:xfrm>
                <a:off x="161500" y="1307044"/>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 name="Google Shape;1273;p33"/>
              <p:cNvSpPr/>
              <p:nvPr/>
            </p:nvSpPr>
            <p:spPr>
              <a:xfrm>
                <a:off x="161500" y="826619"/>
                <a:ext cx="352200" cy="73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cxnSp>
          <p:nvCxnSpPr>
            <p:cNvPr id="1274" name="Google Shape;1274;p33"/>
            <p:cNvCxnSpPr/>
            <p:nvPr/>
          </p:nvCxnSpPr>
          <p:spPr>
            <a:xfrm>
              <a:off x="843750" y="288625"/>
              <a:ext cx="0" cy="4588500"/>
            </a:xfrm>
            <a:prstGeom prst="straightConnector1">
              <a:avLst/>
            </a:prstGeom>
            <a:noFill/>
            <a:ln w="19050" cap="rnd" cmpd="sng">
              <a:solidFill>
                <a:schemeClr val="accent1"/>
              </a:solidFill>
              <a:prstDash val="dot"/>
              <a:round/>
              <a:headEnd type="none" w="med" len="med"/>
              <a:tailEnd type="none" w="med" len="med"/>
            </a:ln>
          </p:spPr>
        </p:cxnSp>
      </p:grpSp>
      <p:grpSp>
        <p:nvGrpSpPr>
          <p:cNvPr id="1275" name="Google Shape;1275;p33"/>
          <p:cNvGrpSpPr/>
          <p:nvPr/>
        </p:nvGrpSpPr>
        <p:grpSpPr>
          <a:xfrm flipH="1">
            <a:off x="7778347" y="5870262"/>
            <a:ext cx="3462855" cy="423701"/>
            <a:chOff x="856150" y="4516775"/>
            <a:chExt cx="1427393" cy="174650"/>
          </a:xfrm>
        </p:grpSpPr>
        <p:sp>
          <p:nvSpPr>
            <p:cNvPr id="1276" name="Google Shape;1276;p33"/>
            <p:cNvSpPr/>
            <p:nvPr/>
          </p:nvSpPr>
          <p:spPr>
            <a:xfrm>
              <a:off x="856150" y="4516775"/>
              <a:ext cx="1427393" cy="174650"/>
            </a:xfrm>
            <a:custGeom>
              <a:avLst/>
              <a:gdLst/>
              <a:ahLst/>
              <a:cxnLst/>
              <a:rect l="l" t="t" r="r" b="b"/>
              <a:pathLst>
                <a:path w="29742" h="6986" extrusionOk="0">
                  <a:moveTo>
                    <a:pt x="0" y="0"/>
                  </a:moveTo>
                  <a:lnTo>
                    <a:pt x="1450" y="2899"/>
                  </a:lnTo>
                  <a:lnTo>
                    <a:pt x="1591" y="3902"/>
                  </a:lnTo>
                  <a:lnTo>
                    <a:pt x="131" y="6986"/>
                  </a:lnTo>
                  <a:lnTo>
                    <a:pt x="29741" y="6986"/>
                  </a:lnTo>
                  <a:lnTo>
                    <a:pt x="29196" y="4261"/>
                  </a:lnTo>
                  <a:lnTo>
                    <a:pt x="27605" y="2082"/>
                  </a:lnTo>
                  <a:lnTo>
                    <a:pt x="277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 name="Google Shape;1277;p33"/>
            <p:cNvSpPr/>
            <p:nvPr/>
          </p:nvSpPr>
          <p:spPr>
            <a:xfrm>
              <a:off x="1009462" y="4551125"/>
              <a:ext cx="130250" cy="103250"/>
            </a:xfrm>
            <a:custGeom>
              <a:avLst/>
              <a:gdLst/>
              <a:ahLst/>
              <a:cxnLst/>
              <a:rect l="l" t="t" r="r" b="b"/>
              <a:pathLst>
                <a:path w="5210" h="4130" extrusionOk="0">
                  <a:moveTo>
                    <a:pt x="2435" y="0"/>
                  </a:moveTo>
                  <a:cubicBezTo>
                    <a:pt x="2339" y="0"/>
                    <a:pt x="2232" y="27"/>
                    <a:pt x="2114" y="87"/>
                  </a:cubicBezTo>
                  <a:cubicBezTo>
                    <a:pt x="1373" y="479"/>
                    <a:pt x="2430" y="1819"/>
                    <a:pt x="2114" y="1841"/>
                  </a:cubicBezTo>
                  <a:cubicBezTo>
                    <a:pt x="2111" y="1842"/>
                    <a:pt x="2107" y="1842"/>
                    <a:pt x="2103" y="1842"/>
                  </a:cubicBezTo>
                  <a:cubicBezTo>
                    <a:pt x="1862" y="1842"/>
                    <a:pt x="1388" y="1106"/>
                    <a:pt x="948" y="1106"/>
                  </a:cubicBezTo>
                  <a:cubicBezTo>
                    <a:pt x="799" y="1106"/>
                    <a:pt x="654" y="1190"/>
                    <a:pt x="523" y="1416"/>
                  </a:cubicBezTo>
                  <a:cubicBezTo>
                    <a:pt x="0" y="2332"/>
                    <a:pt x="1820" y="2234"/>
                    <a:pt x="1766" y="2484"/>
                  </a:cubicBezTo>
                  <a:cubicBezTo>
                    <a:pt x="1700" y="2735"/>
                    <a:pt x="262" y="3214"/>
                    <a:pt x="915" y="3890"/>
                  </a:cubicBezTo>
                  <a:cubicBezTo>
                    <a:pt x="1079" y="4061"/>
                    <a:pt x="1241" y="4130"/>
                    <a:pt x="1393" y="4130"/>
                  </a:cubicBezTo>
                  <a:cubicBezTo>
                    <a:pt x="1850" y="4130"/>
                    <a:pt x="2212" y="3514"/>
                    <a:pt x="2212" y="3236"/>
                  </a:cubicBezTo>
                  <a:cubicBezTo>
                    <a:pt x="2212" y="2960"/>
                    <a:pt x="2322" y="2683"/>
                    <a:pt x="2445" y="2683"/>
                  </a:cubicBezTo>
                  <a:cubicBezTo>
                    <a:pt x="2487" y="2683"/>
                    <a:pt x="2531" y="2715"/>
                    <a:pt x="2572" y="2789"/>
                  </a:cubicBezTo>
                  <a:cubicBezTo>
                    <a:pt x="2708" y="3034"/>
                    <a:pt x="2911" y="3992"/>
                    <a:pt x="3419" y="3992"/>
                  </a:cubicBezTo>
                  <a:cubicBezTo>
                    <a:pt x="3523" y="3992"/>
                    <a:pt x="3640" y="3952"/>
                    <a:pt x="3771" y="3857"/>
                  </a:cubicBezTo>
                  <a:cubicBezTo>
                    <a:pt x="4555" y="3312"/>
                    <a:pt x="3422" y="2691"/>
                    <a:pt x="3357" y="2484"/>
                  </a:cubicBezTo>
                  <a:cubicBezTo>
                    <a:pt x="3302" y="2277"/>
                    <a:pt x="3520" y="2364"/>
                    <a:pt x="3902" y="2201"/>
                  </a:cubicBezTo>
                  <a:cubicBezTo>
                    <a:pt x="4294" y="2037"/>
                    <a:pt x="5209" y="1809"/>
                    <a:pt x="4752" y="1067"/>
                  </a:cubicBezTo>
                  <a:cubicBezTo>
                    <a:pt x="4609" y="833"/>
                    <a:pt x="4445" y="745"/>
                    <a:pt x="4280" y="745"/>
                  </a:cubicBezTo>
                  <a:cubicBezTo>
                    <a:pt x="3916" y="745"/>
                    <a:pt x="3547" y="1176"/>
                    <a:pt x="3389" y="1416"/>
                  </a:cubicBezTo>
                  <a:cubicBezTo>
                    <a:pt x="3269" y="1606"/>
                    <a:pt x="3112" y="1750"/>
                    <a:pt x="3019" y="1750"/>
                  </a:cubicBezTo>
                  <a:cubicBezTo>
                    <a:pt x="2936" y="1750"/>
                    <a:pt x="2904" y="1633"/>
                    <a:pt x="2997" y="1329"/>
                  </a:cubicBezTo>
                  <a:cubicBezTo>
                    <a:pt x="3163" y="777"/>
                    <a:pt x="2956" y="0"/>
                    <a:pt x="24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 name="Google Shape;1278;p33"/>
            <p:cNvSpPr/>
            <p:nvPr/>
          </p:nvSpPr>
          <p:spPr>
            <a:xfrm>
              <a:off x="957137" y="4577775"/>
              <a:ext cx="46575" cy="38525"/>
            </a:xfrm>
            <a:custGeom>
              <a:avLst/>
              <a:gdLst/>
              <a:ahLst/>
              <a:cxnLst/>
              <a:rect l="l" t="t" r="r" b="b"/>
              <a:pathLst>
                <a:path w="1863" h="1541" extrusionOk="0">
                  <a:moveTo>
                    <a:pt x="102" y="1"/>
                  </a:moveTo>
                  <a:cubicBezTo>
                    <a:pt x="83" y="1"/>
                    <a:pt x="64" y="1"/>
                    <a:pt x="44" y="1"/>
                  </a:cubicBezTo>
                  <a:cubicBezTo>
                    <a:pt x="44" y="1"/>
                    <a:pt x="0" y="1540"/>
                    <a:pt x="1291" y="1540"/>
                  </a:cubicBezTo>
                  <a:cubicBezTo>
                    <a:pt x="1442" y="1540"/>
                    <a:pt x="1610" y="1519"/>
                    <a:pt x="1799" y="1473"/>
                  </a:cubicBezTo>
                  <a:cubicBezTo>
                    <a:pt x="1799" y="1473"/>
                    <a:pt x="1863" y="1"/>
                    <a:pt x="1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 name="Google Shape;1279;p33"/>
            <p:cNvSpPr/>
            <p:nvPr/>
          </p:nvSpPr>
          <p:spPr>
            <a:xfrm>
              <a:off x="1200437" y="4551125"/>
              <a:ext cx="130000" cy="103250"/>
            </a:xfrm>
            <a:custGeom>
              <a:avLst/>
              <a:gdLst/>
              <a:ahLst/>
              <a:cxnLst/>
              <a:rect l="l" t="t" r="r" b="b"/>
              <a:pathLst>
                <a:path w="5200" h="4130" extrusionOk="0">
                  <a:moveTo>
                    <a:pt x="2425" y="0"/>
                  </a:moveTo>
                  <a:cubicBezTo>
                    <a:pt x="2329" y="0"/>
                    <a:pt x="2221" y="27"/>
                    <a:pt x="2104" y="87"/>
                  </a:cubicBezTo>
                  <a:cubicBezTo>
                    <a:pt x="1363" y="479"/>
                    <a:pt x="2420" y="1819"/>
                    <a:pt x="2104" y="1841"/>
                  </a:cubicBezTo>
                  <a:cubicBezTo>
                    <a:pt x="2100" y="1842"/>
                    <a:pt x="2096" y="1842"/>
                    <a:pt x="2093" y="1842"/>
                  </a:cubicBezTo>
                  <a:cubicBezTo>
                    <a:pt x="1852" y="1842"/>
                    <a:pt x="1378" y="1106"/>
                    <a:pt x="938" y="1106"/>
                  </a:cubicBezTo>
                  <a:cubicBezTo>
                    <a:pt x="789" y="1106"/>
                    <a:pt x="644" y="1190"/>
                    <a:pt x="513" y="1416"/>
                  </a:cubicBezTo>
                  <a:cubicBezTo>
                    <a:pt x="1" y="2332"/>
                    <a:pt x="1821" y="2234"/>
                    <a:pt x="1755" y="2484"/>
                  </a:cubicBezTo>
                  <a:cubicBezTo>
                    <a:pt x="1690" y="2735"/>
                    <a:pt x="251" y="3214"/>
                    <a:pt x="905" y="3890"/>
                  </a:cubicBezTo>
                  <a:cubicBezTo>
                    <a:pt x="1068" y="4061"/>
                    <a:pt x="1231" y="4130"/>
                    <a:pt x="1383" y="4130"/>
                  </a:cubicBezTo>
                  <a:cubicBezTo>
                    <a:pt x="1840" y="4130"/>
                    <a:pt x="2202" y="3514"/>
                    <a:pt x="2202" y="3236"/>
                  </a:cubicBezTo>
                  <a:cubicBezTo>
                    <a:pt x="2202" y="2960"/>
                    <a:pt x="2311" y="2683"/>
                    <a:pt x="2435" y="2683"/>
                  </a:cubicBezTo>
                  <a:cubicBezTo>
                    <a:pt x="2477" y="2683"/>
                    <a:pt x="2520" y="2715"/>
                    <a:pt x="2562" y="2789"/>
                  </a:cubicBezTo>
                  <a:cubicBezTo>
                    <a:pt x="2697" y="3034"/>
                    <a:pt x="2901" y="3992"/>
                    <a:pt x="3415" y="3992"/>
                  </a:cubicBezTo>
                  <a:cubicBezTo>
                    <a:pt x="3520" y="3992"/>
                    <a:pt x="3638" y="3952"/>
                    <a:pt x="3771" y="3857"/>
                  </a:cubicBezTo>
                  <a:cubicBezTo>
                    <a:pt x="4545" y="3312"/>
                    <a:pt x="3412" y="2691"/>
                    <a:pt x="3346" y="2484"/>
                  </a:cubicBezTo>
                  <a:cubicBezTo>
                    <a:pt x="3292" y="2277"/>
                    <a:pt x="3510" y="2364"/>
                    <a:pt x="3902" y="2201"/>
                  </a:cubicBezTo>
                  <a:cubicBezTo>
                    <a:pt x="4284" y="2037"/>
                    <a:pt x="5199" y="1809"/>
                    <a:pt x="4741" y="1067"/>
                  </a:cubicBezTo>
                  <a:cubicBezTo>
                    <a:pt x="4599" y="833"/>
                    <a:pt x="4435" y="745"/>
                    <a:pt x="4270" y="745"/>
                  </a:cubicBezTo>
                  <a:cubicBezTo>
                    <a:pt x="3906" y="745"/>
                    <a:pt x="3537" y="1176"/>
                    <a:pt x="3379" y="1416"/>
                  </a:cubicBezTo>
                  <a:cubicBezTo>
                    <a:pt x="3259" y="1606"/>
                    <a:pt x="3102" y="1750"/>
                    <a:pt x="3009" y="1750"/>
                  </a:cubicBezTo>
                  <a:cubicBezTo>
                    <a:pt x="2926" y="1750"/>
                    <a:pt x="2894" y="1633"/>
                    <a:pt x="2987" y="1329"/>
                  </a:cubicBezTo>
                  <a:cubicBezTo>
                    <a:pt x="3152" y="777"/>
                    <a:pt x="2945" y="0"/>
                    <a:pt x="242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 name="Google Shape;1280;p33"/>
            <p:cNvSpPr/>
            <p:nvPr/>
          </p:nvSpPr>
          <p:spPr>
            <a:xfrm>
              <a:off x="1147862" y="4577775"/>
              <a:ext cx="46575" cy="38525"/>
            </a:xfrm>
            <a:custGeom>
              <a:avLst/>
              <a:gdLst/>
              <a:ahLst/>
              <a:cxnLst/>
              <a:rect l="l" t="t" r="r" b="b"/>
              <a:pathLst>
                <a:path w="1863" h="1541" extrusionOk="0">
                  <a:moveTo>
                    <a:pt x="102" y="1"/>
                  </a:moveTo>
                  <a:cubicBezTo>
                    <a:pt x="83" y="1"/>
                    <a:pt x="63" y="1"/>
                    <a:pt x="44" y="1"/>
                  </a:cubicBezTo>
                  <a:cubicBezTo>
                    <a:pt x="44" y="1"/>
                    <a:pt x="0" y="1540"/>
                    <a:pt x="1299" y="1540"/>
                  </a:cubicBezTo>
                  <a:cubicBezTo>
                    <a:pt x="1450" y="1540"/>
                    <a:pt x="1620" y="1519"/>
                    <a:pt x="1809" y="1473"/>
                  </a:cubicBezTo>
                  <a:cubicBezTo>
                    <a:pt x="1809" y="1473"/>
                    <a:pt x="1863" y="1"/>
                    <a:pt x="1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 name="Google Shape;1281;p33"/>
            <p:cNvSpPr/>
            <p:nvPr/>
          </p:nvSpPr>
          <p:spPr>
            <a:xfrm>
              <a:off x="1400687" y="4551125"/>
              <a:ext cx="130000" cy="103250"/>
            </a:xfrm>
            <a:custGeom>
              <a:avLst/>
              <a:gdLst/>
              <a:ahLst/>
              <a:cxnLst/>
              <a:rect l="l" t="t" r="r" b="b"/>
              <a:pathLst>
                <a:path w="5200" h="4130" extrusionOk="0">
                  <a:moveTo>
                    <a:pt x="2432" y="0"/>
                  </a:moveTo>
                  <a:cubicBezTo>
                    <a:pt x="2336" y="0"/>
                    <a:pt x="2231" y="27"/>
                    <a:pt x="2115" y="87"/>
                  </a:cubicBezTo>
                  <a:cubicBezTo>
                    <a:pt x="1363" y="479"/>
                    <a:pt x="2420" y="1819"/>
                    <a:pt x="2115" y="1841"/>
                  </a:cubicBezTo>
                  <a:cubicBezTo>
                    <a:pt x="2111" y="1842"/>
                    <a:pt x="2107" y="1842"/>
                    <a:pt x="2103" y="1842"/>
                  </a:cubicBezTo>
                  <a:cubicBezTo>
                    <a:pt x="1854" y="1842"/>
                    <a:pt x="1379" y="1106"/>
                    <a:pt x="943" y="1106"/>
                  </a:cubicBezTo>
                  <a:cubicBezTo>
                    <a:pt x="795" y="1106"/>
                    <a:pt x="652" y="1190"/>
                    <a:pt x="524" y="1416"/>
                  </a:cubicBezTo>
                  <a:cubicBezTo>
                    <a:pt x="1" y="2332"/>
                    <a:pt x="1821" y="2234"/>
                    <a:pt x="1755" y="2484"/>
                  </a:cubicBezTo>
                  <a:cubicBezTo>
                    <a:pt x="1690" y="2735"/>
                    <a:pt x="262" y="3214"/>
                    <a:pt x="905" y="3890"/>
                  </a:cubicBezTo>
                  <a:cubicBezTo>
                    <a:pt x="1069" y="4061"/>
                    <a:pt x="1232" y="4130"/>
                    <a:pt x="1385" y="4130"/>
                  </a:cubicBezTo>
                  <a:cubicBezTo>
                    <a:pt x="1845" y="4130"/>
                    <a:pt x="2213" y="3514"/>
                    <a:pt x="2213" y="3236"/>
                  </a:cubicBezTo>
                  <a:cubicBezTo>
                    <a:pt x="2213" y="2960"/>
                    <a:pt x="2322" y="2683"/>
                    <a:pt x="2446" y="2683"/>
                  </a:cubicBezTo>
                  <a:cubicBezTo>
                    <a:pt x="2488" y="2683"/>
                    <a:pt x="2531" y="2715"/>
                    <a:pt x="2573" y="2789"/>
                  </a:cubicBezTo>
                  <a:cubicBezTo>
                    <a:pt x="2699" y="3034"/>
                    <a:pt x="2901" y="3992"/>
                    <a:pt x="3415" y="3992"/>
                  </a:cubicBezTo>
                  <a:cubicBezTo>
                    <a:pt x="3520" y="3992"/>
                    <a:pt x="3638" y="3952"/>
                    <a:pt x="3772" y="3857"/>
                  </a:cubicBezTo>
                  <a:cubicBezTo>
                    <a:pt x="4556" y="3312"/>
                    <a:pt x="3412" y="2691"/>
                    <a:pt x="3357" y="2484"/>
                  </a:cubicBezTo>
                  <a:cubicBezTo>
                    <a:pt x="3292" y="2277"/>
                    <a:pt x="3510" y="2364"/>
                    <a:pt x="3902" y="2201"/>
                  </a:cubicBezTo>
                  <a:cubicBezTo>
                    <a:pt x="4295" y="2037"/>
                    <a:pt x="5199" y="1809"/>
                    <a:pt x="4742" y="1067"/>
                  </a:cubicBezTo>
                  <a:cubicBezTo>
                    <a:pt x="4602" y="833"/>
                    <a:pt x="4440" y="745"/>
                    <a:pt x="4275" y="745"/>
                  </a:cubicBezTo>
                  <a:cubicBezTo>
                    <a:pt x="3911" y="745"/>
                    <a:pt x="3537" y="1176"/>
                    <a:pt x="3379" y="1416"/>
                  </a:cubicBezTo>
                  <a:cubicBezTo>
                    <a:pt x="3259" y="1606"/>
                    <a:pt x="3102" y="1750"/>
                    <a:pt x="3009" y="1750"/>
                  </a:cubicBezTo>
                  <a:cubicBezTo>
                    <a:pt x="2926" y="1750"/>
                    <a:pt x="2894" y="1633"/>
                    <a:pt x="2987" y="1329"/>
                  </a:cubicBezTo>
                  <a:cubicBezTo>
                    <a:pt x="3152" y="777"/>
                    <a:pt x="2946" y="0"/>
                    <a:pt x="24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 name="Google Shape;1282;p33"/>
            <p:cNvSpPr/>
            <p:nvPr/>
          </p:nvSpPr>
          <p:spPr>
            <a:xfrm>
              <a:off x="1348162" y="4577775"/>
              <a:ext cx="46800" cy="38525"/>
            </a:xfrm>
            <a:custGeom>
              <a:avLst/>
              <a:gdLst/>
              <a:ahLst/>
              <a:cxnLst/>
              <a:rect l="l" t="t" r="r" b="b"/>
              <a:pathLst>
                <a:path w="1872" h="1541" extrusionOk="0">
                  <a:moveTo>
                    <a:pt x="111" y="1"/>
                  </a:moveTo>
                  <a:cubicBezTo>
                    <a:pt x="92" y="1"/>
                    <a:pt x="73" y="1"/>
                    <a:pt x="53" y="1"/>
                  </a:cubicBezTo>
                  <a:cubicBezTo>
                    <a:pt x="53" y="1"/>
                    <a:pt x="1" y="1540"/>
                    <a:pt x="1297" y="1540"/>
                  </a:cubicBezTo>
                  <a:cubicBezTo>
                    <a:pt x="1448" y="1540"/>
                    <a:pt x="1618" y="1519"/>
                    <a:pt x="1808" y="1473"/>
                  </a:cubicBezTo>
                  <a:cubicBezTo>
                    <a:pt x="1808" y="1473"/>
                    <a:pt x="1872" y="1"/>
                    <a:pt x="1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 name="Google Shape;1283;p33"/>
            <p:cNvSpPr/>
            <p:nvPr/>
          </p:nvSpPr>
          <p:spPr>
            <a:xfrm>
              <a:off x="1604543" y="4551125"/>
              <a:ext cx="130250" cy="103250"/>
            </a:xfrm>
            <a:custGeom>
              <a:avLst/>
              <a:gdLst/>
              <a:ahLst/>
              <a:cxnLst/>
              <a:rect l="l" t="t" r="r" b="b"/>
              <a:pathLst>
                <a:path w="5210" h="4130" extrusionOk="0">
                  <a:moveTo>
                    <a:pt x="2435" y="0"/>
                  </a:moveTo>
                  <a:cubicBezTo>
                    <a:pt x="2339" y="0"/>
                    <a:pt x="2232" y="27"/>
                    <a:pt x="2114" y="87"/>
                  </a:cubicBezTo>
                  <a:cubicBezTo>
                    <a:pt x="1373" y="479"/>
                    <a:pt x="2430" y="1819"/>
                    <a:pt x="2114" y="1841"/>
                  </a:cubicBezTo>
                  <a:cubicBezTo>
                    <a:pt x="2111" y="1842"/>
                    <a:pt x="2107" y="1842"/>
                    <a:pt x="2103" y="1842"/>
                  </a:cubicBezTo>
                  <a:cubicBezTo>
                    <a:pt x="1862" y="1842"/>
                    <a:pt x="1388" y="1106"/>
                    <a:pt x="948" y="1106"/>
                  </a:cubicBezTo>
                  <a:cubicBezTo>
                    <a:pt x="799" y="1106"/>
                    <a:pt x="654" y="1190"/>
                    <a:pt x="523" y="1416"/>
                  </a:cubicBezTo>
                  <a:cubicBezTo>
                    <a:pt x="0" y="2332"/>
                    <a:pt x="1820" y="2234"/>
                    <a:pt x="1766" y="2484"/>
                  </a:cubicBezTo>
                  <a:cubicBezTo>
                    <a:pt x="1700" y="2735"/>
                    <a:pt x="262" y="3214"/>
                    <a:pt x="915" y="3890"/>
                  </a:cubicBezTo>
                  <a:cubicBezTo>
                    <a:pt x="1079" y="4061"/>
                    <a:pt x="1241" y="4130"/>
                    <a:pt x="1393" y="4130"/>
                  </a:cubicBezTo>
                  <a:cubicBezTo>
                    <a:pt x="1850" y="4130"/>
                    <a:pt x="2212" y="3514"/>
                    <a:pt x="2212" y="3236"/>
                  </a:cubicBezTo>
                  <a:cubicBezTo>
                    <a:pt x="2212" y="2960"/>
                    <a:pt x="2322" y="2683"/>
                    <a:pt x="2445" y="2683"/>
                  </a:cubicBezTo>
                  <a:cubicBezTo>
                    <a:pt x="2487" y="2683"/>
                    <a:pt x="2531" y="2715"/>
                    <a:pt x="2572" y="2789"/>
                  </a:cubicBezTo>
                  <a:cubicBezTo>
                    <a:pt x="2708" y="3034"/>
                    <a:pt x="2911" y="3992"/>
                    <a:pt x="3419" y="3992"/>
                  </a:cubicBezTo>
                  <a:cubicBezTo>
                    <a:pt x="3523" y="3992"/>
                    <a:pt x="3640" y="3952"/>
                    <a:pt x="3771" y="3857"/>
                  </a:cubicBezTo>
                  <a:cubicBezTo>
                    <a:pt x="4555" y="3312"/>
                    <a:pt x="3422" y="2691"/>
                    <a:pt x="3357" y="2484"/>
                  </a:cubicBezTo>
                  <a:cubicBezTo>
                    <a:pt x="3302" y="2277"/>
                    <a:pt x="3520" y="2364"/>
                    <a:pt x="3902" y="2201"/>
                  </a:cubicBezTo>
                  <a:cubicBezTo>
                    <a:pt x="4294" y="2037"/>
                    <a:pt x="5209" y="1809"/>
                    <a:pt x="4752" y="1067"/>
                  </a:cubicBezTo>
                  <a:cubicBezTo>
                    <a:pt x="4609" y="833"/>
                    <a:pt x="4445" y="745"/>
                    <a:pt x="4280" y="745"/>
                  </a:cubicBezTo>
                  <a:cubicBezTo>
                    <a:pt x="3916" y="745"/>
                    <a:pt x="3547" y="1176"/>
                    <a:pt x="3389" y="1416"/>
                  </a:cubicBezTo>
                  <a:cubicBezTo>
                    <a:pt x="3269" y="1606"/>
                    <a:pt x="3112" y="1750"/>
                    <a:pt x="3019" y="1750"/>
                  </a:cubicBezTo>
                  <a:cubicBezTo>
                    <a:pt x="2936" y="1750"/>
                    <a:pt x="2904" y="1633"/>
                    <a:pt x="2997" y="1329"/>
                  </a:cubicBezTo>
                  <a:cubicBezTo>
                    <a:pt x="3163" y="777"/>
                    <a:pt x="2956" y="0"/>
                    <a:pt x="24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 name="Google Shape;1284;p33"/>
            <p:cNvSpPr/>
            <p:nvPr/>
          </p:nvSpPr>
          <p:spPr>
            <a:xfrm>
              <a:off x="1552218" y="4577775"/>
              <a:ext cx="46575" cy="38525"/>
            </a:xfrm>
            <a:custGeom>
              <a:avLst/>
              <a:gdLst/>
              <a:ahLst/>
              <a:cxnLst/>
              <a:rect l="l" t="t" r="r" b="b"/>
              <a:pathLst>
                <a:path w="1863" h="1541" extrusionOk="0">
                  <a:moveTo>
                    <a:pt x="102" y="1"/>
                  </a:moveTo>
                  <a:cubicBezTo>
                    <a:pt x="83" y="1"/>
                    <a:pt x="64" y="1"/>
                    <a:pt x="44" y="1"/>
                  </a:cubicBezTo>
                  <a:cubicBezTo>
                    <a:pt x="44" y="1"/>
                    <a:pt x="0" y="1540"/>
                    <a:pt x="1291" y="1540"/>
                  </a:cubicBezTo>
                  <a:cubicBezTo>
                    <a:pt x="1442" y="1540"/>
                    <a:pt x="1610" y="1519"/>
                    <a:pt x="1799" y="1473"/>
                  </a:cubicBezTo>
                  <a:cubicBezTo>
                    <a:pt x="1799" y="1473"/>
                    <a:pt x="1863" y="1"/>
                    <a:pt x="1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 name="Google Shape;1285;p33"/>
            <p:cNvSpPr/>
            <p:nvPr/>
          </p:nvSpPr>
          <p:spPr>
            <a:xfrm>
              <a:off x="1795518" y="4551125"/>
              <a:ext cx="130000" cy="103250"/>
            </a:xfrm>
            <a:custGeom>
              <a:avLst/>
              <a:gdLst/>
              <a:ahLst/>
              <a:cxnLst/>
              <a:rect l="l" t="t" r="r" b="b"/>
              <a:pathLst>
                <a:path w="5200" h="4130" extrusionOk="0">
                  <a:moveTo>
                    <a:pt x="2425" y="0"/>
                  </a:moveTo>
                  <a:cubicBezTo>
                    <a:pt x="2329" y="0"/>
                    <a:pt x="2221" y="27"/>
                    <a:pt x="2104" y="87"/>
                  </a:cubicBezTo>
                  <a:cubicBezTo>
                    <a:pt x="1363" y="479"/>
                    <a:pt x="2420" y="1819"/>
                    <a:pt x="2104" y="1841"/>
                  </a:cubicBezTo>
                  <a:cubicBezTo>
                    <a:pt x="2100" y="1842"/>
                    <a:pt x="2096" y="1842"/>
                    <a:pt x="2093" y="1842"/>
                  </a:cubicBezTo>
                  <a:cubicBezTo>
                    <a:pt x="1852" y="1842"/>
                    <a:pt x="1378" y="1106"/>
                    <a:pt x="938" y="1106"/>
                  </a:cubicBezTo>
                  <a:cubicBezTo>
                    <a:pt x="789" y="1106"/>
                    <a:pt x="644" y="1190"/>
                    <a:pt x="513" y="1416"/>
                  </a:cubicBezTo>
                  <a:cubicBezTo>
                    <a:pt x="1" y="2332"/>
                    <a:pt x="1821" y="2234"/>
                    <a:pt x="1755" y="2484"/>
                  </a:cubicBezTo>
                  <a:cubicBezTo>
                    <a:pt x="1690" y="2735"/>
                    <a:pt x="251" y="3214"/>
                    <a:pt x="905" y="3890"/>
                  </a:cubicBezTo>
                  <a:cubicBezTo>
                    <a:pt x="1068" y="4061"/>
                    <a:pt x="1231" y="4130"/>
                    <a:pt x="1383" y="4130"/>
                  </a:cubicBezTo>
                  <a:cubicBezTo>
                    <a:pt x="1840" y="4130"/>
                    <a:pt x="2202" y="3514"/>
                    <a:pt x="2202" y="3236"/>
                  </a:cubicBezTo>
                  <a:cubicBezTo>
                    <a:pt x="2202" y="2960"/>
                    <a:pt x="2311" y="2683"/>
                    <a:pt x="2435" y="2683"/>
                  </a:cubicBezTo>
                  <a:cubicBezTo>
                    <a:pt x="2477" y="2683"/>
                    <a:pt x="2520" y="2715"/>
                    <a:pt x="2562" y="2789"/>
                  </a:cubicBezTo>
                  <a:cubicBezTo>
                    <a:pt x="2697" y="3034"/>
                    <a:pt x="2901" y="3992"/>
                    <a:pt x="3415" y="3992"/>
                  </a:cubicBezTo>
                  <a:cubicBezTo>
                    <a:pt x="3520" y="3992"/>
                    <a:pt x="3638" y="3952"/>
                    <a:pt x="3771" y="3857"/>
                  </a:cubicBezTo>
                  <a:cubicBezTo>
                    <a:pt x="4545" y="3312"/>
                    <a:pt x="3412" y="2691"/>
                    <a:pt x="3346" y="2484"/>
                  </a:cubicBezTo>
                  <a:cubicBezTo>
                    <a:pt x="3292" y="2277"/>
                    <a:pt x="3510" y="2364"/>
                    <a:pt x="3902" y="2201"/>
                  </a:cubicBezTo>
                  <a:cubicBezTo>
                    <a:pt x="4284" y="2037"/>
                    <a:pt x="5199" y="1809"/>
                    <a:pt x="4741" y="1067"/>
                  </a:cubicBezTo>
                  <a:cubicBezTo>
                    <a:pt x="4599" y="833"/>
                    <a:pt x="4435" y="745"/>
                    <a:pt x="4270" y="745"/>
                  </a:cubicBezTo>
                  <a:cubicBezTo>
                    <a:pt x="3906" y="745"/>
                    <a:pt x="3537" y="1176"/>
                    <a:pt x="3379" y="1416"/>
                  </a:cubicBezTo>
                  <a:cubicBezTo>
                    <a:pt x="3259" y="1606"/>
                    <a:pt x="3102" y="1750"/>
                    <a:pt x="3009" y="1750"/>
                  </a:cubicBezTo>
                  <a:cubicBezTo>
                    <a:pt x="2926" y="1750"/>
                    <a:pt x="2894" y="1633"/>
                    <a:pt x="2987" y="1329"/>
                  </a:cubicBezTo>
                  <a:cubicBezTo>
                    <a:pt x="3152" y="777"/>
                    <a:pt x="2945" y="0"/>
                    <a:pt x="242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 name="Google Shape;1286;p33"/>
            <p:cNvSpPr/>
            <p:nvPr/>
          </p:nvSpPr>
          <p:spPr>
            <a:xfrm>
              <a:off x="1742943" y="4577775"/>
              <a:ext cx="46575" cy="38525"/>
            </a:xfrm>
            <a:custGeom>
              <a:avLst/>
              <a:gdLst/>
              <a:ahLst/>
              <a:cxnLst/>
              <a:rect l="l" t="t" r="r" b="b"/>
              <a:pathLst>
                <a:path w="1863" h="1541" extrusionOk="0">
                  <a:moveTo>
                    <a:pt x="102" y="1"/>
                  </a:moveTo>
                  <a:cubicBezTo>
                    <a:pt x="83" y="1"/>
                    <a:pt x="63" y="1"/>
                    <a:pt x="44" y="1"/>
                  </a:cubicBezTo>
                  <a:cubicBezTo>
                    <a:pt x="44" y="1"/>
                    <a:pt x="0" y="1540"/>
                    <a:pt x="1299" y="1540"/>
                  </a:cubicBezTo>
                  <a:cubicBezTo>
                    <a:pt x="1450" y="1540"/>
                    <a:pt x="1620" y="1519"/>
                    <a:pt x="1809" y="1473"/>
                  </a:cubicBezTo>
                  <a:cubicBezTo>
                    <a:pt x="1809" y="1473"/>
                    <a:pt x="1863" y="1"/>
                    <a:pt x="1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 name="Google Shape;1287;p33"/>
            <p:cNvSpPr/>
            <p:nvPr/>
          </p:nvSpPr>
          <p:spPr>
            <a:xfrm>
              <a:off x="1995768" y="4551125"/>
              <a:ext cx="130000" cy="103250"/>
            </a:xfrm>
            <a:custGeom>
              <a:avLst/>
              <a:gdLst/>
              <a:ahLst/>
              <a:cxnLst/>
              <a:rect l="l" t="t" r="r" b="b"/>
              <a:pathLst>
                <a:path w="5200" h="4130" extrusionOk="0">
                  <a:moveTo>
                    <a:pt x="2432" y="0"/>
                  </a:moveTo>
                  <a:cubicBezTo>
                    <a:pt x="2336" y="0"/>
                    <a:pt x="2231" y="27"/>
                    <a:pt x="2115" y="87"/>
                  </a:cubicBezTo>
                  <a:cubicBezTo>
                    <a:pt x="1363" y="479"/>
                    <a:pt x="2420" y="1819"/>
                    <a:pt x="2115" y="1841"/>
                  </a:cubicBezTo>
                  <a:cubicBezTo>
                    <a:pt x="2111" y="1842"/>
                    <a:pt x="2107" y="1842"/>
                    <a:pt x="2103" y="1842"/>
                  </a:cubicBezTo>
                  <a:cubicBezTo>
                    <a:pt x="1854" y="1842"/>
                    <a:pt x="1379" y="1106"/>
                    <a:pt x="943" y="1106"/>
                  </a:cubicBezTo>
                  <a:cubicBezTo>
                    <a:pt x="795" y="1106"/>
                    <a:pt x="652" y="1190"/>
                    <a:pt x="524" y="1416"/>
                  </a:cubicBezTo>
                  <a:cubicBezTo>
                    <a:pt x="1" y="2332"/>
                    <a:pt x="1821" y="2234"/>
                    <a:pt x="1755" y="2484"/>
                  </a:cubicBezTo>
                  <a:cubicBezTo>
                    <a:pt x="1690" y="2735"/>
                    <a:pt x="262" y="3214"/>
                    <a:pt x="905" y="3890"/>
                  </a:cubicBezTo>
                  <a:cubicBezTo>
                    <a:pt x="1069" y="4061"/>
                    <a:pt x="1232" y="4130"/>
                    <a:pt x="1385" y="4130"/>
                  </a:cubicBezTo>
                  <a:cubicBezTo>
                    <a:pt x="1845" y="4130"/>
                    <a:pt x="2213" y="3514"/>
                    <a:pt x="2213" y="3236"/>
                  </a:cubicBezTo>
                  <a:cubicBezTo>
                    <a:pt x="2213" y="2960"/>
                    <a:pt x="2322" y="2683"/>
                    <a:pt x="2446" y="2683"/>
                  </a:cubicBezTo>
                  <a:cubicBezTo>
                    <a:pt x="2488" y="2683"/>
                    <a:pt x="2531" y="2715"/>
                    <a:pt x="2573" y="2789"/>
                  </a:cubicBezTo>
                  <a:cubicBezTo>
                    <a:pt x="2699" y="3034"/>
                    <a:pt x="2901" y="3992"/>
                    <a:pt x="3415" y="3992"/>
                  </a:cubicBezTo>
                  <a:cubicBezTo>
                    <a:pt x="3520" y="3992"/>
                    <a:pt x="3638" y="3952"/>
                    <a:pt x="3772" y="3857"/>
                  </a:cubicBezTo>
                  <a:cubicBezTo>
                    <a:pt x="4556" y="3312"/>
                    <a:pt x="3412" y="2691"/>
                    <a:pt x="3357" y="2484"/>
                  </a:cubicBezTo>
                  <a:cubicBezTo>
                    <a:pt x="3292" y="2277"/>
                    <a:pt x="3510" y="2364"/>
                    <a:pt x="3902" y="2201"/>
                  </a:cubicBezTo>
                  <a:cubicBezTo>
                    <a:pt x="4295" y="2037"/>
                    <a:pt x="5199" y="1809"/>
                    <a:pt x="4742" y="1067"/>
                  </a:cubicBezTo>
                  <a:cubicBezTo>
                    <a:pt x="4602" y="833"/>
                    <a:pt x="4440" y="745"/>
                    <a:pt x="4275" y="745"/>
                  </a:cubicBezTo>
                  <a:cubicBezTo>
                    <a:pt x="3911" y="745"/>
                    <a:pt x="3537" y="1176"/>
                    <a:pt x="3379" y="1416"/>
                  </a:cubicBezTo>
                  <a:cubicBezTo>
                    <a:pt x="3259" y="1606"/>
                    <a:pt x="3102" y="1750"/>
                    <a:pt x="3009" y="1750"/>
                  </a:cubicBezTo>
                  <a:cubicBezTo>
                    <a:pt x="2926" y="1750"/>
                    <a:pt x="2894" y="1633"/>
                    <a:pt x="2987" y="1329"/>
                  </a:cubicBezTo>
                  <a:cubicBezTo>
                    <a:pt x="3152" y="777"/>
                    <a:pt x="2946" y="0"/>
                    <a:pt x="24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 name="Google Shape;1288;p33"/>
            <p:cNvSpPr/>
            <p:nvPr/>
          </p:nvSpPr>
          <p:spPr>
            <a:xfrm>
              <a:off x="1943243" y="4577775"/>
              <a:ext cx="46800" cy="38525"/>
            </a:xfrm>
            <a:custGeom>
              <a:avLst/>
              <a:gdLst/>
              <a:ahLst/>
              <a:cxnLst/>
              <a:rect l="l" t="t" r="r" b="b"/>
              <a:pathLst>
                <a:path w="1872" h="1541" extrusionOk="0">
                  <a:moveTo>
                    <a:pt x="111" y="1"/>
                  </a:moveTo>
                  <a:cubicBezTo>
                    <a:pt x="92" y="1"/>
                    <a:pt x="73" y="1"/>
                    <a:pt x="53" y="1"/>
                  </a:cubicBezTo>
                  <a:cubicBezTo>
                    <a:pt x="53" y="1"/>
                    <a:pt x="1" y="1540"/>
                    <a:pt x="1297" y="1540"/>
                  </a:cubicBezTo>
                  <a:cubicBezTo>
                    <a:pt x="1448" y="1540"/>
                    <a:pt x="1618" y="1519"/>
                    <a:pt x="1808" y="1473"/>
                  </a:cubicBezTo>
                  <a:cubicBezTo>
                    <a:pt x="1808" y="1473"/>
                    <a:pt x="1872" y="1"/>
                    <a:pt x="1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 name="Google Shape;1289;p33"/>
            <p:cNvSpPr/>
            <p:nvPr/>
          </p:nvSpPr>
          <p:spPr>
            <a:xfrm>
              <a:off x="2143768" y="4577775"/>
              <a:ext cx="46800" cy="38525"/>
            </a:xfrm>
            <a:custGeom>
              <a:avLst/>
              <a:gdLst/>
              <a:ahLst/>
              <a:cxnLst/>
              <a:rect l="l" t="t" r="r" b="b"/>
              <a:pathLst>
                <a:path w="1872" h="1541" extrusionOk="0">
                  <a:moveTo>
                    <a:pt x="111" y="1"/>
                  </a:moveTo>
                  <a:cubicBezTo>
                    <a:pt x="92" y="1"/>
                    <a:pt x="73" y="1"/>
                    <a:pt x="53" y="1"/>
                  </a:cubicBezTo>
                  <a:cubicBezTo>
                    <a:pt x="53" y="1"/>
                    <a:pt x="1" y="1540"/>
                    <a:pt x="1297" y="1540"/>
                  </a:cubicBezTo>
                  <a:cubicBezTo>
                    <a:pt x="1448" y="1540"/>
                    <a:pt x="1618" y="1519"/>
                    <a:pt x="1808" y="1473"/>
                  </a:cubicBezTo>
                  <a:cubicBezTo>
                    <a:pt x="1808" y="1473"/>
                    <a:pt x="1872" y="1"/>
                    <a:pt x="1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90" name="Google Shape;1290;p33"/>
          <p:cNvGrpSpPr/>
          <p:nvPr/>
        </p:nvGrpSpPr>
        <p:grpSpPr>
          <a:xfrm flipH="1">
            <a:off x="1481495" y="904700"/>
            <a:ext cx="9590413" cy="4739200"/>
            <a:chOff x="1140150" y="754725"/>
            <a:chExt cx="7192810" cy="3554400"/>
          </a:xfrm>
        </p:grpSpPr>
        <p:sp>
          <p:nvSpPr>
            <p:cNvPr id="1291" name="Google Shape;1291;p33"/>
            <p:cNvSpPr/>
            <p:nvPr/>
          </p:nvSpPr>
          <p:spPr>
            <a:xfrm rot="10800000">
              <a:off x="1140150" y="754725"/>
              <a:ext cx="7137900" cy="3554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 name="Google Shape;1292;p33"/>
            <p:cNvSpPr/>
            <p:nvPr/>
          </p:nvSpPr>
          <p:spPr>
            <a:xfrm rot="5400000">
              <a:off x="8177560" y="1012833"/>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 name="Google Shape;1293;p33"/>
            <p:cNvSpPr/>
            <p:nvPr/>
          </p:nvSpPr>
          <p:spPr>
            <a:xfrm rot="5400000">
              <a:off x="8177560" y="1424658"/>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 name="Google Shape;1294;p33"/>
            <p:cNvSpPr/>
            <p:nvPr/>
          </p:nvSpPr>
          <p:spPr>
            <a:xfrm rot="5400000">
              <a:off x="8177560" y="1836483"/>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 name="Google Shape;1295;p33"/>
            <p:cNvSpPr/>
            <p:nvPr/>
          </p:nvSpPr>
          <p:spPr>
            <a:xfrm rot="5400000">
              <a:off x="8177560" y="2248308"/>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 name="Google Shape;1296;p33"/>
            <p:cNvSpPr/>
            <p:nvPr/>
          </p:nvSpPr>
          <p:spPr>
            <a:xfrm rot="5400000">
              <a:off x="8177560" y="2660133"/>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 name="Google Shape;1297;p33"/>
            <p:cNvSpPr/>
            <p:nvPr/>
          </p:nvSpPr>
          <p:spPr>
            <a:xfrm rot="5400000">
              <a:off x="8177560" y="3071958"/>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 name="Google Shape;1298;p33"/>
            <p:cNvSpPr/>
            <p:nvPr/>
          </p:nvSpPr>
          <p:spPr>
            <a:xfrm rot="5400000">
              <a:off x="8177560" y="3483783"/>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 name="Google Shape;1299;p33"/>
            <p:cNvSpPr/>
            <p:nvPr/>
          </p:nvSpPr>
          <p:spPr>
            <a:xfrm rot="5400000">
              <a:off x="8177560" y="3895608"/>
              <a:ext cx="155400" cy="155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4911485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B6397A39-51EB-D848-A05B-B506F2799914}"/>
              </a:ext>
            </a:extLst>
          </p:cNvPr>
          <p:cNvSpPr>
            <a:spLocks noGrp="1"/>
          </p:cNvSpPr>
          <p:nvPr>
            <p:ph type="dt" sz="half" idx="10"/>
          </p:nvPr>
        </p:nvSpPr>
        <p:spPr/>
        <p:txBody>
          <a:bodyPr/>
          <a:lstStyle>
            <a:lvl1pPr>
              <a:defRPr/>
            </a:lvl1pPr>
          </a:lstStyle>
          <a:p>
            <a:pPr>
              <a:defRPr/>
            </a:pPr>
            <a:fld id="{79EB4B81-2035-194E-A1A4-FF74902ECD56}" type="datetimeFigureOut">
              <a:rPr lang="en-US"/>
              <a:pPr>
                <a:defRPr/>
              </a:pPr>
              <a:t>21/10/2025</a:t>
            </a:fld>
            <a:endParaRPr lang="en-US"/>
          </a:p>
        </p:txBody>
      </p:sp>
      <p:sp>
        <p:nvSpPr>
          <p:cNvPr id="5" name="Footer Placeholder 4">
            <a:extLst>
              <a:ext uri="{FF2B5EF4-FFF2-40B4-BE49-F238E27FC236}">
                <a16:creationId xmlns:a16="http://schemas.microsoft.com/office/drawing/2014/main" id="{470A95F7-E9CC-6D45-A7DF-F8D8178BD54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C93E336-7661-AF46-8A53-ADE7199FDAB1}"/>
              </a:ext>
            </a:extLst>
          </p:cNvPr>
          <p:cNvSpPr>
            <a:spLocks noGrp="1"/>
          </p:cNvSpPr>
          <p:nvPr>
            <p:ph type="sldNum" sz="quarter" idx="12"/>
          </p:nvPr>
        </p:nvSpPr>
        <p:spPr/>
        <p:txBody>
          <a:bodyPr/>
          <a:lstStyle>
            <a:lvl1pPr>
              <a:defRPr/>
            </a:lvl1pPr>
          </a:lstStyle>
          <a:p>
            <a:fld id="{7BC9D40C-D58F-C944-958D-7DA23F1470C9}" type="slidenum">
              <a:rPr lang="en-US" altLang="en-US"/>
              <a:pPr/>
              <a:t>‹#›</a:t>
            </a:fld>
            <a:endParaRPr lang="en-US" altLang="en-US"/>
          </a:p>
        </p:txBody>
      </p:sp>
    </p:spTree>
    <p:extLst>
      <p:ext uri="{BB962C8B-B14F-4D97-AF65-F5344CB8AC3E}">
        <p14:creationId xmlns:p14="http://schemas.microsoft.com/office/powerpoint/2010/main" val="21067532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280401-DAD3-1246-B69D-44E2514AEF31}"/>
              </a:ext>
            </a:extLst>
          </p:cNvPr>
          <p:cNvSpPr>
            <a:spLocks noGrp="1"/>
          </p:cNvSpPr>
          <p:nvPr>
            <p:ph type="dt" sz="half" idx="10"/>
          </p:nvPr>
        </p:nvSpPr>
        <p:spPr/>
        <p:txBody>
          <a:bodyPr/>
          <a:lstStyle>
            <a:lvl1pPr>
              <a:defRPr/>
            </a:lvl1pPr>
          </a:lstStyle>
          <a:p>
            <a:pPr>
              <a:defRPr/>
            </a:pPr>
            <a:fld id="{CCCDBC61-071B-F041-980E-8BC2B32C0357}" type="datetimeFigureOut">
              <a:rPr lang="en-US"/>
              <a:pPr>
                <a:defRPr/>
              </a:pPr>
              <a:t>21/10/2025</a:t>
            </a:fld>
            <a:endParaRPr lang="en-US"/>
          </a:p>
        </p:txBody>
      </p:sp>
      <p:sp>
        <p:nvSpPr>
          <p:cNvPr id="5" name="Footer Placeholder 4">
            <a:extLst>
              <a:ext uri="{FF2B5EF4-FFF2-40B4-BE49-F238E27FC236}">
                <a16:creationId xmlns:a16="http://schemas.microsoft.com/office/drawing/2014/main" id="{65B6B535-3354-774C-8C03-AB4A35D79BA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B025D5B-57BF-9244-A1CB-1AF84A512E63}"/>
              </a:ext>
            </a:extLst>
          </p:cNvPr>
          <p:cNvSpPr>
            <a:spLocks noGrp="1"/>
          </p:cNvSpPr>
          <p:nvPr>
            <p:ph type="sldNum" sz="quarter" idx="12"/>
          </p:nvPr>
        </p:nvSpPr>
        <p:spPr/>
        <p:txBody>
          <a:bodyPr/>
          <a:lstStyle>
            <a:lvl1pPr>
              <a:defRPr/>
            </a:lvl1pPr>
          </a:lstStyle>
          <a:p>
            <a:fld id="{7D7FC6FC-381C-2E41-8F7C-15725029A58D}" type="slidenum">
              <a:rPr lang="en-US" altLang="en-US"/>
              <a:pPr/>
              <a:t>‹#›</a:t>
            </a:fld>
            <a:endParaRPr lang="en-US" altLang="en-US"/>
          </a:p>
        </p:txBody>
      </p:sp>
    </p:spTree>
    <p:extLst>
      <p:ext uri="{BB962C8B-B14F-4D97-AF65-F5344CB8AC3E}">
        <p14:creationId xmlns:p14="http://schemas.microsoft.com/office/powerpoint/2010/main" val="104744915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A010D2D-6CE5-9249-B7D3-3E794F1F6490}"/>
              </a:ext>
            </a:extLst>
          </p:cNvPr>
          <p:cNvSpPr>
            <a:spLocks noGrp="1"/>
          </p:cNvSpPr>
          <p:nvPr>
            <p:ph type="dt" sz="half" idx="10"/>
          </p:nvPr>
        </p:nvSpPr>
        <p:spPr/>
        <p:txBody>
          <a:bodyPr/>
          <a:lstStyle>
            <a:lvl1pPr>
              <a:defRPr/>
            </a:lvl1pPr>
          </a:lstStyle>
          <a:p>
            <a:pPr>
              <a:defRPr/>
            </a:pPr>
            <a:fld id="{BDD7AEF3-E4AC-C84B-8674-F77CB2D166D6}" type="datetimeFigureOut">
              <a:rPr lang="en-US"/>
              <a:pPr>
                <a:defRPr/>
              </a:pPr>
              <a:t>21/10/2025</a:t>
            </a:fld>
            <a:endParaRPr lang="en-US"/>
          </a:p>
        </p:txBody>
      </p:sp>
      <p:sp>
        <p:nvSpPr>
          <p:cNvPr id="5" name="Footer Placeholder 4">
            <a:extLst>
              <a:ext uri="{FF2B5EF4-FFF2-40B4-BE49-F238E27FC236}">
                <a16:creationId xmlns:a16="http://schemas.microsoft.com/office/drawing/2014/main" id="{C94B0FD1-1975-E84E-B49E-B4F56707D62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7C58FD7-B97B-FB43-A887-F9090E30D09C}"/>
              </a:ext>
            </a:extLst>
          </p:cNvPr>
          <p:cNvSpPr>
            <a:spLocks noGrp="1"/>
          </p:cNvSpPr>
          <p:nvPr>
            <p:ph type="sldNum" sz="quarter" idx="12"/>
          </p:nvPr>
        </p:nvSpPr>
        <p:spPr/>
        <p:txBody>
          <a:bodyPr/>
          <a:lstStyle>
            <a:lvl1pPr>
              <a:defRPr/>
            </a:lvl1pPr>
          </a:lstStyle>
          <a:p>
            <a:fld id="{C179E145-925B-8E49-B218-F5DF7BE1CF4C}" type="slidenum">
              <a:rPr lang="en-US" altLang="en-US"/>
              <a:pPr/>
              <a:t>‹#›</a:t>
            </a:fld>
            <a:endParaRPr lang="en-US" altLang="en-US"/>
          </a:p>
        </p:txBody>
      </p:sp>
    </p:spTree>
    <p:extLst>
      <p:ext uri="{BB962C8B-B14F-4D97-AF65-F5344CB8AC3E}">
        <p14:creationId xmlns:p14="http://schemas.microsoft.com/office/powerpoint/2010/main" val="10259897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83453A4-6764-784F-A2B0-110196AA33BB}"/>
              </a:ext>
            </a:extLst>
          </p:cNvPr>
          <p:cNvSpPr>
            <a:spLocks noGrp="1"/>
          </p:cNvSpPr>
          <p:nvPr>
            <p:ph type="dt" sz="half" idx="10"/>
          </p:nvPr>
        </p:nvSpPr>
        <p:spPr/>
        <p:txBody>
          <a:bodyPr/>
          <a:lstStyle>
            <a:lvl1pPr>
              <a:defRPr/>
            </a:lvl1pPr>
          </a:lstStyle>
          <a:p>
            <a:pPr>
              <a:defRPr/>
            </a:pPr>
            <a:fld id="{8C2A9957-CF73-094F-8B29-527C3BFFE68E}" type="datetimeFigureOut">
              <a:rPr lang="en-US"/>
              <a:pPr>
                <a:defRPr/>
              </a:pPr>
              <a:t>21/10/2025</a:t>
            </a:fld>
            <a:endParaRPr lang="en-US"/>
          </a:p>
        </p:txBody>
      </p:sp>
      <p:sp>
        <p:nvSpPr>
          <p:cNvPr id="6" name="Footer Placeholder 4">
            <a:extLst>
              <a:ext uri="{FF2B5EF4-FFF2-40B4-BE49-F238E27FC236}">
                <a16:creationId xmlns:a16="http://schemas.microsoft.com/office/drawing/2014/main" id="{A6F14FCF-BAC3-CB44-BD8F-754E019E615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C7785F2-1CCD-7042-B286-5E4B50124FFF}"/>
              </a:ext>
            </a:extLst>
          </p:cNvPr>
          <p:cNvSpPr>
            <a:spLocks noGrp="1"/>
          </p:cNvSpPr>
          <p:nvPr>
            <p:ph type="sldNum" sz="quarter" idx="12"/>
          </p:nvPr>
        </p:nvSpPr>
        <p:spPr/>
        <p:txBody>
          <a:bodyPr/>
          <a:lstStyle>
            <a:lvl1pPr>
              <a:defRPr/>
            </a:lvl1pPr>
          </a:lstStyle>
          <a:p>
            <a:fld id="{A3506FEE-C771-134F-B975-1F52E4960835}" type="slidenum">
              <a:rPr lang="en-US" altLang="en-US"/>
              <a:pPr/>
              <a:t>‹#›</a:t>
            </a:fld>
            <a:endParaRPr lang="en-US" altLang="en-US"/>
          </a:p>
        </p:txBody>
      </p:sp>
    </p:spTree>
    <p:extLst>
      <p:ext uri="{BB962C8B-B14F-4D97-AF65-F5344CB8AC3E}">
        <p14:creationId xmlns:p14="http://schemas.microsoft.com/office/powerpoint/2010/main" val="56044351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D467CE5C-564F-994A-BEF1-FFEF63C3BBC2}"/>
              </a:ext>
            </a:extLst>
          </p:cNvPr>
          <p:cNvSpPr>
            <a:spLocks noGrp="1"/>
          </p:cNvSpPr>
          <p:nvPr>
            <p:ph type="dt" sz="half" idx="10"/>
          </p:nvPr>
        </p:nvSpPr>
        <p:spPr/>
        <p:txBody>
          <a:bodyPr/>
          <a:lstStyle>
            <a:lvl1pPr>
              <a:defRPr/>
            </a:lvl1pPr>
          </a:lstStyle>
          <a:p>
            <a:pPr>
              <a:defRPr/>
            </a:pPr>
            <a:fld id="{C70B8C74-9611-624A-BBB5-6E0EE378289C}" type="datetimeFigureOut">
              <a:rPr lang="en-US"/>
              <a:pPr>
                <a:defRPr/>
              </a:pPr>
              <a:t>21/10/2025</a:t>
            </a:fld>
            <a:endParaRPr lang="en-US"/>
          </a:p>
        </p:txBody>
      </p:sp>
      <p:sp>
        <p:nvSpPr>
          <p:cNvPr id="8" name="Footer Placeholder 4">
            <a:extLst>
              <a:ext uri="{FF2B5EF4-FFF2-40B4-BE49-F238E27FC236}">
                <a16:creationId xmlns:a16="http://schemas.microsoft.com/office/drawing/2014/main" id="{B9C01E35-74D6-2F48-8F98-E74FD9C566DE}"/>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B127C0A1-8587-3942-8A58-AE7CDB43124F}"/>
              </a:ext>
            </a:extLst>
          </p:cNvPr>
          <p:cNvSpPr>
            <a:spLocks noGrp="1"/>
          </p:cNvSpPr>
          <p:nvPr>
            <p:ph type="sldNum" sz="quarter" idx="12"/>
          </p:nvPr>
        </p:nvSpPr>
        <p:spPr/>
        <p:txBody>
          <a:bodyPr/>
          <a:lstStyle>
            <a:lvl1pPr>
              <a:defRPr/>
            </a:lvl1pPr>
          </a:lstStyle>
          <a:p>
            <a:fld id="{AE09F2EC-70E3-E74B-8947-FF14485EABD8}" type="slidenum">
              <a:rPr lang="en-US" altLang="en-US"/>
              <a:pPr/>
              <a:t>‹#›</a:t>
            </a:fld>
            <a:endParaRPr lang="en-US" altLang="en-US"/>
          </a:p>
        </p:txBody>
      </p:sp>
    </p:spTree>
    <p:extLst>
      <p:ext uri="{BB962C8B-B14F-4D97-AF65-F5344CB8AC3E}">
        <p14:creationId xmlns:p14="http://schemas.microsoft.com/office/powerpoint/2010/main" val="426428365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F8113ECE-2A83-0B49-A7D9-D5D69639EAC8}"/>
              </a:ext>
            </a:extLst>
          </p:cNvPr>
          <p:cNvSpPr>
            <a:spLocks noGrp="1"/>
          </p:cNvSpPr>
          <p:nvPr>
            <p:ph type="dt" sz="half" idx="10"/>
          </p:nvPr>
        </p:nvSpPr>
        <p:spPr/>
        <p:txBody>
          <a:bodyPr/>
          <a:lstStyle>
            <a:lvl1pPr>
              <a:defRPr/>
            </a:lvl1pPr>
          </a:lstStyle>
          <a:p>
            <a:pPr>
              <a:defRPr/>
            </a:pPr>
            <a:fld id="{28EFA6F2-7C77-834F-BA39-86417D02A064}" type="datetimeFigureOut">
              <a:rPr lang="en-US"/>
              <a:pPr>
                <a:defRPr/>
              </a:pPr>
              <a:t>21/10/2025</a:t>
            </a:fld>
            <a:endParaRPr lang="en-US"/>
          </a:p>
        </p:txBody>
      </p:sp>
      <p:sp>
        <p:nvSpPr>
          <p:cNvPr id="4" name="Footer Placeholder 4">
            <a:extLst>
              <a:ext uri="{FF2B5EF4-FFF2-40B4-BE49-F238E27FC236}">
                <a16:creationId xmlns:a16="http://schemas.microsoft.com/office/drawing/2014/main" id="{53882E53-548E-984D-A582-E986AEDB4EAB}"/>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DF760140-C371-7F41-B02D-9DEB18592C2C}"/>
              </a:ext>
            </a:extLst>
          </p:cNvPr>
          <p:cNvSpPr>
            <a:spLocks noGrp="1"/>
          </p:cNvSpPr>
          <p:nvPr>
            <p:ph type="sldNum" sz="quarter" idx="12"/>
          </p:nvPr>
        </p:nvSpPr>
        <p:spPr/>
        <p:txBody>
          <a:bodyPr/>
          <a:lstStyle>
            <a:lvl1pPr>
              <a:defRPr/>
            </a:lvl1pPr>
          </a:lstStyle>
          <a:p>
            <a:fld id="{BC7DC762-128C-F848-B5BB-F83D00311C8E}" type="slidenum">
              <a:rPr lang="en-US" altLang="en-US"/>
              <a:pPr/>
              <a:t>‹#›</a:t>
            </a:fld>
            <a:endParaRPr lang="en-US" altLang="en-US"/>
          </a:p>
        </p:txBody>
      </p:sp>
    </p:spTree>
    <p:extLst>
      <p:ext uri="{BB962C8B-B14F-4D97-AF65-F5344CB8AC3E}">
        <p14:creationId xmlns:p14="http://schemas.microsoft.com/office/powerpoint/2010/main" val="107046598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8F92CC0-FA9B-5F44-89A9-24774EC63E1C}"/>
              </a:ext>
            </a:extLst>
          </p:cNvPr>
          <p:cNvSpPr>
            <a:spLocks noGrp="1"/>
          </p:cNvSpPr>
          <p:nvPr>
            <p:ph type="dt" sz="half" idx="10"/>
          </p:nvPr>
        </p:nvSpPr>
        <p:spPr/>
        <p:txBody>
          <a:bodyPr/>
          <a:lstStyle>
            <a:lvl1pPr>
              <a:defRPr/>
            </a:lvl1pPr>
          </a:lstStyle>
          <a:p>
            <a:pPr>
              <a:defRPr/>
            </a:pPr>
            <a:fld id="{C1DFD6F0-6B45-3944-A262-7D5C5D725EA3}" type="datetimeFigureOut">
              <a:rPr lang="en-US"/>
              <a:pPr>
                <a:defRPr/>
              </a:pPr>
              <a:t>21/10/2025</a:t>
            </a:fld>
            <a:endParaRPr lang="en-US"/>
          </a:p>
        </p:txBody>
      </p:sp>
      <p:sp>
        <p:nvSpPr>
          <p:cNvPr id="3" name="Footer Placeholder 4">
            <a:extLst>
              <a:ext uri="{FF2B5EF4-FFF2-40B4-BE49-F238E27FC236}">
                <a16:creationId xmlns:a16="http://schemas.microsoft.com/office/drawing/2014/main" id="{A7A51DC0-F555-3345-BCF9-59CD6D1DB632}"/>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8DBDBACA-B2CD-6B4E-8D60-85E0DFB71D1A}"/>
              </a:ext>
            </a:extLst>
          </p:cNvPr>
          <p:cNvSpPr>
            <a:spLocks noGrp="1"/>
          </p:cNvSpPr>
          <p:nvPr>
            <p:ph type="sldNum" sz="quarter" idx="12"/>
          </p:nvPr>
        </p:nvSpPr>
        <p:spPr/>
        <p:txBody>
          <a:bodyPr/>
          <a:lstStyle>
            <a:lvl1pPr>
              <a:defRPr/>
            </a:lvl1pPr>
          </a:lstStyle>
          <a:p>
            <a:fld id="{7C588003-F98B-144E-8807-B7D4C23977D9}" type="slidenum">
              <a:rPr lang="en-US" altLang="en-US"/>
              <a:pPr/>
              <a:t>‹#›</a:t>
            </a:fld>
            <a:endParaRPr lang="en-US" altLang="en-US"/>
          </a:p>
        </p:txBody>
      </p:sp>
    </p:spTree>
    <p:extLst>
      <p:ext uri="{BB962C8B-B14F-4D97-AF65-F5344CB8AC3E}">
        <p14:creationId xmlns:p14="http://schemas.microsoft.com/office/powerpoint/2010/main" val="29168020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E48A5FD3-FC6B-1E44-8964-DF8089F82A0F}"/>
              </a:ext>
            </a:extLst>
          </p:cNvPr>
          <p:cNvSpPr>
            <a:spLocks noGrp="1"/>
          </p:cNvSpPr>
          <p:nvPr>
            <p:ph type="dt" sz="half" idx="10"/>
          </p:nvPr>
        </p:nvSpPr>
        <p:spPr/>
        <p:txBody>
          <a:bodyPr/>
          <a:lstStyle>
            <a:lvl1pPr>
              <a:defRPr/>
            </a:lvl1pPr>
          </a:lstStyle>
          <a:p>
            <a:pPr>
              <a:defRPr/>
            </a:pPr>
            <a:fld id="{59287E7C-4D8E-404D-A6D9-BDA45251A723}" type="datetimeFigureOut">
              <a:rPr lang="en-US"/>
              <a:pPr>
                <a:defRPr/>
              </a:pPr>
              <a:t>21/10/2025</a:t>
            </a:fld>
            <a:endParaRPr lang="en-US"/>
          </a:p>
        </p:txBody>
      </p:sp>
      <p:sp>
        <p:nvSpPr>
          <p:cNvPr id="6" name="Footer Placeholder 4">
            <a:extLst>
              <a:ext uri="{FF2B5EF4-FFF2-40B4-BE49-F238E27FC236}">
                <a16:creationId xmlns:a16="http://schemas.microsoft.com/office/drawing/2014/main" id="{1BF190D1-98E4-0B46-8F2E-B35638B3E96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7030C0E0-4CDE-2E48-BED2-11C1B51A2930}"/>
              </a:ext>
            </a:extLst>
          </p:cNvPr>
          <p:cNvSpPr>
            <a:spLocks noGrp="1"/>
          </p:cNvSpPr>
          <p:nvPr>
            <p:ph type="sldNum" sz="quarter" idx="12"/>
          </p:nvPr>
        </p:nvSpPr>
        <p:spPr/>
        <p:txBody>
          <a:bodyPr/>
          <a:lstStyle>
            <a:lvl1pPr>
              <a:defRPr/>
            </a:lvl1pPr>
          </a:lstStyle>
          <a:p>
            <a:fld id="{0A453647-55C3-4B4A-A0A6-BF97B9546DA7}" type="slidenum">
              <a:rPr lang="en-US" altLang="en-US"/>
              <a:pPr/>
              <a:t>‹#›</a:t>
            </a:fld>
            <a:endParaRPr lang="en-US" altLang="en-US"/>
          </a:p>
        </p:txBody>
      </p:sp>
    </p:spTree>
    <p:extLst>
      <p:ext uri="{BB962C8B-B14F-4D97-AF65-F5344CB8AC3E}">
        <p14:creationId xmlns:p14="http://schemas.microsoft.com/office/powerpoint/2010/main" val="289300733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5183188" y="987427"/>
            <a:ext cx="617220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924F4D2D-1145-E541-939A-3C2BFFFB8074}"/>
              </a:ext>
            </a:extLst>
          </p:cNvPr>
          <p:cNvSpPr>
            <a:spLocks noGrp="1"/>
          </p:cNvSpPr>
          <p:nvPr>
            <p:ph type="dt" sz="half" idx="10"/>
          </p:nvPr>
        </p:nvSpPr>
        <p:spPr/>
        <p:txBody>
          <a:bodyPr/>
          <a:lstStyle>
            <a:lvl1pPr>
              <a:defRPr/>
            </a:lvl1pPr>
          </a:lstStyle>
          <a:p>
            <a:pPr>
              <a:defRPr/>
            </a:pPr>
            <a:fld id="{4E2418BB-A2FC-EC48-9838-8AB0C59FD455}" type="datetimeFigureOut">
              <a:rPr lang="en-US"/>
              <a:pPr>
                <a:defRPr/>
              </a:pPr>
              <a:t>21/10/2025</a:t>
            </a:fld>
            <a:endParaRPr lang="en-US"/>
          </a:p>
        </p:txBody>
      </p:sp>
      <p:sp>
        <p:nvSpPr>
          <p:cNvPr id="6" name="Footer Placeholder 4">
            <a:extLst>
              <a:ext uri="{FF2B5EF4-FFF2-40B4-BE49-F238E27FC236}">
                <a16:creationId xmlns:a16="http://schemas.microsoft.com/office/drawing/2014/main" id="{8A02BB13-4E63-BC47-988A-2BB9DC4AA3A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1EA2D25E-43DE-7345-ACA8-2FF1EF84EBC0}"/>
              </a:ext>
            </a:extLst>
          </p:cNvPr>
          <p:cNvSpPr>
            <a:spLocks noGrp="1"/>
          </p:cNvSpPr>
          <p:nvPr>
            <p:ph type="sldNum" sz="quarter" idx="12"/>
          </p:nvPr>
        </p:nvSpPr>
        <p:spPr/>
        <p:txBody>
          <a:bodyPr/>
          <a:lstStyle>
            <a:lvl1pPr>
              <a:defRPr/>
            </a:lvl1pPr>
          </a:lstStyle>
          <a:p>
            <a:fld id="{7163455E-673C-E54A-B232-08F046FA2F54}" type="slidenum">
              <a:rPr lang="en-US" altLang="en-US"/>
              <a:pPr/>
              <a:t>‹#›</a:t>
            </a:fld>
            <a:endParaRPr lang="en-US" altLang="en-US"/>
          </a:p>
        </p:txBody>
      </p:sp>
    </p:spTree>
    <p:extLst>
      <p:ext uri="{BB962C8B-B14F-4D97-AF65-F5344CB8AC3E}">
        <p14:creationId xmlns:p14="http://schemas.microsoft.com/office/powerpoint/2010/main" val="406637149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8C4992-940E-BF42-8D31-614C0F67ED06}"/>
              </a:ext>
            </a:extLst>
          </p:cNvPr>
          <p:cNvSpPr>
            <a:spLocks noGrp="1"/>
          </p:cNvSpPr>
          <p:nvPr>
            <p:ph type="dt" sz="half" idx="10"/>
          </p:nvPr>
        </p:nvSpPr>
        <p:spPr/>
        <p:txBody>
          <a:bodyPr/>
          <a:lstStyle>
            <a:lvl1pPr>
              <a:defRPr/>
            </a:lvl1pPr>
          </a:lstStyle>
          <a:p>
            <a:pPr>
              <a:defRPr/>
            </a:pPr>
            <a:fld id="{9B1D9F1F-97D2-C94A-920F-4B45330384B0}" type="datetimeFigureOut">
              <a:rPr lang="en-US"/>
              <a:pPr>
                <a:defRPr/>
              </a:pPr>
              <a:t>21/10/2025</a:t>
            </a:fld>
            <a:endParaRPr lang="en-US"/>
          </a:p>
        </p:txBody>
      </p:sp>
      <p:sp>
        <p:nvSpPr>
          <p:cNvPr id="5" name="Footer Placeholder 4">
            <a:extLst>
              <a:ext uri="{FF2B5EF4-FFF2-40B4-BE49-F238E27FC236}">
                <a16:creationId xmlns:a16="http://schemas.microsoft.com/office/drawing/2014/main" id="{B3DE3462-5FE2-8C4A-AA1E-0D7CFE4E451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F714C45-2486-E443-A83D-E99785076289}"/>
              </a:ext>
            </a:extLst>
          </p:cNvPr>
          <p:cNvSpPr>
            <a:spLocks noGrp="1"/>
          </p:cNvSpPr>
          <p:nvPr>
            <p:ph type="sldNum" sz="quarter" idx="12"/>
          </p:nvPr>
        </p:nvSpPr>
        <p:spPr/>
        <p:txBody>
          <a:bodyPr/>
          <a:lstStyle>
            <a:lvl1pPr>
              <a:defRPr/>
            </a:lvl1pPr>
          </a:lstStyle>
          <a:p>
            <a:fld id="{1945F7D9-7027-FD42-BCD0-BA3817054B76}" type="slidenum">
              <a:rPr lang="en-US" altLang="en-US"/>
              <a:pPr/>
              <a:t>‹#›</a:t>
            </a:fld>
            <a:endParaRPr lang="en-US" altLang="en-US"/>
          </a:p>
        </p:txBody>
      </p:sp>
    </p:spTree>
    <p:extLst>
      <p:ext uri="{BB962C8B-B14F-4D97-AF65-F5344CB8AC3E}">
        <p14:creationId xmlns:p14="http://schemas.microsoft.com/office/powerpoint/2010/main" val="304667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19732D-E1D3-DF44-BB11-AEC90E6C0454}"/>
              </a:ext>
            </a:extLst>
          </p:cNvPr>
          <p:cNvSpPr>
            <a:spLocks noGrp="1"/>
          </p:cNvSpPr>
          <p:nvPr>
            <p:ph type="dt" sz="half" idx="10"/>
          </p:nvPr>
        </p:nvSpPr>
        <p:spPr/>
        <p:txBody>
          <a:bodyPr/>
          <a:lstStyle>
            <a:lvl1pPr>
              <a:defRPr/>
            </a:lvl1pPr>
          </a:lstStyle>
          <a:p>
            <a:pPr>
              <a:defRPr/>
            </a:pPr>
            <a:fld id="{F31516A1-465D-9245-83CA-021DC5E57A0E}" type="datetimeFigureOut">
              <a:rPr lang="en-US"/>
              <a:pPr>
                <a:defRPr/>
              </a:pPr>
              <a:t>21/10/2025</a:t>
            </a:fld>
            <a:endParaRPr lang="en-US"/>
          </a:p>
        </p:txBody>
      </p:sp>
      <p:sp>
        <p:nvSpPr>
          <p:cNvPr id="5" name="Footer Placeholder 4">
            <a:extLst>
              <a:ext uri="{FF2B5EF4-FFF2-40B4-BE49-F238E27FC236}">
                <a16:creationId xmlns:a16="http://schemas.microsoft.com/office/drawing/2014/main" id="{8CFE454B-0319-DD45-B046-429415ECE8F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6B1B161-B669-D34D-A632-8E597919CEE6}"/>
              </a:ext>
            </a:extLst>
          </p:cNvPr>
          <p:cNvSpPr>
            <a:spLocks noGrp="1"/>
          </p:cNvSpPr>
          <p:nvPr>
            <p:ph type="sldNum" sz="quarter" idx="12"/>
          </p:nvPr>
        </p:nvSpPr>
        <p:spPr/>
        <p:txBody>
          <a:bodyPr/>
          <a:lstStyle>
            <a:lvl1pPr>
              <a:defRPr/>
            </a:lvl1pPr>
          </a:lstStyle>
          <a:p>
            <a:fld id="{1276C550-DE54-9243-9D2E-5117FBF6C128}" type="slidenum">
              <a:rPr lang="en-US" altLang="en-US"/>
              <a:pPr/>
              <a:t>‹#›</a:t>
            </a:fld>
            <a:endParaRPr lang="en-US" altLang="en-US"/>
          </a:p>
        </p:txBody>
      </p:sp>
    </p:spTree>
    <p:extLst>
      <p:ext uri="{BB962C8B-B14F-4D97-AF65-F5344CB8AC3E}">
        <p14:creationId xmlns:p14="http://schemas.microsoft.com/office/powerpoint/2010/main" val="691644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theme" Target="../theme/theme4.xml"/><Relationship Id="rId4" Type="http://schemas.openxmlformats.org/officeDocument/2006/relationships/slideLayout" Target="../slideLayouts/slideLayout33.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36.xml"/><Relationship Id="rId7" Type="http://schemas.openxmlformats.org/officeDocument/2006/relationships/slideLayout" Target="../slideLayouts/slideLayout40.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6.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7.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CFD68C-F15C-E5CB-0330-3F680D1771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D82A29C-C1AB-C3BA-F2FD-0421C32D32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094C05-92DC-14FF-C31B-5191897F6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C6CF36-1FD6-4E31-A104-AD6F8EBFCEE3}" type="datetimeFigureOut">
              <a:rPr lang="en-US" smtClean="0"/>
              <a:t>21/10/2025</a:t>
            </a:fld>
            <a:endParaRPr lang="en-US"/>
          </a:p>
        </p:txBody>
      </p:sp>
      <p:sp>
        <p:nvSpPr>
          <p:cNvPr id="5" name="Footer Placeholder 4">
            <a:extLst>
              <a:ext uri="{FF2B5EF4-FFF2-40B4-BE49-F238E27FC236}">
                <a16:creationId xmlns:a16="http://schemas.microsoft.com/office/drawing/2014/main" id="{7853103D-2B2F-A3C4-5E78-9FB005CE04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00C96FC-3EFA-F67F-A421-D803B5F572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C234A1-8AE2-4298-A980-1A2A296794CF}" type="slidenum">
              <a:rPr lang="en-US" smtClean="0"/>
              <a:t>‹#›</a:t>
            </a:fld>
            <a:endParaRPr lang="en-US"/>
          </a:p>
        </p:txBody>
      </p:sp>
    </p:spTree>
    <p:extLst>
      <p:ext uri="{BB962C8B-B14F-4D97-AF65-F5344CB8AC3E}">
        <p14:creationId xmlns:p14="http://schemas.microsoft.com/office/powerpoint/2010/main" val="223310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299467" y="716000"/>
            <a:ext cx="9942000" cy="4876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1pPr>
            <a:lvl2pPr lvl="1">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2pPr>
            <a:lvl3pPr lvl="2">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3pPr>
            <a:lvl4pPr lvl="3">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4pPr>
            <a:lvl5pPr lvl="4">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5pPr>
            <a:lvl6pPr lvl="5">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6pPr>
            <a:lvl7pPr lvl="6">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7pPr>
            <a:lvl8pPr lvl="7">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8pPr>
            <a:lvl9pPr lvl="8">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9pPr>
          </a:lstStyle>
          <a:p>
            <a:endParaRPr/>
          </a:p>
        </p:txBody>
      </p:sp>
      <p:sp>
        <p:nvSpPr>
          <p:cNvPr id="7" name="Google Shape;7;p1"/>
          <p:cNvSpPr txBox="1">
            <a:spLocks noGrp="1"/>
          </p:cNvSpPr>
          <p:nvPr>
            <p:ph type="body" idx="1"/>
          </p:nvPr>
        </p:nvSpPr>
        <p:spPr>
          <a:xfrm>
            <a:off x="1299100" y="1575767"/>
            <a:ext cx="9942000" cy="45552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1pPr>
            <a:lvl2pPr marL="914400" lvl="1"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2pPr>
            <a:lvl3pPr marL="1371600" lvl="2"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3pPr>
            <a:lvl4pPr marL="1828800" lvl="3"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4pPr>
            <a:lvl5pPr marL="2286000" lvl="4"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5pPr>
            <a:lvl6pPr marL="2743200" lvl="5"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6pPr>
            <a:lvl7pPr marL="3200400" lvl="6"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7pPr>
            <a:lvl8pPr marL="3657600" lvl="7"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8pPr>
            <a:lvl9pPr marL="4114800" lvl="8"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9pPr>
          </a:lstStyle>
          <a:p>
            <a:endParaRPr/>
          </a:p>
        </p:txBody>
      </p:sp>
    </p:spTree>
    <p:extLst>
      <p:ext uri="{BB962C8B-B14F-4D97-AF65-F5344CB8AC3E}">
        <p14:creationId xmlns:p14="http://schemas.microsoft.com/office/powerpoint/2010/main" val="2533726848"/>
      </p:ext>
    </p:extLst>
  </p:cSld>
  <p:clrMap bg1="lt1" tx1="dk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CE5B9">
            <a:alpha val="33480"/>
          </a:srgb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0000" y="720000"/>
            <a:ext cx="10272000" cy="7636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960000" y="1536633"/>
            <a:ext cx="10272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1pPr>
            <a:lvl2pPr marL="914400" lvl="1"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2pPr>
            <a:lvl3pPr marL="1371600" lvl="2"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3pPr>
            <a:lvl4pPr marL="1828800" lvl="3"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4pPr>
            <a:lvl5pPr marL="2286000" lvl="4"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5pPr>
            <a:lvl6pPr marL="2743200" lvl="5"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6pPr>
            <a:lvl7pPr marL="3200400" lvl="6"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7pPr>
            <a:lvl8pPr marL="3657600" lvl="7"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8pPr>
            <a:lvl9pPr marL="4114800" lvl="8"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9pPr>
          </a:lstStyle>
          <a:p>
            <a:endParaRPr/>
          </a:p>
        </p:txBody>
      </p:sp>
    </p:spTree>
    <p:extLst>
      <p:ext uri="{BB962C8B-B14F-4D97-AF65-F5344CB8AC3E}">
        <p14:creationId xmlns:p14="http://schemas.microsoft.com/office/powerpoint/2010/main" val="1363414051"/>
      </p:ext>
    </p:extLst>
  </p:cSld>
  <p:clrMap bg1="lt1" tx1="dk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719333"/>
            <a:ext cx="102900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1pPr>
            <a:lvl2pPr lvl="1">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2pPr>
            <a:lvl3pPr lvl="2">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3pPr>
            <a:lvl4pPr lvl="3">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4pPr>
            <a:lvl5pPr lvl="4">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5pPr>
            <a:lvl6pPr lvl="5">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6pPr>
            <a:lvl7pPr lvl="6">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7pPr>
            <a:lvl8pPr lvl="7">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8pPr>
            <a:lvl9pPr lvl="8">
              <a:spcBef>
                <a:spcPts val="0"/>
              </a:spcBef>
              <a:spcAft>
                <a:spcPts val="0"/>
              </a:spcAft>
              <a:buClr>
                <a:schemeClr val="dk2"/>
              </a:buClr>
              <a:buSzPts val="2800"/>
              <a:buFont typeface="Neucha"/>
              <a:buNone/>
              <a:defRPr sz="2800" b="1">
                <a:solidFill>
                  <a:schemeClr val="dk2"/>
                </a:solidFill>
                <a:latin typeface="Neucha"/>
                <a:ea typeface="Neucha"/>
                <a:cs typeface="Neucha"/>
                <a:sym typeface="Neucha"/>
              </a:defRPr>
            </a:lvl9pPr>
          </a:lstStyle>
          <a:p>
            <a:endParaRPr/>
          </a:p>
        </p:txBody>
      </p:sp>
      <p:sp>
        <p:nvSpPr>
          <p:cNvPr id="7" name="Google Shape;7;p1"/>
          <p:cNvSpPr txBox="1">
            <a:spLocks noGrp="1"/>
          </p:cNvSpPr>
          <p:nvPr>
            <p:ph type="body" idx="1"/>
          </p:nvPr>
        </p:nvSpPr>
        <p:spPr>
          <a:xfrm>
            <a:off x="950967" y="1662600"/>
            <a:ext cx="10290000" cy="44760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1pPr>
            <a:lvl2pPr marL="914400" lvl="1"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2pPr>
            <a:lvl3pPr marL="1371600" lvl="2"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3pPr>
            <a:lvl4pPr marL="1828800" lvl="3"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4pPr>
            <a:lvl5pPr marL="2286000" lvl="4"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5pPr>
            <a:lvl6pPr marL="2743200" lvl="5"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6pPr>
            <a:lvl7pPr marL="3200400" lvl="6"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7pPr>
            <a:lvl8pPr marL="3657600" lvl="7"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8pPr>
            <a:lvl9pPr marL="4114800" lvl="8" indent="-330200">
              <a:lnSpc>
                <a:spcPct val="100000"/>
              </a:lnSpc>
              <a:spcBef>
                <a:spcPts val="0"/>
              </a:spcBef>
              <a:spcAft>
                <a:spcPts val="0"/>
              </a:spcAft>
              <a:buClr>
                <a:schemeClr val="lt2"/>
              </a:buClr>
              <a:buSzPts val="1600"/>
              <a:buFont typeface="Antic"/>
              <a:buChar char="■"/>
              <a:defRPr sz="1600">
                <a:solidFill>
                  <a:schemeClr val="lt2"/>
                </a:solidFill>
                <a:latin typeface="Antic"/>
                <a:ea typeface="Antic"/>
                <a:cs typeface="Antic"/>
                <a:sym typeface="Antic"/>
              </a:defRPr>
            </a:lvl9pPr>
          </a:lstStyle>
          <a:p>
            <a:endParaRPr/>
          </a:p>
        </p:txBody>
      </p:sp>
    </p:spTree>
    <p:extLst>
      <p:ext uri="{BB962C8B-B14F-4D97-AF65-F5344CB8AC3E}">
        <p14:creationId xmlns:p14="http://schemas.microsoft.com/office/powerpoint/2010/main" val="3957200299"/>
      </p:ext>
    </p:extLst>
  </p:cSld>
  <p:clrMap bg1="lt1" tx1="dk1" bg2="dk2" tx2="lt2" accent1="accent1" accent2="accent2" accent3="accent3" accent4="accent4" accent5="accent5" accent6="accent6" hlink="hlink" folHlink="folHlink"/>
  <p:sldLayoutIdLst>
    <p:sldLayoutId id="2147483703" r:id="rId1"/>
    <p:sldLayoutId id="2147483705" r:id="rId2"/>
    <p:sldLayoutId id="2147483706" r:id="rId3"/>
    <p:sldLayoutId id="2147483707"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2"/>
              </a:buClr>
              <a:buSzPts val="2800"/>
              <a:buFont typeface="Concert One"/>
              <a:buNone/>
              <a:defRPr sz="2800" b="1">
                <a:solidFill>
                  <a:schemeClr val="accent2"/>
                </a:solidFill>
                <a:latin typeface="Concert One"/>
                <a:ea typeface="Concert One"/>
                <a:cs typeface="Concert One"/>
                <a:sym typeface="Concert One"/>
              </a:defRPr>
            </a:lvl1pPr>
            <a:lvl2pPr lvl="1">
              <a:spcBef>
                <a:spcPts val="0"/>
              </a:spcBef>
              <a:spcAft>
                <a:spcPts val="0"/>
              </a:spcAft>
              <a:buClr>
                <a:schemeClr val="accent2"/>
              </a:buClr>
              <a:buSzPts val="2800"/>
              <a:buNone/>
              <a:defRPr sz="2800">
                <a:solidFill>
                  <a:schemeClr val="accent2"/>
                </a:solidFill>
              </a:defRPr>
            </a:lvl2pPr>
            <a:lvl3pPr lvl="2">
              <a:spcBef>
                <a:spcPts val="0"/>
              </a:spcBef>
              <a:spcAft>
                <a:spcPts val="0"/>
              </a:spcAft>
              <a:buClr>
                <a:schemeClr val="accent2"/>
              </a:buClr>
              <a:buSzPts val="2800"/>
              <a:buNone/>
              <a:defRPr sz="2800">
                <a:solidFill>
                  <a:schemeClr val="accent2"/>
                </a:solidFill>
              </a:defRPr>
            </a:lvl3pPr>
            <a:lvl4pPr lvl="3">
              <a:spcBef>
                <a:spcPts val="0"/>
              </a:spcBef>
              <a:spcAft>
                <a:spcPts val="0"/>
              </a:spcAft>
              <a:buClr>
                <a:schemeClr val="accent2"/>
              </a:buClr>
              <a:buSzPts val="2800"/>
              <a:buNone/>
              <a:defRPr sz="2800">
                <a:solidFill>
                  <a:schemeClr val="accent2"/>
                </a:solidFill>
              </a:defRPr>
            </a:lvl4pPr>
            <a:lvl5pPr lvl="4">
              <a:spcBef>
                <a:spcPts val="0"/>
              </a:spcBef>
              <a:spcAft>
                <a:spcPts val="0"/>
              </a:spcAft>
              <a:buClr>
                <a:schemeClr val="accent2"/>
              </a:buClr>
              <a:buSzPts val="2800"/>
              <a:buNone/>
              <a:defRPr sz="2800">
                <a:solidFill>
                  <a:schemeClr val="accent2"/>
                </a:solidFill>
              </a:defRPr>
            </a:lvl5pPr>
            <a:lvl6pPr lvl="5">
              <a:spcBef>
                <a:spcPts val="0"/>
              </a:spcBef>
              <a:spcAft>
                <a:spcPts val="0"/>
              </a:spcAft>
              <a:buClr>
                <a:schemeClr val="accent2"/>
              </a:buClr>
              <a:buSzPts val="2800"/>
              <a:buNone/>
              <a:defRPr sz="2800">
                <a:solidFill>
                  <a:schemeClr val="accent2"/>
                </a:solidFill>
              </a:defRPr>
            </a:lvl6pPr>
            <a:lvl7pPr lvl="6">
              <a:spcBef>
                <a:spcPts val="0"/>
              </a:spcBef>
              <a:spcAft>
                <a:spcPts val="0"/>
              </a:spcAft>
              <a:buClr>
                <a:schemeClr val="accent2"/>
              </a:buClr>
              <a:buSzPts val="2800"/>
              <a:buNone/>
              <a:defRPr sz="2800">
                <a:solidFill>
                  <a:schemeClr val="accent2"/>
                </a:solidFill>
              </a:defRPr>
            </a:lvl7pPr>
            <a:lvl8pPr lvl="7">
              <a:spcBef>
                <a:spcPts val="0"/>
              </a:spcBef>
              <a:spcAft>
                <a:spcPts val="0"/>
              </a:spcAft>
              <a:buClr>
                <a:schemeClr val="accent2"/>
              </a:buClr>
              <a:buSzPts val="2800"/>
              <a:buNone/>
              <a:defRPr sz="2800">
                <a:solidFill>
                  <a:schemeClr val="accent2"/>
                </a:solidFill>
              </a:defRPr>
            </a:lvl8pPr>
            <a:lvl9pPr lvl="8">
              <a:spcBef>
                <a:spcPts val="0"/>
              </a:spcBef>
              <a:spcAft>
                <a:spcPts val="0"/>
              </a:spcAft>
              <a:buClr>
                <a:schemeClr val="accent2"/>
              </a:buClr>
              <a:buSzPts val="2800"/>
              <a:buNone/>
              <a:defRPr sz="2800">
                <a:solidFill>
                  <a:schemeClr val="accent2"/>
                </a:solidFill>
              </a:defRPr>
            </a:lvl9pPr>
          </a:lstStyle>
          <a:p>
            <a:endParaRPr/>
          </a:p>
        </p:txBody>
      </p:sp>
      <p:sp>
        <p:nvSpPr>
          <p:cNvPr id="7" name="Google Shape;7;p1"/>
          <p:cNvSpPr txBox="1">
            <a:spLocks noGrp="1"/>
          </p:cNvSpPr>
          <p:nvPr>
            <p:ph type="body" idx="1"/>
          </p:nvPr>
        </p:nvSpPr>
        <p:spPr>
          <a:xfrm>
            <a:off x="415600" y="1499867"/>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accent2"/>
              </a:buClr>
              <a:buSzPts val="1800"/>
              <a:buFont typeface="Roboto Mono Medium"/>
              <a:buChar char="●"/>
              <a:defRPr sz="1800">
                <a:solidFill>
                  <a:schemeClr val="accent2"/>
                </a:solidFill>
                <a:latin typeface="Roboto Mono Medium"/>
                <a:ea typeface="Roboto Mono Medium"/>
                <a:cs typeface="Roboto Mono Medium"/>
                <a:sym typeface="Roboto Mono Medium"/>
              </a:defRPr>
            </a:lvl1pPr>
            <a:lvl2pPr marL="914400" lvl="1" indent="-317500">
              <a:lnSpc>
                <a:spcPct val="100000"/>
              </a:lnSpc>
              <a:spcBef>
                <a:spcPts val="1600"/>
              </a:spcBef>
              <a:spcAft>
                <a:spcPts val="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2pPr>
            <a:lvl3pPr marL="1371600" lvl="2" indent="-317500">
              <a:lnSpc>
                <a:spcPct val="100000"/>
              </a:lnSpc>
              <a:spcBef>
                <a:spcPts val="1600"/>
              </a:spcBef>
              <a:spcAft>
                <a:spcPts val="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3pPr>
            <a:lvl4pPr marL="1828800" lvl="3" indent="-317500">
              <a:lnSpc>
                <a:spcPct val="100000"/>
              </a:lnSpc>
              <a:spcBef>
                <a:spcPts val="1600"/>
              </a:spcBef>
              <a:spcAft>
                <a:spcPts val="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4pPr>
            <a:lvl5pPr marL="2286000" lvl="4" indent="-317500">
              <a:lnSpc>
                <a:spcPct val="100000"/>
              </a:lnSpc>
              <a:spcBef>
                <a:spcPts val="1600"/>
              </a:spcBef>
              <a:spcAft>
                <a:spcPts val="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5pPr>
            <a:lvl6pPr marL="2743200" lvl="5" indent="-317500">
              <a:lnSpc>
                <a:spcPct val="100000"/>
              </a:lnSpc>
              <a:spcBef>
                <a:spcPts val="1600"/>
              </a:spcBef>
              <a:spcAft>
                <a:spcPts val="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6pPr>
            <a:lvl7pPr marL="3200400" lvl="6" indent="-317500">
              <a:lnSpc>
                <a:spcPct val="100000"/>
              </a:lnSpc>
              <a:spcBef>
                <a:spcPts val="1600"/>
              </a:spcBef>
              <a:spcAft>
                <a:spcPts val="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7pPr>
            <a:lvl8pPr marL="3657600" lvl="7" indent="-317500">
              <a:lnSpc>
                <a:spcPct val="100000"/>
              </a:lnSpc>
              <a:spcBef>
                <a:spcPts val="1600"/>
              </a:spcBef>
              <a:spcAft>
                <a:spcPts val="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8pPr>
            <a:lvl9pPr marL="4114800" lvl="8" indent="-317500">
              <a:lnSpc>
                <a:spcPct val="100000"/>
              </a:lnSpc>
              <a:spcBef>
                <a:spcPts val="1600"/>
              </a:spcBef>
              <a:spcAft>
                <a:spcPts val="1600"/>
              </a:spcAft>
              <a:buClr>
                <a:schemeClr val="accent2"/>
              </a:buClr>
              <a:buSzPts val="1400"/>
              <a:buFont typeface="Roboto Mono Medium"/>
              <a:buChar char="■"/>
              <a:defRPr>
                <a:solidFill>
                  <a:schemeClr val="accent2"/>
                </a:solidFill>
                <a:latin typeface="Roboto Mono Medium"/>
                <a:ea typeface="Roboto Mono Medium"/>
                <a:cs typeface="Roboto Mono Medium"/>
                <a:sym typeface="Roboto Mono Medium"/>
              </a:defRPr>
            </a:lvl9pPr>
          </a:lstStyle>
          <a:p>
            <a:endParaRPr/>
          </a:p>
        </p:txBody>
      </p:sp>
    </p:spTree>
    <p:extLst>
      <p:ext uri="{BB962C8B-B14F-4D97-AF65-F5344CB8AC3E}">
        <p14:creationId xmlns:p14="http://schemas.microsoft.com/office/powerpoint/2010/main" val="2942577559"/>
      </p:ext>
    </p:extLst>
  </p:cSld>
  <p:clrMap bg1="lt1" tx1="dk1" bg2="dk2" tx2="lt2" accent1="accent1" accent2="accent2" accent3="accent3" accent4="accent4" accent5="accent5" accent6="accent6" hlink="hlink" folHlink="folHlink"/>
  <p:sldLayoutIdLst>
    <p:sldLayoutId id="2147483742" r:id="rId1"/>
    <p:sldLayoutId id="2147483744" r:id="rId2"/>
    <p:sldLayoutId id="2147483745" r:id="rId3"/>
    <p:sldLayoutId id="2147483746" r:id="rId4"/>
    <p:sldLayoutId id="2147483747" r:id="rId5"/>
    <p:sldLayoutId id="2147483748" r:id="rId6"/>
    <p:sldLayoutId id="2147483750"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299467" y="716000"/>
            <a:ext cx="9942000" cy="4876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1pPr>
            <a:lvl2pPr lvl="1">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2pPr>
            <a:lvl3pPr lvl="2">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3pPr>
            <a:lvl4pPr lvl="3">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4pPr>
            <a:lvl5pPr lvl="4">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5pPr>
            <a:lvl6pPr lvl="5">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6pPr>
            <a:lvl7pPr lvl="6">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7pPr>
            <a:lvl8pPr lvl="7">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8pPr>
            <a:lvl9pPr lvl="8">
              <a:spcBef>
                <a:spcPts val="0"/>
              </a:spcBef>
              <a:spcAft>
                <a:spcPts val="0"/>
              </a:spcAft>
              <a:buClr>
                <a:schemeClr val="dk1"/>
              </a:buClr>
              <a:buSzPts val="3200"/>
              <a:buFont typeface="Londrina Solid"/>
              <a:buNone/>
              <a:defRPr sz="3200">
                <a:solidFill>
                  <a:schemeClr val="dk1"/>
                </a:solidFill>
                <a:latin typeface="Londrina Solid"/>
                <a:ea typeface="Londrina Solid"/>
                <a:cs typeface="Londrina Solid"/>
                <a:sym typeface="Londrina Solid"/>
              </a:defRPr>
            </a:lvl9pPr>
          </a:lstStyle>
          <a:p>
            <a:endParaRPr/>
          </a:p>
        </p:txBody>
      </p:sp>
      <p:sp>
        <p:nvSpPr>
          <p:cNvPr id="7" name="Google Shape;7;p1"/>
          <p:cNvSpPr txBox="1">
            <a:spLocks noGrp="1"/>
          </p:cNvSpPr>
          <p:nvPr>
            <p:ph type="body" idx="1"/>
          </p:nvPr>
        </p:nvSpPr>
        <p:spPr>
          <a:xfrm>
            <a:off x="1299100" y="1575767"/>
            <a:ext cx="9942000" cy="45552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1pPr>
            <a:lvl2pPr marL="914400" lvl="1"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2pPr>
            <a:lvl3pPr marL="1371600" lvl="2"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3pPr>
            <a:lvl4pPr marL="1828800" lvl="3"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4pPr>
            <a:lvl5pPr marL="2286000" lvl="4"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5pPr>
            <a:lvl6pPr marL="2743200" lvl="5"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6pPr>
            <a:lvl7pPr marL="3200400" lvl="6"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7pPr>
            <a:lvl8pPr marL="3657600" lvl="7"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8pPr>
            <a:lvl9pPr marL="4114800" lvl="8" indent="-317500">
              <a:lnSpc>
                <a:spcPct val="115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9pPr>
          </a:lstStyle>
          <a:p>
            <a:endParaRPr/>
          </a:p>
        </p:txBody>
      </p:sp>
    </p:spTree>
    <p:extLst>
      <p:ext uri="{BB962C8B-B14F-4D97-AF65-F5344CB8AC3E}">
        <p14:creationId xmlns:p14="http://schemas.microsoft.com/office/powerpoint/2010/main" val="2654165821"/>
      </p:ext>
    </p:extLst>
  </p:cSld>
  <p:clrMap bg1="lt1" tx1="dk1" bg2="dk2" tx2="lt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6F0D9C42-7614-A142-A61C-9EA427D66F85}"/>
              </a:ext>
            </a:extLst>
          </p:cNvPr>
          <p:cNvSpPr>
            <a:spLocks noGrp="1" noChangeArrowheads="1"/>
          </p:cNvSpPr>
          <p:nvPr>
            <p:ph type="title"/>
          </p:nvPr>
        </p:nvSpPr>
        <p:spPr bwMode="auto">
          <a:xfrm>
            <a:off x="838200" y="365126"/>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a:extLst>
              <a:ext uri="{FF2B5EF4-FFF2-40B4-BE49-F238E27FC236}">
                <a16:creationId xmlns:a16="http://schemas.microsoft.com/office/drawing/2014/main" id="{BDB941ED-ADC8-4F48-8ABA-67792ACFD647}"/>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4CEC9EE8-6290-1848-9CE3-E72517EEF630}"/>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9F35348A-42B6-3947-9088-164E414B0D1A}" type="datetimeFigureOut">
              <a:rPr lang="en-US"/>
              <a:pPr>
                <a:defRPr/>
              </a:pPr>
              <a:t>21/10/2025</a:t>
            </a:fld>
            <a:endParaRPr lang="en-US"/>
          </a:p>
        </p:txBody>
      </p:sp>
      <p:sp>
        <p:nvSpPr>
          <p:cNvPr id="5" name="Footer Placeholder 4">
            <a:extLst>
              <a:ext uri="{FF2B5EF4-FFF2-40B4-BE49-F238E27FC236}">
                <a16:creationId xmlns:a16="http://schemas.microsoft.com/office/drawing/2014/main" id="{97DEB686-0E4D-DC46-83D2-E1861DCF163C}"/>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46598C84-5D9D-E149-ADDD-F937A81F8531}"/>
              </a:ext>
            </a:extLst>
          </p:cNvPr>
          <p:cNvSpPr>
            <a:spLocks noGrp="1"/>
          </p:cNvSpPr>
          <p:nvPr>
            <p:ph type="sldNum" sz="quarter" idx="4"/>
          </p:nvPr>
        </p:nvSpPr>
        <p:spPr>
          <a:xfrm>
            <a:off x="8610600" y="6356351"/>
            <a:ext cx="27432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898989"/>
                </a:solidFill>
              </a:defRPr>
            </a:lvl1pPr>
          </a:lstStyle>
          <a:p>
            <a:fld id="{08CE87E5-7B49-7649-AEBB-B9B6A3D829C0}" type="slidenum">
              <a:rPr lang="en-US" altLang="en-US"/>
              <a:pPr/>
              <a:t>‹#›</a:t>
            </a:fld>
            <a:endParaRPr lang="en-US" altLang="en-US"/>
          </a:p>
        </p:txBody>
      </p:sp>
    </p:spTree>
    <p:extLst>
      <p:ext uri="{BB962C8B-B14F-4D97-AF65-F5344CB8AC3E}">
        <p14:creationId xmlns:p14="http://schemas.microsoft.com/office/powerpoint/2010/main" val="17750859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0.xml"/><Relationship Id="rId5" Type="http://schemas.openxmlformats.org/officeDocument/2006/relationships/image" Target="../media/image10.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0.xml"/><Relationship Id="rId5" Type="http://schemas.openxmlformats.org/officeDocument/2006/relationships/image" Target="../media/image12.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jpeg"/><Relationship Id="rId1" Type="http://schemas.openxmlformats.org/officeDocument/2006/relationships/slideLayout" Target="../slideLayouts/slideLayout35.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png"/><Relationship Id="rId1" Type="http://schemas.openxmlformats.org/officeDocument/2006/relationships/slideLayout" Target="../slideLayouts/slideLayout5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0.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0.xml"/><Relationship Id="rId5" Type="http://schemas.openxmlformats.org/officeDocument/2006/relationships/image" Target="../media/image10.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31.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3.gif"/><Relationship Id="rId3" Type="http://schemas.openxmlformats.org/officeDocument/2006/relationships/image" Target="../media/image25.jpeg"/><Relationship Id="rId7" Type="http://schemas.openxmlformats.org/officeDocument/2006/relationships/image" Target="../media/image29.png"/><Relationship Id="rId12" Type="http://schemas.openxmlformats.org/officeDocument/2006/relationships/image" Target="../media/image32.gif"/><Relationship Id="rId2" Type="http://schemas.openxmlformats.org/officeDocument/2006/relationships/notesSlide" Target="../notesSlides/notesSlide14.xml"/><Relationship Id="rId16" Type="http://schemas.openxmlformats.org/officeDocument/2006/relationships/image" Target="../media/image36.png"/><Relationship Id="rId1" Type="http://schemas.openxmlformats.org/officeDocument/2006/relationships/slideLayout" Target="../slideLayouts/slideLayout54.xml"/><Relationship Id="rId6" Type="http://schemas.openxmlformats.org/officeDocument/2006/relationships/image" Target="../media/image28.png"/><Relationship Id="rId11" Type="http://schemas.openxmlformats.org/officeDocument/2006/relationships/audio" Target="../media/audio1.wav"/><Relationship Id="rId5" Type="http://schemas.openxmlformats.org/officeDocument/2006/relationships/image" Target="../media/image27.png"/><Relationship Id="rId15" Type="http://schemas.openxmlformats.org/officeDocument/2006/relationships/image" Target="../media/image35.gif"/><Relationship Id="rId10" Type="http://schemas.openxmlformats.org/officeDocument/2006/relationships/slide" Target="slide30.xml"/><Relationship Id="rId4" Type="http://schemas.openxmlformats.org/officeDocument/2006/relationships/image" Target="../media/image26.jpeg"/><Relationship Id="rId9" Type="http://schemas.openxmlformats.org/officeDocument/2006/relationships/image" Target="../media/image31.png"/><Relationship Id="rId14" Type="http://schemas.openxmlformats.org/officeDocument/2006/relationships/image" Target="../media/image34.gif"/></Relationships>
</file>

<file path=ppt/slides/_rels/slide30.xml.rels><?xml version="1.0" encoding="UTF-8" standalone="yes"?>
<Relationships xmlns="http://schemas.openxmlformats.org/package/2006/relationships"><Relationship Id="rId8" Type="http://schemas.openxmlformats.org/officeDocument/2006/relationships/image" Target="../media/image37.jpeg"/><Relationship Id="rId13" Type="http://schemas.openxmlformats.org/officeDocument/2006/relationships/image" Target="../media/image42.png"/><Relationship Id="rId3" Type="http://schemas.openxmlformats.org/officeDocument/2006/relationships/audio" Target="../media/audio2.wav"/><Relationship Id="rId7" Type="http://schemas.openxmlformats.org/officeDocument/2006/relationships/audio" Target="../media/audio6.wav"/><Relationship Id="rId12"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54.xml"/><Relationship Id="rId6" Type="http://schemas.openxmlformats.org/officeDocument/2006/relationships/audio" Target="../media/audio5.wav"/><Relationship Id="rId11" Type="http://schemas.openxmlformats.org/officeDocument/2006/relationships/image" Target="../media/image40.png"/><Relationship Id="rId5" Type="http://schemas.openxmlformats.org/officeDocument/2006/relationships/audio" Target="../media/audio4.wav"/><Relationship Id="rId10" Type="http://schemas.openxmlformats.org/officeDocument/2006/relationships/image" Target="../media/image39.png"/><Relationship Id="rId4" Type="http://schemas.openxmlformats.org/officeDocument/2006/relationships/audio" Target="../media/audio3.wav"/><Relationship Id="rId9" Type="http://schemas.openxmlformats.org/officeDocument/2006/relationships/image" Target="../media/image38.png"/><Relationship Id="rId14" Type="http://schemas.openxmlformats.org/officeDocument/2006/relationships/image" Target="../media/image7.png"/></Relationships>
</file>

<file path=ppt/slides/_rels/slide31.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audio" Target="../media/audio7.wav"/><Relationship Id="rId7" Type="http://schemas.openxmlformats.org/officeDocument/2006/relationships/audio" Target="../media/audio3.wav"/><Relationship Id="rId12"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54.xml"/><Relationship Id="rId6" Type="http://schemas.openxmlformats.org/officeDocument/2006/relationships/audio" Target="../media/audio4.wav"/><Relationship Id="rId11" Type="http://schemas.openxmlformats.org/officeDocument/2006/relationships/image" Target="../media/image41.png"/><Relationship Id="rId5" Type="http://schemas.openxmlformats.org/officeDocument/2006/relationships/audio" Target="../media/audio6.wav"/><Relationship Id="rId10" Type="http://schemas.openxmlformats.org/officeDocument/2006/relationships/image" Target="../media/image40.png"/><Relationship Id="rId4" Type="http://schemas.openxmlformats.org/officeDocument/2006/relationships/audio" Target="../media/audio5.wav"/><Relationship Id="rId9" Type="http://schemas.openxmlformats.org/officeDocument/2006/relationships/image" Target="../media/image43.png"/></Relationships>
</file>

<file path=ppt/slides/_rels/slide32.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audio" Target="../media/audio8.wav"/><Relationship Id="rId7" Type="http://schemas.openxmlformats.org/officeDocument/2006/relationships/audio" Target="../media/audio3.wav"/><Relationship Id="rId12"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54.xml"/><Relationship Id="rId6" Type="http://schemas.openxmlformats.org/officeDocument/2006/relationships/audio" Target="../media/audio4.wav"/><Relationship Id="rId11" Type="http://schemas.openxmlformats.org/officeDocument/2006/relationships/image" Target="../media/image41.png"/><Relationship Id="rId5" Type="http://schemas.openxmlformats.org/officeDocument/2006/relationships/audio" Target="../media/audio5.wav"/><Relationship Id="rId10" Type="http://schemas.openxmlformats.org/officeDocument/2006/relationships/image" Target="../media/image40.png"/><Relationship Id="rId4" Type="http://schemas.openxmlformats.org/officeDocument/2006/relationships/audio" Target="../media/audio6.wav"/><Relationship Id="rId9" Type="http://schemas.openxmlformats.org/officeDocument/2006/relationships/image" Target="../media/image45.png"/></Relationships>
</file>

<file path=ppt/slides/_rels/slide33.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audio" Target="../media/audio9.wav"/><Relationship Id="rId7" Type="http://schemas.openxmlformats.org/officeDocument/2006/relationships/audio" Target="../media/audio4.wav"/><Relationship Id="rId12"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54.xml"/><Relationship Id="rId6" Type="http://schemas.openxmlformats.org/officeDocument/2006/relationships/audio" Target="../media/audio3.wav"/><Relationship Id="rId11" Type="http://schemas.openxmlformats.org/officeDocument/2006/relationships/image" Target="../media/image41.png"/><Relationship Id="rId5" Type="http://schemas.openxmlformats.org/officeDocument/2006/relationships/audio" Target="../media/audio5.wav"/><Relationship Id="rId10" Type="http://schemas.openxmlformats.org/officeDocument/2006/relationships/image" Target="../media/image40.png"/><Relationship Id="rId4" Type="http://schemas.openxmlformats.org/officeDocument/2006/relationships/audio" Target="../media/audio6.wav"/><Relationship Id="rId9" Type="http://schemas.openxmlformats.org/officeDocument/2006/relationships/image" Target="../media/image46.png"/></Relationships>
</file>

<file path=ppt/slides/_rels/slide34.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audio" Target="../media/audio10.wav"/><Relationship Id="rId7" Type="http://schemas.openxmlformats.org/officeDocument/2006/relationships/audio" Target="../media/audio6.wav"/><Relationship Id="rId12"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54.xml"/><Relationship Id="rId6" Type="http://schemas.openxmlformats.org/officeDocument/2006/relationships/audio" Target="../media/audio5.wav"/><Relationship Id="rId11" Type="http://schemas.openxmlformats.org/officeDocument/2006/relationships/image" Target="../media/image41.png"/><Relationship Id="rId5" Type="http://schemas.openxmlformats.org/officeDocument/2006/relationships/audio" Target="../media/audio11.wav"/><Relationship Id="rId10" Type="http://schemas.openxmlformats.org/officeDocument/2006/relationships/image" Target="../media/image40.png"/><Relationship Id="rId4" Type="http://schemas.openxmlformats.org/officeDocument/2006/relationships/audio" Target="../media/audio4.wav"/><Relationship Id="rId9" Type="http://schemas.openxmlformats.org/officeDocument/2006/relationships/image" Target="../media/image48.png"/></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34.xml"/><Relationship Id="rId6" Type="http://schemas.openxmlformats.org/officeDocument/2006/relationships/image" Target="../media/image7.png"/><Relationship Id="rId5" Type="http://schemas.openxmlformats.org/officeDocument/2006/relationships/image" Target="../media/image51.png"/><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64">
          <a:extLst>
            <a:ext uri="{FF2B5EF4-FFF2-40B4-BE49-F238E27FC236}">
              <a16:creationId xmlns:a16="http://schemas.microsoft.com/office/drawing/2014/main" id="{A3F1B506-0A23-5928-8679-9660EF404E03}"/>
            </a:ext>
          </a:extLst>
        </p:cNvPr>
        <p:cNvGrpSpPr/>
        <p:nvPr/>
      </p:nvGrpSpPr>
      <p:grpSpPr>
        <a:xfrm>
          <a:off x="0" y="0"/>
          <a:ext cx="0" cy="0"/>
          <a:chOff x="0" y="0"/>
          <a:chExt cx="0" cy="0"/>
        </a:xfrm>
      </p:grpSpPr>
      <p:cxnSp>
        <p:nvCxnSpPr>
          <p:cNvPr id="1186" name="Google Shape;1186;p38">
            <a:extLst>
              <a:ext uri="{FF2B5EF4-FFF2-40B4-BE49-F238E27FC236}">
                <a16:creationId xmlns:a16="http://schemas.microsoft.com/office/drawing/2014/main" id="{F2CDF826-F9D6-8857-EB88-7F1180075B10}"/>
              </a:ext>
            </a:extLst>
          </p:cNvPr>
          <p:cNvCxnSpPr>
            <a:cxnSpLocks/>
          </p:cNvCxnSpPr>
          <p:nvPr/>
        </p:nvCxnSpPr>
        <p:spPr>
          <a:xfrm>
            <a:off x="1828800" y="4724400"/>
            <a:ext cx="7479086" cy="0"/>
          </a:xfrm>
          <a:prstGeom prst="straightConnector1">
            <a:avLst/>
          </a:prstGeom>
          <a:noFill/>
          <a:ln w="19050" cap="flat" cmpd="sng">
            <a:solidFill>
              <a:schemeClr val="dk2"/>
            </a:solidFill>
            <a:prstDash val="solid"/>
            <a:round/>
            <a:headEnd type="none" w="med" len="med"/>
            <a:tailEnd type="none" w="med" len="med"/>
          </a:ln>
        </p:spPr>
      </p:cxnSp>
      <p:grpSp>
        <p:nvGrpSpPr>
          <p:cNvPr id="1187" name="Google Shape;1187;p38">
            <a:extLst>
              <a:ext uri="{FF2B5EF4-FFF2-40B4-BE49-F238E27FC236}">
                <a16:creationId xmlns:a16="http://schemas.microsoft.com/office/drawing/2014/main" id="{5E5E041D-BF48-3F49-ABA2-CAEC7ABAEBF4}"/>
              </a:ext>
            </a:extLst>
          </p:cNvPr>
          <p:cNvGrpSpPr/>
          <p:nvPr/>
        </p:nvGrpSpPr>
        <p:grpSpPr>
          <a:xfrm>
            <a:off x="8164467" y="522027"/>
            <a:ext cx="534400" cy="534800"/>
            <a:chOff x="6434750" y="2332300"/>
            <a:chExt cx="400800" cy="401100"/>
          </a:xfrm>
        </p:grpSpPr>
        <p:cxnSp>
          <p:nvCxnSpPr>
            <p:cNvPr id="1188" name="Google Shape;1188;p38">
              <a:extLst>
                <a:ext uri="{FF2B5EF4-FFF2-40B4-BE49-F238E27FC236}">
                  <a16:creationId xmlns:a16="http://schemas.microsoft.com/office/drawing/2014/main" id="{231EFCA5-53EE-F599-72F0-87871C7C48F6}"/>
                </a:ext>
              </a:extLst>
            </p:cNvPr>
            <p:cNvCxnSpPr/>
            <p:nvPr/>
          </p:nvCxnSpPr>
          <p:spPr>
            <a:xfrm>
              <a:off x="6635126" y="2332300"/>
              <a:ext cx="0" cy="401100"/>
            </a:xfrm>
            <a:prstGeom prst="straightConnector1">
              <a:avLst/>
            </a:prstGeom>
            <a:noFill/>
            <a:ln w="19050" cap="flat" cmpd="sng">
              <a:solidFill>
                <a:schemeClr val="lt1"/>
              </a:solidFill>
              <a:prstDash val="solid"/>
              <a:round/>
              <a:headEnd type="none" w="med" len="med"/>
              <a:tailEnd type="none" w="med" len="med"/>
            </a:ln>
          </p:spPr>
        </p:cxnSp>
        <p:cxnSp>
          <p:nvCxnSpPr>
            <p:cNvPr id="1189" name="Google Shape;1189;p38">
              <a:extLst>
                <a:ext uri="{FF2B5EF4-FFF2-40B4-BE49-F238E27FC236}">
                  <a16:creationId xmlns:a16="http://schemas.microsoft.com/office/drawing/2014/main" id="{E3094CDD-D8D0-87D5-9E10-F1961C40A661}"/>
                </a:ext>
              </a:extLst>
            </p:cNvPr>
            <p:cNvCxnSpPr/>
            <p:nvPr/>
          </p:nvCxnSpPr>
          <p:spPr>
            <a:xfrm rot="10800000">
              <a:off x="6434750" y="2532724"/>
              <a:ext cx="400800" cy="0"/>
            </a:xfrm>
            <a:prstGeom prst="straightConnector1">
              <a:avLst/>
            </a:prstGeom>
            <a:noFill/>
            <a:ln w="19050" cap="flat" cmpd="sng">
              <a:solidFill>
                <a:schemeClr val="lt1"/>
              </a:solidFill>
              <a:prstDash val="solid"/>
              <a:round/>
              <a:headEnd type="none" w="med" len="med"/>
              <a:tailEnd type="none" w="med" len="med"/>
            </a:ln>
          </p:spPr>
        </p:cxnSp>
        <p:cxnSp>
          <p:nvCxnSpPr>
            <p:cNvPr id="1190" name="Google Shape;1190;p38">
              <a:extLst>
                <a:ext uri="{FF2B5EF4-FFF2-40B4-BE49-F238E27FC236}">
                  <a16:creationId xmlns:a16="http://schemas.microsoft.com/office/drawing/2014/main" id="{98EDE192-B3EF-18E7-DEFB-27C50EDC39A1}"/>
                </a:ext>
              </a:extLst>
            </p:cNvPr>
            <p:cNvCxnSpPr/>
            <p:nvPr/>
          </p:nvCxnSpPr>
          <p:spPr>
            <a:xfrm>
              <a:off x="6635093" y="2331806"/>
              <a:ext cx="0" cy="401354"/>
            </a:xfrm>
            <a:prstGeom prst="straightConnector1">
              <a:avLst/>
            </a:prstGeom>
            <a:noFill/>
            <a:ln w="19050" cap="flat" cmpd="sng">
              <a:solidFill>
                <a:schemeClr val="lt1"/>
              </a:solidFill>
              <a:prstDash val="solid"/>
              <a:round/>
              <a:headEnd type="none" w="med" len="med"/>
              <a:tailEnd type="none" w="med" len="med"/>
            </a:ln>
          </p:spPr>
        </p:cxnSp>
        <p:cxnSp>
          <p:nvCxnSpPr>
            <p:cNvPr id="1191" name="Google Shape;1191;p38">
              <a:extLst>
                <a:ext uri="{FF2B5EF4-FFF2-40B4-BE49-F238E27FC236}">
                  <a16:creationId xmlns:a16="http://schemas.microsoft.com/office/drawing/2014/main" id="{5FB83FD2-E6FE-D3ED-BB31-8985F5808243}"/>
                </a:ext>
              </a:extLst>
            </p:cNvPr>
            <p:cNvCxnSpPr/>
            <p:nvPr/>
          </p:nvCxnSpPr>
          <p:spPr>
            <a:xfrm>
              <a:off x="6635132" y="2331806"/>
              <a:ext cx="0" cy="401354"/>
            </a:xfrm>
            <a:prstGeom prst="straightConnector1">
              <a:avLst/>
            </a:prstGeom>
            <a:noFill/>
            <a:ln w="19050" cap="flat" cmpd="sng">
              <a:solidFill>
                <a:schemeClr val="lt1"/>
              </a:solidFill>
              <a:prstDash val="solid"/>
              <a:round/>
              <a:headEnd type="none" w="med" len="med"/>
              <a:tailEnd type="none" w="med" len="med"/>
            </a:ln>
          </p:spPr>
        </p:cxnSp>
      </p:grpSp>
      <p:grpSp>
        <p:nvGrpSpPr>
          <p:cNvPr id="1192" name="Google Shape;1192;p38">
            <a:extLst>
              <a:ext uri="{FF2B5EF4-FFF2-40B4-BE49-F238E27FC236}">
                <a16:creationId xmlns:a16="http://schemas.microsoft.com/office/drawing/2014/main" id="{A4024EA4-F8EE-A373-8F57-0E8FDADCF95B}"/>
              </a:ext>
            </a:extLst>
          </p:cNvPr>
          <p:cNvGrpSpPr/>
          <p:nvPr/>
        </p:nvGrpSpPr>
        <p:grpSpPr>
          <a:xfrm>
            <a:off x="11346533" y="2632561"/>
            <a:ext cx="364000" cy="364400"/>
            <a:chOff x="6434750" y="2460196"/>
            <a:chExt cx="273000" cy="273300"/>
          </a:xfrm>
        </p:grpSpPr>
        <p:cxnSp>
          <p:nvCxnSpPr>
            <p:cNvPr id="1193" name="Google Shape;1193;p38">
              <a:extLst>
                <a:ext uri="{FF2B5EF4-FFF2-40B4-BE49-F238E27FC236}">
                  <a16:creationId xmlns:a16="http://schemas.microsoft.com/office/drawing/2014/main" id="{AD770061-37F9-55E1-3FFA-B252BA35391C}"/>
                </a:ext>
              </a:extLst>
            </p:cNvPr>
            <p:cNvCxnSpPr/>
            <p:nvPr/>
          </p:nvCxnSpPr>
          <p:spPr>
            <a:xfrm>
              <a:off x="6571234" y="2460196"/>
              <a:ext cx="0" cy="273300"/>
            </a:xfrm>
            <a:prstGeom prst="straightConnector1">
              <a:avLst/>
            </a:prstGeom>
            <a:noFill/>
            <a:ln w="19050" cap="flat" cmpd="sng">
              <a:solidFill>
                <a:schemeClr val="lt1"/>
              </a:solidFill>
              <a:prstDash val="solid"/>
              <a:round/>
              <a:headEnd type="none" w="med" len="med"/>
              <a:tailEnd type="none" w="med" len="med"/>
            </a:ln>
          </p:spPr>
        </p:cxnSp>
        <p:cxnSp>
          <p:nvCxnSpPr>
            <p:cNvPr id="1194" name="Google Shape;1194;p38">
              <a:extLst>
                <a:ext uri="{FF2B5EF4-FFF2-40B4-BE49-F238E27FC236}">
                  <a16:creationId xmlns:a16="http://schemas.microsoft.com/office/drawing/2014/main" id="{DBF48102-85E4-0916-77F9-E6F834B56AC9}"/>
                </a:ext>
              </a:extLst>
            </p:cNvPr>
            <p:cNvCxnSpPr/>
            <p:nvPr/>
          </p:nvCxnSpPr>
          <p:spPr>
            <a:xfrm rot="10800000">
              <a:off x="6434750" y="2596712"/>
              <a:ext cx="273000" cy="0"/>
            </a:xfrm>
            <a:prstGeom prst="straightConnector1">
              <a:avLst/>
            </a:prstGeom>
            <a:noFill/>
            <a:ln w="19050" cap="flat" cmpd="sng">
              <a:solidFill>
                <a:schemeClr val="lt1"/>
              </a:solidFill>
              <a:prstDash val="solid"/>
              <a:round/>
              <a:headEnd type="none" w="med" len="med"/>
              <a:tailEnd type="none" w="med" len="med"/>
            </a:ln>
          </p:spPr>
        </p:cxnSp>
        <p:cxnSp>
          <p:nvCxnSpPr>
            <p:cNvPr id="1195" name="Google Shape;1195;p38">
              <a:extLst>
                <a:ext uri="{FF2B5EF4-FFF2-40B4-BE49-F238E27FC236}">
                  <a16:creationId xmlns:a16="http://schemas.microsoft.com/office/drawing/2014/main" id="{475CE39F-96A7-D9B2-963D-795C9DF2A57E}"/>
                </a:ext>
              </a:extLst>
            </p:cNvPr>
            <p:cNvCxnSpPr/>
            <p:nvPr/>
          </p:nvCxnSpPr>
          <p:spPr>
            <a:xfrm>
              <a:off x="6571265" y="2459881"/>
              <a:ext cx="0" cy="273226"/>
            </a:xfrm>
            <a:prstGeom prst="straightConnector1">
              <a:avLst/>
            </a:prstGeom>
            <a:noFill/>
            <a:ln w="19050" cap="flat" cmpd="sng">
              <a:solidFill>
                <a:schemeClr val="lt1"/>
              </a:solidFill>
              <a:prstDash val="solid"/>
              <a:round/>
              <a:headEnd type="none" w="med" len="med"/>
              <a:tailEnd type="none" w="med" len="med"/>
            </a:ln>
          </p:spPr>
        </p:cxnSp>
        <p:cxnSp>
          <p:nvCxnSpPr>
            <p:cNvPr id="1196" name="Google Shape;1196;p38">
              <a:extLst>
                <a:ext uri="{FF2B5EF4-FFF2-40B4-BE49-F238E27FC236}">
                  <a16:creationId xmlns:a16="http://schemas.microsoft.com/office/drawing/2014/main" id="{120911C3-7AB1-303A-8DB4-38C9B8406BAF}"/>
                </a:ext>
              </a:extLst>
            </p:cNvPr>
            <p:cNvCxnSpPr/>
            <p:nvPr/>
          </p:nvCxnSpPr>
          <p:spPr>
            <a:xfrm>
              <a:off x="6571184" y="2459881"/>
              <a:ext cx="0" cy="273226"/>
            </a:xfrm>
            <a:prstGeom prst="straightConnector1">
              <a:avLst/>
            </a:prstGeom>
            <a:noFill/>
            <a:ln w="19050" cap="flat" cmpd="sng">
              <a:solidFill>
                <a:schemeClr val="lt1"/>
              </a:solidFill>
              <a:prstDash val="solid"/>
              <a:round/>
              <a:headEnd type="none" w="med" len="med"/>
              <a:tailEnd type="none" w="med" len="med"/>
            </a:ln>
          </p:spPr>
        </p:cxnSp>
      </p:grpSp>
      <p:sp>
        <p:nvSpPr>
          <p:cNvPr id="1198" name="Google Shape;1198;p38">
            <a:extLst>
              <a:ext uri="{FF2B5EF4-FFF2-40B4-BE49-F238E27FC236}">
                <a16:creationId xmlns:a16="http://schemas.microsoft.com/office/drawing/2014/main" id="{5105E45B-220F-15C9-0813-133C57B162C8}"/>
              </a:ext>
            </a:extLst>
          </p:cNvPr>
          <p:cNvSpPr/>
          <p:nvPr/>
        </p:nvSpPr>
        <p:spPr>
          <a:xfrm>
            <a:off x="11901300" y="6558733"/>
            <a:ext cx="121600" cy="121600"/>
          </a:xfrm>
          <a:prstGeom prst="ellipse">
            <a:avLst/>
          </a:prstGeom>
          <a:noFill/>
          <a:ln w="19050" cap="flat" cmpd="sng">
            <a:solidFill>
              <a:schemeClr val="lt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99" name="Google Shape;1199;p38">
            <a:extLst>
              <a:ext uri="{FF2B5EF4-FFF2-40B4-BE49-F238E27FC236}">
                <a16:creationId xmlns:a16="http://schemas.microsoft.com/office/drawing/2014/main" id="{01737FAD-1944-7CB0-D26B-98881E832625}"/>
              </a:ext>
            </a:extLst>
          </p:cNvPr>
          <p:cNvSpPr/>
          <p:nvPr/>
        </p:nvSpPr>
        <p:spPr>
          <a:xfrm>
            <a:off x="11688200" y="4536300"/>
            <a:ext cx="84400" cy="84400"/>
          </a:xfrm>
          <a:prstGeom prst="ellipse">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 name="TextBox 1">
            <a:extLst>
              <a:ext uri="{FF2B5EF4-FFF2-40B4-BE49-F238E27FC236}">
                <a16:creationId xmlns:a16="http://schemas.microsoft.com/office/drawing/2014/main" id="{A40ADC7F-FD8C-FA7B-973F-65B7DAB1E470}"/>
              </a:ext>
            </a:extLst>
          </p:cNvPr>
          <p:cNvSpPr txBox="1"/>
          <p:nvPr/>
        </p:nvSpPr>
        <p:spPr>
          <a:xfrm>
            <a:off x="2148120" y="1872343"/>
            <a:ext cx="8476333" cy="2862322"/>
          </a:xfrm>
          <a:prstGeom prst="rect">
            <a:avLst/>
          </a:prstGeom>
          <a:noFill/>
        </p:spPr>
        <p:txBody>
          <a:bodyPr wrap="square" rtlCol="0">
            <a:spAutoFit/>
          </a:bodyPr>
          <a:lstStyle/>
          <a:p>
            <a:r>
              <a:rPr lang="en-US" sz="6000" b="1" dirty="0" err="1">
                <a:solidFill>
                  <a:srgbClr val="00B0F0"/>
                </a:solidFill>
                <a:latin typeface="Times New Roman" panose="02020603050405020304" pitchFamily="18" charset="0"/>
                <a:cs typeface="Times New Roman" panose="02020603050405020304" pitchFamily="18" charset="0"/>
              </a:rPr>
              <a:t>Ngày</a:t>
            </a:r>
            <a:r>
              <a:rPr lang="en-US" sz="6000" b="1" dirty="0">
                <a:solidFill>
                  <a:srgbClr val="00B0F0"/>
                </a:solidFill>
                <a:latin typeface="Times New Roman" panose="02020603050405020304" pitchFamily="18" charset="0"/>
                <a:cs typeface="Times New Roman" panose="02020603050405020304" pitchFamily="18" charset="0"/>
              </a:rPr>
              <a:t> </a:t>
            </a:r>
            <a:r>
              <a:rPr lang="en-US" sz="6000" b="1" dirty="0" err="1">
                <a:solidFill>
                  <a:srgbClr val="00B0F0"/>
                </a:solidFill>
                <a:latin typeface="Times New Roman" panose="02020603050405020304" pitchFamily="18" charset="0"/>
                <a:cs typeface="Times New Roman" panose="02020603050405020304" pitchFamily="18" charset="0"/>
              </a:rPr>
              <a:t>soạn</a:t>
            </a:r>
            <a:r>
              <a:rPr lang="en-US" sz="6000" b="1" dirty="0">
                <a:solidFill>
                  <a:srgbClr val="00B0F0"/>
                </a:solidFill>
                <a:latin typeface="Times New Roman" panose="02020603050405020304" pitchFamily="18" charset="0"/>
                <a:cs typeface="Times New Roman" panose="02020603050405020304" pitchFamily="18" charset="0"/>
              </a:rPr>
              <a:t>: 22/10/2025</a:t>
            </a:r>
          </a:p>
          <a:p>
            <a:r>
              <a:rPr lang="en-US" sz="6000" b="1" dirty="0" err="1">
                <a:solidFill>
                  <a:srgbClr val="00B0F0"/>
                </a:solidFill>
                <a:latin typeface="Times New Roman" panose="02020603050405020304" pitchFamily="18" charset="0"/>
                <a:cs typeface="Times New Roman" panose="02020603050405020304" pitchFamily="18" charset="0"/>
              </a:rPr>
              <a:t>Gv</a:t>
            </a:r>
            <a:r>
              <a:rPr lang="en-US" sz="6000" b="1" dirty="0">
                <a:solidFill>
                  <a:srgbClr val="00B0F0"/>
                </a:solidFill>
                <a:latin typeface="Times New Roman" panose="02020603050405020304" pitchFamily="18" charset="0"/>
                <a:cs typeface="Times New Roman" panose="02020603050405020304" pitchFamily="18" charset="0"/>
              </a:rPr>
              <a:t>: Nguyễn Văn </a:t>
            </a:r>
            <a:r>
              <a:rPr lang="en-US" sz="6000" b="1" dirty="0" err="1">
                <a:solidFill>
                  <a:srgbClr val="00B0F0"/>
                </a:solidFill>
                <a:latin typeface="Times New Roman" panose="02020603050405020304" pitchFamily="18" charset="0"/>
                <a:cs typeface="Times New Roman" panose="02020603050405020304" pitchFamily="18" charset="0"/>
              </a:rPr>
              <a:t>Thuật</a:t>
            </a:r>
            <a:r>
              <a:rPr lang="en-US" sz="6000" b="1" dirty="0">
                <a:solidFill>
                  <a:srgbClr val="00B0F0"/>
                </a:solidFill>
                <a:latin typeface="Times New Roman" panose="02020603050405020304" pitchFamily="18" charset="0"/>
                <a:cs typeface="Times New Roman" panose="02020603050405020304" pitchFamily="18" charset="0"/>
              </a:rPr>
              <a:t>.</a:t>
            </a:r>
          </a:p>
          <a:p>
            <a:r>
              <a:rPr lang="en-US" sz="6000" b="1" dirty="0" err="1">
                <a:solidFill>
                  <a:srgbClr val="00B0F0"/>
                </a:solidFill>
                <a:latin typeface="Times New Roman" panose="02020603050405020304" pitchFamily="18" charset="0"/>
                <a:cs typeface="Times New Roman" panose="02020603050405020304" pitchFamily="18" charset="0"/>
              </a:rPr>
              <a:t>Lớp</a:t>
            </a:r>
            <a:r>
              <a:rPr lang="en-US" sz="6000" b="1" dirty="0">
                <a:solidFill>
                  <a:srgbClr val="00B0F0"/>
                </a:solidFill>
                <a:latin typeface="Times New Roman" panose="02020603050405020304" pitchFamily="18" charset="0"/>
                <a:cs typeface="Times New Roman" panose="02020603050405020304" pitchFamily="18" charset="0"/>
              </a:rPr>
              <a:t> </a:t>
            </a:r>
            <a:r>
              <a:rPr lang="en-US" sz="6000" b="1" dirty="0" err="1">
                <a:solidFill>
                  <a:srgbClr val="00B0F0"/>
                </a:solidFill>
                <a:latin typeface="Times New Roman" panose="02020603050405020304" pitchFamily="18" charset="0"/>
                <a:cs typeface="Times New Roman" panose="02020603050405020304" pitchFamily="18" charset="0"/>
              </a:rPr>
              <a:t>dạy</a:t>
            </a:r>
            <a:r>
              <a:rPr lang="en-US" sz="6000" b="1" dirty="0">
                <a:solidFill>
                  <a:srgbClr val="00B0F0"/>
                </a:solidFill>
                <a:latin typeface="Times New Roman" panose="02020603050405020304" pitchFamily="18" charset="0"/>
                <a:cs typeface="Times New Roman" panose="02020603050405020304" pitchFamily="18" charset="0"/>
              </a:rPr>
              <a:t>: 12/6, 12/11.</a:t>
            </a:r>
          </a:p>
        </p:txBody>
      </p:sp>
    </p:spTree>
    <p:extLst>
      <p:ext uri="{BB962C8B-B14F-4D97-AF65-F5344CB8AC3E}">
        <p14:creationId xmlns:p14="http://schemas.microsoft.com/office/powerpoint/2010/main" val="332945893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22000" b="-22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9879E2-46BA-8944-9886-509B44EA8E25}"/>
              </a:ext>
            </a:extLst>
          </p:cNvPr>
          <p:cNvSpPr/>
          <p:nvPr/>
        </p:nvSpPr>
        <p:spPr>
          <a:xfrm>
            <a:off x="265150" y="984647"/>
            <a:ext cx="5146602" cy="1107996"/>
          </a:xfrm>
          <a:prstGeom prst="rect">
            <a:avLst/>
          </a:prstGeom>
          <a:noFill/>
        </p:spPr>
        <p:txBody>
          <a:bodyPr wrap="none" lIns="121920" tIns="60960" rIns="121920" bIns="6096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6400" b="1" i="0" u="none" strike="noStrike" kern="0" cap="none" spc="0" normalizeH="0" baseline="0" noProof="0" dirty="0">
                <a:ln w="0"/>
                <a:solidFill>
                  <a:srgbClr val="FFFF00"/>
                </a:solidFill>
                <a:effectLst>
                  <a:reflection blurRad="6350" stA="53000" endA="300" endPos="35500" dir="5400000" sy="-90000" algn="bl" rotWithShape="0"/>
                </a:effectLst>
                <a:uLnTx/>
                <a:uFillTx/>
                <a:latin typeface="Times New Roman" panose="02020603050405020304" pitchFamily="18" charset="0"/>
                <a:ea typeface="+mn-ea"/>
                <a:cs typeface="Times New Roman" panose="02020603050405020304" pitchFamily="18" charset="0"/>
                <a:sym typeface="Arial"/>
              </a:rPr>
              <a:t>KHỞI ĐỘNG</a:t>
            </a:r>
          </a:p>
        </p:txBody>
      </p:sp>
      <p:pic>
        <p:nvPicPr>
          <p:cNvPr id="2" name="Picture 1">
            <a:extLst>
              <a:ext uri="{FF2B5EF4-FFF2-40B4-BE49-F238E27FC236}">
                <a16:creationId xmlns:a16="http://schemas.microsoft.com/office/drawing/2014/main" id="{320A90CB-CB3C-513D-F248-94D7802DF7FD}"/>
              </a:ext>
            </a:extLst>
          </p:cNvPr>
          <p:cNvPicPr>
            <a:picLocks noChangeAspect="1"/>
          </p:cNvPicPr>
          <p:nvPr/>
        </p:nvPicPr>
        <p:blipFill>
          <a:blip r:embed="rId3"/>
          <a:stretch>
            <a:fillRect/>
          </a:stretch>
        </p:blipFill>
        <p:spPr>
          <a:xfrm>
            <a:off x="1380335" y="-1733722"/>
            <a:ext cx="9431329" cy="1981372"/>
          </a:xfrm>
          <a:prstGeom prst="rect">
            <a:avLst/>
          </a:prstGeom>
        </p:spPr>
      </p:pic>
    </p:spTree>
    <p:extLst>
      <p:ext uri="{BB962C8B-B14F-4D97-AF65-F5344CB8AC3E}">
        <p14:creationId xmlns:p14="http://schemas.microsoft.com/office/powerpoint/2010/main" val="4174744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repeatCount="indefinite" fill="hold" grpId="0" nodeType="withEffect">
                                  <p:stCondLst>
                                    <p:cond delay="0"/>
                                  </p:stCondLst>
                                  <p:endCondLst>
                                    <p:cond evt="onNext" delay="0">
                                      <p:tgtEl>
                                        <p:sldTgt/>
                                      </p:tgtEl>
                                    </p:cond>
                                  </p:endCondLst>
                                  <p:iterate type="lt">
                                    <p:tmPct val="10000"/>
                                  </p:iterate>
                                  <p:childTnLst>
                                    <p:animMotion origin="layout" path="M 0.0 0.0 L 0.0 -0.07213" pathEditMode="relative" ptsTypes="">
                                      <p:cBhvr>
                                        <p:cTn id="6" dur="250" accel="50000" decel="50000" autoRev="1" fill="hold">
                                          <p:stCondLst>
                                            <p:cond delay="0"/>
                                          </p:stCondLst>
                                        </p:cTn>
                                        <p:tgtEl>
                                          <p:spTgt spid="4"/>
                                        </p:tgtEl>
                                        <p:attrNameLst>
                                          <p:attrName>ppt_x</p:attrName>
                                          <p:attrName>ppt_y</p:attrName>
                                        </p:attrNameLst>
                                      </p:cBhvr>
                                    </p:animMotion>
                                    <p:animRot by="1500000">
                                      <p:cBhvr>
                                        <p:cTn id="7" dur="125" fill="hold">
                                          <p:stCondLst>
                                            <p:cond delay="0"/>
                                          </p:stCondLst>
                                        </p:cTn>
                                        <p:tgtEl>
                                          <p:spTgt spid="4"/>
                                        </p:tgtEl>
                                        <p:attrNameLst>
                                          <p:attrName>r</p:attrName>
                                        </p:attrNameLst>
                                      </p:cBhvr>
                                    </p:animRot>
                                    <p:animRot by="-1500000">
                                      <p:cBhvr>
                                        <p:cTn id="8" dur="125" fill="hold">
                                          <p:stCondLst>
                                            <p:cond delay="125"/>
                                          </p:stCondLst>
                                        </p:cTn>
                                        <p:tgtEl>
                                          <p:spTgt spid="4"/>
                                        </p:tgtEl>
                                        <p:attrNameLst>
                                          <p:attrName>r</p:attrName>
                                        </p:attrNameLst>
                                      </p:cBhvr>
                                    </p:animRot>
                                    <p:animRot by="-1500000">
                                      <p:cBhvr>
                                        <p:cTn id="9" dur="125" fill="hold">
                                          <p:stCondLst>
                                            <p:cond delay="250"/>
                                          </p:stCondLst>
                                        </p:cTn>
                                        <p:tgtEl>
                                          <p:spTgt spid="4"/>
                                        </p:tgtEl>
                                        <p:attrNameLst>
                                          <p:attrName>r</p:attrName>
                                        </p:attrNameLst>
                                      </p:cBhvr>
                                    </p:animRot>
                                    <p:animRot by="1500000">
                                      <p:cBhvr>
                                        <p:cTn id="10" dur="125" fill="hold">
                                          <p:stCondLst>
                                            <p:cond delay="375"/>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ỹ thả bom nguyên tử">
            <a:hlinkClick r:id="" action="ppaction://media"/>
            <a:extLst>
              <a:ext uri="{FF2B5EF4-FFF2-40B4-BE49-F238E27FC236}">
                <a16:creationId xmlns:a16="http://schemas.microsoft.com/office/drawing/2014/main" id="{5D724F74-6BA9-3FFE-B9EA-EA964B98BA3A}"/>
              </a:ext>
            </a:extLst>
          </p:cNvPr>
          <p:cNvPicPr>
            <a:picLocks noChangeAspect="1"/>
          </p:cNvPicPr>
          <p:nvPr>
            <a:videoFile r:link="rId1"/>
            <p:extLst>
              <p:ext uri="{DAA4B4D4-6D71-4841-9C94-3DE7FCFB9230}">
                <p14:media xmlns:p14="http://schemas.microsoft.com/office/powerpoint/2010/main" r:embed="rId2">
                  <p14:trim st="70326" end="0.4218"/>
                </p14:media>
              </p:ext>
            </p:extLst>
          </p:nvPr>
        </p:nvPicPr>
        <p:blipFill>
          <a:blip r:embed="rId5"/>
          <a:stretch>
            <a:fillRect/>
          </a:stretch>
        </p:blipFill>
        <p:spPr>
          <a:xfrm>
            <a:off x="105363" y="815851"/>
            <a:ext cx="11845808" cy="4817533"/>
          </a:xfrm>
          <a:prstGeom prst="rect">
            <a:avLst/>
          </a:prstGeom>
        </p:spPr>
      </p:pic>
      <p:pic>
        <p:nvPicPr>
          <p:cNvPr id="2" name="Picture 1">
            <a:extLst>
              <a:ext uri="{FF2B5EF4-FFF2-40B4-BE49-F238E27FC236}">
                <a16:creationId xmlns:a16="http://schemas.microsoft.com/office/drawing/2014/main" id="{51D5FEA9-C9DC-4EBA-3CDE-C40A4193B847}"/>
              </a:ext>
            </a:extLst>
          </p:cNvPr>
          <p:cNvPicPr>
            <a:picLocks noChangeAspect="1"/>
          </p:cNvPicPr>
          <p:nvPr/>
        </p:nvPicPr>
        <p:blipFill>
          <a:blip r:embed="rId6"/>
          <a:stretch>
            <a:fillRect/>
          </a:stretch>
        </p:blipFill>
        <p:spPr>
          <a:xfrm>
            <a:off x="1380335" y="-1733722"/>
            <a:ext cx="9431329" cy="1981372"/>
          </a:xfrm>
          <a:prstGeom prst="rect">
            <a:avLst/>
          </a:prstGeom>
        </p:spPr>
      </p:pic>
    </p:spTree>
    <p:extLst>
      <p:ext uri="{BB962C8B-B14F-4D97-AF65-F5344CB8AC3E}">
        <p14:creationId xmlns:p14="http://schemas.microsoft.com/office/powerpoint/2010/main" val="10702227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3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1164"/>
        <p:cNvGrpSpPr/>
        <p:nvPr/>
      </p:nvGrpSpPr>
      <p:grpSpPr>
        <a:xfrm>
          <a:off x="0" y="0"/>
          <a:ext cx="0" cy="0"/>
          <a:chOff x="0" y="0"/>
          <a:chExt cx="0" cy="0"/>
        </a:xfrm>
      </p:grpSpPr>
      <p:grpSp>
        <p:nvGrpSpPr>
          <p:cNvPr id="1165" name="Google Shape;1165;p38"/>
          <p:cNvGrpSpPr/>
          <p:nvPr/>
        </p:nvGrpSpPr>
        <p:grpSpPr>
          <a:xfrm>
            <a:off x="10606867" y="0"/>
            <a:ext cx="1585133" cy="1868408"/>
            <a:chOff x="-3195825" y="3850050"/>
            <a:chExt cx="1863000" cy="2286900"/>
          </a:xfrm>
        </p:grpSpPr>
        <p:sp>
          <p:nvSpPr>
            <p:cNvPr id="1166" name="Google Shape;1166;p38"/>
            <p:cNvSpPr/>
            <p:nvPr/>
          </p:nvSpPr>
          <p:spPr>
            <a:xfrm>
              <a:off x="-3195825" y="3850050"/>
              <a:ext cx="1863000" cy="2286900"/>
            </a:xfrm>
            <a:prstGeom prst="rect">
              <a:avLst/>
            </a:prstGeom>
            <a:noFill/>
            <a:ln w="19050"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67" name="Google Shape;1167;p38"/>
            <p:cNvSpPr/>
            <p:nvPr/>
          </p:nvSpPr>
          <p:spPr>
            <a:xfrm>
              <a:off x="-3104775" y="4206363"/>
              <a:ext cx="1680900" cy="1680900"/>
            </a:xfrm>
            <a:prstGeom prst="ellipse">
              <a:avLst/>
            </a:prstGeom>
            <a:noFill/>
            <a:ln w="19050"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68" name="Google Shape;1168;p38"/>
            <p:cNvSpPr/>
            <p:nvPr/>
          </p:nvSpPr>
          <p:spPr>
            <a:xfrm>
              <a:off x="-2997277" y="4315033"/>
              <a:ext cx="1463700" cy="1463700"/>
            </a:xfrm>
            <a:prstGeom prst="ellipse">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69" name="Google Shape;1169;p38"/>
            <p:cNvSpPr/>
            <p:nvPr/>
          </p:nvSpPr>
          <p:spPr>
            <a:xfrm>
              <a:off x="-2375904" y="4470974"/>
              <a:ext cx="225037" cy="118830"/>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XII</a:t>
              </a:r>
            </a:p>
          </p:txBody>
        </p:sp>
        <p:sp>
          <p:nvSpPr>
            <p:cNvPr id="1170" name="Google Shape;1170;p38"/>
            <p:cNvSpPr/>
            <p:nvPr/>
          </p:nvSpPr>
          <p:spPr>
            <a:xfrm>
              <a:off x="-2346242" y="5502140"/>
              <a:ext cx="165709" cy="120535"/>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VI</a:t>
              </a:r>
            </a:p>
          </p:txBody>
        </p:sp>
        <p:sp>
          <p:nvSpPr>
            <p:cNvPr id="1171" name="Google Shape;1171;p38"/>
            <p:cNvSpPr/>
            <p:nvPr/>
          </p:nvSpPr>
          <p:spPr>
            <a:xfrm>
              <a:off x="-1830660" y="4986568"/>
              <a:ext cx="165198" cy="118830"/>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III</a:t>
              </a:r>
            </a:p>
          </p:txBody>
        </p:sp>
        <p:sp>
          <p:nvSpPr>
            <p:cNvPr id="1172" name="Google Shape;1172;p38"/>
            <p:cNvSpPr/>
            <p:nvPr/>
          </p:nvSpPr>
          <p:spPr>
            <a:xfrm>
              <a:off x="-2863187" y="4986568"/>
              <a:ext cx="167073" cy="118830"/>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IX</a:t>
              </a:r>
            </a:p>
          </p:txBody>
        </p:sp>
        <p:sp>
          <p:nvSpPr>
            <p:cNvPr id="1173" name="Google Shape;1173;p38"/>
            <p:cNvSpPr/>
            <p:nvPr/>
          </p:nvSpPr>
          <p:spPr>
            <a:xfrm>
              <a:off x="-1887485" y="4739667"/>
              <a:ext cx="106040" cy="118830"/>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II</a:t>
              </a:r>
            </a:p>
          </p:txBody>
        </p:sp>
        <p:sp>
          <p:nvSpPr>
            <p:cNvPr id="1174" name="Google Shape;1174;p38"/>
            <p:cNvSpPr/>
            <p:nvPr/>
          </p:nvSpPr>
          <p:spPr>
            <a:xfrm>
              <a:off x="-2034431" y="4550136"/>
              <a:ext cx="46883" cy="118830"/>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I</a:t>
              </a:r>
            </a:p>
          </p:txBody>
        </p:sp>
        <p:sp>
          <p:nvSpPr>
            <p:cNvPr id="1175" name="Google Shape;1175;p38"/>
            <p:cNvSpPr/>
            <p:nvPr/>
          </p:nvSpPr>
          <p:spPr>
            <a:xfrm>
              <a:off x="-1852815" y="5224067"/>
              <a:ext cx="162470" cy="120535"/>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IV</a:t>
              </a:r>
            </a:p>
          </p:txBody>
        </p:sp>
        <p:sp>
          <p:nvSpPr>
            <p:cNvPr id="1176" name="Google Shape;1176;p38"/>
            <p:cNvSpPr/>
            <p:nvPr/>
          </p:nvSpPr>
          <p:spPr>
            <a:xfrm>
              <a:off x="-2034431" y="5407760"/>
              <a:ext cx="112689" cy="120535"/>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V</a:t>
              </a:r>
            </a:p>
          </p:txBody>
        </p:sp>
        <p:sp>
          <p:nvSpPr>
            <p:cNvPr id="1177" name="Google Shape;1177;p38"/>
            <p:cNvSpPr/>
            <p:nvPr/>
          </p:nvSpPr>
          <p:spPr>
            <a:xfrm>
              <a:off x="-2660507" y="5407760"/>
              <a:ext cx="224696" cy="120535"/>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VII</a:t>
              </a:r>
            </a:p>
          </p:txBody>
        </p:sp>
        <p:sp>
          <p:nvSpPr>
            <p:cNvPr id="1178" name="Google Shape;1178;p38"/>
            <p:cNvSpPr/>
            <p:nvPr/>
          </p:nvSpPr>
          <p:spPr>
            <a:xfrm>
              <a:off x="-2837080" y="5224067"/>
              <a:ext cx="283853" cy="120535"/>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VIII</a:t>
              </a:r>
            </a:p>
          </p:txBody>
        </p:sp>
        <p:sp>
          <p:nvSpPr>
            <p:cNvPr id="1179" name="Google Shape;1179;p38"/>
            <p:cNvSpPr/>
            <p:nvPr/>
          </p:nvSpPr>
          <p:spPr>
            <a:xfrm>
              <a:off x="-2754193" y="4739667"/>
              <a:ext cx="114905" cy="118830"/>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X</a:t>
              </a:r>
            </a:p>
          </p:txBody>
        </p:sp>
        <p:sp>
          <p:nvSpPr>
            <p:cNvPr id="1180" name="Google Shape;1180;p38"/>
            <p:cNvSpPr/>
            <p:nvPr/>
          </p:nvSpPr>
          <p:spPr>
            <a:xfrm>
              <a:off x="-2591655" y="4550136"/>
              <a:ext cx="165879" cy="118830"/>
            </a:xfrm>
            <a:prstGeom prst="rect">
              <a:avLst/>
            </a:prstGeom>
          </p:spPr>
          <p:txBody>
            <a:bodyPr>
              <a:prstTxWarp prst="textPlain">
                <a:avLst/>
              </a:prstTxWarp>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sz="1867" b="0" i="0" u="none" strike="noStrike" kern="0" cap="none" spc="0" normalizeH="0" baseline="0" noProof="0">
                  <a:ln>
                    <a:noFill/>
                  </a:ln>
                  <a:solidFill>
                    <a:srgbClr val="666666"/>
                  </a:solidFill>
                  <a:effectLst/>
                  <a:uLnTx/>
                  <a:uFillTx/>
                  <a:latin typeface="Vidaloka"/>
                  <a:ea typeface="+mn-ea"/>
                  <a:cs typeface="Arial"/>
                  <a:sym typeface="Arial"/>
                </a:rPr>
                <a:t>XI</a:t>
              </a:r>
            </a:p>
          </p:txBody>
        </p:sp>
        <p:grpSp>
          <p:nvGrpSpPr>
            <p:cNvPr id="1181" name="Google Shape;1181;p38"/>
            <p:cNvGrpSpPr/>
            <p:nvPr/>
          </p:nvGrpSpPr>
          <p:grpSpPr>
            <a:xfrm>
              <a:off x="-2313799" y="4453104"/>
              <a:ext cx="106800" cy="638100"/>
              <a:chOff x="6500651" y="557729"/>
              <a:chExt cx="106800" cy="638100"/>
            </a:xfrm>
          </p:grpSpPr>
          <p:cxnSp>
            <p:nvCxnSpPr>
              <p:cNvPr id="1182" name="Google Shape;1182;p38"/>
              <p:cNvCxnSpPr/>
              <p:nvPr/>
            </p:nvCxnSpPr>
            <p:spPr>
              <a:xfrm rot="10800000">
                <a:off x="6537631" y="622814"/>
                <a:ext cx="22800" cy="510600"/>
              </a:xfrm>
              <a:prstGeom prst="straightConnector1">
                <a:avLst/>
              </a:prstGeom>
              <a:noFill/>
              <a:ln w="19050" cap="flat" cmpd="sng">
                <a:solidFill>
                  <a:schemeClr val="dk2"/>
                </a:solidFill>
                <a:prstDash val="solid"/>
                <a:round/>
                <a:headEnd type="none" w="med" len="med"/>
                <a:tailEnd type="stealth" w="med" len="med"/>
              </a:ln>
            </p:spPr>
          </p:cxnSp>
          <p:cxnSp>
            <p:nvCxnSpPr>
              <p:cNvPr id="1183" name="Google Shape;1183;p38"/>
              <p:cNvCxnSpPr>
                <a:stCxn id="1184" idx="0"/>
              </p:cNvCxnSpPr>
              <p:nvPr/>
            </p:nvCxnSpPr>
            <p:spPr>
              <a:xfrm rot="10800000">
                <a:off x="6554051" y="557729"/>
                <a:ext cx="0" cy="531300"/>
              </a:xfrm>
              <a:prstGeom prst="straightConnector1">
                <a:avLst/>
              </a:prstGeom>
              <a:noFill/>
              <a:ln w="28575" cap="flat" cmpd="sng">
                <a:solidFill>
                  <a:schemeClr val="dk2"/>
                </a:solidFill>
                <a:prstDash val="solid"/>
                <a:round/>
                <a:headEnd type="none" w="med" len="med"/>
                <a:tailEnd type="stealth" w="med" len="med"/>
              </a:ln>
            </p:spPr>
          </p:cxnSp>
          <p:sp>
            <p:nvSpPr>
              <p:cNvPr id="1184" name="Google Shape;1184;p38"/>
              <p:cNvSpPr/>
              <p:nvPr/>
            </p:nvSpPr>
            <p:spPr>
              <a:xfrm>
                <a:off x="6500651" y="1089029"/>
                <a:ext cx="106800" cy="106800"/>
              </a:xfrm>
              <a:prstGeom prst="ellipse">
                <a:avLst/>
              </a:pr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185" name="Google Shape;1185;p38"/>
            <p:cNvSpPr/>
            <p:nvPr/>
          </p:nvSpPr>
          <p:spPr>
            <a:xfrm>
              <a:off x="-2905837" y="4403538"/>
              <a:ext cx="1284900" cy="1284900"/>
            </a:xfrm>
            <a:prstGeom prst="ellipse">
              <a:avLst/>
            </a:prstGeom>
            <a:noFill/>
            <a:ln w="19050" cap="flat" cmpd="sng">
              <a:solidFill>
                <a:schemeClr val="dk1"/>
              </a:solidFill>
              <a:prstDash val="dot"/>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cxnSp>
        <p:nvCxnSpPr>
          <p:cNvPr id="1186" name="Google Shape;1186;p38"/>
          <p:cNvCxnSpPr>
            <a:cxnSpLocks/>
          </p:cNvCxnSpPr>
          <p:nvPr/>
        </p:nvCxnSpPr>
        <p:spPr>
          <a:xfrm>
            <a:off x="1828800" y="4724400"/>
            <a:ext cx="7479086" cy="0"/>
          </a:xfrm>
          <a:prstGeom prst="straightConnector1">
            <a:avLst/>
          </a:prstGeom>
          <a:noFill/>
          <a:ln w="19050" cap="flat" cmpd="sng">
            <a:solidFill>
              <a:schemeClr val="dk2"/>
            </a:solidFill>
            <a:prstDash val="solid"/>
            <a:round/>
            <a:headEnd type="none" w="med" len="med"/>
            <a:tailEnd type="none" w="med" len="med"/>
          </a:ln>
        </p:spPr>
      </p:cxnSp>
      <p:grpSp>
        <p:nvGrpSpPr>
          <p:cNvPr id="1187" name="Google Shape;1187;p38"/>
          <p:cNvGrpSpPr/>
          <p:nvPr/>
        </p:nvGrpSpPr>
        <p:grpSpPr>
          <a:xfrm>
            <a:off x="8164467" y="522027"/>
            <a:ext cx="534400" cy="534800"/>
            <a:chOff x="6434750" y="2332300"/>
            <a:chExt cx="400800" cy="401100"/>
          </a:xfrm>
        </p:grpSpPr>
        <p:cxnSp>
          <p:nvCxnSpPr>
            <p:cNvPr id="1188" name="Google Shape;1188;p38"/>
            <p:cNvCxnSpPr/>
            <p:nvPr/>
          </p:nvCxnSpPr>
          <p:spPr>
            <a:xfrm>
              <a:off x="6635126" y="2332300"/>
              <a:ext cx="0" cy="401100"/>
            </a:xfrm>
            <a:prstGeom prst="straightConnector1">
              <a:avLst/>
            </a:prstGeom>
            <a:noFill/>
            <a:ln w="19050" cap="flat" cmpd="sng">
              <a:solidFill>
                <a:schemeClr val="lt1"/>
              </a:solidFill>
              <a:prstDash val="solid"/>
              <a:round/>
              <a:headEnd type="none" w="med" len="med"/>
              <a:tailEnd type="none" w="med" len="med"/>
            </a:ln>
          </p:spPr>
        </p:cxnSp>
        <p:cxnSp>
          <p:nvCxnSpPr>
            <p:cNvPr id="1189" name="Google Shape;1189;p38"/>
            <p:cNvCxnSpPr/>
            <p:nvPr/>
          </p:nvCxnSpPr>
          <p:spPr>
            <a:xfrm rot="10800000">
              <a:off x="6434750" y="2532724"/>
              <a:ext cx="400800" cy="0"/>
            </a:xfrm>
            <a:prstGeom prst="straightConnector1">
              <a:avLst/>
            </a:prstGeom>
            <a:noFill/>
            <a:ln w="19050" cap="flat" cmpd="sng">
              <a:solidFill>
                <a:schemeClr val="lt1"/>
              </a:solidFill>
              <a:prstDash val="solid"/>
              <a:round/>
              <a:headEnd type="none" w="med" len="med"/>
              <a:tailEnd type="none" w="med" len="med"/>
            </a:ln>
          </p:spPr>
        </p:cxnSp>
        <p:cxnSp>
          <p:nvCxnSpPr>
            <p:cNvPr id="1190" name="Google Shape;1190;p38"/>
            <p:cNvCxnSpPr/>
            <p:nvPr/>
          </p:nvCxnSpPr>
          <p:spPr>
            <a:xfrm>
              <a:off x="6635093" y="2331806"/>
              <a:ext cx="0" cy="401354"/>
            </a:xfrm>
            <a:prstGeom prst="straightConnector1">
              <a:avLst/>
            </a:prstGeom>
            <a:noFill/>
            <a:ln w="19050" cap="flat" cmpd="sng">
              <a:solidFill>
                <a:schemeClr val="lt1"/>
              </a:solidFill>
              <a:prstDash val="solid"/>
              <a:round/>
              <a:headEnd type="none" w="med" len="med"/>
              <a:tailEnd type="none" w="med" len="med"/>
            </a:ln>
          </p:spPr>
        </p:cxnSp>
        <p:cxnSp>
          <p:nvCxnSpPr>
            <p:cNvPr id="1191" name="Google Shape;1191;p38"/>
            <p:cNvCxnSpPr/>
            <p:nvPr/>
          </p:nvCxnSpPr>
          <p:spPr>
            <a:xfrm>
              <a:off x="6635132" y="2331806"/>
              <a:ext cx="0" cy="401354"/>
            </a:xfrm>
            <a:prstGeom prst="straightConnector1">
              <a:avLst/>
            </a:prstGeom>
            <a:noFill/>
            <a:ln w="19050" cap="flat" cmpd="sng">
              <a:solidFill>
                <a:schemeClr val="lt1"/>
              </a:solidFill>
              <a:prstDash val="solid"/>
              <a:round/>
              <a:headEnd type="none" w="med" len="med"/>
              <a:tailEnd type="none" w="med" len="med"/>
            </a:ln>
          </p:spPr>
        </p:cxnSp>
      </p:grpSp>
      <p:grpSp>
        <p:nvGrpSpPr>
          <p:cNvPr id="1192" name="Google Shape;1192;p38"/>
          <p:cNvGrpSpPr/>
          <p:nvPr/>
        </p:nvGrpSpPr>
        <p:grpSpPr>
          <a:xfrm>
            <a:off x="11346533" y="2632561"/>
            <a:ext cx="364000" cy="364400"/>
            <a:chOff x="6434750" y="2460196"/>
            <a:chExt cx="273000" cy="273300"/>
          </a:xfrm>
        </p:grpSpPr>
        <p:cxnSp>
          <p:nvCxnSpPr>
            <p:cNvPr id="1193" name="Google Shape;1193;p38"/>
            <p:cNvCxnSpPr/>
            <p:nvPr/>
          </p:nvCxnSpPr>
          <p:spPr>
            <a:xfrm>
              <a:off x="6571234" y="2460196"/>
              <a:ext cx="0" cy="273300"/>
            </a:xfrm>
            <a:prstGeom prst="straightConnector1">
              <a:avLst/>
            </a:prstGeom>
            <a:noFill/>
            <a:ln w="19050" cap="flat" cmpd="sng">
              <a:solidFill>
                <a:schemeClr val="lt1"/>
              </a:solidFill>
              <a:prstDash val="solid"/>
              <a:round/>
              <a:headEnd type="none" w="med" len="med"/>
              <a:tailEnd type="none" w="med" len="med"/>
            </a:ln>
          </p:spPr>
        </p:cxnSp>
        <p:cxnSp>
          <p:nvCxnSpPr>
            <p:cNvPr id="1194" name="Google Shape;1194;p38"/>
            <p:cNvCxnSpPr/>
            <p:nvPr/>
          </p:nvCxnSpPr>
          <p:spPr>
            <a:xfrm rot="10800000">
              <a:off x="6434750" y="2596712"/>
              <a:ext cx="273000" cy="0"/>
            </a:xfrm>
            <a:prstGeom prst="straightConnector1">
              <a:avLst/>
            </a:prstGeom>
            <a:noFill/>
            <a:ln w="19050" cap="flat" cmpd="sng">
              <a:solidFill>
                <a:schemeClr val="lt1"/>
              </a:solidFill>
              <a:prstDash val="solid"/>
              <a:round/>
              <a:headEnd type="none" w="med" len="med"/>
              <a:tailEnd type="none" w="med" len="med"/>
            </a:ln>
          </p:spPr>
        </p:cxnSp>
        <p:cxnSp>
          <p:nvCxnSpPr>
            <p:cNvPr id="1195" name="Google Shape;1195;p38"/>
            <p:cNvCxnSpPr/>
            <p:nvPr/>
          </p:nvCxnSpPr>
          <p:spPr>
            <a:xfrm>
              <a:off x="6571265" y="2459881"/>
              <a:ext cx="0" cy="273226"/>
            </a:xfrm>
            <a:prstGeom prst="straightConnector1">
              <a:avLst/>
            </a:prstGeom>
            <a:noFill/>
            <a:ln w="19050" cap="flat" cmpd="sng">
              <a:solidFill>
                <a:schemeClr val="lt1"/>
              </a:solidFill>
              <a:prstDash val="solid"/>
              <a:round/>
              <a:headEnd type="none" w="med" len="med"/>
              <a:tailEnd type="none" w="med" len="med"/>
            </a:ln>
          </p:spPr>
        </p:cxnSp>
        <p:cxnSp>
          <p:nvCxnSpPr>
            <p:cNvPr id="1196" name="Google Shape;1196;p38"/>
            <p:cNvCxnSpPr/>
            <p:nvPr/>
          </p:nvCxnSpPr>
          <p:spPr>
            <a:xfrm>
              <a:off x="6571184" y="2459881"/>
              <a:ext cx="0" cy="273226"/>
            </a:xfrm>
            <a:prstGeom prst="straightConnector1">
              <a:avLst/>
            </a:prstGeom>
            <a:noFill/>
            <a:ln w="19050" cap="flat" cmpd="sng">
              <a:solidFill>
                <a:schemeClr val="lt1"/>
              </a:solidFill>
              <a:prstDash val="solid"/>
              <a:round/>
              <a:headEnd type="none" w="med" len="med"/>
              <a:tailEnd type="none" w="med" len="med"/>
            </a:ln>
          </p:spPr>
        </p:cxnSp>
      </p:grpSp>
      <p:sp>
        <p:nvSpPr>
          <p:cNvPr id="1197" name="Google Shape;1197;p38"/>
          <p:cNvSpPr/>
          <p:nvPr/>
        </p:nvSpPr>
        <p:spPr>
          <a:xfrm>
            <a:off x="11799633" y="3559733"/>
            <a:ext cx="174400" cy="1744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98" name="Google Shape;1198;p38"/>
          <p:cNvSpPr/>
          <p:nvPr/>
        </p:nvSpPr>
        <p:spPr>
          <a:xfrm>
            <a:off x="11901300" y="6558733"/>
            <a:ext cx="121600" cy="121600"/>
          </a:xfrm>
          <a:prstGeom prst="ellipse">
            <a:avLst/>
          </a:prstGeom>
          <a:noFill/>
          <a:ln w="19050" cap="flat" cmpd="sng">
            <a:solidFill>
              <a:schemeClr val="lt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99" name="Google Shape;1199;p38"/>
          <p:cNvSpPr/>
          <p:nvPr/>
        </p:nvSpPr>
        <p:spPr>
          <a:xfrm>
            <a:off x="11688200" y="4536300"/>
            <a:ext cx="84400" cy="84400"/>
          </a:xfrm>
          <a:prstGeom prst="ellipse">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Rectangle 6">
            <a:extLst>
              <a:ext uri="{FF2B5EF4-FFF2-40B4-BE49-F238E27FC236}">
                <a16:creationId xmlns:a16="http://schemas.microsoft.com/office/drawing/2014/main" id="{D0D9949F-798A-E546-ADDA-7500F3CA5350}"/>
              </a:ext>
            </a:extLst>
          </p:cNvPr>
          <p:cNvSpPr/>
          <p:nvPr/>
        </p:nvSpPr>
        <p:spPr>
          <a:xfrm>
            <a:off x="217967" y="1868408"/>
            <a:ext cx="11230243" cy="1569660"/>
          </a:xfrm>
          <a:prstGeom prst="rect">
            <a:avLst/>
          </a:prstGeom>
        </p:spPr>
        <p:txBody>
          <a:bodyPr wrap="square">
            <a:spAutoFit/>
          </a:bodyPr>
          <a:lstStyle/>
          <a:p>
            <a:pPr lvl="0" algn="ctr">
              <a:defRPr/>
            </a:pPr>
            <a:r>
              <a:rPr kumimoji="0" lang="en-VN" sz="4800" b="1" i="0" u="none" strike="noStrike" kern="1200" cap="none" spc="0" normalizeH="0" baseline="0" noProof="0" dirty="0">
                <a:ln>
                  <a:noFill/>
                </a:ln>
                <a:solidFill>
                  <a:srgbClr val="00B0F0"/>
                </a:solidFill>
                <a:effectLst/>
                <a:uLnTx/>
                <a:uFillTx/>
                <a:latin typeface="Times New Roman" panose="02020603050405020304" pitchFamily="18" charset="0"/>
                <a:ea typeface="Calibri" panose="020F0502020204030204" pitchFamily="34" charset="0"/>
                <a:cs typeface="Times New Roman" panose="02020603050405020304" pitchFamily="18" charset="0"/>
              </a:rPr>
              <a:t>CÁCH MẠNG</a:t>
            </a:r>
            <a:r>
              <a:rPr kumimoji="0" lang="en-VN" sz="4800" b="1"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VN" sz="4800" b="1" i="0" u="none" strike="noStrike" kern="1200" cap="none" spc="0" normalizeH="0" baseline="0" noProof="0" dirty="0">
                <a:ln>
                  <a:noFill/>
                </a:ln>
                <a:solidFill>
                  <a:srgbClr val="00B0F0"/>
                </a:solidFill>
                <a:effectLst/>
                <a:uLnTx/>
                <a:uFillTx/>
                <a:latin typeface="Times New Roman" panose="02020603050405020304" pitchFamily="18" charset="0"/>
                <a:ea typeface="Calibri" panose="020F0502020204030204" pitchFamily="34" charset="0"/>
                <a:cs typeface="Times New Roman" panose="02020603050405020304" pitchFamily="18" charset="0"/>
              </a:rPr>
              <a:t>THÁNG TÁM NĂM 1945</a:t>
            </a:r>
            <a:r>
              <a:rPr lang="en-US" sz="4800"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 </a:t>
            </a:r>
          </a:p>
          <a:p>
            <a:pPr lvl="0" algn="ctr">
              <a:defRPr/>
            </a:pPr>
            <a:r>
              <a:rPr kumimoji="0" lang="en-US" sz="4800" b="1" i="0" u="none" strike="noStrike" kern="1200" cap="none" spc="0" normalizeH="0" baseline="0" noProof="0" dirty="0">
                <a:ln>
                  <a:noFill/>
                </a:ln>
                <a:solidFill>
                  <a:srgbClr val="00B0F0"/>
                </a:solidFill>
                <a:effectLst/>
                <a:uLnTx/>
                <a:uFillTx/>
                <a:latin typeface="Times New Roman" panose="02020603050405020304" pitchFamily="18" charset="0"/>
                <a:ea typeface="Calibri" panose="020F0502020204030204" pitchFamily="34" charset="0"/>
                <a:cs typeface="Times New Roman" panose="02020603050405020304" pitchFamily="18" charset="0"/>
              </a:rPr>
              <a:t>(2 </a:t>
            </a:r>
            <a:r>
              <a:rPr kumimoji="0" lang="en-US" sz="4800" b="1" i="0" u="none" strike="noStrike" kern="1200" cap="none" spc="0" normalizeH="0" baseline="0" noProof="0" dirty="0" err="1">
                <a:ln>
                  <a:noFill/>
                </a:ln>
                <a:solidFill>
                  <a:srgbClr val="00B0F0"/>
                </a:solidFill>
                <a:effectLst/>
                <a:uLnTx/>
                <a:uFillTx/>
                <a:latin typeface="Times New Roman" panose="02020603050405020304" pitchFamily="18" charset="0"/>
                <a:ea typeface="Calibri" panose="020F0502020204030204" pitchFamily="34" charset="0"/>
                <a:cs typeface="Times New Roman" panose="02020603050405020304" pitchFamily="18" charset="0"/>
              </a:rPr>
              <a:t>Tiết</a:t>
            </a:r>
            <a:r>
              <a:rPr kumimoji="0" lang="en-US" sz="4800" b="1" i="0" u="none" strike="noStrike" kern="1200" cap="none" spc="0" normalizeH="0" baseline="0" noProof="0" dirty="0">
                <a:ln>
                  <a:noFill/>
                </a:ln>
                <a:solidFill>
                  <a:srgbClr val="00B0F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VN" sz="4800" b="1"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B44DDDF1-12C0-5340-A5B8-62A34CF01F9A}"/>
              </a:ext>
            </a:extLst>
          </p:cNvPr>
          <p:cNvSpPr/>
          <p:nvPr/>
        </p:nvSpPr>
        <p:spPr>
          <a:xfrm>
            <a:off x="4609055" y="814063"/>
            <a:ext cx="2323072" cy="1015663"/>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VN" sz="6000" b="1" i="0" u="none" strike="noStrike" kern="1200" cap="none" spc="0" normalizeH="0" baseline="0" noProof="0" dirty="0">
                <a:ln w="0"/>
                <a:solidFill>
                  <a:srgbClr val="00B0F0"/>
                </a:solidFill>
                <a:effectLst>
                  <a:reflection blurRad="6350" stA="53000" endA="300" endPos="35500" dir="5400000" sy="-90000" algn="bl" rotWithShape="0"/>
                </a:effectLst>
                <a:uLnTx/>
                <a:uFillTx/>
                <a:latin typeface="Times New Roman" panose="02020603050405020304" pitchFamily="18" charset="0"/>
                <a:ea typeface="Calibri" panose="020F0502020204030204" pitchFamily="34" charset="0"/>
                <a:cs typeface="Times New Roman" panose="02020603050405020304" pitchFamily="18" charset="0"/>
              </a:rPr>
              <a:t>BÀI</a:t>
            </a:r>
            <a:r>
              <a:rPr kumimoji="0" lang="en-US" sz="6000" b="1" i="0" u="none" strike="noStrike" kern="1200" cap="none" spc="0" normalizeH="0" baseline="0" noProof="0" dirty="0">
                <a:ln w="0"/>
                <a:solidFill>
                  <a:srgbClr val="00B0F0"/>
                </a:solidFill>
                <a:effectLst>
                  <a:reflection blurRad="6350" stA="53000" endA="300" endPos="35500" dir="5400000" sy="-90000" algn="bl" rotWithShape="0"/>
                </a:effectLst>
                <a:uLnTx/>
                <a:uFillTx/>
                <a:latin typeface="Times New Roman" panose="02020603050405020304" pitchFamily="18" charset="0"/>
                <a:ea typeface="Calibri" panose="020F0502020204030204" pitchFamily="34" charset="0"/>
                <a:cs typeface="Times New Roman" panose="02020603050405020304" pitchFamily="18" charset="0"/>
              </a:rPr>
              <a:t> 6</a:t>
            </a:r>
            <a:r>
              <a:rPr kumimoji="0" lang="en-VN" sz="6000" b="1" i="0" u="none" strike="noStrike" kern="1200" cap="none" spc="0" normalizeH="0" baseline="0" noProof="0" dirty="0">
                <a:ln w="0"/>
                <a:solidFill>
                  <a:srgbClr val="00B0F0"/>
                </a:solidFill>
                <a:effectLst>
                  <a:reflection blurRad="6350" stA="53000" endA="300" endPos="35500" dir="5400000" sy="-90000" algn="bl" rotWithShape="0"/>
                </a:effectLst>
                <a:uLnTx/>
                <a:uFillTx/>
                <a:latin typeface="Times New Roman" panose="02020603050405020304" pitchFamily="18" charset="0"/>
                <a:ea typeface="Calibri" panose="020F0502020204030204" pitchFamily="34" charset="0"/>
                <a:cs typeface="Times New Roman" panose="02020603050405020304" pitchFamily="18" charset="0"/>
              </a:rPr>
              <a:t> </a:t>
            </a:r>
            <a:endParaRPr kumimoji="0" lang="en-VN" sz="6000" b="1" i="0" u="none" strike="noStrike" kern="1200" cap="none" spc="0" normalizeH="0" baseline="0" noProof="0" dirty="0">
              <a:ln w="0"/>
              <a:solidFill>
                <a:srgbClr val="00B0F0"/>
              </a:solidFill>
              <a:effectLst>
                <a:reflection blurRad="6350" stA="53000" endA="300" endPos="35500" dir="5400000" sy="-90000" algn="bl" rotWithShape="0"/>
              </a:effectLst>
              <a:uLnTx/>
              <a:uFillTx/>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grpSp>
        <p:nvGrpSpPr>
          <p:cNvPr id="11" name="Group 10">
            <a:extLst>
              <a:ext uri="{FF2B5EF4-FFF2-40B4-BE49-F238E27FC236}">
                <a16:creationId xmlns:a16="http://schemas.microsoft.com/office/drawing/2014/main" id="{3820CB9A-D774-8295-C97D-2B9961A5D19B}"/>
              </a:ext>
            </a:extLst>
          </p:cNvPr>
          <p:cNvGrpSpPr/>
          <p:nvPr/>
        </p:nvGrpSpPr>
        <p:grpSpPr>
          <a:xfrm>
            <a:off x="-155026" y="0"/>
            <a:ext cx="11805387" cy="713984"/>
            <a:chOff x="-134488" y="0"/>
            <a:chExt cx="11805387" cy="848628"/>
          </a:xfrm>
        </p:grpSpPr>
        <p:sp>
          <p:nvSpPr>
            <p:cNvPr id="5" name="Arrow: Pentagon 4">
              <a:extLst>
                <a:ext uri="{FF2B5EF4-FFF2-40B4-BE49-F238E27FC236}">
                  <a16:creationId xmlns:a16="http://schemas.microsoft.com/office/drawing/2014/main" id="{839EEED6-6039-AC4D-5FA1-802E8AAAD6EA}"/>
                </a:ext>
              </a:extLst>
            </p:cNvPr>
            <p:cNvSpPr/>
            <p:nvPr/>
          </p:nvSpPr>
          <p:spPr>
            <a:xfrm>
              <a:off x="0" y="0"/>
              <a:ext cx="11472999" cy="848628"/>
            </a:xfrm>
            <a:prstGeom prst="homePlate">
              <a:avLst/>
            </a:prstGeom>
            <a:solidFill>
              <a:schemeClr val="accent4"/>
            </a:solidFill>
            <a:ln w="3810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8CC63F"/>
                </a:solidFill>
                <a:effectLst/>
                <a:uLnTx/>
                <a:uFillTx/>
                <a:latin typeface="Arial"/>
                <a:ea typeface="+mn-ea"/>
                <a:cs typeface="+mn-cs"/>
              </a:endParaRPr>
            </a:p>
          </p:txBody>
        </p:sp>
        <p:sp>
          <p:nvSpPr>
            <p:cNvPr id="7" name="TextBox 6">
              <a:extLst>
                <a:ext uri="{FF2B5EF4-FFF2-40B4-BE49-F238E27FC236}">
                  <a16:creationId xmlns:a16="http://schemas.microsoft.com/office/drawing/2014/main" id="{23DE485B-7D06-43AF-44AF-30E46504D788}"/>
                </a:ext>
              </a:extLst>
            </p:cNvPr>
            <p:cNvSpPr txBox="1"/>
            <p:nvPr/>
          </p:nvSpPr>
          <p:spPr>
            <a:xfrm>
              <a:off x="-134488" y="130226"/>
              <a:ext cx="11805387" cy="69505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BÀI 6: </a:t>
              </a:r>
              <a:r>
                <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CÁCH MẠNG THÁNG TÁM NĂM 1945 </a:t>
              </a:r>
            </a:p>
          </p:txBody>
        </p:sp>
      </p:grpSp>
      <p:sp>
        <p:nvSpPr>
          <p:cNvPr id="18" name="TextBox 17">
            <a:extLst>
              <a:ext uri="{FF2B5EF4-FFF2-40B4-BE49-F238E27FC236}">
                <a16:creationId xmlns:a16="http://schemas.microsoft.com/office/drawing/2014/main" id="{FE58D306-C83D-F560-0674-40B3CBD651FB}"/>
              </a:ext>
            </a:extLst>
          </p:cNvPr>
          <p:cNvSpPr txBox="1"/>
          <p:nvPr/>
        </p:nvSpPr>
        <p:spPr>
          <a:xfrm>
            <a:off x="-20538" y="851857"/>
            <a:ext cx="11002863"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1. Bối cảnh lịch sử</a:t>
            </a:r>
            <a:endPar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endParaRP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pic>
        <p:nvPicPr>
          <p:cNvPr id="3" name="Picture 2">
            <a:extLst>
              <a:ext uri="{FF2B5EF4-FFF2-40B4-BE49-F238E27FC236}">
                <a16:creationId xmlns:a16="http://schemas.microsoft.com/office/drawing/2014/main" id="{94823A84-A2EF-2EDA-BE00-22CB62657828}"/>
              </a:ext>
            </a:extLst>
          </p:cNvPr>
          <p:cNvPicPr>
            <a:picLocks noChangeAspect="1"/>
          </p:cNvPicPr>
          <p:nvPr/>
        </p:nvPicPr>
        <p:blipFill>
          <a:blip r:embed="rId5"/>
          <a:stretch>
            <a:fillRect/>
          </a:stretch>
        </p:blipFill>
        <p:spPr>
          <a:xfrm>
            <a:off x="6011675" y="1570318"/>
            <a:ext cx="5959527" cy="5149566"/>
          </a:xfrm>
          <a:prstGeom prst="ellipse">
            <a:avLst/>
          </a:prstGeom>
        </p:spPr>
      </p:pic>
    </p:spTree>
    <p:extLst>
      <p:ext uri="{BB962C8B-B14F-4D97-AF65-F5344CB8AC3E}">
        <p14:creationId xmlns:p14="http://schemas.microsoft.com/office/powerpoint/2010/main" val="12292663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153A99-0DE4-E31D-973D-EC5B2319DA24}"/>
              </a:ext>
            </a:extLst>
          </p:cNvPr>
          <p:cNvPicPr>
            <a:picLocks noChangeAspect="1"/>
          </p:cNvPicPr>
          <p:nvPr/>
        </p:nvPicPr>
        <p:blipFill>
          <a:blip r:embed="rId4"/>
          <a:stretch>
            <a:fillRect/>
          </a:stretch>
        </p:blipFill>
        <p:spPr>
          <a:xfrm>
            <a:off x="1104110" y="7034217"/>
            <a:ext cx="9431329" cy="1981372"/>
          </a:xfrm>
          <a:prstGeom prst="rect">
            <a:avLst/>
          </a:prstGeom>
        </p:spPr>
      </p:pic>
      <p:pic>
        <p:nvPicPr>
          <p:cNvPr id="3" name="Picture 2">
            <a:extLst>
              <a:ext uri="{FF2B5EF4-FFF2-40B4-BE49-F238E27FC236}">
                <a16:creationId xmlns:a16="http://schemas.microsoft.com/office/drawing/2014/main" id="{A508E261-5F5E-A874-59F4-44A5D523AFA5}"/>
              </a:ext>
            </a:extLst>
          </p:cNvPr>
          <p:cNvPicPr>
            <a:picLocks noChangeAspect="1"/>
          </p:cNvPicPr>
          <p:nvPr/>
        </p:nvPicPr>
        <p:blipFill>
          <a:blip r:embed="rId4"/>
          <a:stretch>
            <a:fillRect/>
          </a:stretch>
        </p:blipFill>
        <p:spPr>
          <a:xfrm>
            <a:off x="864265" y="-1944286"/>
            <a:ext cx="9431329" cy="1981372"/>
          </a:xfrm>
          <a:prstGeom prst="rect">
            <a:avLst/>
          </a:prstGeom>
        </p:spPr>
      </p:pic>
      <p:pic>
        <p:nvPicPr>
          <p:cNvPr id="9" name="Ngày này năm xưa- Nhật đầu hàng đồng minh và thời cơ của cách mạng tháng Tám 00_01_04-00_04_19">
            <a:hlinkClick r:id="" action="ppaction://media"/>
            <a:extLst>
              <a:ext uri="{FF2B5EF4-FFF2-40B4-BE49-F238E27FC236}">
                <a16:creationId xmlns:a16="http://schemas.microsoft.com/office/drawing/2014/main" id="{7B71D9F3-5DCF-4EC7-B993-922F1F1713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1"/>
            <a:ext cx="12258675" cy="6895505"/>
          </a:xfrm>
          <a:prstGeom prst="rect">
            <a:avLst/>
          </a:prstGeom>
        </p:spPr>
      </p:pic>
    </p:spTree>
    <p:extLst>
      <p:ext uri="{BB962C8B-B14F-4D97-AF65-F5344CB8AC3E}">
        <p14:creationId xmlns:p14="http://schemas.microsoft.com/office/powerpoint/2010/main" val="24168643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16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18" name="TextBox 17">
            <a:extLst>
              <a:ext uri="{FF2B5EF4-FFF2-40B4-BE49-F238E27FC236}">
                <a16:creationId xmlns:a16="http://schemas.microsoft.com/office/drawing/2014/main" id="{FE58D306-C83D-F560-0674-40B3CBD651FB}"/>
              </a:ext>
            </a:extLst>
          </p:cNvPr>
          <p:cNvSpPr txBox="1"/>
          <p:nvPr/>
        </p:nvSpPr>
        <p:spPr>
          <a:xfrm>
            <a:off x="127975" y="72672"/>
            <a:ext cx="11002863" cy="52322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1.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Bối</a:t>
            </a: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cảnh</a:t>
            </a: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lịch</a:t>
            </a: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sử</a:t>
            </a:r>
            <a:endParaRPr kumimoji="0" lang="vi-VN"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endParaRP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0206" y="-195535"/>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sp>
        <p:nvSpPr>
          <p:cNvPr id="3" name="TextBox 2">
            <a:extLst>
              <a:ext uri="{FF2B5EF4-FFF2-40B4-BE49-F238E27FC236}">
                <a16:creationId xmlns:a16="http://schemas.microsoft.com/office/drawing/2014/main" id="{679E1C78-BEC8-B0B3-25E6-897B62741DBA}"/>
              </a:ext>
            </a:extLst>
          </p:cNvPr>
          <p:cNvSpPr txBox="1"/>
          <p:nvPr/>
        </p:nvSpPr>
        <p:spPr>
          <a:xfrm>
            <a:off x="127975" y="595892"/>
            <a:ext cx="12026968" cy="1815882"/>
          </a:xfrm>
          <a:prstGeom prst="rect">
            <a:avLst/>
          </a:prstGeom>
          <a:noFill/>
        </p:spPr>
        <p:txBody>
          <a:bodyPr wrap="square">
            <a:spAutoFit/>
          </a:bodyPr>
          <a:lstStyle/>
          <a:p>
            <a:pPr marL="457200" lvl="0" indent="-457200" algn="just">
              <a:buFontTx/>
              <a:buChar char="-"/>
              <a:defRPr/>
            </a:pPr>
            <a:r>
              <a:rPr lang="vi-VN" sz="2800" b="1" dirty="0">
                <a:solidFill>
                  <a:srgbClr val="FF0000"/>
                </a:solidFill>
                <a:latin typeface="Times New Roman" panose="02020603050405020304" pitchFamily="18" charset="0"/>
                <a:ea typeface="黑体"/>
                <a:cs typeface="Times New Roman" panose="02020603050405020304" pitchFamily="18" charset="0"/>
              </a:rPr>
              <a:t>Thế giới: </a:t>
            </a:r>
            <a:endParaRPr lang="en-US" sz="2800" b="1" dirty="0">
              <a:solidFill>
                <a:srgbClr val="FF0000"/>
              </a:solidFill>
              <a:latin typeface="Times New Roman" panose="02020603050405020304" pitchFamily="18" charset="0"/>
              <a:ea typeface="黑体"/>
              <a:cs typeface="Times New Roman" panose="02020603050405020304" pitchFamily="18" charset="0"/>
            </a:endParaRPr>
          </a:p>
          <a:p>
            <a:pPr lvl="0" algn="just">
              <a:defRPr/>
            </a:pPr>
            <a:r>
              <a:rPr lang="en-US" sz="2800" b="1" dirty="0">
                <a:latin typeface="Times New Roman" panose="02020603050405020304" pitchFamily="18" charset="0"/>
                <a:ea typeface="黑体"/>
                <a:cs typeface="Times New Roman" panose="02020603050405020304" pitchFamily="18" charset="0"/>
              </a:rPr>
              <a:t>+</a:t>
            </a:r>
            <a:r>
              <a:rPr lang="en-US" sz="2800" b="1" dirty="0">
                <a:solidFill>
                  <a:srgbClr val="FF0000"/>
                </a:solidFill>
                <a:latin typeface="Times New Roman" panose="02020603050405020304" pitchFamily="18" charset="0"/>
                <a:ea typeface="黑体"/>
                <a:cs typeface="Times New Roman" panose="02020603050405020304" pitchFamily="18" charset="0"/>
              </a:rPr>
              <a:t> </a:t>
            </a:r>
            <a:r>
              <a:rPr lang="vi-VN" sz="2800" dirty="0">
                <a:latin typeface="Times New Roman" panose="02020603050405020304" pitchFamily="18" charset="0"/>
                <a:ea typeface="黑体"/>
                <a:cs typeface="Times New Roman" panose="02020603050405020304" pitchFamily="18" charset="0"/>
              </a:rPr>
              <a:t>Chiến tranh thế giới thứ hai bước vào giai đoạn kết thúc. </a:t>
            </a:r>
            <a:endParaRPr lang="en-US" sz="2800" dirty="0">
              <a:latin typeface="Times New Roman" panose="02020603050405020304" pitchFamily="18" charset="0"/>
              <a:ea typeface="黑体"/>
              <a:cs typeface="Times New Roman" panose="02020603050405020304" pitchFamily="18" charset="0"/>
            </a:endParaRPr>
          </a:p>
          <a:p>
            <a:pPr lvl="0" algn="just">
              <a:defRPr/>
            </a:pPr>
            <a:r>
              <a:rPr lang="en-US" sz="2800" dirty="0">
                <a:latin typeface="Times New Roman" panose="02020603050405020304" pitchFamily="18" charset="0"/>
                <a:ea typeface="黑体"/>
                <a:cs typeface="Times New Roman" panose="02020603050405020304" pitchFamily="18" charset="0"/>
              </a:rPr>
              <a:t>+N</a:t>
            </a:r>
            <a:r>
              <a:rPr lang="vi-VN" sz="2800" dirty="0">
                <a:latin typeface="Times New Roman" panose="02020603050405020304" pitchFamily="18" charset="0"/>
                <a:ea typeface="黑体"/>
                <a:cs typeface="Times New Roman" panose="02020603050405020304" pitchFamily="18" charset="0"/>
              </a:rPr>
              <a:t>gày 15 </a:t>
            </a:r>
            <a:r>
              <a:rPr lang="en-US" sz="2800" dirty="0">
                <a:latin typeface="Times New Roman" panose="02020603050405020304" pitchFamily="18" charset="0"/>
                <a:ea typeface="黑体"/>
                <a:cs typeface="Times New Roman" panose="02020603050405020304" pitchFamily="18" charset="0"/>
              </a:rPr>
              <a:t>-</a:t>
            </a:r>
            <a:r>
              <a:rPr lang="vi-VN" sz="2800" dirty="0">
                <a:latin typeface="Times New Roman" panose="02020603050405020304" pitchFamily="18" charset="0"/>
                <a:ea typeface="黑体"/>
                <a:cs typeface="Times New Roman" panose="02020603050405020304" pitchFamily="18" charset="0"/>
              </a:rPr>
              <a:t>8 - 1945, Nhật Bản tuyên bố đầu hàng Đồng minh không điều kiện</a:t>
            </a:r>
            <a:r>
              <a:rPr lang="en-US" sz="2800" dirty="0">
                <a:latin typeface="Times New Roman" panose="02020603050405020304" pitchFamily="18" charset="0"/>
                <a:ea typeface="黑体"/>
                <a:cs typeface="Times New Roman" panose="02020603050405020304" pitchFamily="18" charset="0"/>
              </a:rPr>
              <a:t>-&gt;CTTG </a:t>
            </a:r>
            <a:r>
              <a:rPr lang="en-US" sz="2800" dirty="0" err="1">
                <a:latin typeface="Times New Roman" panose="02020603050405020304" pitchFamily="18" charset="0"/>
                <a:ea typeface="黑体"/>
                <a:cs typeface="Times New Roman" panose="02020603050405020304" pitchFamily="18" charset="0"/>
              </a:rPr>
              <a:t>thứ</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hai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kết</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thúc</a:t>
            </a:r>
            <a:r>
              <a:rPr lang="en-US" sz="2800" dirty="0">
                <a:latin typeface="Times New Roman" panose="02020603050405020304" pitchFamily="18" charset="0"/>
                <a:ea typeface="黑体"/>
                <a:cs typeface="Times New Roman" panose="02020603050405020304" pitchFamily="18" charset="0"/>
              </a:rPr>
              <a:t>.</a:t>
            </a:r>
            <a:r>
              <a:rPr lang="vi-VN" sz="2800" dirty="0">
                <a:latin typeface="Times New Roman" panose="02020603050405020304" pitchFamily="18" charset="0"/>
                <a:ea typeface="黑体"/>
                <a:cs typeface="Times New Roman" panose="02020603050405020304" pitchFamily="18" charset="0"/>
              </a:rPr>
              <a:t> </a:t>
            </a:r>
            <a:endParaRPr kumimoji="0" lang="vi-VN" sz="2800" b="0" i="0" u="none" strike="noStrike" kern="1200" cap="none" spc="0" normalizeH="0" baseline="0" noProof="0" dirty="0">
              <a:ln>
                <a:noFill/>
              </a:ln>
              <a:effectLst/>
              <a:uLnTx/>
              <a:uFillTx/>
              <a:latin typeface="Times New Roman" panose="02020603050405020304" pitchFamily="18" charset="0"/>
              <a:ea typeface="黑体"/>
              <a:cs typeface="Times New Roman" panose="02020603050405020304" pitchFamily="18" charset="0"/>
            </a:endParaRPr>
          </a:p>
        </p:txBody>
      </p:sp>
      <p:sp>
        <p:nvSpPr>
          <p:cNvPr id="15" name="TextBox 14">
            <a:extLst>
              <a:ext uri="{FF2B5EF4-FFF2-40B4-BE49-F238E27FC236}">
                <a16:creationId xmlns:a16="http://schemas.microsoft.com/office/drawing/2014/main" id="{A413F9C3-D429-CF86-95E6-1E443FB78DAC}"/>
              </a:ext>
            </a:extLst>
          </p:cNvPr>
          <p:cNvSpPr txBox="1"/>
          <p:nvPr/>
        </p:nvSpPr>
        <p:spPr>
          <a:xfrm>
            <a:off x="37055" y="2402286"/>
            <a:ext cx="12117888" cy="2246769"/>
          </a:xfrm>
          <a:prstGeom prst="rect">
            <a:avLst/>
          </a:prstGeom>
          <a:noFill/>
        </p:spPr>
        <p:txBody>
          <a:bodyPr wrap="square">
            <a:spAutoFit/>
          </a:bodyPr>
          <a:lstStyle/>
          <a:p>
            <a:pPr lvl="0" algn="just">
              <a:defRPr/>
            </a:pPr>
            <a:r>
              <a:rPr lang="vi-VN" sz="2800" b="1" dirty="0">
                <a:solidFill>
                  <a:srgbClr val="FF0000"/>
                </a:solidFill>
                <a:latin typeface="Times New Roman" panose="02020603050405020304" pitchFamily="18" charset="0"/>
                <a:ea typeface="黑体"/>
                <a:cs typeface="Times New Roman" panose="02020603050405020304" pitchFamily="18" charset="0"/>
              </a:rPr>
              <a:t>- Trong nước:</a:t>
            </a:r>
          </a:p>
          <a:p>
            <a:pPr lvl="0" algn="just">
              <a:defRPr/>
            </a:pPr>
            <a:r>
              <a:rPr lang="vi-VN"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Quân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Nhật</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rệu</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rã</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chính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phủ</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Trần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Trọng</a:t>
            </a:r>
            <a:r>
              <a:rPr lang="en-US" sz="2800" dirty="0">
                <a:latin typeface="Times New Roman" panose="02020603050405020304" pitchFamily="18" charset="0"/>
                <a:ea typeface="黑体"/>
                <a:cs typeface="Times New Roman" panose="02020603050405020304" pitchFamily="18" charset="0"/>
              </a:rPr>
              <a:t> Kim </a:t>
            </a:r>
            <a:r>
              <a:rPr lang="en-US" sz="2800" dirty="0" err="1">
                <a:latin typeface="Times New Roman" panose="02020603050405020304" pitchFamily="18" charset="0"/>
                <a:ea typeface="黑体"/>
                <a:cs typeface="Times New Roman" panose="02020603050405020304" pitchFamily="18" charset="0"/>
              </a:rPr>
              <a:t>hoang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mang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dao</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động</a:t>
            </a:r>
            <a:r>
              <a:rPr lang="en-US" sz="2800" dirty="0">
                <a:latin typeface="Times New Roman" panose="02020603050405020304" pitchFamily="18" charset="0"/>
                <a:ea typeface="黑体"/>
                <a:cs typeface="Times New Roman" panose="02020603050405020304" pitchFamily="18" charset="0"/>
              </a:rPr>
              <a:t>.</a:t>
            </a:r>
          </a:p>
          <a:p>
            <a:pPr lvl="0" algn="just">
              <a:defRPr/>
            </a:pPr>
            <a:r>
              <a:rPr lang="vi-VN"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Đảng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cộng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sản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Đông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Dương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chuẩn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bị</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đầy</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đủ</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về</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đường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lối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phương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pháp</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đấu</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tranh</a:t>
            </a:r>
            <a:r>
              <a:rPr lang="en-US" sz="2800" dirty="0">
                <a:latin typeface="Times New Roman" panose="02020603050405020304" pitchFamily="18" charset="0"/>
                <a:ea typeface="黑体"/>
                <a:cs typeface="Times New Roman" panose="02020603050405020304" pitchFamily="18" charset="0"/>
              </a:rPr>
              <a:t>…</a:t>
            </a:r>
            <a:endParaRPr lang="vi-VN" sz="2800" dirty="0">
              <a:latin typeface="Times New Roman" panose="02020603050405020304" pitchFamily="18" charset="0"/>
              <a:ea typeface="黑体"/>
              <a:cs typeface="Times New Roman" panose="02020603050405020304" pitchFamily="18" charset="0"/>
            </a:endParaRPr>
          </a:p>
          <a:p>
            <a:pPr lvl="0" algn="just">
              <a:defRPr/>
            </a:pPr>
            <a:r>
              <a:rPr lang="vi-VN"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Quá</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trình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chuẩn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bị</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tiến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tới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Tổng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khởi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nghĩa</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giành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chính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quyền</a:t>
            </a:r>
            <a:r>
              <a:rPr lang="en-US" sz="2800" dirty="0">
                <a:latin typeface="Times New Roman" panose="02020603050405020304" pitchFamily="18" charset="0"/>
                <a:ea typeface="黑体"/>
                <a:cs typeface="Times New Roman" panose="02020603050405020304" pitchFamily="18" charset="0"/>
              </a:rPr>
              <a:t> ( SGK)</a:t>
            </a:r>
          </a:p>
        </p:txBody>
      </p:sp>
    </p:spTree>
    <p:extLst>
      <p:ext uri="{BB962C8B-B14F-4D97-AF65-F5344CB8AC3E}">
        <p14:creationId xmlns:p14="http://schemas.microsoft.com/office/powerpoint/2010/main" val="251750527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barn(inVertical)">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5EA9A9E-2C93-229C-3E19-9CD67C1D936D}"/>
              </a:ext>
            </a:extLst>
          </p:cNvPr>
          <p:cNvGraphicFramePr>
            <a:graphicFrameLocks noGrp="1"/>
          </p:cNvGraphicFramePr>
          <p:nvPr>
            <p:extLst>
              <p:ext uri="{D42A27DB-BD31-4B8C-83A1-F6EECF244321}">
                <p14:modId xmlns:p14="http://schemas.microsoft.com/office/powerpoint/2010/main" val="3823726478"/>
              </p:ext>
            </p:extLst>
          </p:nvPr>
        </p:nvGraphicFramePr>
        <p:xfrm>
          <a:off x="-1" y="-3"/>
          <a:ext cx="12192001" cy="6907178"/>
        </p:xfrm>
        <a:graphic>
          <a:graphicData uri="http://schemas.openxmlformats.org/drawingml/2006/table">
            <a:tbl>
              <a:tblPr firstRow="1" bandRow="1">
                <a:tableStyleId>{10A1B5D5-9B99-4C35-A422-299274C87663}</a:tableStyleId>
              </a:tblPr>
              <a:tblGrid>
                <a:gridCol w="2243868">
                  <a:extLst>
                    <a:ext uri="{9D8B030D-6E8A-4147-A177-3AD203B41FA5}">
                      <a16:colId xmlns:a16="http://schemas.microsoft.com/office/drawing/2014/main" val="3263016528"/>
                    </a:ext>
                  </a:extLst>
                </a:gridCol>
                <a:gridCol w="9948133">
                  <a:extLst>
                    <a:ext uri="{9D8B030D-6E8A-4147-A177-3AD203B41FA5}">
                      <a16:colId xmlns:a16="http://schemas.microsoft.com/office/drawing/2014/main" val="2298297334"/>
                    </a:ext>
                  </a:extLst>
                </a:gridCol>
              </a:tblGrid>
              <a:tr h="885565">
                <a:tc gridSpan="2">
                  <a:txBody>
                    <a:bodyPr/>
                    <a:lstStyle/>
                    <a:p>
                      <a:pPr algn="ctr"/>
                      <a:r>
                        <a:rPr lang="vi-VN" sz="3200">
                          <a:latin typeface="Times New Roman" panose="02020603050405020304" pitchFamily="18" charset="0"/>
                          <a:cs typeface="Times New Roman" panose="02020603050405020304" pitchFamily="18" charset="0"/>
                        </a:rPr>
                        <a:t>CHUẨN BỊ TIẾN TỚI KHỞI NGHĨA GIÀNH CHÍNH QUYỀN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62750278"/>
                  </a:ext>
                </a:extLst>
              </a:tr>
              <a:tr h="698894">
                <a:tc>
                  <a:txBody>
                    <a:bodyPr/>
                    <a:lstStyle/>
                    <a:p>
                      <a:pPr algn="ctr"/>
                      <a:r>
                        <a:rPr lang="en-US" sz="3200" b="1">
                          <a:solidFill>
                            <a:srgbClr val="FF0000"/>
                          </a:solidFill>
                          <a:latin typeface="Times New Roman" panose="02020603050405020304" pitchFamily="18" charset="0"/>
                          <a:cs typeface="Times New Roman" panose="02020603050405020304" pitchFamily="18" charset="0"/>
                        </a:rPr>
                        <a:t>Thời gian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3200" b="1">
                          <a:solidFill>
                            <a:srgbClr val="FF0000"/>
                          </a:solidFill>
                          <a:latin typeface="Times New Roman" panose="02020603050405020304" pitchFamily="18" charset="0"/>
                          <a:cs typeface="Times New Roman" panose="02020603050405020304" pitchFamily="18" charset="0"/>
                        </a:rPr>
                        <a:t>Nội dung sự kiện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17138"/>
                  </a:ext>
                </a:extLst>
              </a:tr>
              <a:tr h="1006344">
                <a:tc>
                  <a:txBody>
                    <a:bodyPr/>
                    <a:lstStyle/>
                    <a:p>
                      <a:pPr algn="ctr"/>
                      <a:r>
                        <a:rPr lang="en-US" sz="3200">
                          <a:latin typeface="Times New Roman" panose="02020603050405020304" pitchFamily="18" charset="0"/>
                          <a:cs typeface="Times New Roman" panose="02020603050405020304" pitchFamily="18" charset="0"/>
                        </a:rPr>
                        <a:t>Tháng 3 - 8/1945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sz="32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56079259"/>
                  </a:ext>
                </a:extLst>
              </a:tr>
              <a:tr h="1330194">
                <a:tc>
                  <a:txBody>
                    <a:bodyPr/>
                    <a:lstStyle/>
                    <a:p>
                      <a:pPr algn="ctr"/>
                      <a:r>
                        <a:rPr lang="en-US" sz="3200">
                          <a:latin typeface="Times New Roman" panose="02020603050405020304" pitchFamily="18" charset="0"/>
                          <a:cs typeface="Times New Roman" panose="02020603050405020304" pitchFamily="18" charset="0"/>
                        </a:rPr>
                        <a:t>Ngày 13/8/1945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sz="32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97651688"/>
                  </a:ext>
                </a:extLst>
              </a:tr>
              <a:tr h="1175228">
                <a:tc>
                  <a:txBody>
                    <a:bodyPr/>
                    <a:lstStyle/>
                    <a:p>
                      <a:pPr algn="ctr"/>
                      <a:r>
                        <a:rPr lang="en-US" sz="3200">
                          <a:latin typeface="Times New Roman" panose="02020603050405020304" pitchFamily="18" charset="0"/>
                          <a:cs typeface="Times New Roman" panose="02020603050405020304" pitchFamily="18" charset="0"/>
                        </a:rPr>
                        <a:t>Ngày 14 – 15/8/1945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sz="32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894036705"/>
                  </a:ext>
                </a:extLst>
              </a:tr>
              <a:tr h="1750497">
                <a:tc>
                  <a:txBody>
                    <a:bodyPr/>
                    <a:lstStyle/>
                    <a:p>
                      <a:pPr algn="ctr"/>
                      <a:r>
                        <a:rPr lang="en-US" sz="3200">
                          <a:latin typeface="Times New Roman" panose="02020603050405020304" pitchFamily="18" charset="0"/>
                          <a:cs typeface="Times New Roman" panose="02020603050405020304" pitchFamily="18" charset="0"/>
                        </a:rPr>
                        <a:t>Ngày 16-17/8/1945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sz="320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38706118"/>
                  </a:ext>
                </a:extLst>
              </a:tr>
            </a:tbl>
          </a:graphicData>
        </a:graphic>
      </p:graphicFrame>
      <p:sp>
        <p:nvSpPr>
          <p:cNvPr id="6" name="TextBox 5">
            <a:extLst>
              <a:ext uri="{FF2B5EF4-FFF2-40B4-BE49-F238E27FC236}">
                <a16:creationId xmlns:a16="http://schemas.microsoft.com/office/drawing/2014/main" id="{5A99F725-FEFE-1FE8-0335-394C62F0C490}"/>
              </a:ext>
            </a:extLst>
          </p:cNvPr>
          <p:cNvSpPr txBox="1"/>
          <p:nvPr/>
        </p:nvSpPr>
        <p:spPr>
          <a:xfrm>
            <a:off x="2311400" y="1706920"/>
            <a:ext cx="9880600" cy="954107"/>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Ở nhiều địa phương</a:t>
            </a:r>
            <a:r>
              <a:rPr kumimoji="0" 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 </a:t>
            </a:r>
            <a:r>
              <a:rPr kumimoji="0" lang="vi-VN"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quần chúng cách mạng đã s</a:t>
            </a:r>
            <a:r>
              <a:rPr lang="en-US" sz="2800" noProof="0" dirty="0">
                <a:solidFill>
                  <a:srgbClr val="0070C0"/>
                </a:solidFill>
                <a:latin typeface="Times New Roman" panose="02020603050405020304" pitchFamily="18" charset="0"/>
                <a:cs typeface="Times New Roman" panose="02020603050405020304" pitchFamily="18" charset="0"/>
              </a:rPr>
              <a:t>ẵ</a:t>
            </a:r>
            <a:r>
              <a:rPr kumimoji="0" lang="vi-VN"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n sàng đứng lên khởi nghĩa khi thời cơ đến</a:t>
            </a:r>
            <a:r>
              <a:rPr kumimoji="0" 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t>
            </a:r>
            <a:endParaRPr kumimoji="0" lang="vi-VN"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42CEA522-2A9E-B72F-B692-FE32C5804FF0}"/>
              </a:ext>
            </a:extLst>
          </p:cNvPr>
          <p:cNvSpPr txBox="1"/>
          <p:nvPr/>
        </p:nvSpPr>
        <p:spPr>
          <a:xfrm>
            <a:off x="2311400" y="2658042"/>
            <a:ext cx="9880600" cy="1384995"/>
          </a:xfrm>
          <a:prstGeom prst="rect">
            <a:avLst/>
          </a:prstGeom>
          <a:noFill/>
        </p:spPr>
        <p:txBody>
          <a:bodyPr wrap="square">
            <a:spAutoFit/>
          </a:bodyPr>
          <a:lstStyle/>
          <a:p>
            <a:pPr lvl="0" algn="just">
              <a:defRPr/>
            </a:pPr>
            <a:r>
              <a:rPr lang="en-US" sz="2800">
                <a:solidFill>
                  <a:srgbClr val="0070C0"/>
                </a:solidFill>
                <a:latin typeface="Times New Roman" panose="02020603050405020304" pitchFamily="18" charset="0"/>
                <a:cs typeface="Times New Roman" panose="02020603050405020304" pitchFamily="18" charset="0"/>
              </a:rPr>
              <a:t>T</a:t>
            </a:r>
            <a:r>
              <a:rPr kumimoji="0" lang="vi-VN" sz="28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rung ương </a:t>
            </a:r>
            <a:r>
              <a:rPr lang="en-US" sz="2800">
                <a:solidFill>
                  <a:srgbClr val="0070C0"/>
                </a:solidFill>
                <a:latin typeface="Times New Roman" panose="02020603050405020304" pitchFamily="18" charset="0"/>
                <a:cs typeface="Times New Roman" panose="02020603050405020304" pitchFamily="18" charset="0"/>
              </a:rPr>
              <a:t>Đ</a:t>
            </a:r>
            <a:r>
              <a:rPr kumimoji="0" lang="vi-VN" sz="28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ảng và tổng bộ Việt Minh thành lập ủy ban khởi nghĩa toàn quốc ban bố quân lệnh số </a:t>
            </a:r>
            <a:r>
              <a:rPr kumimoji="0" lang="en-US" sz="28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1. </a:t>
            </a:r>
            <a:r>
              <a:rPr lang="en-US" sz="2800" noProof="0">
                <a:solidFill>
                  <a:srgbClr val="0070C0"/>
                </a:solidFill>
                <a:latin typeface="Times New Roman" panose="02020603050405020304" pitchFamily="18" charset="0"/>
                <a:cs typeface="Times New Roman" panose="02020603050405020304" pitchFamily="18" charset="0"/>
              </a:rPr>
              <a:t>C</a:t>
            </a:r>
            <a:r>
              <a:rPr lang="vi-VN" sz="2800">
                <a:solidFill>
                  <a:srgbClr val="0070C0"/>
                </a:solidFill>
                <a:latin typeface="Times New Roman" panose="02020603050405020304" pitchFamily="18" charset="0"/>
                <a:cs typeface="Times New Roman" panose="02020603050405020304" pitchFamily="18" charset="0"/>
              </a:rPr>
              <a:t>hính thức phát động Tổng khởi nghĩa trong cả nước.</a:t>
            </a:r>
            <a:endParaRPr kumimoji="0" lang="vi-VN" sz="28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4FE80C33-4E32-73A6-E1B2-F0845C8CC083}"/>
              </a:ext>
            </a:extLst>
          </p:cNvPr>
          <p:cNvSpPr txBox="1"/>
          <p:nvPr/>
        </p:nvSpPr>
        <p:spPr>
          <a:xfrm>
            <a:off x="2449513" y="4049870"/>
            <a:ext cx="9742487" cy="954107"/>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800">
                <a:solidFill>
                  <a:srgbClr val="0070C0"/>
                </a:solidFill>
                <a:latin typeface="Times New Roman" panose="02020603050405020304" pitchFamily="18" charset="0"/>
                <a:cs typeface="Times New Roman" panose="02020603050405020304" pitchFamily="18" charset="0"/>
              </a:rPr>
              <a:t>H</a:t>
            </a:r>
            <a:r>
              <a:rPr lang="vi-VN" sz="2800">
                <a:solidFill>
                  <a:srgbClr val="0070C0"/>
                </a:solidFill>
                <a:latin typeface="Times New Roman" panose="02020603050405020304" pitchFamily="18" charset="0"/>
                <a:cs typeface="Times New Roman" panose="02020603050405020304" pitchFamily="18" charset="0"/>
              </a:rPr>
              <a:t>ội nghị toàn quốc của đảng</a:t>
            </a:r>
            <a:r>
              <a:rPr lang="en-US" sz="2800">
                <a:solidFill>
                  <a:srgbClr val="0070C0"/>
                </a:solidFill>
                <a:latin typeface="Times New Roman" panose="02020603050405020304" pitchFamily="18" charset="0"/>
                <a:cs typeface="Times New Roman" panose="02020603050405020304" pitchFamily="18" charset="0"/>
              </a:rPr>
              <a:t> Cộng</a:t>
            </a:r>
            <a:r>
              <a:rPr lang="vi-VN" sz="2800">
                <a:solidFill>
                  <a:srgbClr val="0070C0"/>
                </a:solidFill>
                <a:latin typeface="Times New Roman" panose="02020603050405020304" pitchFamily="18" charset="0"/>
                <a:cs typeface="Times New Roman" panose="02020603050405020304" pitchFamily="18" charset="0"/>
              </a:rPr>
              <a:t> sản Đông Dương họp ở Tân Trào thông qua kế hoạch lãnh đạo toàn dân tổng khởi nghĩa</a:t>
            </a:r>
            <a:endParaRPr kumimoji="0" lang="vi-VN" sz="2800" b="0"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920E35EF-D12A-70A1-6AE5-FAD71AE77289}"/>
              </a:ext>
            </a:extLst>
          </p:cNvPr>
          <p:cNvSpPr txBox="1"/>
          <p:nvPr/>
        </p:nvSpPr>
        <p:spPr>
          <a:xfrm>
            <a:off x="2344738" y="5241810"/>
            <a:ext cx="9880600" cy="138499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800" dirty="0">
                <a:solidFill>
                  <a:srgbClr val="0070C0"/>
                </a:solidFill>
                <a:latin typeface="Times New Roman" panose="02020603050405020304" pitchFamily="18" charset="0"/>
                <a:cs typeface="Times New Roman" panose="02020603050405020304" pitchFamily="18" charset="0"/>
              </a:rPr>
              <a:t>Đ</a:t>
            </a:r>
            <a:r>
              <a:rPr lang="vi-VN" sz="2800" dirty="0">
                <a:solidFill>
                  <a:srgbClr val="0070C0"/>
                </a:solidFill>
                <a:latin typeface="Times New Roman" panose="02020603050405020304" pitchFamily="18" charset="0"/>
                <a:cs typeface="Times New Roman" panose="02020603050405020304" pitchFamily="18" charset="0"/>
              </a:rPr>
              <a:t>ại hội </a:t>
            </a:r>
            <a:r>
              <a:rPr lang="en-US" sz="2800" dirty="0">
                <a:solidFill>
                  <a:srgbClr val="0070C0"/>
                </a:solidFill>
                <a:latin typeface="Times New Roman" panose="02020603050405020304" pitchFamily="18" charset="0"/>
                <a:cs typeface="Times New Roman" panose="02020603050405020304" pitchFamily="18" charset="0"/>
              </a:rPr>
              <a:t>Q</a:t>
            </a:r>
            <a:r>
              <a:rPr lang="vi-VN" sz="2800" dirty="0">
                <a:solidFill>
                  <a:srgbClr val="0070C0"/>
                </a:solidFill>
                <a:latin typeface="Times New Roman" panose="02020603050405020304" pitchFamily="18" charset="0"/>
                <a:cs typeface="Times New Roman" panose="02020603050405020304" pitchFamily="18" charset="0"/>
              </a:rPr>
              <a:t>uốc dân họp ở Tân Trào tán thành chủ trương tổng khởi nghĩa thông qua 10 chính sách của </a:t>
            </a:r>
            <a:r>
              <a:rPr lang="en-US" sz="2800" dirty="0">
                <a:solidFill>
                  <a:srgbClr val="0070C0"/>
                </a:solidFill>
                <a:latin typeface="Times New Roman" panose="02020603050405020304" pitchFamily="18" charset="0"/>
                <a:cs typeface="Times New Roman" panose="02020603050405020304" pitchFamily="18" charset="0"/>
              </a:rPr>
              <a:t>V</a:t>
            </a:r>
            <a:r>
              <a:rPr lang="vi-VN" sz="2800" dirty="0">
                <a:solidFill>
                  <a:srgbClr val="0070C0"/>
                </a:solidFill>
                <a:latin typeface="Times New Roman" panose="02020603050405020304" pitchFamily="18" charset="0"/>
                <a:cs typeface="Times New Roman" panose="02020603050405020304" pitchFamily="18" charset="0"/>
              </a:rPr>
              <a:t>iệt </a:t>
            </a:r>
            <a:r>
              <a:rPr lang="en-US" sz="2800" dirty="0">
                <a:solidFill>
                  <a:srgbClr val="0070C0"/>
                </a:solidFill>
                <a:latin typeface="Times New Roman" panose="02020603050405020304" pitchFamily="18" charset="0"/>
                <a:cs typeface="Times New Roman" panose="02020603050405020304" pitchFamily="18" charset="0"/>
              </a:rPr>
              <a:t>M</a:t>
            </a:r>
            <a:r>
              <a:rPr lang="vi-VN" sz="2800" dirty="0">
                <a:solidFill>
                  <a:srgbClr val="0070C0"/>
                </a:solidFill>
                <a:latin typeface="Times New Roman" panose="02020603050405020304" pitchFamily="18" charset="0"/>
                <a:cs typeface="Times New Roman" panose="02020603050405020304" pitchFamily="18" charset="0"/>
              </a:rPr>
              <a:t>inh cử ra ủy ban dân tộc giải phóng Việt Nam do Hồ Chí Minh l</a:t>
            </a:r>
            <a:r>
              <a:rPr lang="en-US" sz="2800" dirty="0" err="1">
                <a:solidFill>
                  <a:srgbClr val="0070C0"/>
                </a:solidFill>
                <a:latin typeface="Times New Roman" panose="02020603050405020304" pitchFamily="18" charset="0"/>
                <a:cs typeface="Times New Roman" panose="02020603050405020304" pitchFamily="18" charset="0"/>
              </a:rPr>
              <a:t>àm</a:t>
            </a:r>
            <a:r>
              <a:rPr lang="vi-VN" sz="2800" dirty="0">
                <a:solidFill>
                  <a:srgbClr val="0070C0"/>
                </a:solidFill>
                <a:latin typeface="Times New Roman" panose="02020603050405020304" pitchFamily="18" charset="0"/>
                <a:cs typeface="Times New Roman" panose="02020603050405020304" pitchFamily="18" charset="0"/>
              </a:rPr>
              <a:t> chủ tịch</a:t>
            </a:r>
            <a:endParaRPr kumimoji="0" lang="vi-VN"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0965032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18" name="TextBox 17">
            <a:extLst>
              <a:ext uri="{FF2B5EF4-FFF2-40B4-BE49-F238E27FC236}">
                <a16:creationId xmlns:a16="http://schemas.microsoft.com/office/drawing/2014/main" id="{FE58D306-C83D-F560-0674-40B3CBD651FB}"/>
              </a:ext>
            </a:extLst>
          </p:cNvPr>
          <p:cNvSpPr txBox="1"/>
          <p:nvPr/>
        </p:nvSpPr>
        <p:spPr>
          <a:xfrm>
            <a:off x="127975" y="72672"/>
            <a:ext cx="11002863" cy="52322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1.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Bối</a:t>
            </a: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cảnh</a:t>
            </a: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lịch</a:t>
            </a:r>
            <a:r>
              <a:rPr kumimoji="0" lang="en-US"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sử</a:t>
            </a:r>
            <a:endParaRPr kumimoji="0" lang="vi-VN" sz="28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endParaRP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0206" y="-195535"/>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sp>
        <p:nvSpPr>
          <p:cNvPr id="3" name="TextBox 2">
            <a:extLst>
              <a:ext uri="{FF2B5EF4-FFF2-40B4-BE49-F238E27FC236}">
                <a16:creationId xmlns:a16="http://schemas.microsoft.com/office/drawing/2014/main" id="{679E1C78-BEC8-B0B3-25E6-897B62741DBA}"/>
              </a:ext>
            </a:extLst>
          </p:cNvPr>
          <p:cNvSpPr txBox="1"/>
          <p:nvPr/>
        </p:nvSpPr>
        <p:spPr>
          <a:xfrm>
            <a:off x="127975" y="595892"/>
            <a:ext cx="12026968" cy="1815882"/>
          </a:xfrm>
          <a:prstGeom prst="rect">
            <a:avLst/>
          </a:prstGeom>
          <a:noFill/>
        </p:spPr>
        <p:txBody>
          <a:bodyPr wrap="square">
            <a:spAutoFit/>
          </a:bodyPr>
          <a:lstStyle/>
          <a:p>
            <a:pPr marL="457200" lvl="0" indent="-457200" algn="just">
              <a:buFontTx/>
              <a:buChar char="-"/>
              <a:defRPr/>
            </a:pPr>
            <a:r>
              <a:rPr lang="vi-VN" sz="2800" b="1" dirty="0">
                <a:solidFill>
                  <a:srgbClr val="FF0000"/>
                </a:solidFill>
                <a:latin typeface="Times New Roman" panose="02020603050405020304" pitchFamily="18" charset="0"/>
                <a:ea typeface="黑体"/>
                <a:cs typeface="Times New Roman" panose="02020603050405020304" pitchFamily="18" charset="0"/>
              </a:rPr>
              <a:t>Thế giới: </a:t>
            </a:r>
            <a:endParaRPr lang="en-US" sz="2800" b="1" dirty="0">
              <a:solidFill>
                <a:srgbClr val="FF0000"/>
              </a:solidFill>
              <a:latin typeface="Times New Roman" panose="02020603050405020304" pitchFamily="18" charset="0"/>
              <a:ea typeface="黑体"/>
              <a:cs typeface="Times New Roman" panose="02020603050405020304" pitchFamily="18" charset="0"/>
            </a:endParaRPr>
          </a:p>
          <a:p>
            <a:pPr lvl="0" algn="just">
              <a:defRPr/>
            </a:pPr>
            <a:r>
              <a:rPr lang="en-US" sz="2800" b="1" dirty="0">
                <a:solidFill>
                  <a:srgbClr val="FF0000"/>
                </a:solidFill>
                <a:latin typeface="Times New Roman" panose="02020603050405020304" pitchFamily="18" charset="0"/>
                <a:ea typeface="黑体"/>
                <a:cs typeface="Times New Roman" panose="02020603050405020304" pitchFamily="18" charset="0"/>
              </a:rPr>
              <a:t>+ </a:t>
            </a:r>
            <a:r>
              <a:rPr lang="vi-VN" sz="2800" dirty="0">
                <a:latin typeface="Times New Roman" panose="02020603050405020304" pitchFamily="18" charset="0"/>
                <a:ea typeface="黑体"/>
                <a:cs typeface="Times New Roman" panose="02020603050405020304" pitchFamily="18" charset="0"/>
              </a:rPr>
              <a:t>Chiến tranh thế giới thứ hai bước vào giai đoạn kết thúc. </a:t>
            </a:r>
            <a:endParaRPr lang="en-US" sz="2800" dirty="0">
              <a:latin typeface="Times New Roman" panose="02020603050405020304" pitchFamily="18" charset="0"/>
              <a:ea typeface="黑体"/>
              <a:cs typeface="Times New Roman" panose="02020603050405020304" pitchFamily="18" charset="0"/>
            </a:endParaRPr>
          </a:p>
          <a:p>
            <a:pPr lvl="0" algn="just">
              <a:defRPr/>
            </a:pPr>
            <a:r>
              <a:rPr lang="en-US" sz="2800" dirty="0">
                <a:latin typeface="Times New Roman" panose="02020603050405020304" pitchFamily="18" charset="0"/>
                <a:ea typeface="黑体"/>
                <a:cs typeface="Times New Roman" panose="02020603050405020304" pitchFamily="18" charset="0"/>
              </a:rPr>
              <a:t>+N</a:t>
            </a:r>
            <a:r>
              <a:rPr lang="vi-VN" sz="2800" dirty="0">
                <a:latin typeface="Times New Roman" panose="02020603050405020304" pitchFamily="18" charset="0"/>
                <a:ea typeface="黑体"/>
                <a:cs typeface="Times New Roman" panose="02020603050405020304" pitchFamily="18" charset="0"/>
              </a:rPr>
              <a:t>gày 15 </a:t>
            </a:r>
            <a:r>
              <a:rPr lang="en-US" sz="2800" dirty="0">
                <a:latin typeface="Times New Roman" panose="02020603050405020304" pitchFamily="18" charset="0"/>
                <a:ea typeface="黑体"/>
                <a:cs typeface="Times New Roman" panose="02020603050405020304" pitchFamily="18" charset="0"/>
              </a:rPr>
              <a:t>-</a:t>
            </a:r>
            <a:r>
              <a:rPr lang="vi-VN" sz="2800" dirty="0">
                <a:latin typeface="Times New Roman" panose="02020603050405020304" pitchFamily="18" charset="0"/>
                <a:ea typeface="黑体"/>
                <a:cs typeface="Times New Roman" panose="02020603050405020304" pitchFamily="18" charset="0"/>
              </a:rPr>
              <a:t>8 - 1945, Nhật Bản tuyên bố đầu hàng Đồng minh không điều kiện</a:t>
            </a:r>
            <a:r>
              <a:rPr lang="en-US" sz="2800" dirty="0">
                <a:latin typeface="Times New Roman" panose="02020603050405020304" pitchFamily="18" charset="0"/>
                <a:ea typeface="黑体"/>
                <a:cs typeface="Times New Roman" panose="02020603050405020304" pitchFamily="18" charset="0"/>
              </a:rPr>
              <a:t>-&gt;CTTG </a:t>
            </a:r>
            <a:r>
              <a:rPr lang="en-US" sz="2800" dirty="0" err="1">
                <a:latin typeface="Times New Roman" panose="02020603050405020304" pitchFamily="18" charset="0"/>
                <a:ea typeface="黑体"/>
                <a:cs typeface="Times New Roman" panose="02020603050405020304" pitchFamily="18" charset="0"/>
              </a:rPr>
              <a:t>thứ</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hai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kết</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thúc</a:t>
            </a:r>
            <a:r>
              <a:rPr lang="en-US" sz="2800" dirty="0">
                <a:latin typeface="Times New Roman" panose="02020603050405020304" pitchFamily="18" charset="0"/>
                <a:ea typeface="黑体"/>
                <a:cs typeface="Times New Roman" panose="02020603050405020304" pitchFamily="18" charset="0"/>
              </a:rPr>
              <a:t>.</a:t>
            </a:r>
            <a:r>
              <a:rPr lang="vi-VN" sz="2800" dirty="0">
                <a:latin typeface="Times New Roman" panose="02020603050405020304" pitchFamily="18" charset="0"/>
                <a:ea typeface="黑体"/>
                <a:cs typeface="Times New Roman" panose="02020603050405020304" pitchFamily="18" charset="0"/>
              </a:rPr>
              <a:t> </a:t>
            </a:r>
            <a:endParaRPr kumimoji="0" lang="vi-VN" sz="2800" b="0" i="0" u="none" strike="noStrike" kern="1200" cap="none" spc="0" normalizeH="0" baseline="0" noProof="0" dirty="0">
              <a:ln>
                <a:noFill/>
              </a:ln>
              <a:effectLst/>
              <a:uLnTx/>
              <a:uFillTx/>
              <a:latin typeface="Times New Roman" panose="02020603050405020304" pitchFamily="18" charset="0"/>
              <a:ea typeface="黑体"/>
              <a:cs typeface="Times New Roman" panose="02020603050405020304" pitchFamily="18" charset="0"/>
            </a:endParaRPr>
          </a:p>
        </p:txBody>
      </p:sp>
      <p:sp>
        <p:nvSpPr>
          <p:cNvPr id="15" name="TextBox 14">
            <a:extLst>
              <a:ext uri="{FF2B5EF4-FFF2-40B4-BE49-F238E27FC236}">
                <a16:creationId xmlns:a16="http://schemas.microsoft.com/office/drawing/2014/main" id="{A413F9C3-D429-CF86-95E6-1E443FB78DAC}"/>
              </a:ext>
            </a:extLst>
          </p:cNvPr>
          <p:cNvSpPr txBox="1"/>
          <p:nvPr/>
        </p:nvSpPr>
        <p:spPr>
          <a:xfrm>
            <a:off x="37055" y="2402286"/>
            <a:ext cx="12117888" cy="2246769"/>
          </a:xfrm>
          <a:prstGeom prst="rect">
            <a:avLst/>
          </a:prstGeom>
          <a:noFill/>
        </p:spPr>
        <p:txBody>
          <a:bodyPr wrap="square">
            <a:spAutoFit/>
          </a:bodyPr>
          <a:lstStyle/>
          <a:p>
            <a:pPr lvl="0" algn="just">
              <a:defRPr/>
            </a:pPr>
            <a:r>
              <a:rPr lang="vi-VN" sz="2800" b="1" dirty="0">
                <a:solidFill>
                  <a:srgbClr val="FF0000"/>
                </a:solidFill>
                <a:latin typeface="Times New Roman" panose="02020603050405020304" pitchFamily="18" charset="0"/>
                <a:ea typeface="黑体"/>
                <a:cs typeface="Times New Roman" panose="02020603050405020304" pitchFamily="18" charset="0"/>
              </a:rPr>
              <a:t>- Trong nước:</a:t>
            </a:r>
          </a:p>
          <a:p>
            <a:pPr lvl="0" algn="just">
              <a:defRPr/>
            </a:pPr>
            <a:r>
              <a:rPr lang="vi-VN"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Quân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Nhật</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rệu</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rã</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chính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phủ</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Trần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Trọng</a:t>
            </a:r>
            <a:r>
              <a:rPr lang="en-US" sz="2800" dirty="0">
                <a:latin typeface="Times New Roman" panose="02020603050405020304" pitchFamily="18" charset="0"/>
                <a:ea typeface="黑体"/>
                <a:cs typeface="Times New Roman" panose="02020603050405020304" pitchFamily="18" charset="0"/>
              </a:rPr>
              <a:t> Kim </a:t>
            </a:r>
            <a:r>
              <a:rPr lang="en-US" sz="2800" dirty="0" err="1">
                <a:latin typeface="Times New Roman" panose="02020603050405020304" pitchFamily="18" charset="0"/>
                <a:ea typeface="黑体"/>
                <a:cs typeface="Times New Roman" panose="02020603050405020304" pitchFamily="18" charset="0"/>
              </a:rPr>
              <a:t>hoang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mang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dao</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động</a:t>
            </a:r>
            <a:r>
              <a:rPr lang="en-US" sz="2800" dirty="0">
                <a:latin typeface="Times New Roman" panose="02020603050405020304" pitchFamily="18" charset="0"/>
                <a:ea typeface="黑体"/>
                <a:cs typeface="Times New Roman" panose="02020603050405020304" pitchFamily="18" charset="0"/>
              </a:rPr>
              <a:t>.</a:t>
            </a:r>
          </a:p>
          <a:p>
            <a:pPr lvl="0" algn="just">
              <a:defRPr/>
            </a:pPr>
            <a:r>
              <a:rPr lang="vi-VN"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Đảng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cộng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sản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Đông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Dương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chuẩn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bị</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đầy</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đủ</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về</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đường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lối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phương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pháp</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đấu</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tranh</a:t>
            </a:r>
            <a:r>
              <a:rPr lang="en-US" sz="2800" dirty="0">
                <a:latin typeface="Times New Roman" panose="02020603050405020304" pitchFamily="18" charset="0"/>
                <a:ea typeface="黑体"/>
                <a:cs typeface="Times New Roman" panose="02020603050405020304" pitchFamily="18" charset="0"/>
              </a:rPr>
              <a:t>…</a:t>
            </a:r>
            <a:endParaRPr lang="vi-VN" sz="2800" dirty="0">
              <a:latin typeface="Times New Roman" panose="02020603050405020304" pitchFamily="18" charset="0"/>
              <a:ea typeface="黑体"/>
              <a:cs typeface="Times New Roman" panose="02020603050405020304" pitchFamily="18" charset="0"/>
            </a:endParaRPr>
          </a:p>
          <a:p>
            <a:pPr lvl="0" algn="just">
              <a:defRPr/>
            </a:pPr>
            <a:r>
              <a:rPr lang="vi-VN"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Quá</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trình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chuẩn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bị</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tiến</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tới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Tổng</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khởi</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nghĩa</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giành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chính</a:t>
            </a:r>
            <a:r>
              <a:rPr lang="en-US" sz="2800" dirty="0">
                <a:latin typeface="Times New Roman" panose="02020603050405020304" pitchFamily="18" charset="0"/>
                <a:ea typeface="黑体"/>
                <a:cs typeface="Times New Roman" panose="02020603050405020304" pitchFamily="18" charset="0"/>
              </a:rPr>
              <a:t> </a:t>
            </a:r>
            <a:r>
              <a:rPr lang="en-US" sz="2800" dirty="0" err="1">
                <a:latin typeface="Times New Roman" panose="02020603050405020304" pitchFamily="18" charset="0"/>
                <a:ea typeface="黑体"/>
                <a:cs typeface="Times New Roman" panose="02020603050405020304" pitchFamily="18" charset="0"/>
              </a:rPr>
              <a:t>quyền</a:t>
            </a:r>
            <a:r>
              <a:rPr lang="en-US" sz="2800" dirty="0">
                <a:latin typeface="Times New Roman" panose="02020603050405020304" pitchFamily="18" charset="0"/>
                <a:ea typeface="黑体"/>
                <a:cs typeface="Times New Roman" panose="02020603050405020304" pitchFamily="18" charset="0"/>
              </a:rPr>
              <a:t> ( SGK)</a:t>
            </a:r>
          </a:p>
        </p:txBody>
      </p:sp>
      <p:sp>
        <p:nvSpPr>
          <p:cNvPr id="5" name="TextBox 4"/>
          <p:cNvSpPr txBox="1"/>
          <p:nvPr/>
        </p:nvSpPr>
        <p:spPr>
          <a:xfrm>
            <a:off x="127975" y="4649055"/>
            <a:ext cx="11887813" cy="1077218"/>
          </a:xfrm>
          <a:prstGeom prst="rect">
            <a:avLst/>
          </a:prstGeom>
          <a:noFill/>
        </p:spPr>
        <p:txBody>
          <a:bodyPr wrap="square" rtlCol="0">
            <a:spAutoFit/>
          </a:bodyPr>
          <a:lstStyle/>
          <a:p>
            <a:pPr lvl="0" algn="just">
              <a:defRPr/>
            </a:pPr>
            <a:r>
              <a:rPr lang="en-US" sz="3200" b="1" dirty="0">
                <a:solidFill>
                  <a:srgbClr val="FF0000"/>
                </a:solidFill>
                <a:latin typeface="Times New Roman" panose="02020603050405020304" pitchFamily="18" charset="0"/>
                <a:ea typeface="黑体"/>
                <a:cs typeface="Times New Roman" panose="02020603050405020304" pitchFamily="18" charset="0"/>
              </a:rPr>
              <a:t>=</a:t>
            </a:r>
            <a:r>
              <a:rPr lang="vi-VN" sz="3200" b="1" dirty="0">
                <a:solidFill>
                  <a:srgbClr val="FF0000"/>
                </a:solidFill>
                <a:latin typeface="Times New Roman" panose="02020603050405020304" pitchFamily="18" charset="0"/>
                <a:ea typeface="黑体"/>
                <a:cs typeface="Times New Roman" panose="02020603050405020304" pitchFamily="18" charset="0"/>
              </a:rPr>
              <a:t>&gt; </a:t>
            </a:r>
            <a:r>
              <a:rPr lang="vi-VN" sz="3200" b="1" dirty="0">
                <a:solidFill>
                  <a:srgbClr val="002060"/>
                </a:solidFill>
                <a:latin typeface="Times New Roman" panose="02020603050405020304" pitchFamily="18" charset="0"/>
                <a:ea typeface="黑体"/>
                <a:cs typeface="Times New Roman" panose="02020603050405020304" pitchFamily="18" charset="0"/>
              </a:rPr>
              <a:t>"Thời cơ ngàn năm có một” cho tổng khởi nghĩa giành chính quyền xuất hiện.</a:t>
            </a:r>
          </a:p>
        </p:txBody>
      </p:sp>
    </p:spTree>
    <p:extLst>
      <p:ext uri="{BB962C8B-B14F-4D97-AF65-F5344CB8AC3E}">
        <p14:creationId xmlns:p14="http://schemas.microsoft.com/office/powerpoint/2010/main" val="218102523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barn(inVertical)">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grpSp>
        <p:nvGrpSpPr>
          <p:cNvPr id="11" name="Group 10">
            <a:extLst>
              <a:ext uri="{FF2B5EF4-FFF2-40B4-BE49-F238E27FC236}">
                <a16:creationId xmlns:a16="http://schemas.microsoft.com/office/drawing/2014/main" id="{3820CB9A-D774-8295-C97D-2B9961A5D19B}"/>
              </a:ext>
            </a:extLst>
          </p:cNvPr>
          <p:cNvGrpSpPr/>
          <p:nvPr/>
        </p:nvGrpSpPr>
        <p:grpSpPr>
          <a:xfrm>
            <a:off x="-155026" y="0"/>
            <a:ext cx="11805387" cy="713984"/>
            <a:chOff x="-134488" y="0"/>
            <a:chExt cx="11805387" cy="848628"/>
          </a:xfrm>
        </p:grpSpPr>
        <p:sp>
          <p:nvSpPr>
            <p:cNvPr id="5" name="Arrow: Pentagon 4">
              <a:extLst>
                <a:ext uri="{FF2B5EF4-FFF2-40B4-BE49-F238E27FC236}">
                  <a16:creationId xmlns:a16="http://schemas.microsoft.com/office/drawing/2014/main" id="{839EEED6-6039-AC4D-5FA1-802E8AAAD6EA}"/>
                </a:ext>
              </a:extLst>
            </p:cNvPr>
            <p:cNvSpPr/>
            <p:nvPr/>
          </p:nvSpPr>
          <p:spPr>
            <a:xfrm>
              <a:off x="0" y="0"/>
              <a:ext cx="11472999" cy="848628"/>
            </a:xfrm>
            <a:prstGeom prst="homePlate">
              <a:avLst/>
            </a:prstGeom>
            <a:solidFill>
              <a:schemeClr val="accent4"/>
            </a:solidFill>
            <a:ln w="3810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8CC63F"/>
                </a:solidFill>
                <a:effectLst/>
                <a:uLnTx/>
                <a:uFillTx/>
                <a:latin typeface="Arial"/>
                <a:ea typeface="+mn-ea"/>
                <a:cs typeface="+mn-cs"/>
              </a:endParaRPr>
            </a:p>
          </p:txBody>
        </p:sp>
        <p:sp>
          <p:nvSpPr>
            <p:cNvPr id="7" name="TextBox 6">
              <a:extLst>
                <a:ext uri="{FF2B5EF4-FFF2-40B4-BE49-F238E27FC236}">
                  <a16:creationId xmlns:a16="http://schemas.microsoft.com/office/drawing/2014/main" id="{23DE485B-7D06-43AF-44AF-30E46504D788}"/>
                </a:ext>
              </a:extLst>
            </p:cNvPr>
            <p:cNvSpPr txBox="1"/>
            <p:nvPr/>
          </p:nvSpPr>
          <p:spPr>
            <a:xfrm>
              <a:off x="-134488" y="130226"/>
              <a:ext cx="11805387" cy="69505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BÀI 6: </a:t>
              </a:r>
              <a:r>
                <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CÁCH MẠNG THÁNG TÁM NĂM 1945 </a:t>
              </a:r>
            </a:p>
          </p:txBody>
        </p:sp>
      </p:grpSp>
      <p:sp>
        <p:nvSpPr>
          <p:cNvPr id="18" name="TextBox 17">
            <a:extLst>
              <a:ext uri="{FF2B5EF4-FFF2-40B4-BE49-F238E27FC236}">
                <a16:creationId xmlns:a16="http://schemas.microsoft.com/office/drawing/2014/main" id="{FE58D306-C83D-F560-0674-40B3CBD651FB}"/>
              </a:ext>
            </a:extLst>
          </p:cNvPr>
          <p:cNvSpPr txBox="1"/>
          <p:nvPr/>
        </p:nvSpPr>
        <p:spPr>
          <a:xfrm>
            <a:off x="-20538" y="851857"/>
            <a:ext cx="5078313"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2. </a:t>
            </a: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Diễn biến chính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a:t>
            </a:r>
            <a:endPar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endParaRP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pic>
        <p:nvPicPr>
          <p:cNvPr id="9" name="Picture 8">
            <a:extLst>
              <a:ext uri="{FF2B5EF4-FFF2-40B4-BE49-F238E27FC236}">
                <a16:creationId xmlns:a16="http://schemas.microsoft.com/office/drawing/2014/main" id="{6DBBBCB9-113F-9939-19D9-967F25A03AE9}"/>
              </a:ext>
            </a:extLst>
          </p:cNvPr>
          <p:cNvPicPr>
            <a:picLocks noChangeAspect="1"/>
          </p:cNvPicPr>
          <p:nvPr/>
        </p:nvPicPr>
        <p:blipFill rotWithShape="1">
          <a:blip r:embed="rId5"/>
          <a:srcRect t="37094"/>
          <a:stretch/>
        </p:blipFill>
        <p:spPr>
          <a:xfrm>
            <a:off x="5705782" y="2992701"/>
            <a:ext cx="6486218" cy="4080213"/>
          </a:xfrm>
          <a:prstGeom prst="rect">
            <a:avLst/>
          </a:prstGeom>
        </p:spPr>
      </p:pic>
    </p:spTree>
    <p:extLst>
      <p:ext uri="{BB962C8B-B14F-4D97-AF65-F5344CB8AC3E}">
        <p14:creationId xmlns:p14="http://schemas.microsoft.com/office/powerpoint/2010/main" val="37758572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9529" y="114300"/>
            <a:ext cx="11569096" cy="6457949"/>
          </a:xfrm>
          <a:prstGeom prst="rect">
            <a:avLst/>
          </a:prstGeom>
        </p:spPr>
      </p:pic>
    </p:spTree>
    <p:extLst>
      <p:ext uri="{BB962C8B-B14F-4D97-AF65-F5344CB8AC3E}">
        <p14:creationId xmlns:p14="http://schemas.microsoft.com/office/powerpoint/2010/main" val="1729420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t1s.com - Phim tài liệu  Cuộc Cách Mạng Tháng 8 1945">
            <a:hlinkClick r:id="" action="ppaction://media"/>
            <a:extLst>
              <a:ext uri="{FF2B5EF4-FFF2-40B4-BE49-F238E27FC236}">
                <a16:creationId xmlns:a16="http://schemas.microsoft.com/office/drawing/2014/main" id="{833B5BB5-33D4-72C8-04E8-6993B4B279E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
            <a:ext cx="12192000" cy="6924675"/>
          </a:xfrm>
          <a:prstGeom prst="rect">
            <a:avLst/>
          </a:prstGeom>
        </p:spPr>
      </p:pic>
    </p:spTree>
    <p:extLst>
      <p:ext uri="{BB962C8B-B14F-4D97-AF65-F5344CB8AC3E}">
        <p14:creationId xmlns:p14="http://schemas.microsoft.com/office/powerpoint/2010/main" val="34048009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38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Cách mạng Tháng Tám tại cố đô Huế: Khí thế những ngày mùa thu lịch sử - Ảnh 4">
            <a:extLst>
              <a:ext uri="{FF2B5EF4-FFF2-40B4-BE49-F238E27FC236}">
                <a16:creationId xmlns:a16="http://schemas.microsoft.com/office/drawing/2014/main" id="{1B942CED-DF8A-8843-8082-0CDFFEF5D1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0251" y="3428999"/>
            <a:ext cx="6381749" cy="34957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CDCA1C5-2124-65DA-598E-79CD681E5CE2}"/>
              </a:ext>
            </a:extLst>
          </p:cNvPr>
          <p:cNvPicPr>
            <a:picLocks noChangeAspect="1"/>
          </p:cNvPicPr>
          <p:nvPr/>
        </p:nvPicPr>
        <p:blipFill>
          <a:blip r:embed="rId3"/>
          <a:stretch>
            <a:fillRect/>
          </a:stretch>
        </p:blipFill>
        <p:spPr>
          <a:xfrm>
            <a:off x="1380335" y="-1733722"/>
            <a:ext cx="9431329" cy="1981372"/>
          </a:xfrm>
          <a:prstGeom prst="rect">
            <a:avLst/>
          </a:prstGeom>
        </p:spPr>
      </p:pic>
      <p:pic>
        <p:nvPicPr>
          <p:cNvPr id="7" name="Picture 6">
            <a:extLst>
              <a:ext uri="{FF2B5EF4-FFF2-40B4-BE49-F238E27FC236}">
                <a16:creationId xmlns:a16="http://schemas.microsoft.com/office/drawing/2014/main" id="{ADA6DFB4-8D3B-0247-D7E8-3D7F79F1B271}"/>
              </a:ext>
            </a:extLst>
          </p:cNvPr>
          <p:cNvPicPr>
            <a:picLocks noChangeAspect="1"/>
          </p:cNvPicPr>
          <p:nvPr/>
        </p:nvPicPr>
        <p:blipFill>
          <a:blip r:embed="rId4"/>
          <a:stretch>
            <a:fillRect/>
          </a:stretch>
        </p:blipFill>
        <p:spPr>
          <a:xfrm>
            <a:off x="5810251" y="1"/>
            <a:ext cx="6381749" cy="3276600"/>
          </a:xfrm>
          <a:prstGeom prst="rect">
            <a:avLst/>
          </a:prstGeom>
        </p:spPr>
      </p:pic>
      <p:sp>
        <p:nvSpPr>
          <p:cNvPr id="8" name="TextBox 7">
            <a:extLst>
              <a:ext uri="{FF2B5EF4-FFF2-40B4-BE49-F238E27FC236}">
                <a16:creationId xmlns:a16="http://schemas.microsoft.com/office/drawing/2014/main" id="{8F6D8C0C-1635-E36F-7411-5503A85753AC}"/>
              </a:ext>
            </a:extLst>
          </p:cNvPr>
          <p:cNvSpPr txBox="1"/>
          <p:nvPr/>
        </p:nvSpPr>
        <p:spPr>
          <a:xfrm>
            <a:off x="-161924" y="268664"/>
            <a:ext cx="5881688" cy="2308324"/>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vi-VN"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Việc giành chính quyền ở Hà Nội</a:t>
            </a:r>
            <a:r>
              <a:rPr kumimoji="0" lang="en-US"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a:t>
            </a:r>
            <a:r>
              <a:rPr kumimoji="0" lang="vi-VN"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H</a:t>
            </a:r>
            <a:r>
              <a:rPr kumimoji="0" lang="vi-VN"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uế</a:t>
            </a:r>
            <a:r>
              <a:rPr kumimoji="0" lang="en-US"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a:t>
            </a:r>
            <a:r>
              <a:rPr kumimoji="0" lang="vi-VN"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 Sài Gòn có tác động như thế nào đối với cả nước</a:t>
            </a:r>
            <a:r>
              <a:rPr kumimoji="0" lang="en-US"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a:t>
            </a:r>
            <a:endParaRPr kumimoji="0" lang="vi-VN" sz="36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endParaRPr>
          </a:p>
        </p:txBody>
      </p:sp>
      <p:sp>
        <p:nvSpPr>
          <p:cNvPr id="9" name="TextBox 8">
            <a:extLst>
              <a:ext uri="{FF2B5EF4-FFF2-40B4-BE49-F238E27FC236}">
                <a16:creationId xmlns:a16="http://schemas.microsoft.com/office/drawing/2014/main" id="{2D61129E-270E-BD85-407D-C2D6D191D826}"/>
              </a:ext>
            </a:extLst>
          </p:cNvPr>
          <p:cNvSpPr txBox="1"/>
          <p:nvPr/>
        </p:nvSpPr>
        <p:spPr>
          <a:xfrm>
            <a:off x="-71436" y="3891261"/>
            <a:ext cx="5791200" cy="1938992"/>
          </a:xfrm>
          <a:prstGeom prst="rect">
            <a:avLst/>
          </a:prstGeom>
          <a:noFill/>
        </p:spPr>
        <p:txBody>
          <a:bodyPr wrap="square">
            <a:spAutoFit/>
          </a:bodyPr>
          <a:lstStyle/>
          <a:p>
            <a:pPr lvl="0" algn="ctr">
              <a:defRPr/>
            </a:pPr>
            <a:r>
              <a:rPr lang="en-US" sz="4000">
                <a:solidFill>
                  <a:srgbClr val="0070C0"/>
                </a:solidFill>
                <a:latin typeface="Times New Roman" panose="02020603050405020304" pitchFamily="18" charset="0"/>
                <a:ea typeface="黑体"/>
                <a:cs typeface="Times New Roman" panose="02020603050405020304" pitchFamily="18" charset="0"/>
              </a:rPr>
              <a:t>C</a:t>
            </a:r>
            <a:r>
              <a:rPr lang="vi-VN" sz="4000">
                <a:solidFill>
                  <a:srgbClr val="0070C0"/>
                </a:solidFill>
                <a:latin typeface="Times New Roman" panose="02020603050405020304" pitchFamily="18" charset="0"/>
                <a:ea typeface="黑体"/>
                <a:cs typeface="Times New Roman" panose="02020603050405020304" pitchFamily="18" charset="0"/>
              </a:rPr>
              <a:t>ổ vũ nhân dân cả nước đứng lên Tổng khởi nghĩa giành chính quyền</a:t>
            </a:r>
          </a:p>
        </p:txBody>
      </p:sp>
    </p:spTree>
    <p:extLst>
      <p:ext uri="{BB962C8B-B14F-4D97-AF65-F5344CB8AC3E}">
        <p14:creationId xmlns:p14="http://schemas.microsoft.com/office/powerpoint/2010/main" val="14900036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9_8_1945 - MÙA THU CÁCH MẠNG _ VTV24 00_01_08-00_01_52">
            <a:hlinkClick r:id="" action="ppaction://media"/>
            <a:extLst>
              <a:ext uri="{FF2B5EF4-FFF2-40B4-BE49-F238E27FC236}">
                <a16:creationId xmlns:a16="http://schemas.microsoft.com/office/drawing/2014/main" id="{98D3EE1B-B719-5C2C-C689-E830CCB6C8F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1"/>
            <a:ext cx="12106274" cy="6791326"/>
          </a:xfrm>
          <a:prstGeom prst="rect">
            <a:avLst/>
          </a:prstGeom>
        </p:spPr>
      </p:pic>
      <p:pic>
        <p:nvPicPr>
          <p:cNvPr id="3" name="Picture 2">
            <a:extLst>
              <a:ext uri="{FF2B5EF4-FFF2-40B4-BE49-F238E27FC236}">
                <a16:creationId xmlns:a16="http://schemas.microsoft.com/office/drawing/2014/main" id="{F8E1F73B-40E0-CCF9-DFB5-E52AA59ED6BB}"/>
              </a:ext>
            </a:extLst>
          </p:cNvPr>
          <p:cNvPicPr>
            <a:picLocks noChangeAspect="1"/>
          </p:cNvPicPr>
          <p:nvPr/>
        </p:nvPicPr>
        <p:blipFill>
          <a:blip r:embed="rId5"/>
          <a:stretch>
            <a:fillRect/>
          </a:stretch>
        </p:blipFill>
        <p:spPr>
          <a:xfrm>
            <a:off x="1380335" y="-1733722"/>
            <a:ext cx="9431329" cy="1981372"/>
          </a:xfrm>
          <a:prstGeom prst="rect">
            <a:avLst/>
          </a:prstGeom>
        </p:spPr>
      </p:pic>
    </p:spTree>
    <p:extLst>
      <p:ext uri="{BB962C8B-B14F-4D97-AF65-F5344CB8AC3E}">
        <p14:creationId xmlns:p14="http://schemas.microsoft.com/office/powerpoint/2010/main" val="42431238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9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4D411004-F01B-DD34-F801-EC34DB59E872}"/>
              </a:ext>
            </a:extLst>
          </p:cNvPr>
          <p:cNvSpPr txBox="1"/>
          <p:nvPr/>
        </p:nvSpPr>
        <p:spPr>
          <a:xfrm>
            <a:off x="5972175" y="540335"/>
            <a:ext cx="5791200" cy="2062103"/>
          </a:xfrm>
          <a:prstGeom prst="rect">
            <a:avLst/>
          </a:prstGeom>
          <a:noFill/>
        </p:spPr>
        <p:txBody>
          <a:bodyPr wrap="square">
            <a:spAutoFit/>
          </a:bodyPr>
          <a:lstStyle/>
          <a:p>
            <a:pPr marL="457200" lvl="0" indent="-457200" algn="just">
              <a:buFont typeface="Wingdings" panose="05000000000000000000" pitchFamily="2" charset="2"/>
              <a:buChar char="ü"/>
              <a:defRPr/>
            </a:pPr>
            <a:r>
              <a:rPr lang="en-US" sz="3200">
                <a:solidFill>
                  <a:srgbClr val="FF0000"/>
                </a:solidFill>
                <a:latin typeface="Times New Roman" panose="02020603050405020304" pitchFamily="18" charset="0"/>
                <a:ea typeface="黑体"/>
                <a:cs typeface="Times New Roman" panose="02020603050405020304" pitchFamily="18" charset="0"/>
              </a:rPr>
              <a:t>S</a:t>
            </a:r>
            <a:r>
              <a:rPr lang="vi-VN" sz="3200">
                <a:solidFill>
                  <a:srgbClr val="FF0000"/>
                </a:solidFill>
                <a:latin typeface="Times New Roman" panose="02020603050405020304" pitchFamily="18" charset="0"/>
                <a:ea typeface="黑体"/>
                <a:cs typeface="Times New Roman" panose="02020603050405020304" pitchFamily="18" charset="0"/>
              </a:rPr>
              <a:t>ự ki</a:t>
            </a:r>
            <a:r>
              <a:rPr lang="en-US" sz="3200">
                <a:solidFill>
                  <a:srgbClr val="FF0000"/>
                </a:solidFill>
                <a:latin typeface="Times New Roman" panose="02020603050405020304" pitchFamily="18" charset="0"/>
                <a:ea typeface="黑体"/>
                <a:cs typeface="Times New Roman" panose="02020603050405020304" pitchFamily="18" charset="0"/>
              </a:rPr>
              <a:t>ệ</a:t>
            </a:r>
            <a:r>
              <a:rPr lang="vi-VN" sz="3200">
                <a:solidFill>
                  <a:srgbClr val="FF0000"/>
                </a:solidFill>
                <a:latin typeface="Times New Roman" panose="02020603050405020304" pitchFamily="18" charset="0"/>
                <a:ea typeface="黑体"/>
                <a:cs typeface="Times New Roman" panose="02020603050405020304" pitchFamily="18" charset="0"/>
              </a:rPr>
              <a:t>n ngày chủ tịch Hồ Chí Minh đọc tuyên ngôn độc lập tại quảng trường </a:t>
            </a:r>
            <a:r>
              <a:rPr lang="en-US" sz="3200">
                <a:solidFill>
                  <a:srgbClr val="FF0000"/>
                </a:solidFill>
                <a:latin typeface="Times New Roman" panose="02020603050405020304" pitchFamily="18" charset="0"/>
                <a:ea typeface="黑体"/>
                <a:cs typeface="Times New Roman" panose="02020603050405020304" pitchFamily="18" charset="0"/>
              </a:rPr>
              <a:t>Ba</a:t>
            </a:r>
            <a:r>
              <a:rPr lang="vi-VN" sz="3200">
                <a:solidFill>
                  <a:srgbClr val="FF0000"/>
                </a:solidFill>
                <a:latin typeface="Times New Roman" panose="02020603050405020304" pitchFamily="18" charset="0"/>
                <a:ea typeface="黑体"/>
                <a:cs typeface="Times New Roman" panose="02020603050405020304" pitchFamily="18" charset="0"/>
              </a:rPr>
              <a:t> </a:t>
            </a:r>
            <a:r>
              <a:rPr lang="en-US" sz="3200">
                <a:solidFill>
                  <a:srgbClr val="FF0000"/>
                </a:solidFill>
                <a:latin typeface="Times New Roman" panose="02020603050405020304" pitchFamily="18" charset="0"/>
                <a:ea typeface="黑体"/>
                <a:cs typeface="Times New Roman" panose="02020603050405020304" pitchFamily="18" charset="0"/>
              </a:rPr>
              <a:t>Đ</a:t>
            </a:r>
            <a:r>
              <a:rPr lang="vi-VN" sz="3200">
                <a:solidFill>
                  <a:srgbClr val="FF0000"/>
                </a:solidFill>
                <a:latin typeface="Times New Roman" panose="02020603050405020304" pitchFamily="18" charset="0"/>
                <a:ea typeface="黑体"/>
                <a:cs typeface="Times New Roman" panose="02020603050405020304" pitchFamily="18" charset="0"/>
              </a:rPr>
              <a:t>ình nói lên điều gì</a:t>
            </a:r>
            <a:r>
              <a:rPr lang="en-US" sz="3200">
                <a:solidFill>
                  <a:srgbClr val="FF0000"/>
                </a:solidFill>
                <a:latin typeface="Times New Roman" panose="02020603050405020304" pitchFamily="18" charset="0"/>
                <a:ea typeface="黑体"/>
                <a:cs typeface="Times New Roman" panose="02020603050405020304" pitchFamily="18" charset="0"/>
              </a:rPr>
              <a:t>?</a:t>
            </a:r>
            <a:endParaRPr lang="vi-VN" sz="3200">
              <a:solidFill>
                <a:srgbClr val="FF0000"/>
              </a:solidFill>
              <a:latin typeface="Times New Roman" panose="02020603050405020304" pitchFamily="18" charset="0"/>
              <a:ea typeface="黑体"/>
              <a:cs typeface="Times New Roman" panose="02020603050405020304" pitchFamily="18" charset="0"/>
            </a:endParaRPr>
          </a:p>
        </p:txBody>
      </p:sp>
      <p:pic>
        <p:nvPicPr>
          <p:cNvPr id="2" name="Picture 1">
            <a:extLst>
              <a:ext uri="{FF2B5EF4-FFF2-40B4-BE49-F238E27FC236}">
                <a16:creationId xmlns:a16="http://schemas.microsoft.com/office/drawing/2014/main" id="{906A3FCF-F2DF-FFDE-9062-767A0DBCDDAB}"/>
              </a:ext>
            </a:extLst>
          </p:cNvPr>
          <p:cNvPicPr>
            <a:picLocks noChangeAspect="1"/>
          </p:cNvPicPr>
          <p:nvPr/>
        </p:nvPicPr>
        <p:blipFill>
          <a:blip r:embed="rId2"/>
          <a:stretch>
            <a:fillRect/>
          </a:stretch>
        </p:blipFill>
        <p:spPr>
          <a:xfrm>
            <a:off x="609600" y="400049"/>
            <a:ext cx="5486400" cy="6048375"/>
          </a:xfrm>
          <a:prstGeom prst="roundRect">
            <a:avLst/>
          </a:prstGeom>
        </p:spPr>
      </p:pic>
      <p:pic>
        <p:nvPicPr>
          <p:cNvPr id="3" name="Picture 2">
            <a:extLst>
              <a:ext uri="{FF2B5EF4-FFF2-40B4-BE49-F238E27FC236}">
                <a16:creationId xmlns:a16="http://schemas.microsoft.com/office/drawing/2014/main" id="{86E83AE8-740E-88EE-7799-CDF77551AA40}"/>
              </a:ext>
            </a:extLst>
          </p:cNvPr>
          <p:cNvPicPr>
            <a:picLocks noChangeAspect="1"/>
          </p:cNvPicPr>
          <p:nvPr/>
        </p:nvPicPr>
        <p:blipFill>
          <a:blip r:embed="rId3"/>
          <a:stretch>
            <a:fillRect/>
          </a:stretch>
        </p:blipFill>
        <p:spPr>
          <a:xfrm>
            <a:off x="1380335" y="-1733722"/>
            <a:ext cx="9431329" cy="1981372"/>
          </a:xfrm>
          <a:prstGeom prst="rect">
            <a:avLst/>
          </a:prstGeom>
        </p:spPr>
      </p:pic>
      <p:sp>
        <p:nvSpPr>
          <p:cNvPr id="4" name="TextBox 3">
            <a:extLst>
              <a:ext uri="{FF2B5EF4-FFF2-40B4-BE49-F238E27FC236}">
                <a16:creationId xmlns:a16="http://schemas.microsoft.com/office/drawing/2014/main" id="{F2D0DB05-3F00-FF3D-BFF8-762C995C8B01}"/>
              </a:ext>
            </a:extLst>
          </p:cNvPr>
          <p:cNvSpPr txBox="1"/>
          <p:nvPr/>
        </p:nvSpPr>
        <p:spPr>
          <a:xfrm>
            <a:off x="6034088" y="3224511"/>
            <a:ext cx="5791200" cy="2554545"/>
          </a:xfrm>
          <a:prstGeom prst="rect">
            <a:avLst/>
          </a:prstGeom>
          <a:noFill/>
        </p:spPr>
        <p:txBody>
          <a:bodyPr wrap="square">
            <a:spAutoFit/>
          </a:bodyPr>
          <a:lstStyle/>
          <a:p>
            <a:pPr lvl="0" algn="ctr">
              <a:defRPr/>
            </a:pPr>
            <a:r>
              <a:rPr lang="en-US" sz="4000">
                <a:solidFill>
                  <a:srgbClr val="0070C0"/>
                </a:solidFill>
                <a:latin typeface="Times New Roman" panose="02020603050405020304" pitchFamily="18" charset="0"/>
                <a:ea typeface="黑体"/>
                <a:cs typeface="Times New Roman" panose="02020603050405020304" pitchFamily="18" charset="0"/>
              </a:rPr>
              <a:t>T</a:t>
            </a:r>
            <a:r>
              <a:rPr lang="vi-VN" sz="4000">
                <a:solidFill>
                  <a:srgbClr val="0070C0"/>
                </a:solidFill>
                <a:latin typeface="Times New Roman" panose="02020603050405020304" pitchFamily="18" charset="0"/>
                <a:ea typeface="黑体"/>
                <a:cs typeface="Times New Roman" panose="02020603050405020304" pitchFamily="18" charset="0"/>
              </a:rPr>
              <a:t>uyên bố với thế giới nền độc lập dân tộc, khai sinh nước Việt Nam Dân chủ Cộng hoà. </a:t>
            </a:r>
          </a:p>
        </p:txBody>
      </p:sp>
    </p:spTree>
    <p:extLst>
      <p:ext uri="{BB962C8B-B14F-4D97-AF65-F5344CB8AC3E}">
        <p14:creationId xmlns:p14="http://schemas.microsoft.com/office/powerpoint/2010/main" val="42079715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uyên Ngôn Độc Lập 2-9-1945.mp4" descr="Tuyên Ngôn Độc Lập 2-9-1945.mp4">
            <a:hlinkClick r:id="" action="ppaction://media"/>
            <a:extLst>
              <a:ext uri="{FF2B5EF4-FFF2-40B4-BE49-F238E27FC236}">
                <a16:creationId xmlns:a16="http://schemas.microsoft.com/office/drawing/2014/main" id="{7BDB0CA2-0ECB-9B4B-BF87-E7F68FE976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400" y="-1"/>
            <a:ext cx="12217400" cy="6848475"/>
          </a:xfrm>
          <a:prstGeom prst="rect">
            <a:avLst/>
          </a:prstGeom>
        </p:spPr>
      </p:pic>
      <p:pic>
        <p:nvPicPr>
          <p:cNvPr id="3" name="Picture 2">
            <a:extLst>
              <a:ext uri="{FF2B5EF4-FFF2-40B4-BE49-F238E27FC236}">
                <a16:creationId xmlns:a16="http://schemas.microsoft.com/office/drawing/2014/main" id="{3ECDC1F8-21A1-76C4-18DA-8AE75C64EA53}"/>
              </a:ext>
            </a:extLst>
          </p:cNvPr>
          <p:cNvPicPr>
            <a:picLocks noChangeAspect="1"/>
          </p:cNvPicPr>
          <p:nvPr/>
        </p:nvPicPr>
        <p:blipFill>
          <a:blip r:embed="rId5"/>
          <a:stretch>
            <a:fillRect/>
          </a:stretch>
        </p:blipFill>
        <p:spPr>
          <a:xfrm>
            <a:off x="1380335" y="-1733722"/>
            <a:ext cx="9431329" cy="1981372"/>
          </a:xfrm>
          <a:prstGeom prst="rect">
            <a:avLst/>
          </a:prstGeom>
        </p:spPr>
      </p:pic>
    </p:spTree>
    <p:extLst>
      <p:ext uri="{BB962C8B-B14F-4D97-AF65-F5344CB8AC3E}">
        <p14:creationId xmlns:p14="http://schemas.microsoft.com/office/powerpoint/2010/main" val="39259970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3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4F1DC4EB-1999-5A43-A1C6-E0DD17261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6600" y="0"/>
            <a:ext cx="6375400" cy="6858000"/>
          </a:xfrm>
          <a:prstGeom prst="rect">
            <a:avLst/>
          </a:prstGeom>
          <a:noFill/>
          <a:ln w="38100">
            <a:solidFill>
              <a:schemeClr val="tx2"/>
            </a:solidFill>
            <a:miter lim="800000"/>
            <a:headEnd/>
            <a:tailEnd/>
          </a:ln>
          <a:extLst>
            <a:ext uri="{909E8E84-426E-40DD-AFC4-6F175D3DCCD1}">
              <a14:hiddenFill xmlns:a14="http://schemas.microsoft.com/office/drawing/2010/main">
                <a:solidFill>
                  <a:srgbClr val="FFFFFF"/>
                </a:solidFill>
              </a14:hiddenFill>
            </a:ext>
          </a:extLst>
        </p:spPr>
      </p:pic>
      <p:sp>
        <p:nvSpPr>
          <p:cNvPr id="4" name="Rounded Rectangle 3">
            <a:extLst>
              <a:ext uri="{FF2B5EF4-FFF2-40B4-BE49-F238E27FC236}">
                <a16:creationId xmlns:a16="http://schemas.microsoft.com/office/drawing/2014/main" id="{58D7F112-8C5C-E54C-8BFC-83C6F9BE7BE9}"/>
              </a:ext>
            </a:extLst>
          </p:cNvPr>
          <p:cNvSpPr/>
          <p:nvPr/>
        </p:nvSpPr>
        <p:spPr>
          <a:xfrm>
            <a:off x="5816599" y="6350000"/>
            <a:ext cx="6375401" cy="508000"/>
          </a:xfrm>
          <a:prstGeom prst="roundRect">
            <a:avLst/>
          </a:prstGeom>
          <a:solidFill>
            <a:srgbClr val="FEFE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VN" sz="28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Vua Bảo Đại thoái vị vào ngày 30/8/1945</a:t>
            </a:r>
          </a:p>
        </p:txBody>
      </p:sp>
      <p:sp>
        <p:nvSpPr>
          <p:cNvPr id="5" name="TextBox 4">
            <a:extLst>
              <a:ext uri="{FF2B5EF4-FFF2-40B4-BE49-F238E27FC236}">
                <a16:creationId xmlns:a16="http://schemas.microsoft.com/office/drawing/2014/main" id="{7070D785-7CDC-2993-D078-AD36EDA0BF84}"/>
              </a:ext>
            </a:extLst>
          </p:cNvPr>
          <p:cNvSpPr txBox="1"/>
          <p:nvPr/>
        </p:nvSpPr>
        <p:spPr>
          <a:xfrm>
            <a:off x="-137785" y="240090"/>
            <a:ext cx="5833736" cy="1569660"/>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3200">
                <a:solidFill>
                  <a:srgbClr val="FF0000"/>
                </a:solidFill>
                <a:latin typeface="Times New Roman" panose="02020603050405020304" pitchFamily="18" charset="0"/>
                <a:ea typeface="黑体"/>
                <a:cs typeface="Times New Roman" panose="02020603050405020304" pitchFamily="18" charset="0"/>
              </a:rPr>
              <a:t>S</a:t>
            </a:r>
            <a:r>
              <a:rPr kumimoji="0" lang="vi-VN" sz="32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ự kiện Vua Bảo Đại thoái vị trao ấn kiếm cho đại diện chính phủ có ý nghĩa như thế nào</a:t>
            </a:r>
            <a:r>
              <a:rPr kumimoji="0" lang="en-US" sz="32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a:t>
            </a:r>
            <a:endParaRPr kumimoji="0" lang="vi-VN" sz="3200"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endParaRPr>
          </a:p>
        </p:txBody>
      </p:sp>
      <p:sp>
        <p:nvSpPr>
          <p:cNvPr id="6" name="TextBox 5">
            <a:extLst>
              <a:ext uri="{FF2B5EF4-FFF2-40B4-BE49-F238E27FC236}">
                <a16:creationId xmlns:a16="http://schemas.microsoft.com/office/drawing/2014/main" id="{04B4C198-F168-C51D-DFC3-1FB2AC40FA0B}"/>
              </a:ext>
            </a:extLst>
          </p:cNvPr>
          <p:cNvSpPr txBox="1"/>
          <p:nvPr/>
        </p:nvSpPr>
        <p:spPr>
          <a:xfrm>
            <a:off x="0" y="3138786"/>
            <a:ext cx="5791200" cy="1938992"/>
          </a:xfrm>
          <a:prstGeom prst="rect">
            <a:avLst/>
          </a:prstGeom>
          <a:noFill/>
        </p:spPr>
        <p:txBody>
          <a:bodyPr wrap="square">
            <a:spAutoFit/>
          </a:bodyPr>
          <a:lstStyle/>
          <a:p>
            <a:pPr lvl="0" algn="ctr">
              <a:defRPr/>
            </a:pPr>
            <a:r>
              <a:rPr lang="en-US" sz="4000">
                <a:solidFill>
                  <a:srgbClr val="0070C0"/>
                </a:solidFill>
                <a:latin typeface="Times New Roman" panose="02020603050405020304" pitchFamily="18" charset="0"/>
                <a:ea typeface="黑体"/>
                <a:cs typeface="Times New Roman" panose="02020603050405020304" pitchFamily="18" charset="0"/>
              </a:rPr>
              <a:t>Chấm dứt vĩnh viễn sự tồn tại của chế độ quân chủ ở Việt Nam</a:t>
            </a:r>
            <a:endParaRPr lang="vi-VN" sz="4000">
              <a:solidFill>
                <a:srgbClr val="0070C0"/>
              </a:solidFill>
              <a:latin typeface="Times New Roman" panose="02020603050405020304" pitchFamily="18" charset="0"/>
              <a:ea typeface="黑体"/>
              <a:cs typeface="Times New Roman" panose="02020603050405020304" pitchFamily="18" charset="0"/>
            </a:endParaRPr>
          </a:p>
        </p:txBody>
      </p:sp>
    </p:spTree>
    <p:extLst>
      <p:ext uri="{BB962C8B-B14F-4D97-AF65-F5344CB8AC3E}">
        <p14:creationId xmlns:p14="http://schemas.microsoft.com/office/powerpoint/2010/main" val="38121993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sp>
        <p:nvSpPr>
          <p:cNvPr id="18" name="TextBox 17">
            <a:extLst>
              <a:ext uri="{FF2B5EF4-FFF2-40B4-BE49-F238E27FC236}">
                <a16:creationId xmlns:a16="http://schemas.microsoft.com/office/drawing/2014/main" id="{FE58D306-C83D-F560-0674-40B3CBD651FB}"/>
              </a:ext>
            </a:extLst>
          </p:cNvPr>
          <p:cNvSpPr txBox="1"/>
          <p:nvPr/>
        </p:nvSpPr>
        <p:spPr>
          <a:xfrm>
            <a:off x="90920" y="194925"/>
            <a:ext cx="4040088"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2. </a:t>
            </a: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Diễn biến chính</a:t>
            </a: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0206" y="-195535"/>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sp>
        <p:nvSpPr>
          <p:cNvPr id="3" name="TextBox 2">
            <a:extLst>
              <a:ext uri="{FF2B5EF4-FFF2-40B4-BE49-F238E27FC236}">
                <a16:creationId xmlns:a16="http://schemas.microsoft.com/office/drawing/2014/main" id="{679E1C78-BEC8-B0B3-25E6-897B62741DBA}"/>
              </a:ext>
            </a:extLst>
          </p:cNvPr>
          <p:cNvSpPr txBox="1"/>
          <p:nvPr/>
        </p:nvSpPr>
        <p:spPr>
          <a:xfrm>
            <a:off x="90920" y="862903"/>
            <a:ext cx="12026968" cy="4832092"/>
          </a:xfrm>
          <a:prstGeom prst="rect">
            <a:avLst/>
          </a:prstGeom>
          <a:noFill/>
        </p:spPr>
        <p:txBody>
          <a:bodyPr wrap="square">
            <a:spAutoFit/>
          </a:bodyPr>
          <a:lstStyle/>
          <a:p>
            <a:pPr lvl="0" algn="just">
              <a:defRPr/>
            </a:pPr>
            <a:r>
              <a:rPr kumimoji="0" lang="en-US" sz="2800" i="0" u="none" strike="noStrike" kern="1200" cap="none" spc="0" normalizeH="0" baseline="0" noProof="0" dirty="0">
                <a:ln>
                  <a:noFill/>
                </a:ln>
                <a:solidFill>
                  <a:schemeClr val="accent5">
                    <a:lumMod val="10000"/>
                  </a:schemeClr>
                </a:solidFill>
                <a:effectLst/>
                <a:uLnTx/>
                <a:uFillTx/>
                <a:latin typeface="Times New Roman" panose="02020603050405020304" pitchFamily="18" charset="0"/>
                <a:ea typeface="黑体"/>
                <a:cs typeface="Times New Roman" panose="02020603050405020304" pitchFamily="18" charset="0"/>
              </a:rPr>
              <a:t>- </a:t>
            </a:r>
            <a:r>
              <a:rPr lang="vi-VN" sz="2800" dirty="0">
                <a:solidFill>
                  <a:schemeClr val="accent5">
                    <a:lumMod val="10000"/>
                  </a:schemeClr>
                </a:solidFill>
                <a:latin typeface="Times New Roman" panose="02020603050405020304" pitchFamily="18" charset="0"/>
                <a:ea typeface="黑体"/>
                <a:cs typeface="Times New Roman" panose="02020603050405020304" pitchFamily="18" charset="0"/>
              </a:rPr>
              <a:t> Ngày 18-8 - 1945, nhân dân </a:t>
            </a:r>
            <a:r>
              <a:rPr lang="vi-VN" sz="2800" b="1" dirty="0">
                <a:solidFill>
                  <a:schemeClr val="accent5">
                    <a:lumMod val="10000"/>
                  </a:schemeClr>
                </a:solidFill>
                <a:latin typeface="Times New Roman" panose="02020603050405020304" pitchFamily="18" charset="0"/>
                <a:ea typeface="黑体"/>
                <a:cs typeface="Times New Roman" panose="02020603050405020304" pitchFamily="18" charset="0"/>
              </a:rPr>
              <a:t>Bắc Giang, Hải Dương, Hà Tĩnh và Quảng Nam </a:t>
            </a:r>
            <a:r>
              <a:rPr lang="vi-VN" sz="2800" dirty="0">
                <a:solidFill>
                  <a:schemeClr val="accent5">
                    <a:lumMod val="10000"/>
                  </a:schemeClr>
                </a:solidFill>
                <a:latin typeface="Times New Roman" panose="02020603050405020304" pitchFamily="18" charset="0"/>
                <a:ea typeface="黑体"/>
                <a:cs typeface="Times New Roman" panose="02020603050405020304" pitchFamily="18" charset="0"/>
              </a:rPr>
              <a:t>đã giành chính quyền sớm nhất trong cả nước.</a:t>
            </a:r>
          </a:p>
          <a:p>
            <a:pPr lvl="0" algn="just">
              <a:defRPr/>
            </a:pP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a:t>
            </a:r>
            <a:r>
              <a:rPr lang="vi-VN" sz="2800" dirty="0">
                <a:solidFill>
                  <a:schemeClr val="accent5">
                    <a:lumMod val="10000"/>
                  </a:schemeClr>
                </a:solidFill>
                <a:latin typeface="Times New Roman" panose="02020603050405020304" pitchFamily="18" charset="0"/>
                <a:ea typeface="黑体"/>
                <a:cs typeface="Times New Roman" panose="02020603050405020304" pitchFamily="18" charset="0"/>
              </a:rPr>
              <a:t> Khởi nghĩa giành chính quyền ở các đô thị lớn: Hà Nội (19 – 8), Huế (23 – 8), Sài Gòn (25 – 8).</a:t>
            </a:r>
          </a:p>
          <a:p>
            <a:pPr lvl="0" algn="just">
              <a:defRPr/>
            </a:pP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2800" dirty="0" err="1">
                <a:solidFill>
                  <a:schemeClr val="accent5">
                    <a:lumMod val="10000"/>
                  </a:schemeClr>
                </a:solidFill>
                <a:latin typeface="Times New Roman" panose="02020603050405020304" pitchFamily="18" charset="0"/>
                <a:ea typeface="黑体"/>
                <a:cs typeface="Times New Roman" panose="02020603050405020304" pitchFamily="18" charset="0"/>
              </a:rPr>
              <a:t>Ngày</a:t>
            </a: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 28/8/1945 </a:t>
            </a:r>
            <a:r>
              <a:rPr lang="en-US" sz="2800" dirty="0" err="1">
                <a:solidFill>
                  <a:schemeClr val="accent5">
                    <a:lumMod val="10000"/>
                  </a:schemeClr>
                </a:solidFill>
                <a:latin typeface="Times New Roman" panose="02020603050405020304" pitchFamily="18" charset="0"/>
                <a:ea typeface="黑体"/>
                <a:cs typeface="Times New Roman" panose="02020603050405020304" pitchFamily="18" charset="0"/>
              </a:rPr>
              <a:t>hai</a:t>
            </a: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2800" dirty="0" err="1">
                <a:solidFill>
                  <a:schemeClr val="accent5">
                    <a:lumMod val="10000"/>
                  </a:schemeClr>
                </a:solidFill>
                <a:latin typeface="Times New Roman" panose="02020603050405020304" pitchFamily="18" charset="0"/>
                <a:ea typeface="黑体"/>
                <a:cs typeface="Times New Roman" panose="02020603050405020304" pitchFamily="18" charset="0"/>
              </a:rPr>
              <a:t>tỉnh</a:t>
            </a: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2800" dirty="0" err="1">
                <a:solidFill>
                  <a:schemeClr val="accent5">
                    <a:lumMod val="10000"/>
                  </a:schemeClr>
                </a:solidFill>
                <a:latin typeface="Times New Roman" panose="02020603050405020304" pitchFamily="18" charset="0"/>
                <a:ea typeface="黑体"/>
                <a:cs typeface="Times New Roman" panose="02020603050405020304" pitchFamily="18" charset="0"/>
              </a:rPr>
              <a:t>cuối</a:t>
            </a: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2800" dirty="0" err="1">
                <a:solidFill>
                  <a:schemeClr val="accent5">
                    <a:lumMod val="10000"/>
                  </a:schemeClr>
                </a:solidFill>
                <a:latin typeface="Times New Roman" panose="02020603050405020304" pitchFamily="18" charset="0"/>
                <a:ea typeface="黑体"/>
                <a:cs typeface="Times New Roman" panose="02020603050405020304" pitchFamily="18" charset="0"/>
              </a:rPr>
              <a:t>cùng</a:t>
            </a: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2800" dirty="0" err="1">
                <a:solidFill>
                  <a:schemeClr val="accent5">
                    <a:lumMod val="10000"/>
                  </a:schemeClr>
                </a:solidFill>
                <a:latin typeface="Times New Roman" panose="02020603050405020304" pitchFamily="18" charset="0"/>
                <a:ea typeface="黑体"/>
                <a:cs typeface="Times New Roman" panose="02020603050405020304" pitchFamily="18" charset="0"/>
              </a:rPr>
              <a:t>là</a:t>
            </a: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vi-VN" sz="2800" b="1">
                <a:solidFill>
                  <a:schemeClr val="accent5">
                    <a:lumMod val="10000"/>
                  </a:schemeClr>
                </a:solidFill>
                <a:latin typeface="Times New Roman" panose="02020603050405020304" pitchFamily="18" charset="0"/>
                <a:ea typeface="黑体"/>
                <a:cs typeface="Times New Roman" panose="02020603050405020304" pitchFamily="18" charset="0"/>
              </a:rPr>
              <a:t>Đồng </a:t>
            </a:r>
            <a:r>
              <a:rPr lang="vi-VN" sz="2800" b="1" dirty="0">
                <a:solidFill>
                  <a:schemeClr val="accent5">
                    <a:lumMod val="10000"/>
                  </a:schemeClr>
                </a:solidFill>
                <a:latin typeface="Times New Roman" panose="02020603050405020304" pitchFamily="18" charset="0"/>
                <a:ea typeface="黑体"/>
                <a:cs typeface="Times New Roman" panose="02020603050405020304" pitchFamily="18" charset="0"/>
              </a:rPr>
              <a:t>Nai Thượng và Hà Tiên </a:t>
            </a:r>
            <a:r>
              <a:rPr lang="vi-VN" sz="2800" dirty="0">
                <a:solidFill>
                  <a:schemeClr val="accent5">
                    <a:lumMod val="10000"/>
                  </a:schemeClr>
                </a:solidFill>
                <a:latin typeface="Times New Roman" panose="02020603050405020304" pitchFamily="18" charset="0"/>
                <a:ea typeface="黑体"/>
                <a:cs typeface="Times New Roman" panose="02020603050405020304" pitchFamily="18" charset="0"/>
              </a:rPr>
              <a:t>là hai địa phương giành </a:t>
            </a:r>
            <a:r>
              <a:rPr lang="vi-VN" sz="2800">
                <a:solidFill>
                  <a:schemeClr val="accent5">
                    <a:lumMod val="10000"/>
                  </a:schemeClr>
                </a:solidFill>
                <a:latin typeface="Times New Roman" panose="02020603050405020304" pitchFamily="18" charset="0"/>
                <a:ea typeface="黑体"/>
                <a:cs typeface="Times New Roman" panose="02020603050405020304" pitchFamily="18" charset="0"/>
              </a:rPr>
              <a:t>thắng lợi.</a:t>
            </a:r>
            <a:endParaRPr lang="vi-VN" sz="2800" dirty="0">
              <a:solidFill>
                <a:schemeClr val="accent5">
                  <a:lumMod val="10000"/>
                </a:schemeClr>
              </a:solidFill>
              <a:latin typeface="Times New Roman" panose="02020603050405020304" pitchFamily="18" charset="0"/>
              <a:ea typeface="黑体"/>
              <a:cs typeface="Times New Roman" panose="02020603050405020304" pitchFamily="18" charset="0"/>
            </a:endParaRPr>
          </a:p>
          <a:p>
            <a:pPr lvl="0" algn="just">
              <a:defRPr/>
            </a:pP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a:t>
            </a:r>
            <a:r>
              <a:rPr lang="vi-VN" sz="2800" dirty="0">
                <a:solidFill>
                  <a:schemeClr val="accent5">
                    <a:lumMod val="10000"/>
                  </a:schemeClr>
                </a:solidFill>
                <a:latin typeface="Times New Roman" panose="02020603050405020304" pitchFamily="18" charset="0"/>
                <a:ea typeface="黑体"/>
                <a:cs typeface="Times New Roman" panose="02020603050405020304" pitchFamily="18" charset="0"/>
              </a:rPr>
              <a:t> Ngày 30-8-1945, vua Bảo Đại tuyên bố thoái vị, chế độ </a:t>
            </a:r>
            <a:r>
              <a:rPr lang="vi-VN" sz="2800" b="1" dirty="0">
                <a:solidFill>
                  <a:schemeClr val="accent5">
                    <a:lumMod val="10000"/>
                  </a:schemeClr>
                </a:solidFill>
                <a:latin typeface="Times New Roman" panose="02020603050405020304" pitchFamily="18" charset="0"/>
                <a:ea typeface="黑体"/>
                <a:cs typeface="Times New Roman" panose="02020603050405020304" pitchFamily="18" charset="0"/>
              </a:rPr>
              <a:t>phong kiến Việt Nam hoàn toàn sụp đổ.</a:t>
            </a:r>
          </a:p>
          <a:p>
            <a:pPr lvl="0" algn="just">
              <a:defRPr/>
            </a:pPr>
            <a:r>
              <a:rPr lang="en-US" sz="2800" dirty="0">
                <a:solidFill>
                  <a:schemeClr val="accent5">
                    <a:lumMod val="10000"/>
                  </a:schemeClr>
                </a:solidFill>
                <a:latin typeface="Times New Roman" panose="02020603050405020304" pitchFamily="18" charset="0"/>
                <a:ea typeface="黑体"/>
                <a:cs typeface="Times New Roman" panose="02020603050405020304" pitchFamily="18" charset="0"/>
              </a:rPr>
              <a:t>-</a:t>
            </a:r>
            <a:r>
              <a:rPr lang="vi-VN" sz="2800" dirty="0">
                <a:solidFill>
                  <a:schemeClr val="accent5">
                    <a:lumMod val="10000"/>
                  </a:schemeClr>
                </a:solidFill>
                <a:latin typeface="Times New Roman" panose="02020603050405020304" pitchFamily="18" charset="0"/>
                <a:ea typeface="黑体"/>
                <a:cs typeface="Times New Roman" panose="02020603050405020304" pitchFamily="18" charset="0"/>
              </a:rPr>
              <a:t> Ngày 2-9-1945, Chủ tịch Hồ Chí Minh thay mặt Chính phủ lâm thời đọc Tuyên ngôn Độc lập, tuyên bố với nhân dân và thế giới sự ra đời của nước </a:t>
            </a:r>
            <a:r>
              <a:rPr lang="vi-VN" sz="2800" b="1" dirty="0">
                <a:solidFill>
                  <a:schemeClr val="accent5">
                    <a:lumMod val="10000"/>
                  </a:schemeClr>
                </a:solidFill>
                <a:latin typeface="Times New Roman" panose="02020603050405020304" pitchFamily="18" charset="0"/>
                <a:ea typeface="黑体"/>
                <a:cs typeface="Times New Roman" panose="02020603050405020304" pitchFamily="18" charset="0"/>
              </a:rPr>
              <a:t>Việt Nam Dân chủ Cộng hoà.</a:t>
            </a:r>
            <a:r>
              <a:rPr kumimoji="0" lang="en-US" sz="2800" b="1" i="0" u="none" strike="noStrike" kern="1200" cap="none" spc="0" normalizeH="0" baseline="0" noProof="0" dirty="0">
                <a:ln>
                  <a:noFill/>
                </a:ln>
                <a:solidFill>
                  <a:schemeClr val="accent5">
                    <a:lumMod val="10000"/>
                  </a:schemeClr>
                </a:solidFill>
                <a:effectLst/>
                <a:uLnTx/>
                <a:uFillTx/>
                <a:latin typeface="Times New Roman" panose="02020603050405020304" pitchFamily="18" charset="0"/>
                <a:ea typeface="黑体"/>
                <a:cs typeface="Times New Roman" panose="02020603050405020304" pitchFamily="18" charset="0"/>
              </a:rPr>
              <a:t> </a:t>
            </a:r>
            <a:endParaRPr kumimoji="0" lang="vi-VN" sz="2800" b="1" i="0" u="none" strike="noStrike" kern="1200" cap="none" spc="0" normalizeH="0" baseline="0" noProof="0" dirty="0">
              <a:ln>
                <a:noFill/>
              </a:ln>
              <a:solidFill>
                <a:schemeClr val="accent5">
                  <a:lumMod val="10000"/>
                </a:schemeClr>
              </a:solidFill>
              <a:effectLst/>
              <a:uLnTx/>
              <a:uFillTx/>
              <a:latin typeface="Times New Roman" panose="02020603050405020304" pitchFamily="18" charset="0"/>
              <a:ea typeface="黑体"/>
              <a:cs typeface="Times New Roman" panose="02020603050405020304" pitchFamily="18" charset="0"/>
            </a:endParaRPr>
          </a:p>
        </p:txBody>
      </p:sp>
    </p:spTree>
    <p:extLst>
      <p:ext uri="{BB962C8B-B14F-4D97-AF65-F5344CB8AC3E}">
        <p14:creationId xmlns:p14="http://schemas.microsoft.com/office/powerpoint/2010/main" val="24021488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2875" y="200025"/>
            <a:ext cx="7572375" cy="954107"/>
          </a:xfrm>
          <a:prstGeom prst="rect">
            <a:avLst/>
          </a:prstGeom>
          <a:noFill/>
        </p:spPr>
        <p:txBody>
          <a:bodyPr wrap="square" rtlCol="0">
            <a:spAutoFit/>
          </a:bodyPr>
          <a:lstStyle/>
          <a:p>
            <a:r>
              <a:rPr lang="en-US" sz="2800" b="1" dirty="0" err="1">
                <a:solidFill>
                  <a:schemeClr val="accent5">
                    <a:lumMod val="10000"/>
                  </a:schemeClr>
                </a:solidFill>
                <a:latin typeface="Times New Roman" panose="02020603050405020304" pitchFamily="18" charset="0"/>
                <a:cs typeface="Times New Roman" panose="02020603050405020304" pitchFamily="18" charset="0"/>
              </a:rPr>
              <a:t>Nhận</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xét</a:t>
            </a:r>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p>
          <a:p>
            <a:endParaRPr lang="en-US" sz="2800" dirty="0">
              <a:solidFill>
                <a:schemeClr val="accent5">
                  <a:lumMod val="10000"/>
                </a:schemeClr>
              </a:solidFill>
              <a:latin typeface="Times New Roman" panose="02020603050405020304" pitchFamily="18" charset="0"/>
              <a:cs typeface="Times New Roman" panose="02020603050405020304" pitchFamily="18" charset="0"/>
            </a:endParaRPr>
          </a:p>
        </p:txBody>
      </p:sp>
      <p:sp>
        <p:nvSpPr>
          <p:cNvPr id="5" name="TextBox 4"/>
          <p:cNvSpPr txBox="1"/>
          <p:nvPr/>
        </p:nvSpPr>
        <p:spPr>
          <a:xfrm>
            <a:off x="142875" y="846356"/>
            <a:ext cx="10444163" cy="523220"/>
          </a:xfrm>
          <a:prstGeom prst="rect">
            <a:avLst/>
          </a:prstGeom>
          <a:noFill/>
        </p:spPr>
        <p:txBody>
          <a:bodyPr wrap="square" rtlCol="0">
            <a:spAutoFit/>
          </a:bodyPr>
          <a:lstStyle/>
          <a:p>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Thời</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gian</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Nhanh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chóng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ít</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đổ</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máu</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từ</a:t>
            </a:r>
            <a:r>
              <a:rPr lang="en-US" sz="2800" b="1" dirty="0">
                <a:solidFill>
                  <a:schemeClr val="accent5">
                    <a:lumMod val="10000"/>
                  </a:schemeClr>
                </a:solidFill>
                <a:latin typeface="Times New Roman" panose="02020603050405020304" pitchFamily="18" charset="0"/>
                <a:cs typeface="Times New Roman" panose="02020603050405020304" pitchFamily="18" charset="0"/>
              </a:rPr>
              <a:t> 14-8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đến</a:t>
            </a:r>
            <a:r>
              <a:rPr lang="en-US" sz="2800" b="1" dirty="0">
                <a:solidFill>
                  <a:schemeClr val="accent5">
                    <a:lumMod val="10000"/>
                  </a:schemeClr>
                </a:solidFill>
                <a:latin typeface="Times New Roman" panose="02020603050405020304" pitchFamily="18" charset="0"/>
                <a:cs typeface="Times New Roman" panose="02020603050405020304" pitchFamily="18" charset="0"/>
              </a:rPr>
              <a:t> 28-8-1945)</a:t>
            </a:r>
          </a:p>
        </p:txBody>
      </p:sp>
      <p:sp>
        <p:nvSpPr>
          <p:cNvPr id="6" name="TextBox 5"/>
          <p:cNvSpPr txBox="1"/>
          <p:nvPr/>
        </p:nvSpPr>
        <p:spPr>
          <a:xfrm>
            <a:off x="142875" y="1454482"/>
            <a:ext cx="5972175" cy="523220"/>
          </a:xfrm>
          <a:prstGeom prst="rect">
            <a:avLst/>
          </a:prstGeom>
          <a:noFill/>
        </p:spPr>
        <p:txBody>
          <a:bodyPr wrap="square" rtlCol="0">
            <a:spAutoFit/>
          </a:bodyPr>
          <a:lstStyle/>
          <a:p>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Kẻ</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thù:Phát</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xít</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Nhật</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phong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kiến</a:t>
            </a:r>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p>
        </p:txBody>
      </p:sp>
      <p:sp>
        <p:nvSpPr>
          <p:cNvPr id="7" name="TextBox 6"/>
          <p:cNvSpPr txBox="1"/>
          <p:nvPr/>
        </p:nvSpPr>
        <p:spPr>
          <a:xfrm>
            <a:off x="142875" y="2155611"/>
            <a:ext cx="8086725" cy="523220"/>
          </a:xfrm>
          <a:prstGeom prst="rect">
            <a:avLst/>
          </a:prstGeom>
          <a:noFill/>
        </p:spPr>
        <p:txBody>
          <a:bodyPr wrap="square" rtlCol="0">
            <a:spAutoFit/>
          </a:bodyPr>
          <a:lstStyle/>
          <a:p>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Lãnh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đạo</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Đảng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cộng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sản</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Đông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Dương</a:t>
            </a:r>
            <a:endParaRPr lang="en-US" sz="2800" b="1" dirty="0">
              <a:solidFill>
                <a:schemeClr val="accent5">
                  <a:lumMod val="10000"/>
                </a:schemeClr>
              </a:solidFill>
              <a:latin typeface="Times New Roman" panose="02020603050405020304" pitchFamily="18" charset="0"/>
              <a:cs typeface="Times New Roman" panose="02020603050405020304" pitchFamily="18" charset="0"/>
            </a:endParaRPr>
          </a:p>
        </p:txBody>
      </p:sp>
      <p:sp>
        <p:nvSpPr>
          <p:cNvPr id="8" name="TextBox 7"/>
          <p:cNvSpPr txBox="1"/>
          <p:nvPr/>
        </p:nvSpPr>
        <p:spPr>
          <a:xfrm>
            <a:off x="142874" y="2934049"/>
            <a:ext cx="11772901" cy="954107"/>
          </a:xfrm>
          <a:prstGeom prst="rect">
            <a:avLst/>
          </a:prstGeom>
          <a:noFill/>
        </p:spPr>
        <p:txBody>
          <a:bodyPr wrap="square" rtlCol="0">
            <a:spAutoFit/>
          </a:bodyPr>
          <a:lstStyle/>
          <a:p>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Hình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thức</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đấu</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tranh:Đấu</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tranh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chính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trị</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kết</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hợp</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với</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khởi</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nghĩa</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vũ</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trang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giành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chính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quyền</a:t>
            </a:r>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p>
        </p:txBody>
      </p:sp>
      <p:sp>
        <p:nvSpPr>
          <p:cNvPr id="9" name="TextBox 8"/>
          <p:cNvSpPr txBox="1"/>
          <p:nvPr/>
        </p:nvSpPr>
        <p:spPr>
          <a:xfrm>
            <a:off x="142874" y="3981694"/>
            <a:ext cx="9529762" cy="523220"/>
          </a:xfrm>
          <a:prstGeom prst="rect">
            <a:avLst/>
          </a:prstGeom>
          <a:noFill/>
        </p:spPr>
        <p:txBody>
          <a:bodyPr wrap="square" rtlCol="0">
            <a:spAutoFit/>
          </a:bodyPr>
          <a:lstStyle/>
          <a:p>
            <a:r>
              <a:rPr lang="en-US" sz="2800" b="1" dirty="0">
                <a:solidFill>
                  <a:schemeClr val="accent5">
                    <a:lumMod val="10000"/>
                  </a:schemeClr>
                </a:solidFill>
                <a:latin typeface="Times New Roman" panose="02020603050405020304" pitchFamily="18" charset="0"/>
                <a:cs typeface="Times New Roman" panose="02020603050405020304" pitchFamily="18" charset="0"/>
              </a:rPr>
              <a:t>-</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Tính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chất</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Là</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cuộc</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cách</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mạng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giải</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phóng</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dân</a:t>
            </a:r>
            <a:r>
              <a:rPr lang="en-US" sz="2800" b="1" dirty="0">
                <a:solidFill>
                  <a:schemeClr val="accent5">
                    <a:lumMod val="10000"/>
                  </a:schemeClr>
                </a:solidFill>
                <a:latin typeface="Times New Roman" panose="02020603050405020304" pitchFamily="18" charset="0"/>
                <a:cs typeface="Times New Roman" panose="02020603050405020304" pitchFamily="18" charset="0"/>
              </a:rPr>
              <a:t> </a:t>
            </a:r>
            <a:r>
              <a:rPr lang="en-US" sz="2800" b="1" dirty="0" err="1">
                <a:solidFill>
                  <a:schemeClr val="accent5">
                    <a:lumMod val="10000"/>
                  </a:schemeClr>
                </a:solidFill>
                <a:latin typeface="Times New Roman" panose="02020603050405020304" pitchFamily="18" charset="0"/>
                <a:cs typeface="Times New Roman" panose="02020603050405020304" pitchFamily="18" charset="0"/>
              </a:rPr>
              <a:t>tộc</a:t>
            </a:r>
            <a:r>
              <a:rPr lang="en-US" sz="2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992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Effect transition="in" filter="fade">
                                      <p:cBhvr>
                                        <p:cTn id="31" dur="1000"/>
                                        <p:tgtEl>
                                          <p:spTgt spid="8">
                                            <p:txEl>
                                              <p:pRg st="0" end="0"/>
                                            </p:txEl>
                                          </p:spTgt>
                                        </p:tgtEl>
                                      </p:cBhvr>
                                    </p:animEffect>
                                    <p:anim calcmode="lin" valueType="num">
                                      <p:cBhvr>
                                        <p:cTn id="3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 calcmode="lin" valueType="num">
                                      <p:cBhvr additive="base">
                                        <p:cTn id="38"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sp>
        <p:nvSpPr>
          <p:cNvPr id="18" name="TextBox 17">
            <a:extLst>
              <a:ext uri="{FF2B5EF4-FFF2-40B4-BE49-F238E27FC236}">
                <a16:creationId xmlns:a16="http://schemas.microsoft.com/office/drawing/2014/main" id="{FE58D306-C83D-F560-0674-40B3CBD651FB}"/>
              </a:ext>
            </a:extLst>
          </p:cNvPr>
          <p:cNvSpPr txBox="1"/>
          <p:nvPr/>
        </p:nvSpPr>
        <p:spPr>
          <a:xfrm>
            <a:off x="150845" y="379669"/>
            <a:ext cx="11991741"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3. </a:t>
            </a: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Nguyên nhân thắng lợi</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ý nghĩa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lịch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黑体"/>
                <a:cs typeface="Times New Roman" panose="02020603050405020304" pitchFamily="18" charset="0"/>
              </a:rPr>
              <a:t>sử</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và bài học kinh nghiệm</a:t>
            </a: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296010" y="-1654140"/>
            <a:ext cx="9431329" cy="1981372"/>
          </a:xfrm>
          <a:prstGeom prst="rect">
            <a:avLst/>
          </a:prstGeom>
        </p:spPr>
      </p:pic>
      <p:pic>
        <p:nvPicPr>
          <p:cNvPr id="3" name="Picture 2">
            <a:extLst>
              <a:ext uri="{FF2B5EF4-FFF2-40B4-BE49-F238E27FC236}">
                <a16:creationId xmlns:a16="http://schemas.microsoft.com/office/drawing/2014/main" id="{94823A84-A2EF-2EDA-BE00-22CB62657828}"/>
              </a:ext>
            </a:extLst>
          </p:cNvPr>
          <p:cNvPicPr>
            <a:picLocks noChangeAspect="1"/>
          </p:cNvPicPr>
          <p:nvPr/>
        </p:nvPicPr>
        <p:blipFill>
          <a:blip r:embed="rId5"/>
          <a:stretch>
            <a:fillRect/>
          </a:stretch>
        </p:blipFill>
        <p:spPr>
          <a:xfrm>
            <a:off x="6610350" y="2098667"/>
            <a:ext cx="5416618" cy="4680444"/>
          </a:xfrm>
          <a:prstGeom prst="ellipse">
            <a:avLst/>
          </a:prstGeom>
        </p:spPr>
      </p:pic>
      <p:sp>
        <p:nvSpPr>
          <p:cNvPr id="12" name="TextBox 11">
            <a:extLst>
              <a:ext uri="{FF2B5EF4-FFF2-40B4-BE49-F238E27FC236}">
                <a16:creationId xmlns:a16="http://schemas.microsoft.com/office/drawing/2014/main" id="{661E02E5-A244-8893-6796-01E27E8AF996}"/>
              </a:ext>
            </a:extLst>
          </p:cNvPr>
          <p:cNvSpPr txBox="1"/>
          <p:nvPr/>
        </p:nvSpPr>
        <p:spPr>
          <a:xfrm>
            <a:off x="321247" y="1226744"/>
            <a:ext cx="5825468"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a. </a:t>
            </a: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Nguyên nhân thắng lợi</a:t>
            </a:r>
            <a:endParaRPr kumimoji="0" lang="en-US" sz="1800" b="0" i="0" u="none" strike="noStrike" kern="1200" cap="none" spc="0" normalizeH="0" baseline="0" noProof="0" dirty="0">
              <a:ln>
                <a:noFill/>
              </a:ln>
              <a:solidFill>
                <a:srgbClr val="E5F7B3"/>
              </a:solidFill>
              <a:effectLst/>
              <a:uLnTx/>
              <a:uFillTx/>
              <a:latin typeface="Arial"/>
              <a:ea typeface="+mn-ea"/>
              <a:cs typeface="+mn-cs"/>
            </a:endParaRPr>
          </a:p>
        </p:txBody>
      </p:sp>
    </p:spTree>
    <p:extLst>
      <p:ext uri="{BB962C8B-B14F-4D97-AF65-F5344CB8AC3E}">
        <p14:creationId xmlns:p14="http://schemas.microsoft.com/office/powerpoint/2010/main" val="319843252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7200" y="256056"/>
            <a:ext cx="11044238" cy="6207429"/>
          </a:xfrm>
          <a:prstGeom prst="rect">
            <a:avLst/>
          </a:prstGeom>
        </p:spPr>
      </p:pic>
      <p:sp>
        <p:nvSpPr>
          <p:cNvPr id="6" name="Rectangle 5"/>
          <p:cNvSpPr/>
          <p:nvPr/>
        </p:nvSpPr>
        <p:spPr>
          <a:xfrm>
            <a:off x="9001126" y="2314575"/>
            <a:ext cx="1900238" cy="457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200" b="1" dirty="0">
                <a:solidFill>
                  <a:schemeClr val="bg2"/>
                </a:solidFill>
                <a:latin typeface="Times New Roman" panose="02020603050405020304" pitchFamily="18" charset="0"/>
                <a:cs typeface="Times New Roman" panose="02020603050405020304" pitchFamily="18" charset="0"/>
              </a:rPr>
              <a:t>THẮNG LỢI</a:t>
            </a:r>
          </a:p>
        </p:txBody>
      </p:sp>
      <p:sp>
        <p:nvSpPr>
          <p:cNvPr id="7" name="Rectangle 6"/>
          <p:cNvSpPr/>
          <p:nvPr/>
        </p:nvSpPr>
        <p:spPr>
          <a:xfrm>
            <a:off x="6343652" y="2171699"/>
            <a:ext cx="2057400" cy="60007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000" b="1" dirty="0">
                <a:solidFill>
                  <a:schemeClr val="accent3"/>
                </a:solidFill>
                <a:latin typeface="Times New Roman" panose="02020603050405020304" pitchFamily="18" charset="0"/>
                <a:cs typeface="Times New Roman" panose="02020603050405020304" pitchFamily="18" charset="0"/>
              </a:rPr>
              <a:t>CHUẨN BỊ-CHỦ ĐỘNG</a:t>
            </a:r>
          </a:p>
        </p:txBody>
      </p:sp>
      <p:sp>
        <p:nvSpPr>
          <p:cNvPr id="2" name="TextBox 1"/>
          <p:cNvSpPr txBox="1"/>
          <p:nvPr/>
        </p:nvSpPr>
        <p:spPr>
          <a:xfrm>
            <a:off x="942975" y="5632488"/>
            <a:ext cx="10072688" cy="830997"/>
          </a:xfrm>
          <a:prstGeom prst="rect">
            <a:avLst/>
          </a:prstGeom>
          <a:noFill/>
        </p:spPr>
        <p:txBody>
          <a:bodyPr wrap="square" rtlCol="0">
            <a:spAutoFit/>
          </a:bodyPr>
          <a:lstStyle/>
          <a:p>
            <a:r>
              <a:rPr lang="en-US" sz="2400" dirty="0">
                <a:solidFill>
                  <a:schemeClr val="accent4">
                    <a:lumMod val="10000"/>
                  </a:schemeClr>
                </a:solidFill>
                <a:latin typeface="Times New Roman" panose="02020603050405020304" pitchFamily="18" charset="0"/>
                <a:cs typeface="Times New Roman" panose="02020603050405020304" pitchFamily="18" charset="0"/>
              </a:rPr>
              <a:t>-&gt;</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Nguyên</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nhân</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quan</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trọng</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nhất</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quyết</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định</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thắng</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lợi:Sự</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lãnh</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đạo</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của</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Đảng</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cộng</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sản</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Đông</a:t>
            </a:r>
            <a:r>
              <a:rPr lang="en-US" sz="2400" dirty="0">
                <a:solidFill>
                  <a:schemeClr val="accent4">
                    <a:lumMod val="10000"/>
                  </a:schemeClr>
                </a:solidFill>
                <a:latin typeface="Times New Roman" panose="02020603050405020304" pitchFamily="18" charset="0"/>
                <a:cs typeface="Times New Roman" panose="02020603050405020304" pitchFamily="18" charset="0"/>
              </a:rPr>
              <a:t> </a:t>
            </a:r>
            <a:r>
              <a:rPr lang="en-US" sz="2400" dirty="0" err="1">
                <a:solidFill>
                  <a:schemeClr val="accent4">
                    <a:lumMod val="10000"/>
                  </a:schemeClr>
                </a:solidFill>
                <a:latin typeface="Times New Roman" panose="02020603050405020304" pitchFamily="18" charset="0"/>
                <a:cs typeface="Times New Roman" panose="02020603050405020304" pitchFamily="18" charset="0"/>
              </a:rPr>
              <a:t>Dương</a:t>
            </a:r>
            <a:r>
              <a:rPr lang="en-US" sz="2400" dirty="0">
                <a:solidFill>
                  <a:schemeClr val="accent4">
                    <a:lumMod val="10000"/>
                  </a:schemeClr>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614607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sp>
        <p:nvSpPr>
          <p:cNvPr id="18" name="TextBox 17">
            <a:extLst>
              <a:ext uri="{FF2B5EF4-FFF2-40B4-BE49-F238E27FC236}">
                <a16:creationId xmlns:a16="http://schemas.microsoft.com/office/drawing/2014/main" id="{FE58D306-C83D-F560-0674-40B3CBD651FB}"/>
              </a:ext>
            </a:extLst>
          </p:cNvPr>
          <p:cNvSpPr txBox="1"/>
          <p:nvPr/>
        </p:nvSpPr>
        <p:spPr>
          <a:xfrm>
            <a:off x="187190" y="357578"/>
            <a:ext cx="11002863"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a. </a:t>
            </a: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Nguyên nhân thắng lợi</a:t>
            </a:r>
            <a:endParaRPr kumimoji="0" lang="en-US" b="0" i="0" u="none" strike="noStrike" kern="1200" cap="none" spc="0" normalizeH="0" baseline="0" noProof="0" dirty="0">
              <a:ln>
                <a:noFill/>
              </a:ln>
              <a:solidFill>
                <a:srgbClr val="E5F7B3"/>
              </a:solidFill>
              <a:effectLst/>
              <a:uLnTx/>
              <a:uFillTx/>
              <a:latin typeface="Arial"/>
              <a:ea typeface="+mn-ea"/>
              <a:cs typeface="+mn-cs"/>
            </a:endParaRP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0206" y="-195535"/>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sp>
        <p:nvSpPr>
          <p:cNvPr id="3" name="TextBox 2">
            <a:extLst>
              <a:ext uri="{FF2B5EF4-FFF2-40B4-BE49-F238E27FC236}">
                <a16:creationId xmlns:a16="http://schemas.microsoft.com/office/drawing/2014/main" id="{679E1C78-BEC8-B0B3-25E6-897B62741DBA}"/>
              </a:ext>
            </a:extLst>
          </p:cNvPr>
          <p:cNvSpPr txBox="1"/>
          <p:nvPr/>
        </p:nvSpPr>
        <p:spPr>
          <a:xfrm>
            <a:off x="167775" y="1124738"/>
            <a:ext cx="12026968" cy="2062103"/>
          </a:xfrm>
          <a:prstGeom prst="rect">
            <a:avLst/>
          </a:prstGeom>
          <a:noFill/>
        </p:spPr>
        <p:txBody>
          <a:bodyPr wrap="square">
            <a:spAutoFit/>
          </a:bodyPr>
          <a:lstStyle/>
          <a:p>
            <a:pPr lvl="0" algn="just">
              <a:defRPr/>
            </a:pP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lang="vi-VN" sz="3200" b="1" dirty="0">
                <a:solidFill>
                  <a:srgbClr val="FF0000"/>
                </a:solidFill>
                <a:latin typeface="Times New Roman" panose="02020603050405020304" pitchFamily="18" charset="0"/>
                <a:ea typeface="黑体"/>
                <a:cs typeface="Times New Roman" panose="02020603050405020304" pitchFamily="18" charset="0"/>
              </a:rPr>
              <a:t>Chủ quan: </a:t>
            </a:r>
            <a:endParaRPr lang="en-US" sz="3200" b="1" dirty="0">
              <a:solidFill>
                <a:srgbClr val="FF0000"/>
              </a:solidFill>
              <a:latin typeface="Times New Roman" panose="02020603050405020304" pitchFamily="18" charset="0"/>
              <a:ea typeface="黑体"/>
              <a:cs typeface="Times New Roman" panose="02020603050405020304" pitchFamily="18" charset="0"/>
            </a:endParaRPr>
          </a:p>
          <a:p>
            <a:pPr lvl="0" algn="just">
              <a:defRPr/>
            </a:pP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Đ</a:t>
            </a:r>
            <a:r>
              <a:rPr lang="vi-VN" sz="3200" dirty="0">
                <a:solidFill>
                  <a:schemeClr val="accent5">
                    <a:lumMod val="10000"/>
                  </a:schemeClr>
                </a:solidFill>
                <a:latin typeface="Times New Roman" panose="02020603050405020304" pitchFamily="18" charset="0"/>
                <a:ea typeface="黑体"/>
                <a:cs typeface="Times New Roman" panose="02020603050405020304" pitchFamily="18" charset="0"/>
              </a:rPr>
              <a:t>ường lối lãnh đạo cách mạng đúng đắn, sáng tạo của Đảng; truyền thống yêu nước, đoàn kết của nhân dân; quá trình chuẩn bị lâu dài, chu đáo</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sự</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linh</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hoạt</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chủ</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động</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của</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các</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cấp</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bộ</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 </a:t>
            </a:r>
            <a:r>
              <a:rPr lang="en-US" sz="3200" dirty="0" err="1">
                <a:solidFill>
                  <a:schemeClr val="accent5">
                    <a:lumMod val="10000"/>
                  </a:schemeClr>
                </a:solidFill>
                <a:latin typeface="Times New Roman" panose="02020603050405020304" pitchFamily="18" charset="0"/>
                <a:ea typeface="黑体"/>
                <a:cs typeface="Times New Roman" panose="02020603050405020304" pitchFamily="18" charset="0"/>
              </a:rPr>
              <a:t>Đảng</a:t>
            </a:r>
            <a:r>
              <a:rPr lang="en-US" sz="3200" dirty="0">
                <a:solidFill>
                  <a:schemeClr val="accent5">
                    <a:lumMod val="10000"/>
                  </a:schemeClr>
                </a:solidFill>
                <a:latin typeface="Times New Roman" panose="02020603050405020304" pitchFamily="18" charset="0"/>
                <a:ea typeface="黑体"/>
                <a:cs typeface="Times New Roman" panose="02020603050405020304" pitchFamily="18" charset="0"/>
              </a:rPr>
              <a:t>…</a:t>
            </a:r>
            <a:endParaRPr kumimoji="0" lang="vi-VN" sz="3200" i="0" u="none" strike="noStrike" kern="1200" cap="none" spc="0" normalizeH="0" baseline="0" noProof="0" dirty="0">
              <a:ln>
                <a:noFill/>
              </a:ln>
              <a:solidFill>
                <a:schemeClr val="accent5">
                  <a:lumMod val="10000"/>
                </a:schemeClr>
              </a:solidFill>
              <a:effectLst/>
              <a:uLnTx/>
              <a:uFillTx/>
              <a:latin typeface="Times New Roman" panose="02020603050405020304" pitchFamily="18" charset="0"/>
              <a:ea typeface="黑体"/>
              <a:cs typeface="Times New Roman" panose="02020603050405020304" pitchFamily="18" charset="0"/>
            </a:endParaRPr>
          </a:p>
        </p:txBody>
      </p:sp>
      <p:sp>
        <p:nvSpPr>
          <p:cNvPr id="15" name="TextBox 14">
            <a:extLst>
              <a:ext uri="{FF2B5EF4-FFF2-40B4-BE49-F238E27FC236}">
                <a16:creationId xmlns:a16="http://schemas.microsoft.com/office/drawing/2014/main" id="{A413F9C3-D429-CF86-95E6-1E443FB78DAC}"/>
              </a:ext>
            </a:extLst>
          </p:cNvPr>
          <p:cNvSpPr txBox="1"/>
          <p:nvPr/>
        </p:nvSpPr>
        <p:spPr>
          <a:xfrm>
            <a:off x="167775" y="3402060"/>
            <a:ext cx="12117888" cy="2554545"/>
          </a:xfrm>
          <a:prstGeom prst="rect">
            <a:avLst/>
          </a:prstGeom>
          <a:noFill/>
        </p:spPr>
        <p:txBody>
          <a:bodyPr wrap="square">
            <a:spAutoFit/>
          </a:bodyPr>
          <a:lstStyle/>
          <a:p>
            <a:pPr lvl="0" algn="just">
              <a:defRPr/>
            </a:pPr>
            <a:r>
              <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lang="vi-VN" sz="3200" b="1" dirty="0">
                <a:solidFill>
                  <a:srgbClr val="FF0000"/>
                </a:solidFill>
                <a:latin typeface="Times New Roman" panose="02020603050405020304" pitchFamily="18" charset="0"/>
                <a:ea typeface="黑体"/>
                <a:cs typeface="Times New Roman" panose="02020603050405020304" pitchFamily="18" charset="0"/>
              </a:rPr>
              <a:t>Khách quan :</a:t>
            </a:r>
            <a:endParaRPr kumimoji="0" lang="vi-VN" sz="3200" b="1" i="0" u="none" strike="noStrike" kern="1200" cap="none" spc="0" normalizeH="0" baseline="0" noProof="0" dirty="0">
              <a:ln>
                <a:noFill/>
              </a:ln>
              <a:solidFill>
                <a:srgbClr val="FF0000"/>
              </a:solidFill>
              <a:effectLst/>
              <a:uLnTx/>
              <a:uFillTx/>
              <a:latin typeface="Times New Roman" panose="02020603050405020304" pitchFamily="18" charset="0"/>
              <a:ea typeface="黑体"/>
              <a:cs typeface="Times New Roman" panose="02020603050405020304" pitchFamily="18" charset="0"/>
            </a:endParaRPr>
          </a:p>
          <a:p>
            <a:pPr lvl="0" algn="just">
              <a:defRPr/>
            </a:pPr>
            <a:r>
              <a:rPr lang="vi-VN" sz="3200" dirty="0">
                <a:solidFill>
                  <a:schemeClr val="accent5">
                    <a:lumMod val="10000"/>
                  </a:schemeClr>
                </a:solidFill>
                <a:latin typeface="Times New Roman" panose="02020603050405020304" pitchFamily="18" charset="0"/>
                <a:ea typeface="黑体"/>
                <a:cs typeface="Times New Roman" panose="02020603050405020304" pitchFamily="18" charset="0"/>
              </a:rPr>
              <a:t>Thắng lợi của Hồng quân Liên Xô và quân Đồng minh trong cuộc chiến tranh chống chủ nghĩa phát xít đã tạo ra thời cơ thuận lợi cho cuộc Tổng khởi nghĩa, đồng thời cổ vũ tinh thần đấu tranh giải phóng dân tộc của các tầng lớp nhân dân.</a:t>
            </a:r>
            <a:endParaRPr kumimoji="0" lang="vi-VN" sz="3200" b="1" i="0" u="none" strike="noStrike" kern="1200" cap="none" spc="0" normalizeH="0" baseline="0" noProof="0" dirty="0">
              <a:ln>
                <a:noFill/>
              </a:ln>
              <a:solidFill>
                <a:schemeClr val="accent5">
                  <a:lumMod val="10000"/>
                </a:schemeClr>
              </a:solidFill>
              <a:effectLst/>
              <a:uLnTx/>
              <a:uFillTx/>
              <a:latin typeface="Times New Roman" panose="02020603050405020304" pitchFamily="18" charset="0"/>
              <a:ea typeface="黑体"/>
              <a:cs typeface="Times New Roman" panose="02020603050405020304" pitchFamily="18" charset="0"/>
            </a:endParaRPr>
          </a:p>
        </p:txBody>
      </p:sp>
    </p:spTree>
    <p:extLst>
      <p:ext uri="{BB962C8B-B14F-4D97-AF65-F5344CB8AC3E}">
        <p14:creationId xmlns:p14="http://schemas.microsoft.com/office/powerpoint/2010/main" val="14886365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barn(inVertical)">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0075" y="332812"/>
            <a:ext cx="10915649" cy="6135155"/>
          </a:xfrm>
          <a:prstGeom prst="rect">
            <a:avLst/>
          </a:prstGeom>
        </p:spPr>
      </p:pic>
      <p:sp>
        <p:nvSpPr>
          <p:cNvPr id="5" name="Rectangle 4"/>
          <p:cNvSpPr/>
          <p:nvPr/>
        </p:nvSpPr>
        <p:spPr>
          <a:xfrm>
            <a:off x="1157288" y="2314575"/>
            <a:ext cx="2128837" cy="600075"/>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sz="2000" b="1" dirty="0">
                <a:solidFill>
                  <a:srgbClr val="7030A0"/>
                </a:solidFill>
                <a:latin typeface="Times New Roman" panose="02020603050405020304" pitchFamily="18" charset="0"/>
                <a:cs typeface="Times New Roman" panose="02020603050405020304" pitchFamily="18" charset="0"/>
              </a:rPr>
              <a:t>BƯỚC NGOẶT</a:t>
            </a:r>
          </a:p>
        </p:txBody>
      </p:sp>
      <p:sp>
        <p:nvSpPr>
          <p:cNvPr id="6" name="Rectangle 5"/>
          <p:cNvSpPr/>
          <p:nvPr/>
        </p:nvSpPr>
        <p:spPr>
          <a:xfrm>
            <a:off x="3843338" y="2314575"/>
            <a:ext cx="1971675" cy="4143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solidFill>
                  <a:srgbClr val="00B0F0"/>
                </a:solidFill>
                <a:latin typeface="Times New Roman" panose="02020603050405020304" pitchFamily="18" charset="0"/>
                <a:cs typeface="Times New Roman" panose="02020603050405020304" pitchFamily="18" charset="0"/>
              </a:rPr>
              <a:t>RA ĐỜI</a:t>
            </a:r>
          </a:p>
        </p:txBody>
      </p:sp>
      <p:sp>
        <p:nvSpPr>
          <p:cNvPr id="7" name="Rectangle 6"/>
          <p:cNvSpPr/>
          <p:nvPr/>
        </p:nvSpPr>
        <p:spPr>
          <a:xfrm>
            <a:off x="6415087" y="2407443"/>
            <a:ext cx="1971675" cy="4143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solidFill>
                  <a:schemeClr val="accent3"/>
                </a:solidFill>
                <a:latin typeface="Times New Roman" panose="02020603050405020304" pitchFamily="18" charset="0"/>
                <a:cs typeface="Times New Roman" panose="02020603050405020304" pitchFamily="18" charset="0"/>
              </a:rPr>
              <a:t>MỞ</a:t>
            </a:r>
            <a:r>
              <a:rPr lang="en-US" sz="2000" b="1" dirty="0">
                <a:latin typeface="Times New Roman" panose="02020603050405020304" pitchFamily="18" charset="0"/>
                <a:cs typeface="Times New Roman" panose="02020603050405020304" pitchFamily="18" charset="0"/>
              </a:rPr>
              <a:t> </a:t>
            </a:r>
            <a:r>
              <a:rPr lang="en-US" sz="2000" b="1" dirty="0">
                <a:solidFill>
                  <a:schemeClr val="accent3"/>
                </a:solidFill>
                <a:latin typeface="Times New Roman" panose="02020603050405020304" pitchFamily="18" charset="0"/>
                <a:cs typeface="Times New Roman" panose="02020603050405020304" pitchFamily="18" charset="0"/>
              </a:rPr>
              <a:t>ĐẦU</a:t>
            </a:r>
          </a:p>
        </p:txBody>
      </p:sp>
      <p:sp>
        <p:nvSpPr>
          <p:cNvPr id="9" name="Rectangle 8"/>
          <p:cNvSpPr/>
          <p:nvPr/>
        </p:nvSpPr>
        <p:spPr>
          <a:xfrm>
            <a:off x="9115424" y="2443162"/>
            <a:ext cx="1800225" cy="3929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2"/>
                </a:solidFill>
                <a:latin typeface="Times New Roman" panose="02020603050405020304" pitchFamily="18" charset="0"/>
                <a:cs typeface="Times New Roman" panose="02020603050405020304" pitchFamily="18" charset="0"/>
              </a:rPr>
              <a:t>CẦM QUYỀN</a:t>
            </a:r>
          </a:p>
        </p:txBody>
      </p:sp>
      <p:sp>
        <p:nvSpPr>
          <p:cNvPr id="10" name="Rectangle 9"/>
          <p:cNvSpPr/>
          <p:nvPr/>
        </p:nvSpPr>
        <p:spPr>
          <a:xfrm>
            <a:off x="1157288" y="2914650"/>
            <a:ext cx="2128837" cy="24860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7030A0"/>
                </a:solidFill>
                <a:latin typeface="Times New Roman" panose="02020603050405020304" pitchFamily="18" charset="0"/>
                <a:cs typeface="Times New Roman" panose="02020603050405020304" pitchFamily="18" charset="0"/>
              </a:rPr>
              <a:t>Kết</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thúc</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ách</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cai</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trị</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của</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pháp</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Nhật</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chấm</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dứt</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vĩnh</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viễn</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chế</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độ</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quan</a:t>
            </a:r>
            <a:r>
              <a:rPr lang="en-US" sz="2400" dirty="0">
                <a:solidFill>
                  <a:srgbClr val="7030A0"/>
                </a:solidFill>
                <a:latin typeface="Times New Roman" panose="02020603050405020304" pitchFamily="18" charset="0"/>
                <a:cs typeface="Times New Roman" panose="02020603050405020304" pitchFamily="18" charset="0"/>
              </a:rPr>
              <a:t> </a:t>
            </a:r>
            <a:r>
              <a:rPr lang="en-US" sz="2400" dirty="0" err="1">
                <a:solidFill>
                  <a:srgbClr val="7030A0"/>
                </a:solidFill>
                <a:latin typeface="Times New Roman" panose="02020603050405020304" pitchFamily="18" charset="0"/>
                <a:cs typeface="Times New Roman" panose="02020603050405020304" pitchFamily="18" charset="0"/>
              </a:rPr>
              <a:t>chủ</a:t>
            </a:r>
            <a:r>
              <a:rPr lang="en-US" sz="2400" dirty="0">
                <a:solidFill>
                  <a:srgbClr val="7030A0"/>
                </a:solidFill>
                <a:latin typeface="Times New Roman" panose="02020603050405020304" pitchFamily="18" charset="0"/>
                <a:cs typeface="Times New Roman" panose="02020603050405020304" pitchFamily="18" charset="0"/>
              </a:rPr>
              <a:t>.</a:t>
            </a:r>
          </a:p>
        </p:txBody>
      </p:sp>
      <p:sp>
        <p:nvSpPr>
          <p:cNvPr id="11" name="Rectangle 10"/>
          <p:cNvSpPr/>
          <p:nvPr/>
        </p:nvSpPr>
        <p:spPr>
          <a:xfrm>
            <a:off x="3714750" y="2728914"/>
            <a:ext cx="2100263" cy="26717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B0F0"/>
                </a:solidFill>
                <a:latin typeface="Times New Roman" panose="02020603050405020304" pitchFamily="18" charset="0"/>
                <a:cs typeface="Times New Roman" panose="02020603050405020304" pitchFamily="18" charset="0"/>
              </a:rPr>
              <a:t>Sự</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ra</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đời</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của</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nhà</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nước</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công-nông</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đầu</a:t>
            </a:r>
            <a:r>
              <a:rPr lang="en-US" sz="2400" dirty="0">
                <a:solidFill>
                  <a:srgbClr val="00B0F0"/>
                </a:solidFill>
                <a:latin typeface="Times New Roman" panose="02020603050405020304" pitchFamily="18" charset="0"/>
                <a:cs typeface="Times New Roman" panose="02020603050405020304" pitchFamily="18" charset="0"/>
              </a:rPr>
              <a:t> </a:t>
            </a:r>
            <a:r>
              <a:rPr lang="en-US" sz="2400" dirty="0" err="1">
                <a:solidFill>
                  <a:srgbClr val="00B0F0"/>
                </a:solidFill>
                <a:latin typeface="Times New Roman" panose="02020603050405020304" pitchFamily="18" charset="0"/>
                <a:cs typeface="Times New Roman" panose="02020603050405020304" pitchFamily="18" charset="0"/>
              </a:rPr>
              <a:t>tiên</a:t>
            </a:r>
            <a:r>
              <a:rPr lang="en-US" sz="2400" dirty="0">
                <a:solidFill>
                  <a:srgbClr val="00B0F0"/>
                </a:solidFill>
                <a:latin typeface="Times New Roman" panose="02020603050405020304" pitchFamily="18" charset="0"/>
                <a:cs typeface="Times New Roman" panose="02020603050405020304" pitchFamily="18" charset="0"/>
              </a:rPr>
              <a:t> ở </a:t>
            </a:r>
            <a:r>
              <a:rPr lang="en-US" sz="2400" dirty="0" err="1">
                <a:solidFill>
                  <a:srgbClr val="00B0F0"/>
                </a:solidFill>
                <a:latin typeface="Times New Roman" panose="02020603050405020304" pitchFamily="18" charset="0"/>
                <a:cs typeface="Times New Roman" panose="02020603050405020304" pitchFamily="18" charset="0"/>
              </a:rPr>
              <a:t>Đông</a:t>
            </a:r>
            <a:r>
              <a:rPr lang="en-US" sz="2400" dirty="0">
                <a:solidFill>
                  <a:srgbClr val="00B0F0"/>
                </a:solidFill>
                <a:latin typeface="Times New Roman" panose="02020603050405020304" pitchFamily="18" charset="0"/>
                <a:cs typeface="Times New Roman" panose="02020603050405020304" pitchFamily="18" charset="0"/>
              </a:rPr>
              <a:t> Nam Á- </a:t>
            </a:r>
            <a:r>
              <a:rPr lang="en-US" sz="2400" dirty="0" err="1">
                <a:solidFill>
                  <a:srgbClr val="00B0F0"/>
                </a:solidFill>
                <a:latin typeface="Times New Roman" panose="02020603050405020304" pitchFamily="18" charset="0"/>
                <a:cs typeface="Times New Roman" panose="02020603050405020304" pitchFamily="18" charset="0"/>
              </a:rPr>
              <a:t>nước</a:t>
            </a:r>
            <a:r>
              <a:rPr lang="en-US" sz="2400" dirty="0">
                <a:solidFill>
                  <a:srgbClr val="00B0F0"/>
                </a:solidFill>
                <a:latin typeface="Times New Roman" panose="02020603050405020304" pitchFamily="18" charset="0"/>
                <a:cs typeface="Times New Roman" panose="02020603050405020304" pitchFamily="18" charset="0"/>
              </a:rPr>
              <a:t> VNDCCH</a:t>
            </a:r>
          </a:p>
        </p:txBody>
      </p:sp>
      <p:sp>
        <p:nvSpPr>
          <p:cNvPr id="12" name="Rectangle 11"/>
          <p:cNvSpPr/>
          <p:nvPr/>
        </p:nvSpPr>
        <p:spPr>
          <a:xfrm>
            <a:off x="6400800" y="2836068"/>
            <a:ext cx="1985962" cy="25646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FF0000"/>
                </a:solidFill>
                <a:latin typeface="Times New Roman" panose="02020603050405020304" pitchFamily="18" charset="0"/>
                <a:cs typeface="Times New Roman" panose="02020603050405020304" pitchFamily="18" charset="0"/>
              </a:rPr>
              <a:t>Mở</a:t>
            </a:r>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đầu</a:t>
            </a:r>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kỉ</a:t>
            </a:r>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nguyên</a:t>
            </a:r>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mới</a:t>
            </a:r>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Độc</a:t>
            </a:r>
            <a:r>
              <a:rPr lang="en-US" sz="2400" dirty="0">
                <a:solidFill>
                  <a:srgbClr val="FF0000"/>
                </a:solidFill>
                <a:latin typeface="Times New Roman" panose="02020603050405020304" pitchFamily="18" charset="0"/>
                <a:cs typeface="Times New Roman" panose="02020603050405020304" pitchFamily="18" charset="0"/>
              </a:rPr>
              <a:t> </a:t>
            </a:r>
            <a:r>
              <a:rPr lang="en-US" sz="2400" dirty="0" err="1">
                <a:solidFill>
                  <a:srgbClr val="FF0000"/>
                </a:solidFill>
                <a:latin typeface="Times New Roman" panose="02020603050405020304" pitchFamily="18" charset="0"/>
                <a:cs typeface="Times New Roman" panose="02020603050405020304" pitchFamily="18" charset="0"/>
              </a:rPr>
              <a:t>lập-tự</a:t>
            </a:r>
            <a:r>
              <a:rPr lang="en-US" sz="2400" dirty="0">
                <a:solidFill>
                  <a:srgbClr val="FF0000"/>
                </a:solidFill>
                <a:latin typeface="Times New Roman" panose="02020603050405020304" pitchFamily="18" charset="0"/>
                <a:cs typeface="Times New Roman" panose="02020603050405020304" pitchFamily="18" charset="0"/>
              </a:rPr>
              <a:t> do…</a:t>
            </a:r>
          </a:p>
        </p:txBody>
      </p:sp>
      <p:sp>
        <p:nvSpPr>
          <p:cNvPr id="13" name="Rectangle 12"/>
          <p:cNvSpPr/>
          <p:nvPr/>
        </p:nvSpPr>
        <p:spPr>
          <a:xfrm>
            <a:off x="8972550" y="2836068"/>
            <a:ext cx="1943099" cy="25646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chemeClr val="bg2"/>
                </a:solidFill>
                <a:latin typeface="Times New Roman" panose="02020603050405020304" pitchFamily="18" charset="0"/>
                <a:cs typeface="Times New Roman" panose="02020603050405020304" pitchFamily="18" charset="0"/>
              </a:rPr>
              <a:t>Đưa</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Đảng</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cộng</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sản</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Đông</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Dương</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lên</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cầm</a:t>
            </a:r>
            <a:r>
              <a:rPr lang="en-US" sz="2400" dirty="0">
                <a:solidFill>
                  <a:schemeClr val="bg2"/>
                </a:solidFill>
                <a:latin typeface="Times New Roman" panose="02020603050405020304" pitchFamily="18" charset="0"/>
                <a:cs typeface="Times New Roman" panose="02020603050405020304" pitchFamily="18" charset="0"/>
              </a:rPr>
              <a:t> </a:t>
            </a:r>
            <a:r>
              <a:rPr lang="en-US" sz="2400" dirty="0" err="1">
                <a:solidFill>
                  <a:schemeClr val="bg2"/>
                </a:solidFill>
                <a:latin typeface="Times New Roman" panose="02020603050405020304" pitchFamily="18" charset="0"/>
                <a:cs typeface="Times New Roman" panose="02020603050405020304" pitchFamily="18" charset="0"/>
              </a:rPr>
              <a:t>quyền</a:t>
            </a:r>
            <a:r>
              <a:rPr lang="en-US" sz="2400" dirty="0">
                <a:solidFill>
                  <a:schemeClr val="bg2"/>
                </a:solidFill>
                <a:latin typeface="Times New Roman" panose="02020603050405020304" pitchFamily="18" charset="0"/>
                <a:cs typeface="Times New Roman" panose="02020603050405020304" pitchFamily="18" charset="0"/>
              </a:rPr>
              <a:t>…</a:t>
            </a:r>
          </a:p>
        </p:txBody>
      </p:sp>
      <p:sp>
        <p:nvSpPr>
          <p:cNvPr id="2" name="Rectangle 1"/>
          <p:cNvSpPr/>
          <p:nvPr/>
        </p:nvSpPr>
        <p:spPr>
          <a:xfrm>
            <a:off x="4400550" y="585789"/>
            <a:ext cx="4229100" cy="5000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600" b="1" dirty="0" err="1">
                <a:solidFill>
                  <a:schemeClr val="accent4">
                    <a:lumMod val="10000"/>
                  </a:schemeClr>
                </a:solidFill>
                <a:latin typeface="Times New Roman" panose="02020603050405020304" pitchFamily="18" charset="0"/>
                <a:cs typeface="Times New Roman" panose="02020603050405020304" pitchFamily="18" charset="0"/>
              </a:rPr>
              <a:t>b.Ý</a:t>
            </a:r>
            <a:r>
              <a:rPr lang="en-US" sz="2600" b="1" dirty="0">
                <a:solidFill>
                  <a:schemeClr val="accent4">
                    <a:lumMod val="10000"/>
                  </a:schemeClr>
                </a:solidFill>
                <a:latin typeface="Times New Roman" panose="02020603050405020304" pitchFamily="18" charset="0"/>
                <a:cs typeface="Times New Roman" panose="02020603050405020304" pitchFamily="18" charset="0"/>
              </a:rPr>
              <a:t> </a:t>
            </a:r>
            <a:r>
              <a:rPr lang="en-US" sz="2600" b="1" dirty="0" err="1">
                <a:solidFill>
                  <a:schemeClr val="accent4">
                    <a:lumMod val="10000"/>
                  </a:schemeClr>
                </a:solidFill>
                <a:latin typeface="Times New Roman" panose="02020603050405020304" pitchFamily="18" charset="0"/>
                <a:cs typeface="Times New Roman" panose="02020603050405020304" pitchFamily="18" charset="0"/>
              </a:rPr>
              <a:t>nghĩa</a:t>
            </a:r>
            <a:r>
              <a:rPr lang="en-US" sz="2600" b="1" dirty="0">
                <a:solidFill>
                  <a:schemeClr val="accent4">
                    <a:lumMod val="10000"/>
                  </a:schemeClr>
                </a:solidFill>
                <a:latin typeface="Times New Roman" panose="02020603050405020304" pitchFamily="18" charset="0"/>
                <a:cs typeface="Times New Roman" panose="02020603050405020304" pitchFamily="18" charset="0"/>
              </a:rPr>
              <a:t> </a:t>
            </a:r>
            <a:r>
              <a:rPr lang="en-US" sz="2600" b="1" dirty="0" err="1">
                <a:solidFill>
                  <a:schemeClr val="accent4">
                    <a:lumMod val="10000"/>
                  </a:schemeClr>
                </a:solidFill>
                <a:latin typeface="Times New Roman" panose="02020603050405020304" pitchFamily="18" charset="0"/>
                <a:cs typeface="Times New Roman" panose="02020603050405020304" pitchFamily="18" charset="0"/>
              </a:rPr>
              <a:t>đối</a:t>
            </a:r>
            <a:r>
              <a:rPr lang="en-US" sz="2600" b="1" dirty="0">
                <a:solidFill>
                  <a:schemeClr val="accent4">
                    <a:lumMod val="10000"/>
                  </a:schemeClr>
                </a:solidFill>
                <a:latin typeface="Times New Roman" panose="02020603050405020304" pitchFamily="18" charset="0"/>
                <a:cs typeface="Times New Roman" panose="02020603050405020304" pitchFamily="18" charset="0"/>
              </a:rPr>
              <a:t> </a:t>
            </a:r>
            <a:r>
              <a:rPr lang="en-US" sz="2600" b="1" dirty="0" err="1">
                <a:solidFill>
                  <a:schemeClr val="accent4">
                    <a:lumMod val="10000"/>
                  </a:schemeClr>
                </a:solidFill>
                <a:latin typeface="Times New Roman" panose="02020603050405020304" pitchFamily="18" charset="0"/>
                <a:cs typeface="Times New Roman" panose="02020603050405020304" pitchFamily="18" charset="0"/>
              </a:rPr>
              <a:t>với</a:t>
            </a:r>
            <a:r>
              <a:rPr lang="en-US" sz="2600" b="1" dirty="0">
                <a:solidFill>
                  <a:schemeClr val="accent4">
                    <a:lumMod val="10000"/>
                  </a:schemeClr>
                </a:solidFill>
                <a:latin typeface="Times New Roman" panose="02020603050405020304" pitchFamily="18" charset="0"/>
                <a:cs typeface="Times New Roman" panose="02020603050405020304" pitchFamily="18" charset="0"/>
              </a:rPr>
              <a:t> </a:t>
            </a:r>
            <a:r>
              <a:rPr lang="en-US" sz="2600" b="1" dirty="0" err="1">
                <a:solidFill>
                  <a:schemeClr val="accent4">
                    <a:lumMod val="10000"/>
                  </a:schemeClr>
                </a:solidFill>
                <a:latin typeface="Times New Roman" panose="02020603050405020304" pitchFamily="18" charset="0"/>
                <a:cs typeface="Times New Roman" panose="02020603050405020304" pitchFamily="18" charset="0"/>
              </a:rPr>
              <a:t>Việt</a:t>
            </a:r>
            <a:r>
              <a:rPr lang="en-US" sz="2600" b="1" dirty="0">
                <a:solidFill>
                  <a:schemeClr val="accent4">
                    <a:lumMod val="10000"/>
                  </a:schemeClr>
                </a:solidFill>
                <a:latin typeface="Times New Roman" panose="02020603050405020304" pitchFamily="18" charset="0"/>
                <a:cs typeface="Times New Roman" panose="02020603050405020304" pitchFamily="18" charset="0"/>
              </a:rPr>
              <a:t> Nam</a:t>
            </a:r>
          </a:p>
        </p:txBody>
      </p:sp>
    </p:spTree>
    <p:extLst>
      <p:ext uri="{BB962C8B-B14F-4D97-AF65-F5344CB8AC3E}">
        <p14:creationId xmlns:p14="http://schemas.microsoft.com/office/powerpoint/2010/main" val="4019669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062786" y="585788"/>
            <a:ext cx="10667252" cy="5614988"/>
          </a:xfrm>
          <a:prstGeom prst="rect">
            <a:avLst/>
          </a:prstGeom>
        </p:spPr>
      </p:pic>
      <p:pic>
        <p:nvPicPr>
          <p:cNvPr id="7" name="Picture 6"/>
          <p:cNvPicPr>
            <a:picLocks noChangeAspect="1"/>
          </p:cNvPicPr>
          <p:nvPr/>
        </p:nvPicPr>
        <p:blipFill>
          <a:blip r:embed="rId3"/>
          <a:stretch>
            <a:fillRect/>
          </a:stretch>
        </p:blipFill>
        <p:spPr>
          <a:xfrm>
            <a:off x="8987946" y="600076"/>
            <a:ext cx="2742091" cy="5614988"/>
          </a:xfrm>
          <a:prstGeom prst="rect">
            <a:avLst/>
          </a:prstGeom>
        </p:spPr>
      </p:pic>
      <p:sp>
        <p:nvSpPr>
          <p:cNvPr id="2" name="Rectangle 1"/>
          <p:cNvSpPr/>
          <p:nvPr/>
        </p:nvSpPr>
        <p:spPr>
          <a:xfrm>
            <a:off x="1885950" y="2500313"/>
            <a:ext cx="1600200"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7030A0"/>
                </a:solidFill>
                <a:latin typeface="Times New Roman" panose="02020603050405020304" pitchFamily="18" charset="0"/>
                <a:cs typeface="Times New Roman" panose="02020603050405020304" pitchFamily="18" charset="0"/>
              </a:rPr>
              <a:t>GÓP PHẦN</a:t>
            </a:r>
          </a:p>
        </p:txBody>
      </p:sp>
      <p:sp>
        <p:nvSpPr>
          <p:cNvPr id="3" name="Rectangle 2"/>
          <p:cNvSpPr/>
          <p:nvPr/>
        </p:nvSpPr>
        <p:spPr>
          <a:xfrm>
            <a:off x="4200525" y="2500313"/>
            <a:ext cx="1857376"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B0F0"/>
                </a:solidFill>
                <a:latin typeface="Times New Roman" panose="02020603050405020304" pitchFamily="18" charset="0"/>
                <a:cs typeface="Times New Roman" panose="02020603050405020304" pitchFamily="18" charset="0"/>
              </a:rPr>
              <a:t>CHỌC THỦNG</a:t>
            </a:r>
          </a:p>
        </p:txBody>
      </p:sp>
      <p:sp>
        <p:nvSpPr>
          <p:cNvPr id="4" name="Rectangle 3"/>
          <p:cNvSpPr/>
          <p:nvPr/>
        </p:nvSpPr>
        <p:spPr>
          <a:xfrm>
            <a:off x="6772276" y="2500313"/>
            <a:ext cx="1785937"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3"/>
                </a:solidFill>
                <a:latin typeface="Times New Roman" panose="02020603050405020304" pitchFamily="18" charset="0"/>
                <a:cs typeface="Times New Roman" panose="02020603050405020304" pitchFamily="18" charset="0"/>
              </a:rPr>
              <a:t>CỔ VŨ</a:t>
            </a:r>
          </a:p>
        </p:txBody>
      </p:sp>
      <p:sp>
        <p:nvSpPr>
          <p:cNvPr id="5" name="Rectangle 4"/>
          <p:cNvSpPr/>
          <p:nvPr/>
        </p:nvSpPr>
        <p:spPr>
          <a:xfrm>
            <a:off x="2914651" y="757238"/>
            <a:ext cx="5314950" cy="442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chemeClr val="accent4">
                    <a:lumMod val="10000"/>
                  </a:schemeClr>
                </a:solidFill>
                <a:latin typeface="Times New Roman" panose="02020603050405020304" pitchFamily="18" charset="0"/>
                <a:cs typeface="Times New Roman" panose="02020603050405020304" pitchFamily="18" charset="0"/>
              </a:rPr>
              <a:t>b.Ý</a:t>
            </a:r>
            <a:r>
              <a:rPr lang="en-US" sz="2400" b="1" dirty="0">
                <a:solidFill>
                  <a:schemeClr val="accent4">
                    <a:lumMod val="10000"/>
                  </a:schemeClr>
                </a:solidFill>
                <a:latin typeface="Times New Roman" panose="02020603050405020304" pitchFamily="18" charset="0"/>
                <a:cs typeface="Times New Roman" panose="02020603050405020304" pitchFamily="18" charset="0"/>
              </a:rPr>
              <a:t> </a:t>
            </a:r>
            <a:r>
              <a:rPr lang="en-US" sz="2400" b="1" dirty="0" err="1">
                <a:solidFill>
                  <a:schemeClr val="accent4">
                    <a:lumMod val="10000"/>
                  </a:schemeClr>
                </a:solidFill>
                <a:latin typeface="Times New Roman" panose="02020603050405020304" pitchFamily="18" charset="0"/>
                <a:cs typeface="Times New Roman" panose="02020603050405020304" pitchFamily="18" charset="0"/>
              </a:rPr>
              <a:t>nghĩa</a:t>
            </a:r>
            <a:r>
              <a:rPr lang="en-US" sz="2400" b="1" dirty="0">
                <a:solidFill>
                  <a:schemeClr val="accent4">
                    <a:lumMod val="10000"/>
                  </a:schemeClr>
                </a:solidFill>
                <a:latin typeface="Times New Roman" panose="02020603050405020304" pitchFamily="18" charset="0"/>
                <a:cs typeface="Times New Roman" panose="02020603050405020304" pitchFamily="18" charset="0"/>
              </a:rPr>
              <a:t> </a:t>
            </a:r>
            <a:r>
              <a:rPr lang="en-US" sz="2400" b="1" dirty="0" err="1">
                <a:solidFill>
                  <a:schemeClr val="accent4">
                    <a:lumMod val="10000"/>
                  </a:schemeClr>
                </a:solidFill>
                <a:latin typeface="Times New Roman" panose="02020603050405020304" pitchFamily="18" charset="0"/>
                <a:cs typeface="Times New Roman" panose="02020603050405020304" pitchFamily="18" charset="0"/>
              </a:rPr>
              <a:t>đối</a:t>
            </a:r>
            <a:r>
              <a:rPr lang="en-US" sz="2400" b="1" dirty="0">
                <a:solidFill>
                  <a:schemeClr val="accent4">
                    <a:lumMod val="10000"/>
                  </a:schemeClr>
                </a:solidFill>
                <a:latin typeface="Times New Roman" panose="02020603050405020304" pitchFamily="18" charset="0"/>
                <a:cs typeface="Times New Roman" panose="02020603050405020304" pitchFamily="18" charset="0"/>
              </a:rPr>
              <a:t> </a:t>
            </a:r>
            <a:r>
              <a:rPr lang="en-US" sz="2400" b="1" dirty="0" err="1">
                <a:solidFill>
                  <a:schemeClr val="accent4">
                    <a:lumMod val="10000"/>
                  </a:schemeClr>
                </a:solidFill>
                <a:latin typeface="Times New Roman" panose="02020603050405020304" pitchFamily="18" charset="0"/>
                <a:cs typeface="Times New Roman" panose="02020603050405020304" pitchFamily="18" charset="0"/>
              </a:rPr>
              <a:t>với</a:t>
            </a:r>
            <a:r>
              <a:rPr lang="en-US" sz="2400" b="1" dirty="0">
                <a:solidFill>
                  <a:schemeClr val="accent4">
                    <a:lumMod val="10000"/>
                  </a:schemeClr>
                </a:solidFill>
                <a:latin typeface="Times New Roman" panose="02020603050405020304" pitchFamily="18" charset="0"/>
                <a:cs typeface="Times New Roman" panose="02020603050405020304" pitchFamily="18" charset="0"/>
              </a:rPr>
              <a:t> </a:t>
            </a:r>
            <a:r>
              <a:rPr lang="en-US" sz="2400" b="1" dirty="0" err="1">
                <a:solidFill>
                  <a:schemeClr val="accent4">
                    <a:lumMod val="10000"/>
                  </a:schemeClr>
                </a:solidFill>
                <a:latin typeface="Times New Roman" panose="02020603050405020304" pitchFamily="18" charset="0"/>
                <a:cs typeface="Times New Roman" panose="02020603050405020304" pitchFamily="18" charset="0"/>
              </a:rPr>
              <a:t>thế</a:t>
            </a:r>
            <a:r>
              <a:rPr lang="en-US" sz="2400" b="1" dirty="0">
                <a:solidFill>
                  <a:schemeClr val="accent4">
                    <a:lumMod val="10000"/>
                  </a:schemeClr>
                </a:solidFill>
                <a:latin typeface="Times New Roman" panose="02020603050405020304" pitchFamily="18" charset="0"/>
                <a:cs typeface="Times New Roman" panose="02020603050405020304" pitchFamily="18" charset="0"/>
              </a:rPr>
              <a:t> </a:t>
            </a:r>
            <a:r>
              <a:rPr lang="en-US" sz="2400" b="1" dirty="0" err="1">
                <a:solidFill>
                  <a:schemeClr val="accent4">
                    <a:lumMod val="10000"/>
                  </a:schemeClr>
                </a:solidFill>
                <a:latin typeface="Times New Roman" panose="02020603050405020304" pitchFamily="18" charset="0"/>
                <a:cs typeface="Times New Roman" panose="02020603050405020304" pitchFamily="18" charset="0"/>
              </a:rPr>
              <a:t>giới</a:t>
            </a:r>
            <a:r>
              <a:rPr lang="en-US" sz="2400" b="1" dirty="0">
                <a:solidFill>
                  <a:schemeClr val="accent4">
                    <a:lumMod val="10000"/>
                  </a:schemeClr>
                </a:solidFill>
                <a:latin typeface="Times New Roman" panose="02020603050405020304" pitchFamily="18" charset="0"/>
                <a:cs typeface="Times New Roman" panose="02020603050405020304" pitchFamily="18" charset="0"/>
              </a:rPr>
              <a:t>.</a:t>
            </a:r>
          </a:p>
        </p:txBody>
      </p:sp>
      <p:sp>
        <p:nvSpPr>
          <p:cNvPr id="8" name="Rectangle 7"/>
          <p:cNvSpPr/>
          <p:nvPr/>
        </p:nvSpPr>
        <p:spPr>
          <a:xfrm>
            <a:off x="1628776" y="2843213"/>
            <a:ext cx="2000250" cy="2143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accent4">
                    <a:lumMod val="10000"/>
                  </a:schemeClr>
                </a:solidFill>
                <a:latin typeface="Times New Roman" panose="02020603050405020304" pitchFamily="18" charset="0"/>
                <a:cs typeface="Times New Roman" panose="02020603050405020304" pitchFamily="18" charset="0"/>
              </a:rPr>
              <a:t>Góp</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phần</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vào</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chiến</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thắng</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của</a:t>
            </a:r>
            <a:r>
              <a:rPr lang="en-US" sz="2200" dirty="0">
                <a:solidFill>
                  <a:schemeClr val="accent4">
                    <a:lumMod val="10000"/>
                  </a:schemeClr>
                </a:solidFill>
                <a:latin typeface="Times New Roman" panose="02020603050405020304" pitchFamily="18" charset="0"/>
                <a:cs typeface="Times New Roman" panose="02020603050405020304" pitchFamily="18" charset="0"/>
              </a:rPr>
              <a:t> CNPX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trong</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chiến</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tranh</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thế</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giới</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thứ</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hai</a:t>
            </a:r>
            <a:endParaRPr lang="en-US" sz="2200" dirty="0">
              <a:solidFill>
                <a:schemeClr val="accent4">
                  <a:lumMod val="10000"/>
                </a:schemeClr>
              </a:solidFill>
              <a:latin typeface="Times New Roman" panose="02020603050405020304" pitchFamily="18" charset="0"/>
              <a:cs typeface="Times New Roman" panose="02020603050405020304" pitchFamily="18" charset="0"/>
            </a:endParaRPr>
          </a:p>
        </p:txBody>
      </p:sp>
      <p:sp>
        <p:nvSpPr>
          <p:cNvPr id="9" name="Rectangle 8"/>
          <p:cNvSpPr/>
          <p:nvPr/>
        </p:nvSpPr>
        <p:spPr>
          <a:xfrm>
            <a:off x="4200525" y="2843213"/>
            <a:ext cx="1971675" cy="2343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accent4">
                    <a:lumMod val="10000"/>
                  </a:schemeClr>
                </a:solidFill>
                <a:latin typeface="Times New Roman" panose="02020603050405020304" pitchFamily="18" charset="0"/>
                <a:cs typeface="Times New Roman" panose="02020603050405020304" pitchFamily="18" charset="0"/>
              </a:rPr>
              <a:t>Chọc</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thủng</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khâu</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yếu</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nhất</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trong</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hệ</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thống</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thuộc</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địa</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làm</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suy</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yếu</a:t>
            </a:r>
            <a:r>
              <a:rPr lang="en-US" sz="2200" dirty="0">
                <a:solidFill>
                  <a:schemeClr val="accent4">
                    <a:lumMod val="10000"/>
                  </a:schemeClr>
                </a:solidFill>
                <a:latin typeface="Times New Roman" panose="02020603050405020304" pitchFamily="18" charset="0"/>
                <a:cs typeface="Times New Roman" panose="02020603050405020304" pitchFamily="18" charset="0"/>
              </a:rPr>
              <a:t> CNĐQ.</a:t>
            </a:r>
          </a:p>
        </p:txBody>
      </p:sp>
      <p:sp>
        <p:nvSpPr>
          <p:cNvPr id="10" name="Rectangle 9"/>
          <p:cNvSpPr/>
          <p:nvPr/>
        </p:nvSpPr>
        <p:spPr>
          <a:xfrm>
            <a:off x="6743699" y="2843213"/>
            <a:ext cx="1957389" cy="2286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accent4">
                    <a:lumMod val="10000"/>
                  </a:schemeClr>
                </a:solidFill>
                <a:latin typeface="Times New Roman" panose="02020603050405020304" pitchFamily="18" charset="0"/>
                <a:cs typeface="Times New Roman" panose="02020603050405020304" pitchFamily="18" charset="0"/>
              </a:rPr>
              <a:t>Cổ</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vũ</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các</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dân</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tộc</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thuộc</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địa</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và</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phụ</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thuộc</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đứng</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lên</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đấu</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tranh</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tự</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hiair</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r>
              <a:rPr lang="en-US" sz="2200" dirty="0" err="1">
                <a:solidFill>
                  <a:schemeClr val="accent4">
                    <a:lumMod val="10000"/>
                  </a:schemeClr>
                </a:solidFill>
                <a:latin typeface="Times New Roman" panose="02020603050405020304" pitchFamily="18" charset="0"/>
                <a:cs typeface="Times New Roman" panose="02020603050405020304" pitchFamily="18" charset="0"/>
              </a:rPr>
              <a:t>phóng</a:t>
            </a:r>
            <a:r>
              <a:rPr lang="en-US" sz="2200" dirty="0">
                <a:solidFill>
                  <a:schemeClr val="accent4">
                    <a:lumMod val="10000"/>
                  </a:schemeClr>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416478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sp>
        <p:nvSpPr>
          <p:cNvPr id="18" name="TextBox 17">
            <a:extLst>
              <a:ext uri="{FF2B5EF4-FFF2-40B4-BE49-F238E27FC236}">
                <a16:creationId xmlns:a16="http://schemas.microsoft.com/office/drawing/2014/main" id="{FE58D306-C83D-F560-0674-40B3CBD651FB}"/>
              </a:ext>
            </a:extLst>
          </p:cNvPr>
          <p:cNvSpPr txBox="1"/>
          <p:nvPr/>
        </p:nvSpPr>
        <p:spPr>
          <a:xfrm>
            <a:off x="-28994" y="87168"/>
            <a:ext cx="11002863"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b. Ý nghĩa lịch sử</a:t>
            </a:r>
            <a:endParaRPr kumimoji="0" lang="en-US" sz="1600" b="0" i="0" u="none" strike="noStrike" kern="1200" cap="none" spc="0" normalizeH="0" baseline="0" noProof="0">
              <a:ln>
                <a:noFill/>
              </a:ln>
              <a:solidFill>
                <a:srgbClr val="E5F7B3"/>
              </a:solidFill>
              <a:effectLst/>
              <a:uLnTx/>
              <a:uFillTx/>
              <a:latin typeface="Arial"/>
              <a:ea typeface="+mn-ea"/>
              <a:cs typeface="+mn-cs"/>
            </a:endParaRP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0206" y="-195535"/>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sp>
        <p:nvSpPr>
          <p:cNvPr id="3" name="TextBox 2">
            <a:extLst>
              <a:ext uri="{FF2B5EF4-FFF2-40B4-BE49-F238E27FC236}">
                <a16:creationId xmlns:a16="http://schemas.microsoft.com/office/drawing/2014/main" id="{679E1C78-BEC8-B0B3-25E6-897B62741DBA}"/>
              </a:ext>
            </a:extLst>
          </p:cNvPr>
          <p:cNvSpPr txBox="1"/>
          <p:nvPr/>
        </p:nvSpPr>
        <p:spPr>
          <a:xfrm>
            <a:off x="63886" y="518415"/>
            <a:ext cx="12026968" cy="3970318"/>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Trong nước</a:t>
            </a:r>
            <a:r>
              <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 </a:t>
            </a:r>
            <a:endPar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endParaRPr>
          </a:p>
          <a:p>
            <a:pPr lvl="0" algn="just">
              <a:defRPr/>
            </a:pPr>
            <a:r>
              <a:rPr kumimoji="0" lang="en-US" sz="28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a:t>
            </a:r>
            <a:r>
              <a:rPr lang="vi-VN" sz="2800">
                <a:solidFill>
                  <a:srgbClr val="0070C0"/>
                </a:solidFill>
                <a:latin typeface="Times New Roman" panose="02020603050405020304" pitchFamily="18" charset="0"/>
                <a:ea typeface="黑体"/>
                <a:cs typeface="Times New Roman" panose="02020603050405020304" pitchFamily="18" charset="0"/>
              </a:rPr>
              <a:t>Mở ra bước ngoặt lớn của dân tộc: kết thúc ách cai trị hơn 80 năm của thực dân Pháp và gần 5 năm của quân phiệt Nhật; chấm dứt vĩnh viễn chế độ quân chủ.</a:t>
            </a:r>
            <a:endParaRPr lang="en-US" sz="2800">
              <a:solidFill>
                <a:srgbClr val="0070C0"/>
              </a:solidFill>
              <a:latin typeface="Times New Roman" panose="02020603050405020304" pitchFamily="18" charset="0"/>
              <a:ea typeface="黑体"/>
              <a:cs typeface="Times New Roman" panose="02020603050405020304" pitchFamily="18" charset="0"/>
            </a:endParaRPr>
          </a:p>
          <a:p>
            <a:pPr lvl="0" algn="just">
              <a:defRPr/>
            </a:pPr>
            <a:r>
              <a:rPr kumimoji="0" lang="en-US" sz="28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a:t>
            </a:r>
            <a:r>
              <a:rPr lang="vi-VN" sz="2800">
                <a:solidFill>
                  <a:srgbClr val="0070C0"/>
                </a:solidFill>
                <a:latin typeface="Times New Roman" panose="02020603050405020304" pitchFamily="18" charset="0"/>
                <a:ea typeface="黑体"/>
                <a:cs typeface="Times New Roman" panose="02020603050405020304" pitchFamily="18" charset="0"/>
              </a:rPr>
              <a:t>Đưa đến sự ra đời của nước Việt Nam Dân chủ Cộng hoà nhà nước công nông đầu tiên ở Đông Nam Á</a:t>
            </a:r>
            <a:r>
              <a:rPr lang="en-US" sz="2800">
                <a:solidFill>
                  <a:srgbClr val="0070C0"/>
                </a:solidFill>
                <a:latin typeface="Times New Roman" panose="02020603050405020304" pitchFamily="18" charset="0"/>
                <a:ea typeface="黑体"/>
                <a:cs typeface="Times New Roman" panose="02020603050405020304" pitchFamily="18" charset="0"/>
              </a:rPr>
              <a:t>.</a:t>
            </a:r>
          </a:p>
          <a:p>
            <a:pPr lvl="0" algn="just">
              <a:defRPr/>
            </a:pPr>
            <a:r>
              <a:rPr kumimoji="0" lang="en-US" sz="28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a:t>
            </a:r>
            <a:r>
              <a:rPr lang="vi-VN" sz="2800">
                <a:solidFill>
                  <a:srgbClr val="0070C0"/>
                </a:solidFill>
                <a:latin typeface="Times New Roman" panose="02020603050405020304" pitchFamily="18" charset="0"/>
                <a:ea typeface="黑体"/>
                <a:cs typeface="Times New Roman" panose="02020603050405020304" pitchFamily="18" charset="0"/>
              </a:rPr>
              <a:t>Mở đầu kỉ nguyên mới: kỉ nguyên độc lập, tự do, nhân dân lao động nắm chính quyền, làm chủ đất nước; giải phóng dân tộc gắn liền với giải phóng xã hội.</a:t>
            </a:r>
            <a:endParaRPr kumimoji="0" lang="en-US" sz="28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endParaRPr>
          </a:p>
          <a:p>
            <a:pPr lvl="0" algn="just">
              <a:defRPr/>
            </a:pPr>
            <a:r>
              <a:rPr lang="en-US" sz="2800">
                <a:solidFill>
                  <a:srgbClr val="0070C0"/>
                </a:solidFill>
                <a:latin typeface="Times New Roman" panose="02020603050405020304" pitchFamily="18" charset="0"/>
                <a:ea typeface="黑体"/>
                <a:cs typeface="Times New Roman" panose="02020603050405020304" pitchFamily="18" charset="0"/>
              </a:rPr>
              <a:t>+ </a:t>
            </a:r>
            <a:r>
              <a:rPr lang="vi-VN" sz="2800">
                <a:solidFill>
                  <a:srgbClr val="0070C0"/>
                </a:solidFill>
                <a:latin typeface="Times New Roman" panose="02020603050405020304" pitchFamily="18" charset="0"/>
                <a:ea typeface="黑体"/>
                <a:cs typeface="Times New Roman" panose="02020603050405020304" pitchFamily="18" charset="0"/>
              </a:rPr>
              <a:t>Đưa Đảng Cộng sản Đông Dương trở thành đảng cầm quyền, chuẩn bị điều kiện tiên quyết cho những thắng lợi tiếp theo của cách mạng Việt Nam.</a:t>
            </a:r>
            <a:endParaRPr lang="en-US" sz="2800">
              <a:solidFill>
                <a:srgbClr val="0070C0"/>
              </a:solidFill>
              <a:latin typeface="Times New Roman" panose="02020603050405020304" pitchFamily="18" charset="0"/>
              <a:ea typeface="黑体"/>
              <a:cs typeface="Times New Roman" panose="02020603050405020304" pitchFamily="18" charset="0"/>
            </a:endParaRPr>
          </a:p>
        </p:txBody>
      </p:sp>
      <p:sp>
        <p:nvSpPr>
          <p:cNvPr id="15" name="TextBox 14">
            <a:extLst>
              <a:ext uri="{FF2B5EF4-FFF2-40B4-BE49-F238E27FC236}">
                <a16:creationId xmlns:a16="http://schemas.microsoft.com/office/drawing/2014/main" id="{A413F9C3-D429-CF86-95E6-1E443FB78DAC}"/>
              </a:ext>
            </a:extLst>
          </p:cNvPr>
          <p:cNvSpPr txBox="1"/>
          <p:nvPr/>
        </p:nvSpPr>
        <p:spPr>
          <a:xfrm>
            <a:off x="63886" y="4613001"/>
            <a:ext cx="12117888" cy="224676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 </a:t>
            </a:r>
            <a:r>
              <a:rPr kumimoji="0" lang="en-US"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Quốc tế</a:t>
            </a:r>
            <a:r>
              <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a:t>
            </a:r>
          </a:p>
          <a:p>
            <a:pPr lvl="0" algn="just">
              <a:defRPr/>
            </a:pPr>
            <a:r>
              <a:rPr lang="vi-VN" sz="2800">
                <a:solidFill>
                  <a:srgbClr val="0070C0"/>
                </a:solidFill>
                <a:latin typeface="Times New Roman" panose="02020603050405020304" pitchFamily="18" charset="0"/>
                <a:ea typeface="黑体"/>
                <a:cs typeface="Times New Roman" panose="02020603050405020304" pitchFamily="18" charset="0"/>
              </a:rPr>
              <a:t>Góp phần vào chiến thắng chủ nghĩa phát xít trong Chiến tranh thế giới thứ hai. Chọc thủng khâu yếu nhất trong hệ thống thuộc địa, làm suy yếu chủ nghĩa đế quốc. Góp phần cổ vũ các dân tộc thuộc địa và phụ thuộc đứng lên đấu tranh tự giải phóng</a:t>
            </a:r>
            <a:r>
              <a:rPr lang="en-US" sz="2800">
                <a:solidFill>
                  <a:srgbClr val="0070C0"/>
                </a:solidFill>
                <a:latin typeface="Times New Roman" panose="02020603050405020304" pitchFamily="18" charset="0"/>
                <a:ea typeface="黑体"/>
                <a:cs typeface="Times New Roman" panose="02020603050405020304" pitchFamily="18" charset="0"/>
              </a:rPr>
              <a:t>.</a:t>
            </a:r>
            <a:endParaRPr kumimoji="0" lang="vi-VN" sz="28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endParaRPr>
          </a:p>
        </p:txBody>
      </p:sp>
    </p:spTree>
    <p:extLst>
      <p:ext uri="{BB962C8B-B14F-4D97-AF65-F5344CB8AC3E}">
        <p14:creationId xmlns:p14="http://schemas.microsoft.com/office/powerpoint/2010/main" val="12748569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barn(inVertical)">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3"/>
          <a:stretch>
            <a:fillRect/>
          </a:stretch>
        </p:blipFill>
        <p:spPr>
          <a:xfrm>
            <a:off x="1380335" y="-1733722"/>
            <a:ext cx="9431329" cy="1981372"/>
          </a:xfrm>
          <a:prstGeom prst="rect">
            <a:avLst/>
          </a:prstGeom>
        </p:spPr>
      </p:pic>
      <p:pic>
        <p:nvPicPr>
          <p:cNvPr id="10" name="Picture 9">
            <a:extLst>
              <a:ext uri="{FF2B5EF4-FFF2-40B4-BE49-F238E27FC236}">
                <a16:creationId xmlns:a16="http://schemas.microsoft.com/office/drawing/2014/main" id="{D030DE1A-5806-4780-D429-51952F7D8982}"/>
              </a:ext>
            </a:extLst>
          </p:cNvPr>
          <p:cNvPicPr>
            <a:picLocks noChangeAspect="1"/>
          </p:cNvPicPr>
          <p:nvPr/>
        </p:nvPicPr>
        <p:blipFill rotWithShape="1">
          <a:blip r:embed="rId4"/>
          <a:srcRect b="6650"/>
          <a:stretch/>
        </p:blipFill>
        <p:spPr>
          <a:xfrm>
            <a:off x="-12918" y="40668"/>
            <a:ext cx="12155504" cy="6817332"/>
          </a:xfrm>
          <a:prstGeom prst="rect">
            <a:avLst/>
          </a:prstGeom>
        </p:spPr>
      </p:pic>
    </p:spTree>
    <p:extLst>
      <p:ext uri="{BB962C8B-B14F-4D97-AF65-F5344CB8AC3E}">
        <p14:creationId xmlns:p14="http://schemas.microsoft.com/office/powerpoint/2010/main" val="8101708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5763" y="514350"/>
            <a:ext cx="11129962" cy="1077218"/>
          </a:xfrm>
          <a:prstGeom prst="rect">
            <a:avLst/>
          </a:prstGeom>
          <a:noFill/>
        </p:spPr>
        <p:txBody>
          <a:bodyPr wrap="square" rtlCol="0">
            <a:spAutoFit/>
          </a:bodyPr>
          <a:lstStyle/>
          <a:p>
            <a:r>
              <a:rPr lang="en-US" sz="3200" b="1" dirty="0" err="1">
                <a:solidFill>
                  <a:srgbClr val="FF0000"/>
                </a:solidFill>
                <a:latin typeface="Times New Roman" panose="02020603050405020304" pitchFamily="18" charset="0"/>
                <a:cs typeface="Times New Roman" panose="02020603050405020304" pitchFamily="18" charset="0"/>
              </a:rPr>
              <a:t>Tại</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sao</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nói</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thời</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cơ</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trong</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Cách</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mạng</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tháng</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Tám</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năm</a:t>
            </a:r>
            <a:r>
              <a:rPr lang="en-US" sz="3200" b="1" dirty="0">
                <a:solidFill>
                  <a:srgbClr val="FF0000"/>
                </a:solidFill>
                <a:latin typeface="Times New Roman" panose="02020603050405020304" pitchFamily="18" charset="0"/>
                <a:cs typeface="Times New Roman" panose="02020603050405020304" pitchFamily="18" charset="0"/>
              </a:rPr>
              <a:t> 1945 </a:t>
            </a:r>
            <a:r>
              <a:rPr lang="en-US" sz="3200" b="1" dirty="0" err="1">
                <a:solidFill>
                  <a:srgbClr val="FF0000"/>
                </a:solidFill>
                <a:latin typeface="Times New Roman" panose="02020603050405020304" pitchFamily="18" charset="0"/>
                <a:cs typeface="Times New Roman" panose="02020603050405020304" pitchFamily="18" charset="0"/>
              </a:rPr>
              <a:t>là</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thời</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cơ</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ngàn</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năm</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có</a:t>
            </a:r>
            <a:r>
              <a:rPr lang="en-US" sz="3200" b="1" dirty="0">
                <a:solidFill>
                  <a:srgbClr val="FF0000"/>
                </a:solidFill>
                <a:latin typeface="Times New Roman" panose="02020603050405020304" pitchFamily="18" charset="0"/>
                <a:cs typeface="Times New Roman" panose="02020603050405020304" pitchFamily="18" charset="0"/>
              </a:rPr>
              <a:t> </a:t>
            </a:r>
            <a:r>
              <a:rPr lang="en-US" sz="3200" b="1" dirty="0" err="1">
                <a:solidFill>
                  <a:srgbClr val="FF0000"/>
                </a:solidFill>
                <a:latin typeface="Times New Roman" panose="02020603050405020304" pitchFamily="18" charset="0"/>
                <a:cs typeface="Times New Roman" panose="02020603050405020304" pitchFamily="18" charset="0"/>
              </a:rPr>
              <a:t>một</a:t>
            </a:r>
            <a:r>
              <a:rPr lang="en-US" sz="3200" b="1" dirty="0">
                <a:solidFill>
                  <a:srgbClr val="FF0000"/>
                </a:solidFill>
                <a:latin typeface="Times New Roman" panose="02020603050405020304" pitchFamily="18" charset="0"/>
                <a:cs typeface="Times New Roman" panose="02020603050405020304" pitchFamily="18" charset="0"/>
              </a:rPr>
              <a:t>”?</a:t>
            </a:r>
          </a:p>
        </p:txBody>
      </p:sp>
      <p:sp>
        <p:nvSpPr>
          <p:cNvPr id="5" name="TextBox 4"/>
          <p:cNvSpPr txBox="1"/>
          <p:nvPr/>
        </p:nvSpPr>
        <p:spPr>
          <a:xfrm>
            <a:off x="542925" y="1971675"/>
            <a:ext cx="11072813" cy="1384995"/>
          </a:xfrm>
          <a:prstGeom prst="rect">
            <a:avLst/>
          </a:prstGeom>
          <a:noFill/>
        </p:spPr>
        <p:txBody>
          <a:bodyPr wrap="square" rtlCol="0">
            <a:spAutoFit/>
          </a:bodyPr>
          <a:lstStyle/>
          <a:p>
            <a:r>
              <a:rPr lang="en-US" sz="2800" dirty="0" err="1">
                <a:solidFill>
                  <a:srgbClr val="002060"/>
                </a:solidFill>
                <a:latin typeface="Times New Roman" panose="02020603050405020304" pitchFamily="18" charset="0"/>
                <a:cs typeface="Times New Roman" panose="02020603050405020304" pitchFamily="18" charset="0"/>
              </a:rPr>
              <a:t>Vì</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Thời</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cơ</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chỉ</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xuất</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hiện</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từ</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khi</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Nhật</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Bản</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đầu</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hàng</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quân</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Đồng</a:t>
            </a:r>
            <a:r>
              <a:rPr lang="en-US" sz="2800" dirty="0">
                <a:solidFill>
                  <a:srgbClr val="002060"/>
                </a:solidFill>
                <a:latin typeface="Times New Roman" panose="02020603050405020304" pitchFamily="18" charset="0"/>
                <a:cs typeface="Times New Roman" panose="02020603050405020304" pitchFamily="18" charset="0"/>
              </a:rPr>
              <a:t> minh (15/8/1945) </a:t>
            </a:r>
            <a:r>
              <a:rPr lang="en-US" sz="2800" dirty="0" err="1">
                <a:solidFill>
                  <a:srgbClr val="002060"/>
                </a:solidFill>
                <a:latin typeface="Times New Roman" panose="02020603050405020304" pitchFamily="18" charset="0"/>
                <a:cs typeface="Times New Roman" panose="02020603050405020304" pitchFamily="18" charset="0"/>
              </a:rPr>
              <a:t>cho</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đến</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trước</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khi</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quân</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Đồng</a:t>
            </a:r>
            <a:r>
              <a:rPr lang="en-US" sz="2800" dirty="0">
                <a:solidFill>
                  <a:srgbClr val="002060"/>
                </a:solidFill>
                <a:latin typeface="Times New Roman" panose="02020603050405020304" pitchFamily="18" charset="0"/>
                <a:cs typeface="Times New Roman" panose="02020603050405020304" pitchFamily="18" charset="0"/>
              </a:rPr>
              <a:t> minh </a:t>
            </a:r>
            <a:r>
              <a:rPr lang="en-US" sz="2800" dirty="0" err="1">
                <a:solidFill>
                  <a:srgbClr val="002060"/>
                </a:solidFill>
                <a:latin typeface="Times New Roman" panose="02020603050405020304" pitchFamily="18" charset="0"/>
                <a:cs typeface="Times New Roman" panose="02020603050405020304" pitchFamily="18" charset="0"/>
              </a:rPr>
              <a:t>vào</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giải</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giáp</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quân</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đội</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Nhật</a:t>
            </a:r>
            <a:r>
              <a:rPr lang="en-US" sz="2800" dirty="0">
                <a:solidFill>
                  <a:srgbClr val="002060"/>
                </a:solidFill>
                <a:latin typeface="Times New Roman" panose="02020603050405020304" pitchFamily="18" charset="0"/>
                <a:cs typeface="Times New Roman" panose="02020603050405020304" pitchFamily="18" charset="0"/>
              </a:rPr>
              <a:t> ( </a:t>
            </a:r>
            <a:r>
              <a:rPr lang="en-US" sz="2800" dirty="0" err="1">
                <a:solidFill>
                  <a:srgbClr val="002060"/>
                </a:solidFill>
                <a:latin typeface="Times New Roman" panose="02020603050405020304" pitchFamily="18" charset="0"/>
                <a:cs typeface="Times New Roman" panose="02020603050405020304" pitchFamily="18" charset="0"/>
              </a:rPr>
              <a:t>đầu</a:t>
            </a:r>
            <a:r>
              <a:rPr lang="en-US" sz="2800" dirty="0">
                <a:solidFill>
                  <a:srgbClr val="002060"/>
                </a:solidFill>
                <a:latin typeface="Times New Roman" panose="02020603050405020304" pitchFamily="18" charset="0"/>
                <a:cs typeface="Times New Roman" panose="02020603050405020304" pitchFamily="18" charset="0"/>
              </a:rPr>
              <a:t> </a:t>
            </a:r>
            <a:r>
              <a:rPr lang="en-US" sz="2800" dirty="0" err="1">
                <a:solidFill>
                  <a:srgbClr val="002060"/>
                </a:solidFill>
                <a:latin typeface="Times New Roman" panose="02020603050405020304" pitchFamily="18" charset="0"/>
                <a:cs typeface="Times New Roman" panose="02020603050405020304" pitchFamily="18" charset="0"/>
              </a:rPr>
              <a:t>tháng</a:t>
            </a:r>
            <a:r>
              <a:rPr lang="en-US" sz="2800" dirty="0">
                <a:solidFill>
                  <a:srgbClr val="002060"/>
                </a:solidFill>
                <a:latin typeface="Times New Roman" panose="02020603050405020304" pitchFamily="18" charset="0"/>
                <a:cs typeface="Times New Roman" panose="02020603050405020304" pitchFamily="18" charset="0"/>
              </a:rPr>
              <a:t> 9/1945)</a:t>
            </a:r>
          </a:p>
        </p:txBody>
      </p:sp>
    </p:spTree>
    <p:extLst>
      <p:ext uri="{BB962C8B-B14F-4D97-AF65-F5344CB8AC3E}">
        <p14:creationId xmlns:p14="http://schemas.microsoft.com/office/powerpoint/2010/main" val="233175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grpSp>
        <p:nvGrpSpPr>
          <p:cNvPr id="331" name="Google Shape;331;p41"/>
          <p:cNvGrpSpPr/>
          <p:nvPr/>
        </p:nvGrpSpPr>
        <p:grpSpPr>
          <a:xfrm rot="2925974" flipH="1">
            <a:off x="10489432" y="-831297"/>
            <a:ext cx="2415581" cy="2341679"/>
            <a:chOff x="-27619" y="-85186"/>
            <a:chExt cx="1786567" cy="1731908"/>
          </a:xfrm>
        </p:grpSpPr>
        <p:sp>
          <p:nvSpPr>
            <p:cNvPr id="332" name="Google Shape;332;p41"/>
            <p:cNvSpPr/>
            <p:nvPr/>
          </p:nvSpPr>
          <p:spPr>
            <a:xfrm rot="356449">
              <a:off x="782262" y="159086"/>
              <a:ext cx="137628" cy="31293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3" name="Google Shape;333;p41"/>
            <p:cNvSpPr/>
            <p:nvPr/>
          </p:nvSpPr>
          <p:spPr>
            <a:xfrm rot="-9612816">
              <a:off x="349308" y="163306"/>
              <a:ext cx="133330" cy="408687"/>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4" name="Google Shape;334;p41"/>
            <p:cNvSpPr/>
            <p:nvPr/>
          </p:nvSpPr>
          <p:spPr>
            <a:xfrm rot="8610207">
              <a:off x="828552" y="282207"/>
              <a:ext cx="458974" cy="360174"/>
            </a:xfrm>
            <a:custGeom>
              <a:avLst/>
              <a:gdLst/>
              <a:ahLst/>
              <a:cxnLst/>
              <a:rect l="l" t="t" r="r" b="b"/>
              <a:pathLst>
                <a:path w="14991" h="11764" extrusionOk="0">
                  <a:moveTo>
                    <a:pt x="1" y="1"/>
                  </a:moveTo>
                  <a:cubicBezTo>
                    <a:pt x="264" y="3310"/>
                    <a:pt x="1842" y="6378"/>
                    <a:pt x="4384" y="8504"/>
                  </a:cubicBezTo>
                  <a:cubicBezTo>
                    <a:pt x="6048" y="9900"/>
                    <a:pt x="9331" y="11764"/>
                    <a:pt x="11888" y="11764"/>
                  </a:cubicBezTo>
                  <a:cubicBezTo>
                    <a:pt x="12261" y="11764"/>
                    <a:pt x="12618" y="11724"/>
                    <a:pt x="12953" y="11638"/>
                  </a:cubicBezTo>
                  <a:cubicBezTo>
                    <a:pt x="14991" y="11134"/>
                    <a:pt x="13259" y="9928"/>
                    <a:pt x="12164" y="8657"/>
                  </a:cubicBezTo>
                  <a:cubicBezTo>
                    <a:pt x="10937" y="7211"/>
                    <a:pt x="9600" y="5852"/>
                    <a:pt x="8197" y="4581"/>
                  </a:cubicBezTo>
                  <a:cubicBezTo>
                    <a:pt x="5808" y="2477"/>
                    <a:pt x="3069" y="768"/>
                    <a:pt x="1"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5" name="Google Shape;335;p41"/>
            <p:cNvSpPr/>
            <p:nvPr/>
          </p:nvSpPr>
          <p:spPr>
            <a:xfrm rot="8100000">
              <a:off x="184927" y="50015"/>
              <a:ext cx="631236" cy="600726"/>
            </a:xfrm>
            <a:custGeom>
              <a:avLst/>
              <a:gdLst/>
              <a:ahLst/>
              <a:cxnLst/>
              <a:rect l="l" t="t" r="r" b="b"/>
              <a:pathLst>
                <a:path w="16262" h="15476" extrusionOk="0">
                  <a:moveTo>
                    <a:pt x="16262" y="1"/>
                  </a:moveTo>
                  <a:cubicBezTo>
                    <a:pt x="13238" y="1513"/>
                    <a:pt x="10433" y="3419"/>
                    <a:pt x="7934" y="5699"/>
                  </a:cubicBezTo>
                  <a:cubicBezTo>
                    <a:pt x="5765" y="7671"/>
                    <a:pt x="3836" y="9906"/>
                    <a:pt x="2214" y="12317"/>
                  </a:cubicBezTo>
                  <a:cubicBezTo>
                    <a:pt x="1930" y="12733"/>
                    <a:pt x="1" y="15275"/>
                    <a:pt x="834" y="15473"/>
                  </a:cubicBezTo>
                  <a:cubicBezTo>
                    <a:pt x="842" y="15475"/>
                    <a:pt x="851" y="15476"/>
                    <a:pt x="860" y="15476"/>
                  </a:cubicBezTo>
                  <a:cubicBezTo>
                    <a:pt x="1350" y="15476"/>
                    <a:pt x="2835" y="12638"/>
                    <a:pt x="3222" y="12207"/>
                  </a:cubicBezTo>
                  <a:cubicBezTo>
                    <a:pt x="8504" y="6466"/>
                    <a:pt x="9381" y="5633"/>
                    <a:pt x="16262"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6" name="Google Shape;336;p41"/>
            <p:cNvSpPr/>
            <p:nvPr/>
          </p:nvSpPr>
          <p:spPr>
            <a:xfrm rot="8100000">
              <a:off x="692405" y="-163300"/>
              <a:ext cx="210153" cy="1061829"/>
            </a:xfrm>
            <a:custGeom>
              <a:avLst/>
              <a:gdLst/>
              <a:ahLst/>
              <a:cxnLst/>
              <a:rect l="l" t="t" r="r" b="b"/>
              <a:pathLst>
                <a:path w="5414" h="27355" extrusionOk="0">
                  <a:moveTo>
                    <a:pt x="4060" y="1"/>
                  </a:moveTo>
                  <a:cubicBezTo>
                    <a:pt x="2191" y="1"/>
                    <a:pt x="2896" y="6640"/>
                    <a:pt x="3091" y="7763"/>
                  </a:cubicBezTo>
                  <a:cubicBezTo>
                    <a:pt x="3398" y="9428"/>
                    <a:pt x="3967" y="11094"/>
                    <a:pt x="3989" y="12781"/>
                  </a:cubicBezTo>
                  <a:cubicBezTo>
                    <a:pt x="4033" y="14644"/>
                    <a:pt x="3463" y="16463"/>
                    <a:pt x="2893" y="18238"/>
                  </a:cubicBezTo>
                  <a:lnTo>
                    <a:pt x="1" y="27355"/>
                  </a:lnTo>
                  <a:cubicBezTo>
                    <a:pt x="1075" y="26522"/>
                    <a:pt x="1644" y="25207"/>
                    <a:pt x="2192" y="23958"/>
                  </a:cubicBezTo>
                  <a:cubicBezTo>
                    <a:pt x="3310" y="21306"/>
                    <a:pt x="4428" y="18611"/>
                    <a:pt x="5085" y="15806"/>
                  </a:cubicBezTo>
                  <a:cubicBezTo>
                    <a:pt x="5304" y="14929"/>
                    <a:pt x="5414" y="14052"/>
                    <a:pt x="5392" y="13154"/>
                  </a:cubicBezTo>
                  <a:cubicBezTo>
                    <a:pt x="5304" y="11992"/>
                    <a:pt x="4888" y="10875"/>
                    <a:pt x="4537" y="9757"/>
                  </a:cubicBezTo>
                  <a:cubicBezTo>
                    <a:pt x="3551" y="6404"/>
                    <a:pt x="3945" y="3402"/>
                    <a:pt x="4143" y="5"/>
                  </a:cubicBezTo>
                  <a:cubicBezTo>
                    <a:pt x="4115" y="2"/>
                    <a:pt x="4087" y="1"/>
                    <a:pt x="4060"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7" name="Google Shape;337;p41"/>
            <p:cNvSpPr/>
            <p:nvPr/>
          </p:nvSpPr>
          <p:spPr>
            <a:xfrm rot="8100000">
              <a:off x="110063" y="762111"/>
              <a:ext cx="780952" cy="712906"/>
            </a:xfrm>
            <a:custGeom>
              <a:avLst/>
              <a:gdLst/>
              <a:ahLst/>
              <a:cxnLst/>
              <a:rect l="l" t="t" r="r" b="b"/>
              <a:pathLst>
                <a:path w="20119" h="18366" extrusionOk="0">
                  <a:moveTo>
                    <a:pt x="20118" y="1"/>
                  </a:moveTo>
                  <a:lnTo>
                    <a:pt x="20118" y="1"/>
                  </a:lnTo>
                  <a:cubicBezTo>
                    <a:pt x="14859" y="2148"/>
                    <a:pt x="9972" y="5348"/>
                    <a:pt x="6356" y="9709"/>
                  </a:cubicBezTo>
                  <a:cubicBezTo>
                    <a:pt x="4077" y="12470"/>
                    <a:pt x="2236" y="15582"/>
                    <a:pt x="0" y="18366"/>
                  </a:cubicBezTo>
                  <a:cubicBezTo>
                    <a:pt x="1995" y="17533"/>
                    <a:pt x="4077" y="16503"/>
                    <a:pt x="6137" y="15692"/>
                  </a:cubicBezTo>
                  <a:cubicBezTo>
                    <a:pt x="9599" y="14355"/>
                    <a:pt x="12887" y="12470"/>
                    <a:pt x="15472" y="9819"/>
                  </a:cubicBezTo>
                  <a:cubicBezTo>
                    <a:pt x="18058" y="7167"/>
                    <a:pt x="19877" y="3683"/>
                    <a:pt x="20118"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8" name="Google Shape;338;p41"/>
            <p:cNvSpPr/>
            <p:nvPr/>
          </p:nvSpPr>
          <p:spPr>
            <a:xfrm rot="8100000">
              <a:off x="1149667" y="636926"/>
              <a:ext cx="366701" cy="838012"/>
            </a:xfrm>
            <a:custGeom>
              <a:avLst/>
              <a:gdLst/>
              <a:ahLst/>
              <a:cxnLst/>
              <a:rect l="l" t="t" r="r" b="b"/>
              <a:pathLst>
                <a:path w="9447" h="21589" extrusionOk="0">
                  <a:moveTo>
                    <a:pt x="8197" y="0"/>
                  </a:moveTo>
                  <a:lnTo>
                    <a:pt x="8197" y="0"/>
                  </a:lnTo>
                  <a:cubicBezTo>
                    <a:pt x="6992" y="1162"/>
                    <a:pt x="5896" y="2433"/>
                    <a:pt x="4954" y="3792"/>
                  </a:cubicBezTo>
                  <a:cubicBezTo>
                    <a:pt x="2740" y="6991"/>
                    <a:pt x="1381" y="10673"/>
                    <a:pt x="943" y="14508"/>
                  </a:cubicBezTo>
                  <a:cubicBezTo>
                    <a:pt x="768" y="16042"/>
                    <a:pt x="1" y="21477"/>
                    <a:pt x="2258" y="21587"/>
                  </a:cubicBezTo>
                  <a:cubicBezTo>
                    <a:pt x="2289" y="21588"/>
                    <a:pt x="2319" y="21589"/>
                    <a:pt x="2349" y="21589"/>
                  </a:cubicBezTo>
                  <a:cubicBezTo>
                    <a:pt x="4346" y="21589"/>
                    <a:pt x="5974" y="18781"/>
                    <a:pt x="6816" y="17335"/>
                  </a:cubicBezTo>
                  <a:cubicBezTo>
                    <a:pt x="7320" y="16480"/>
                    <a:pt x="7715" y="15560"/>
                    <a:pt x="8000" y="14596"/>
                  </a:cubicBezTo>
                  <a:cubicBezTo>
                    <a:pt x="9446" y="9709"/>
                    <a:pt x="8482" y="4734"/>
                    <a:pt x="8197" y="0"/>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sp>
          <p:nvSpPr>
            <p:cNvPr id="339" name="Google Shape;339;p41"/>
            <p:cNvSpPr/>
            <p:nvPr/>
          </p:nvSpPr>
          <p:spPr>
            <a:xfrm rot="8100000">
              <a:off x="615728" y="518363"/>
              <a:ext cx="221837" cy="679912"/>
            </a:xfrm>
            <a:custGeom>
              <a:avLst/>
              <a:gdLst/>
              <a:ahLst/>
              <a:cxnLst/>
              <a:rect l="l" t="t" r="r" b="b"/>
              <a:pathLst>
                <a:path w="5715" h="17516" extrusionOk="0">
                  <a:moveTo>
                    <a:pt x="4969" y="1"/>
                  </a:moveTo>
                  <a:cubicBezTo>
                    <a:pt x="3413" y="1688"/>
                    <a:pt x="2559" y="3902"/>
                    <a:pt x="1748" y="6049"/>
                  </a:cubicBezTo>
                  <a:cubicBezTo>
                    <a:pt x="937" y="8197"/>
                    <a:pt x="126" y="10432"/>
                    <a:pt x="39" y="12755"/>
                  </a:cubicBezTo>
                  <a:cubicBezTo>
                    <a:pt x="0" y="14072"/>
                    <a:pt x="128" y="17516"/>
                    <a:pt x="1739" y="17516"/>
                  </a:cubicBezTo>
                  <a:cubicBezTo>
                    <a:pt x="1978" y="17516"/>
                    <a:pt x="2250" y="17440"/>
                    <a:pt x="2559" y="17270"/>
                  </a:cubicBezTo>
                  <a:cubicBezTo>
                    <a:pt x="4290" y="16306"/>
                    <a:pt x="4948" y="11857"/>
                    <a:pt x="5211" y="10104"/>
                  </a:cubicBezTo>
                  <a:cubicBezTo>
                    <a:pt x="5715" y="6751"/>
                    <a:pt x="5495" y="3332"/>
                    <a:pt x="4969" y="1"/>
                  </a:cubicBezTo>
                  <a:close/>
                </a:path>
              </a:pathLst>
            </a:custGeom>
            <a:solidFill>
              <a:schemeClr val="lt1"/>
            </a:solidFill>
            <a:ln w="1905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E5F7B3"/>
                </a:solidFill>
                <a:effectLst/>
                <a:uLnTx/>
                <a:uFillTx/>
                <a:latin typeface="Arial"/>
                <a:ea typeface="+mn-ea"/>
                <a:cs typeface="+mn-cs"/>
              </a:endParaRPr>
            </a:p>
          </p:txBody>
        </p:sp>
      </p:grpSp>
      <p:grpSp>
        <p:nvGrpSpPr>
          <p:cNvPr id="11" name="Group 10">
            <a:extLst>
              <a:ext uri="{FF2B5EF4-FFF2-40B4-BE49-F238E27FC236}">
                <a16:creationId xmlns:a16="http://schemas.microsoft.com/office/drawing/2014/main" id="{3820CB9A-D774-8295-C97D-2B9961A5D19B}"/>
              </a:ext>
            </a:extLst>
          </p:cNvPr>
          <p:cNvGrpSpPr/>
          <p:nvPr/>
        </p:nvGrpSpPr>
        <p:grpSpPr>
          <a:xfrm>
            <a:off x="-155026" y="0"/>
            <a:ext cx="11805387" cy="713984"/>
            <a:chOff x="-134488" y="0"/>
            <a:chExt cx="11805387" cy="848628"/>
          </a:xfrm>
        </p:grpSpPr>
        <p:sp>
          <p:nvSpPr>
            <p:cNvPr id="5" name="Arrow: Pentagon 4">
              <a:extLst>
                <a:ext uri="{FF2B5EF4-FFF2-40B4-BE49-F238E27FC236}">
                  <a16:creationId xmlns:a16="http://schemas.microsoft.com/office/drawing/2014/main" id="{839EEED6-6039-AC4D-5FA1-802E8AAAD6EA}"/>
                </a:ext>
              </a:extLst>
            </p:cNvPr>
            <p:cNvSpPr/>
            <p:nvPr/>
          </p:nvSpPr>
          <p:spPr>
            <a:xfrm>
              <a:off x="0" y="0"/>
              <a:ext cx="11472999" cy="848628"/>
            </a:xfrm>
            <a:prstGeom prst="homePlate">
              <a:avLst/>
            </a:prstGeom>
            <a:solidFill>
              <a:schemeClr val="accent4"/>
            </a:solidFill>
            <a:ln w="3810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8CC63F"/>
                </a:solidFill>
                <a:effectLst/>
                <a:uLnTx/>
                <a:uFillTx/>
                <a:latin typeface="Arial"/>
                <a:ea typeface="+mn-ea"/>
                <a:cs typeface="+mn-cs"/>
              </a:endParaRPr>
            </a:p>
          </p:txBody>
        </p:sp>
        <p:sp>
          <p:nvSpPr>
            <p:cNvPr id="7" name="TextBox 6">
              <a:extLst>
                <a:ext uri="{FF2B5EF4-FFF2-40B4-BE49-F238E27FC236}">
                  <a16:creationId xmlns:a16="http://schemas.microsoft.com/office/drawing/2014/main" id="{23DE485B-7D06-43AF-44AF-30E46504D788}"/>
                </a:ext>
              </a:extLst>
            </p:cNvPr>
            <p:cNvSpPr txBox="1"/>
            <p:nvPr/>
          </p:nvSpPr>
          <p:spPr>
            <a:xfrm>
              <a:off x="-134488" y="130226"/>
              <a:ext cx="11805387" cy="69505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BÀI 6: </a:t>
              </a:r>
              <a:r>
                <a:rPr kumimoji="0" lang="vi-VN"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CÁCH MẠNG THÁNG TÁM NĂM 1945 </a:t>
              </a:r>
            </a:p>
          </p:txBody>
        </p:sp>
      </p:grpSp>
      <p:sp>
        <p:nvSpPr>
          <p:cNvPr id="18" name="TextBox 17">
            <a:extLst>
              <a:ext uri="{FF2B5EF4-FFF2-40B4-BE49-F238E27FC236}">
                <a16:creationId xmlns:a16="http://schemas.microsoft.com/office/drawing/2014/main" id="{FE58D306-C83D-F560-0674-40B3CBD651FB}"/>
              </a:ext>
            </a:extLst>
          </p:cNvPr>
          <p:cNvSpPr txBox="1"/>
          <p:nvPr/>
        </p:nvSpPr>
        <p:spPr>
          <a:xfrm>
            <a:off x="0" y="1009228"/>
            <a:ext cx="11002863"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Times New Roman" panose="02020603050405020304" pitchFamily="18" charset="0"/>
                <a:ea typeface="黑体"/>
                <a:cs typeface="Times New Roman" panose="02020603050405020304" pitchFamily="18" charset="0"/>
              </a:rPr>
              <a:t>c. Bài học kinh nghiệm</a:t>
            </a:r>
            <a:endParaRPr kumimoji="0" lang="en-US" sz="1800" b="0" i="0" u="none" strike="noStrike" kern="1200" cap="none" spc="0" normalizeH="0" baseline="0" noProof="0">
              <a:ln>
                <a:noFill/>
              </a:ln>
              <a:solidFill>
                <a:srgbClr val="E5F7B3"/>
              </a:solidFill>
              <a:effectLst/>
              <a:uLnTx/>
              <a:uFillTx/>
              <a:latin typeface="Arial"/>
              <a:ea typeface="+mn-ea"/>
              <a:cs typeface="+mn-cs"/>
            </a:endParaRPr>
          </a:p>
        </p:txBody>
      </p:sp>
      <p:pic>
        <p:nvPicPr>
          <p:cNvPr id="2" name="Picture 1">
            <a:extLst>
              <a:ext uri="{FF2B5EF4-FFF2-40B4-BE49-F238E27FC236}">
                <a16:creationId xmlns:a16="http://schemas.microsoft.com/office/drawing/2014/main" id="{5C11306F-BF7B-B943-170A-E4F8FAAA6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0206" y="-195535"/>
            <a:ext cx="1095528" cy="1105054"/>
          </a:xfrm>
          <a:prstGeom prst="rect">
            <a:avLst/>
          </a:prstGeom>
        </p:spPr>
      </p:pic>
      <p:pic>
        <p:nvPicPr>
          <p:cNvPr id="4" name="Picture 3">
            <a:extLst>
              <a:ext uri="{FF2B5EF4-FFF2-40B4-BE49-F238E27FC236}">
                <a16:creationId xmlns:a16="http://schemas.microsoft.com/office/drawing/2014/main" id="{83731FA3-0AA3-140D-5A2D-E5ECEF4D1A3B}"/>
              </a:ext>
            </a:extLst>
          </p:cNvPr>
          <p:cNvPicPr>
            <a:picLocks noChangeAspect="1"/>
          </p:cNvPicPr>
          <p:nvPr/>
        </p:nvPicPr>
        <p:blipFill>
          <a:blip r:embed="rId4"/>
          <a:stretch>
            <a:fillRect/>
          </a:stretch>
        </p:blipFill>
        <p:spPr>
          <a:xfrm>
            <a:off x="1380335" y="-1733722"/>
            <a:ext cx="9431329" cy="1981372"/>
          </a:xfrm>
          <a:prstGeom prst="rect">
            <a:avLst/>
          </a:prstGeom>
        </p:spPr>
      </p:pic>
      <p:sp>
        <p:nvSpPr>
          <p:cNvPr id="3" name="TextBox 2">
            <a:extLst>
              <a:ext uri="{FF2B5EF4-FFF2-40B4-BE49-F238E27FC236}">
                <a16:creationId xmlns:a16="http://schemas.microsoft.com/office/drawing/2014/main" id="{679E1C78-BEC8-B0B3-25E6-897B62741DBA}"/>
              </a:ext>
            </a:extLst>
          </p:cNvPr>
          <p:cNvSpPr txBox="1"/>
          <p:nvPr/>
        </p:nvSpPr>
        <p:spPr>
          <a:xfrm>
            <a:off x="90920" y="1844519"/>
            <a:ext cx="12026968"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Bài học về sự lãnh đạo của Đảng</a:t>
            </a:r>
          </a:p>
        </p:txBody>
      </p:sp>
      <p:sp>
        <p:nvSpPr>
          <p:cNvPr id="6" name="TextBox 5">
            <a:extLst>
              <a:ext uri="{FF2B5EF4-FFF2-40B4-BE49-F238E27FC236}">
                <a16:creationId xmlns:a16="http://schemas.microsoft.com/office/drawing/2014/main" id="{3065F4EC-9367-C6A0-2DC5-3E7F857E49BD}"/>
              </a:ext>
            </a:extLst>
          </p:cNvPr>
          <p:cNvSpPr txBox="1"/>
          <p:nvPr/>
        </p:nvSpPr>
        <p:spPr>
          <a:xfrm>
            <a:off x="90920" y="2670181"/>
            <a:ext cx="12026968" cy="120032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a:t>
            </a:r>
            <a:r>
              <a:rPr kumimoji="0" lang="vi-VN"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Bài học về xây dựng và phát huy sức mạnh khối đại đoàn kết </a:t>
            </a:r>
            <a:r>
              <a:rPr kumimoji="0" lang="en-US"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toàn</a:t>
            </a:r>
            <a:r>
              <a:rPr kumimoji="0" lang="en-US" sz="3600" b="0" i="0" u="none" strike="noStrike" kern="1200" cap="none" spc="0" normalizeH="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dân</a:t>
            </a:r>
            <a:endParaRPr kumimoji="0" lang="vi-VN"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endParaRPr>
          </a:p>
        </p:txBody>
      </p:sp>
      <p:sp>
        <p:nvSpPr>
          <p:cNvPr id="8" name="TextBox 7">
            <a:extLst>
              <a:ext uri="{FF2B5EF4-FFF2-40B4-BE49-F238E27FC236}">
                <a16:creationId xmlns:a16="http://schemas.microsoft.com/office/drawing/2014/main" id="{EC109995-1A37-B7D8-7FB6-1167E9BD0E48}"/>
              </a:ext>
            </a:extLst>
          </p:cNvPr>
          <p:cNvSpPr txBox="1"/>
          <p:nvPr/>
        </p:nvSpPr>
        <p:spPr>
          <a:xfrm>
            <a:off x="-55765" y="4177557"/>
            <a:ext cx="12026968" cy="646331"/>
          </a:xfrm>
          <a:prstGeom prst="rect">
            <a:avLst/>
          </a:prstGeom>
          <a:noFill/>
        </p:spPr>
        <p:txBody>
          <a:bodyPr wrap="square">
            <a:spAutoFit/>
          </a:bodyPr>
          <a:lstStyle/>
          <a:p>
            <a:pPr lvl="0" algn="just">
              <a:defRPr/>
            </a:pPr>
            <a:r>
              <a:rPr kumimoji="0" lang="en-US"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a:t>
            </a:r>
            <a:r>
              <a:rPr kumimoji="0" lang="vi-VN"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Bài học </a:t>
            </a:r>
            <a:r>
              <a:rPr lang="en-US" sz="3600" noProof="0">
                <a:solidFill>
                  <a:srgbClr val="0070C0"/>
                </a:solidFill>
                <a:latin typeface="Times New Roman" panose="02020603050405020304" pitchFamily="18" charset="0"/>
                <a:ea typeface="黑体"/>
                <a:cs typeface="Times New Roman" panose="02020603050405020304" pitchFamily="18" charset="0"/>
              </a:rPr>
              <a:t>x</a:t>
            </a:r>
            <a:r>
              <a:rPr lang="vi-VN" sz="3600">
                <a:solidFill>
                  <a:srgbClr val="0070C0"/>
                </a:solidFill>
                <a:latin typeface="Times New Roman" panose="02020603050405020304" pitchFamily="18" charset="0"/>
                <a:ea typeface="黑体"/>
                <a:cs typeface="Times New Roman" panose="02020603050405020304" pitchFamily="18" charset="0"/>
              </a:rPr>
              <a:t>ác định thời cơ, tạo và chớp thời cơ</a:t>
            </a:r>
            <a:endParaRPr kumimoji="0" lang="vi-VN"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endParaRPr>
          </a:p>
        </p:txBody>
      </p:sp>
      <p:sp>
        <p:nvSpPr>
          <p:cNvPr id="9" name="TextBox 8">
            <a:extLst>
              <a:ext uri="{FF2B5EF4-FFF2-40B4-BE49-F238E27FC236}">
                <a16:creationId xmlns:a16="http://schemas.microsoft.com/office/drawing/2014/main" id="{B27702C7-836A-5DC9-FB37-177A0B806BFD}"/>
              </a:ext>
            </a:extLst>
          </p:cNvPr>
          <p:cNvSpPr txBox="1"/>
          <p:nvPr/>
        </p:nvSpPr>
        <p:spPr>
          <a:xfrm>
            <a:off x="-20538" y="5173736"/>
            <a:ext cx="12026968" cy="646331"/>
          </a:xfrm>
          <a:prstGeom prst="rect">
            <a:avLst/>
          </a:prstGeom>
          <a:noFill/>
        </p:spPr>
        <p:txBody>
          <a:bodyPr wrap="square">
            <a:spAutoFit/>
          </a:bodyPr>
          <a:lstStyle/>
          <a:p>
            <a:pPr lvl="0" algn="just">
              <a:defRPr/>
            </a:pPr>
            <a:r>
              <a:rPr kumimoji="0" lang="en-US"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 </a:t>
            </a:r>
            <a:r>
              <a:rPr kumimoji="0" lang="vi-VN"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rPr>
              <a:t>Bài học </a:t>
            </a:r>
            <a:r>
              <a:rPr lang="en-US" sz="3600" noProof="0">
                <a:solidFill>
                  <a:srgbClr val="0070C0"/>
                </a:solidFill>
                <a:latin typeface="Times New Roman" panose="02020603050405020304" pitchFamily="18" charset="0"/>
                <a:ea typeface="黑体"/>
                <a:cs typeface="Times New Roman" panose="02020603050405020304" pitchFamily="18" charset="0"/>
              </a:rPr>
              <a:t>k</a:t>
            </a:r>
            <a:r>
              <a:rPr lang="vi-VN" sz="3600">
                <a:solidFill>
                  <a:srgbClr val="0070C0"/>
                </a:solidFill>
                <a:latin typeface="Times New Roman" panose="02020603050405020304" pitchFamily="18" charset="0"/>
                <a:ea typeface="黑体"/>
                <a:cs typeface="Times New Roman" panose="02020603050405020304" pitchFamily="18" charset="0"/>
              </a:rPr>
              <a:t>ết hợp sức mạnh dân tộc với sức mạnh thời đại</a:t>
            </a:r>
            <a:endParaRPr kumimoji="0" lang="vi-VN" sz="3600" b="0" i="0" u="none" strike="noStrike" kern="1200" cap="none" spc="0" normalizeH="0" baseline="0" noProof="0">
              <a:ln>
                <a:noFill/>
              </a:ln>
              <a:solidFill>
                <a:srgbClr val="0070C0"/>
              </a:solidFill>
              <a:effectLst/>
              <a:uLnTx/>
              <a:uFillTx/>
              <a:latin typeface="Times New Roman" panose="02020603050405020304" pitchFamily="18" charset="0"/>
              <a:ea typeface="黑体"/>
              <a:cs typeface="Times New Roman" panose="02020603050405020304" pitchFamily="18" charset="0"/>
            </a:endParaRPr>
          </a:p>
        </p:txBody>
      </p:sp>
    </p:spTree>
    <p:extLst>
      <p:ext uri="{BB962C8B-B14F-4D97-AF65-F5344CB8AC3E}">
        <p14:creationId xmlns:p14="http://schemas.microsoft.com/office/powerpoint/2010/main" val="33052616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8" grpId="0"/>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6D01043-37E2-B544-B7BA-6FB19368BA8C}"/>
              </a:ext>
            </a:extLst>
          </p:cNvPr>
          <p:cNvGrpSpPr/>
          <p:nvPr/>
        </p:nvGrpSpPr>
        <p:grpSpPr>
          <a:xfrm>
            <a:off x="0" y="0"/>
            <a:ext cx="12192000" cy="6858000"/>
            <a:chOff x="1492250" y="0"/>
            <a:chExt cx="9224964" cy="6029325"/>
          </a:xfrm>
        </p:grpSpPr>
        <p:pic>
          <p:nvPicPr>
            <p:cNvPr id="5122" name="Picture 4">
              <a:extLst>
                <a:ext uri="{FF2B5EF4-FFF2-40B4-BE49-F238E27FC236}">
                  <a16:creationId xmlns:a16="http://schemas.microsoft.com/office/drawing/2014/main" id="{FBD920AE-C4C7-9444-9666-01133E0B74A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3143250"/>
              <a:ext cx="915352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D47BBA2E-D167-B848-9992-9ED2AFC2EC59}"/>
                </a:ext>
              </a:extLst>
            </p:cNvPr>
            <p:cNvPicPr>
              <a:picLocks noChangeAspect="1"/>
            </p:cNvPicPr>
            <p:nvPr/>
          </p:nvPicPr>
          <p:blipFill>
            <a:blip r:embed="rId4"/>
            <a:stretch>
              <a:fillRect/>
            </a:stretch>
          </p:blipFill>
          <p:spPr>
            <a:xfrm>
              <a:off x="1524000" y="857250"/>
              <a:ext cx="9144000" cy="4343400"/>
            </a:xfrm>
            <a:prstGeom prst="rect">
              <a:avLst/>
            </a:prstGeom>
            <a:ln>
              <a:noFill/>
            </a:ln>
            <a:effectLst>
              <a:outerShdw blurRad="292100" dist="139700" dir="2700000" algn="tl" rotWithShape="0">
                <a:srgbClr val="333333">
                  <a:alpha val="65000"/>
                </a:srgbClr>
              </a:outerShdw>
            </a:effectLst>
          </p:spPr>
        </p:pic>
        <p:sp>
          <p:nvSpPr>
            <p:cNvPr id="7" name="Rounded Rectangle 6">
              <a:extLst>
                <a:ext uri="{FF2B5EF4-FFF2-40B4-BE49-F238E27FC236}">
                  <a16:creationId xmlns:a16="http://schemas.microsoft.com/office/drawing/2014/main" id="{9F39E4D6-EFDA-A74E-ABBC-42F7CF2D9C18}"/>
                </a:ext>
              </a:extLst>
            </p:cNvPr>
            <p:cNvSpPr/>
            <p:nvPr/>
          </p:nvSpPr>
          <p:spPr>
            <a:xfrm>
              <a:off x="8075613" y="4935538"/>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70AD47">
                      <a:lumMod val="75000"/>
                    </a:srgbClr>
                  </a:solidFill>
                  <a:effectLst/>
                  <a:uLnTx/>
                  <a:uFillTx/>
                  <a:latin typeface=".VnArabia" pitchFamily="34" charset="0"/>
                  <a:ea typeface="+mn-ea"/>
                  <a:cs typeface="+mn-cs"/>
                </a:rPr>
                <a:t>1        200</a:t>
              </a:r>
            </a:p>
          </p:txBody>
        </p:sp>
        <p:sp>
          <p:nvSpPr>
            <p:cNvPr id="8" name="Rounded Rectangle 7">
              <a:extLst>
                <a:ext uri="{FF2B5EF4-FFF2-40B4-BE49-F238E27FC236}">
                  <a16:creationId xmlns:a16="http://schemas.microsoft.com/office/drawing/2014/main" id="{00B002C8-24B1-1046-8040-CE1A28E50C80}"/>
                </a:ext>
              </a:extLst>
            </p:cNvPr>
            <p:cNvSpPr/>
            <p:nvPr/>
          </p:nvSpPr>
          <p:spPr>
            <a:xfrm>
              <a:off x="8066088" y="46863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70AD47">
                      <a:lumMod val="75000"/>
                    </a:srgbClr>
                  </a:solidFill>
                  <a:effectLst/>
                  <a:uLnTx/>
                  <a:uFillTx/>
                  <a:latin typeface=".VnArabia" pitchFamily="34" charset="0"/>
                  <a:ea typeface="+mn-ea"/>
                  <a:cs typeface="+mn-cs"/>
                </a:rPr>
                <a:t>2        400</a:t>
              </a:r>
            </a:p>
          </p:txBody>
        </p:sp>
        <p:sp>
          <p:nvSpPr>
            <p:cNvPr id="9" name="Rounded Rectangle 8">
              <a:extLst>
                <a:ext uri="{FF2B5EF4-FFF2-40B4-BE49-F238E27FC236}">
                  <a16:creationId xmlns:a16="http://schemas.microsoft.com/office/drawing/2014/main" id="{7B102678-1FCC-E24B-9CC7-1A6698E76959}"/>
                </a:ext>
              </a:extLst>
            </p:cNvPr>
            <p:cNvSpPr/>
            <p:nvPr/>
          </p:nvSpPr>
          <p:spPr>
            <a:xfrm>
              <a:off x="8064500" y="440055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70AD47">
                      <a:lumMod val="75000"/>
                    </a:srgbClr>
                  </a:solidFill>
                  <a:effectLst/>
                  <a:uLnTx/>
                  <a:uFillTx/>
                  <a:latin typeface=".VnArabia" pitchFamily="34" charset="0"/>
                  <a:ea typeface="+mn-ea"/>
                  <a:cs typeface="+mn-cs"/>
                </a:rPr>
                <a:t>3        600</a:t>
              </a:r>
            </a:p>
          </p:txBody>
        </p:sp>
        <p:sp>
          <p:nvSpPr>
            <p:cNvPr id="10" name="Rounded Rectangle 9">
              <a:extLst>
                <a:ext uri="{FF2B5EF4-FFF2-40B4-BE49-F238E27FC236}">
                  <a16:creationId xmlns:a16="http://schemas.microsoft.com/office/drawing/2014/main" id="{28FFB7EB-BC90-7F4D-B48F-6E32E372C972}"/>
                </a:ext>
              </a:extLst>
            </p:cNvPr>
            <p:cNvSpPr/>
            <p:nvPr/>
          </p:nvSpPr>
          <p:spPr>
            <a:xfrm>
              <a:off x="8107363" y="41148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srgbClr val="70AD47">
                      <a:lumMod val="75000"/>
                    </a:srgbClr>
                  </a:solidFill>
                  <a:effectLst/>
                  <a:uLnTx/>
                  <a:uFillTx/>
                  <a:latin typeface=".VnArabia" pitchFamily="34" charset="0"/>
                  <a:ea typeface="+mn-ea"/>
                  <a:cs typeface="+mn-cs"/>
                </a:rPr>
                <a:t>4        1000</a:t>
              </a:r>
            </a:p>
          </p:txBody>
        </p:sp>
        <p:sp>
          <p:nvSpPr>
            <p:cNvPr id="13" name="Rounded Rectangle 12">
              <a:extLst>
                <a:ext uri="{FF2B5EF4-FFF2-40B4-BE49-F238E27FC236}">
                  <a16:creationId xmlns:a16="http://schemas.microsoft.com/office/drawing/2014/main" id="{55BECEAF-D595-3944-9937-D71F79889EA0}"/>
                </a:ext>
              </a:extLst>
            </p:cNvPr>
            <p:cNvSpPr/>
            <p:nvPr/>
          </p:nvSpPr>
          <p:spPr>
            <a:xfrm>
              <a:off x="8137525" y="382905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prstClr val="white">
                      <a:lumMod val="95000"/>
                    </a:prstClr>
                  </a:solidFill>
                  <a:effectLst/>
                  <a:uLnTx/>
                  <a:uFillTx/>
                  <a:latin typeface=".VnArabia" pitchFamily="34" charset="0"/>
                  <a:ea typeface="+mn-ea"/>
                  <a:cs typeface="+mn-cs"/>
                </a:rPr>
                <a:t>5        2,000</a:t>
              </a:r>
            </a:p>
          </p:txBody>
        </p:sp>
        <p:sp>
          <p:nvSpPr>
            <p:cNvPr id="24" name="Rounded Rectangle 23">
              <a:extLst>
                <a:ext uri="{FF2B5EF4-FFF2-40B4-BE49-F238E27FC236}">
                  <a16:creationId xmlns:a16="http://schemas.microsoft.com/office/drawing/2014/main" id="{578B6011-905F-194A-9A67-0A0F09D10A86}"/>
                </a:ext>
              </a:extLst>
            </p:cNvPr>
            <p:cNvSpPr/>
            <p:nvPr/>
          </p:nvSpPr>
          <p:spPr>
            <a:xfrm>
              <a:off x="8126413" y="35433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srgbClr val="70AD47">
                      <a:lumMod val="75000"/>
                    </a:srgbClr>
                  </a:solidFill>
                  <a:effectLst/>
                  <a:uLnTx/>
                  <a:uFillTx/>
                  <a:latin typeface=".VnArabia" pitchFamily="34" charset="0"/>
                  <a:ea typeface="+mn-ea"/>
                  <a:cs typeface="+mn-cs"/>
                </a:rPr>
                <a:t>6        3,000</a:t>
              </a:r>
            </a:p>
          </p:txBody>
        </p:sp>
        <p:sp>
          <p:nvSpPr>
            <p:cNvPr id="25" name="Rounded Rectangle 24">
              <a:extLst>
                <a:ext uri="{FF2B5EF4-FFF2-40B4-BE49-F238E27FC236}">
                  <a16:creationId xmlns:a16="http://schemas.microsoft.com/office/drawing/2014/main" id="{4972D8EF-163D-E740-BF45-5361EE81B91E}"/>
                </a:ext>
              </a:extLst>
            </p:cNvPr>
            <p:cNvSpPr/>
            <p:nvPr/>
          </p:nvSpPr>
          <p:spPr>
            <a:xfrm>
              <a:off x="8126413" y="33147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srgbClr val="70AD47">
                      <a:lumMod val="75000"/>
                    </a:srgbClr>
                  </a:solidFill>
                  <a:effectLst/>
                  <a:uLnTx/>
                  <a:uFillTx/>
                  <a:latin typeface=".VnArabia" pitchFamily="34" charset="0"/>
                  <a:ea typeface="+mn-ea"/>
                  <a:cs typeface="+mn-cs"/>
                </a:rPr>
                <a:t>7        6,000</a:t>
              </a:r>
            </a:p>
          </p:txBody>
        </p:sp>
        <p:sp>
          <p:nvSpPr>
            <p:cNvPr id="26" name="Rounded Rectangle 25">
              <a:extLst>
                <a:ext uri="{FF2B5EF4-FFF2-40B4-BE49-F238E27FC236}">
                  <a16:creationId xmlns:a16="http://schemas.microsoft.com/office/drawing/2014/main" id="{C0810DB4-2316-154B-8203-F01EDB7B1361}"/>
                </a:ext>
              </a:extLst>
            </p:cNvPr>
            <p:cNvSpPr/>
            <p:nvPr/>
          </p:nvSpPr>
          <p:spPr>
            <a:xfrm>
              <a:off x="8137525" y="302895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70AD47">
                      <a:lumMod val="75000"/>
                    </a:srgbClr>
                  </a:solidFill>
                  <a:effectLst/>
                  <a:uLnTx/>
                  <a:uFillTx/>
                  <a:latin typeface=".VnArabia" pitchFamily="34" charset="0"/>
                  <a:ea typeface="+mn-ea"/>
                  <a:cs typeface="+mn-cs"/>
                </a:rPr>
                <a:t>8        10,000</a:t>
              </a:r>
            </a:p>
          </p:txBody>
        </p:sp>
        <p:sp>
          <p:nvSpPr>
            <p:cNvPr id="27" name="Rounded Rectangle 26">
              <a:extLst>
                <a:ext uri="{FF2B5EF4-FFF2-40B4-BE49-F238E27FC236}">
                  <a16:creationId xmlns:a16="http://schemas.microsoft.com/office/drawing/2014/main" id="{4981B244-7A80-5047-99DF-1608F5A191A9}"/>
                </a:ext>
              </a:extLst>
            </p:cNvPr>
            <p:cNvSpPr/>
            <p:nvPr/>
          </p:nvSpPr>
          <p:spPr>
            <a:xfrm>
              <a:off x="8137525" y="27432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srgbClr val="70AD47">
                      <a:lumMod val="75000"/>
                    </a:srgbClr>
                  </a:solidFill>
                  <a:effectLst/>
                  <a:uLnTx/>
                  <a:uFillTx/>
                  <a:latin typeface=".VnArabia" pitchFamily="34" charset="0"/>
                  <a:ea typeface="+mn-ea"/>
                  <a:cs typeface="+mn-cs"/>
                </a:rPr>
                <a:t>9        14,000</a:t>
              </a:r>
            </a:p>
          </p:txBody>
        </p:sp>
        <p:sp>
          <p:nvSpPr>
            <p:cNvPr id="28" name="Rounded Rectangle 27">
              <a:extLst>
                <a:ext uri="{FF2B5EF4-FFF2-40B4-BE49-F238E27FC236}">
                  <a16:creationId xmlns:a16="http://schemas.microsoft.com/office/drawing/2014/main" id="{FA9B0EA6-2EFC-454B-9263-8FAA06C4F517}"/>
                </a:ext>
              </a:extLst>
            </p:cNvPr>
            <p:cNvSpPr/>
            <p:nvPr/>
          </p:nvSpPr>
          <p:spPr>
            <a:xfrm>
              <a:off x="8096250" y="245745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prstClr val="white">
                      <a:lumMod val="95000"/>
                    </a:prstClr>
                  </a:solidFill>
                  <a:effectLst/>
                  <a:uLnTx/>
                  <a:uFillTx/>
                  <a:latin typeface=".VnArabia" pitchFamily="34" charset="0"/>
                  <a:ea typeface="+mn-ea"/>
                  <a:cs typeface="+mn-cs"/>
                </a:rPr>
                <a:t>10        20,000</a:t>
              </a:r>
            </a:p>
          </p:txBody>
        </p:sp>
        <p:sp>
          <p:nvSpPr>
            <p:cNvPr id="29" name="Rounded Rectangle 28">
              <a:extLst>
                <a:ext uri="{FF2B5EF4-FFF2-40B4-BE49-F238E27FC236}">
                  <a16:creationId xmlns:a16="http://schemas.microsoft.com/office/drawing/2014/main" id="{80FF22EB-DA03-A644-B0ED-E02D37B6C19B}"/>
                </a:ext>
              </a:extLst>
            </p:cNvPr>
            <p:cNvSpPr/>
            <p:nvPr/>
          </p:nvSpPr>
          <p:spPr>
            <a:xfrm>
              <a:off x="8096250" y="21717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70AD47">
                      <a:lumMod val="75000"/>
                    </a:srgbClr>
                  </a:solidFill>
                  <a:effectLst/>
                  <a:uLnTx/>
                  <a:uFillTx/>
                  <a:latin typeface=".VnArabia" pitchFamily="34" charset="0"/>
                  <a:ea typeface="+mn-ea"/>
                  <a:cs typeface="+mn-cs"/>
                </a:rPr>
                <a:t>11        30,000</a:t>
              </a:r>
            </a:p>
          </p:txBody>
        </p:sp>
        <p:sp>
          <p:nvSpPr>
            <p:cNvPr id="30" name="Rounded Rectangle 29">
              <a:extLst>
                <a:ext uri="{FF2B5EF4-FFF2-40B4-BE49-F238E27FC236}">
                  <a16:creationId xmlns:a16="http://schemas.microsoft.com/office/drawing/2014/main" id="{122F5011-6703-DE40-9E6E-DC98447F49D1}"/>
                </a:ext>
              </a:extLst>
            </p:cNvPr>
            <p:cNvSpPr/>
            <p:nvPr/>
          </p:nvSpPr>
          <p:spPr>
            <a:xfrm>
              <a:off x="8085138" y="19431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70AD47">
                      <a:lumMod val="75000"/>
                    </a:srgbClr>
                  </a:solidFill>
                  <a:effectLst/>
                  <a:uLnTx/>
                  <a:uFillTx/>
                  <a:latin typeface=".VnArabia" pitchFamily="34" charset="0"/>
                  <a:ea typeface="+mn-ea"/>
                  <a:cs typeface="+mn-cs"/>
                </a:rPr>
                <a:t>12        40,000</a:t>
              </a:r>
            </a:p>
          </p:txBody>
        </p:sp>
        <p:sp>
          <p:nvSpPr>
            <p:cNvPr id="31" name="Rounded Rectangle 30">
              <a:extLst>
                <a:ext uri="{FF2B5EF4-FFF2-40B4-BE49-F238E27FC236}">
                  <a16:creationId xmlns:a16="http://schemas.microsoft.com/office/drawing/2014/main" id="{07F91346-402A-BC49-AFE4-20BBF47F05BF}"/>
                </a:ext>
              </a:extLst>
            </p:cNvPr>
            <p:cNvSpPr/>
            <p:nvPr/>
          </p:nvSpPr>
          <p:spPr>
            <a:xfrm>
              <a:off x="8085138" y="165735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srgbClr val="70AD47">
                      <a:lumMod val="75000"/>
                    </a:srgbClr>
                  </a:solidFill>
                  <a:effectLst/>
                  <a:uLnTx/>
                  <a:uFillTx/>
                  <a:latin typeface=".VnArabia" pitchFamily="34" charset="0"/>
                  <a:ea typeface="+mn-ea"/>
                  <a:cs typeface="+mn-cs"/>
                </a:rPr>
                <a:t>13        60,000</a:t>
              </a:r>
            </a:p>
          </p:txBody>
        </p:sp>
        <p:sp>
          <p:nvSpPr>
            <p:cNvPr id="32" name="Rounded Rectangle 31">
              <a:extLst>
                <a:ext uri="{FF2B5EF4-FFF2-40B4-BE49-F238E27FC236}">
                  <a16:creationId xmlns:a16="http://schemas.microsoft.com/office/drawing/2014/main" id="{4C287056-1D48-F049-B6A0-D5A9970340E5}"/>
                </a:ext>
              </a:extLst>
            </p:cNvPr>
            <p:cNvSpPr/>
            <p:nvPr/>
          </p:nvSpPr>
          <p:spPr>
            <a:xfrm>
              <a:off x="8080375" y="137160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a:ln>
                    <a:noFill/>
                  </a:ln>
                  <a:solidFill>
                    <a:srgbClr val="70AD47">
                      <a:lumMod val="75000"/>
                    </a:srgbClr>
                  </a:solidFill>
                  <a:effectLst/>
                  <a:uLnTx/>
                  <a:uFillTx/>
                  <a:latin typeface=".VnArabia" pitchFamily="34" charset="0"/>
                  <a:ea typeface="+mn-ea"/>
                  <a:cs typeface="+mn-cs"/>
                </a:rPr>
                <a:t>14        85,000</a:t>
              </a:r>
            </a:p>
          </p:txBody>
        </p:sp>
        <p:sp>
          <p:nvSpPr>
            <p:cNvPr id="33" name="Rounded Rectangle 32">
              <a:extLst>
                <a:ext uri="{FF2B5EF4-FFF2-40B4-BE49-F238E27FC236}">
                  <a16:creationId xmlns:a16="http://schemas.microsoft.com/office/drawing/2014/main" id="{488DACEC-9033-4A44-86EC-4A06B3C8A9A1}"/>
                </a:ext>
              </a:extLst>
            </p:cNvPr>
            <p:cNvSpPr/>
            <p:nvPr/>
          </p:nvSpPr>
          <p:spPr>
            <a:xfrm>
              <a:off x="8096250" y="1085850"/>
              <a:ext cx="1428750" cy="3429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prstClr val="white">
                      <a:lumMod val="95000"/>
                    </a:prstClr>
                  </a:solidFill>
                  <a:effectLst/>
                  <a:uLnTx/>
                  <a:uFillTx/>
                  <a:latin typeface=".VnArabia" pitchFamily="34" charset="0"/>
                  <a:ea typeface="+mn-ea"/>
                  <a:cs typeface="+mn-cs"/>
                </a:rPr>
                <a:t>15        100,000</a:t>
              </a:r>
            </a:p>
          </p:txBody>
        </p:sp>
        <p:sp>
          <p:nvSpPr>
            <p:cNvPr id="2" name="Rounded Rectangle 1">
              <a:extLst>
                <a:ext uri="{FF2B5EF4-FFF2-40B4-BE49-F238E27FC236}">
                  <a16:creationId xmlns:a16="http://schemas.microsoft.com/office/drawing/2014/main" id="{ABF01ADA-4ACE-A64B-8E28-3616002F8733}"/>
                </a:ext>
              </a:extLst>
            </p:cNvPr>
            <p:cNvSpPr/>
            <p:nvPr/>
          </p:nvSpPr>
          <p:spPr>
            <a:xfrm>
              <a:off x="8245476" y="4972050"/>
              <a:ext cx="12223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35" name="Rounded Rectangle 34">
              <a:extLst>
                <a:ext uri="{FF2B5EF4-FFF2-40B4-BE49-F238E27FC236}">
                  <a16:creationId xmlns:a16="http://schemas.microsoft.com/office/drawing/2014/main" id="{6ABAB1CA-919D-9E47-BD7D-806A0F082598}"/>
                </a:ext>
              </a:extLst>
            </p:cNvPr>
            <p:cNvSpPr/>
            <p:nvPr/>
          </p:nvSpPr>
          <p:spPr>
            <a:xfrm>
              <a:off x="8245476" y="4714875"/>
              <a:ext cx="12223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38" name="Rounded Rectangle 37">
              <a:extLst>
                <a:ext uri="{FF2B5EF4-FFF2-40B4-BE49-F238E27FC236}">
                  <a16:creationId xmlns:a16="http://schemas.microsoft.com/office/drawing/2014/main" id="{7A71A5E1-AA03-AC4D-A41D-BFFB11A690CF}"/>
                </a:ext>
              </a:extLst>
            </p:cNvPr>
            <p:cNvSpPr/>
            <p:nvPr/>
          </p:nvSpPr>
          <p:spPr>
            <a:xfrm>
              <a:off x="8235951" y="4449763"/>
              <a:ext cx="12223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39" name="Rounded Rectangle 38">
              <a:extLst>
                <a:ext uri="{FF2B5EF4-FFF2-40B4-BE49-F238E27FC236}">
                  <a16:creationId xmlns:a16="http://schemas.microsoft.com/office/drawing/2014/main" id="{49BDF888-7B7F-9642-9864-A380F0E09CAF}"/>
                </a:ext>
              </a:extLst>
            </p:cNvPr>
            <p:cNvSpPr/>
            <p:nvPr/>
          </p:nvSpPr>
          <p:spPr>
            <a:xfrm>
              <a:off x="8245476" y="4178300"/>
              <a:ext cx="12223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0" name="Rounded Rectangle 39">
              <a:extLst>
                <a:ext uri="{FF2B5EF4-FFF2-40B4-BE49-F238E27FC236}">
                  <a16:creationId xmlns:a16="http://schemas.microsoft.com/office/drawing/2014/main" id="{801806BC-311C-774D-9D35-44B2770CBE1E}"/>
                </a:ext>
              </a:extLst>
            </p:cNvPr>
            <p:cNvSpPr/>
            <p:nvPr/>
          </p:nvSpPr>
          <p:spPr>
            <a:xfrm>
              <a:off x="8245475" y="3892550"/>
              <a:ext cx="1214438"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1" name="Rounded Rectangle 40">
              <a:extLst>
                <a:ext uri="{FF2B5EF4-FFF2-40B4-BE49-F238E27FC236}">
                  <a16:creationId xmlns:a16="http://schemas.microsoft.com/office/drawing/2014/main" id="{796C8AE7-A5FE-DE4D-9D39-0F0232F545FB}"/>
                </a:ext>
              </a:extLst>
            </p:cNvPr>
            <p:cNvSpPr/>
            <p:nvPr/>
          </p:nvSpPr>
          <p:spPr>
            <a:xfrm>
              <a:off x="8245475" y="3611563"/>
              <a:ext cx="1214438"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2" name="Rounded Rectangle 41">
              <a:extLst>
                <a:ext uri="{FF2B5EF4-FFF2-40B4-BE49-F238E27FC236}">
                  <a16:creationId xmlns:a16="http://schemas.microsoft.com/office/drawing/2014/main" id="{5A2C750E-0249-8B41-B882-EDBDA1B1EB83}"/>
                </a:ext>
              </a:extLst>
            </p:cNvPr>
            <p:cNvSpPr/>
            <p:nvPr/>
          </p:nvSpPr>
          <p:spPr>
            <a:xfrm>
              <a:off x="8245475" y="3349625"/>
              <a:ext cx="1208088"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3" name="Rounded Rectangle 42">
              <a:extLst>
                <a:ext uri="{FF2B5EF4-FFF2-40B4-BE49-F238E27FC236}">
                  <a16:creationId xmlns:a16="http://schemas.microsoft.com/office/drawing/2014/main" id="{43C6A970-5931-E54F-8E7B-D27F5536532E}"/>
                </a:ext>
              </a:extLst>
            </p:cNvPr>
            <p:cNvSpPr/>
            <p:nvPr/>
          </p:nvSpPr>
          <p:spPr>
            <a:xfrm>
              <a:off x="8245475" y="3074988"/>
              <a:ext cx="1208088"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4" name="Rounded Rectangle 43">
              <a:extLst>
                <a:ext uri="{FF2B5EF4-FFF2-40B4-BE49-F238E27FC236}">
                  <a16:creationId xmlns:a16="http://schemas.microsoft.com/office/drawing/2014/main" id="{2E3CEFDF-05BA-DB4C-88F4-9B38FB9C9121}"/>
                </a:ext>
              </a:extLst>
            </p:cNvPr>
            <p:cNvSpPr/>
            <p:nvPr/>
          </p:nvSpPr>
          <p:spPr>
            <a:xfrm>
              <a:off x="8245475" y="2806700"/>
              <a:ext cx="1208088"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5" name="Rounded Rectangle 44">
              <a:extLst>
                <a:ext uri="{FF2B5EF4-FFF2-40B4-BE49-F238E27FC236}">
                  <a16:creationId xmlns:a16="http://schemas.microsoft.com/office/drawing/2014/main" id="{600E9C33-CC33-6349-BA0A-AA4AE90CA14B}"/>
                </a:ext>
              </a:extLst>
            </p:cNvPr>
            <p:cNvSpPr/>
            <p:nvPr/>
          </p:nvSpPr>
          <p:spPr>
            <a:xfrm>
              <a:off x="8245475" y="2525713"/>
              <a:ext cx="1208088"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6" name="Rounded Rectangle 45">
              <a:extLst>
                <a:ext uri="{FF2B5EF4-FFF2-40B4-BE49-F238E27FC236}">
                  <a16:creationId xmlns:a16="http://schemas.microsoft.com/office/drawing/2014/main" id="{7A79B64A-8F9F-7F4F-A352-4823644E98EC}"/>
                </a:ext>
              </a:extLst>
            </p:cNvPr>
            <p:cNvSpPr/>
            <p:nvPr/>
          </p:nvSpPr>
          <p:spPr>
            <a:xfrm>
              <a:off x="8232776" y="2235200"/>
              <a:ext cx="12096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7" name="Rounded Rectangle 46">
              <a:extLst>
                <a:ext uri="{FF2B5EF4-FFF2-40B4-BE49-F238E27FC236}">
                  <a16:creationId xmlns:a16="http://schemas.microsoft.com/office/drawing/2014/main" id="{D33B95D6-E97F-4249-9713-2BD4CED6A427}"/>
                </a:ext>
              </a:extLst>
            </p:cNvPr>
            <p:cNvSpPr/>
            <p:nvPr/>
          </p:nvSpPr>
          <p:spPr>
            <a:xfrm>
              <a:off x="8228014" y="1971675"/>
              <a:ext cx="12096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8" name="Rounded Rectangle 47">
              <a:extLst>
                <a:ext uri="{FF2B5EF4-FFF2-40B4-BE49-F238E27FC236}">
                  <a16:creationId xmlns:a16="http://schemas.microsoft.com/office/drawing/2014/main" id="{5576D1D1-7D4F-8E4F-922A-B675909C9FDE}"/>
                </a:ext>
              </a:extLst>
            </p:cNvPr>
            <p:cNvSpPr/>
            <p:nvPr/>
          </p:nvSpPr>
          <p:spPr>
            <a:xfrm>
              <a:off x="8228014" y="1708150"/>
              <a:ext cx="12096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49" name="Rounded Rectangle 48">
              <a:extLst>
                <a:ext uri="{FF2B5EF4-FFF2-40B4-BE49-F238E27FC236}">
                  <a16:creationId xmlns:a16="http://schemas.microsoft.com/office/drawing/2014/main" id="{2D16328C-BC1B-BD47-80C3-E34A317E1213}"/>
                </a:ext>
              </a:extLst>
            </p:cNvPr>
            <p:cNvSpPr/>
            <p:nvPr/>
          </p:nvSpPr>
          <p:spPr>
            <a:xfrm>
              <a:off x="8228014" y="1435100"/>
              <a:ext cx="120967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50" name="Rounded Rectangle 49">
              <a:extLst>
                <a:ext uri="{FF2B5EF4-FFF2-40B4-BE49-F238E27FC236}">
                  <a16:creationId xmlns:a16="http://schemas.microsoft.com/office/drawing/2014/main" id="{C94A00EA-E2C2-F240-B8D1-9CDABC9EB4E1}"/>
                </a:ext>
              </a:extLst>
            </p:cNvPr>
            <p:cNvSpPr/>
            <p:nvPr/>
          </p:nvSpPr>
          <p:spPr>
            <a:xfrm>
              <a:off x="8210550" y="1136650"/>
              <a:ext cx="1227138"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53" name="Rounded Rectangle 52">
              <a:extLst>
                <a:ext uri="{FF2B5EF4-FFF2-40B4-BE49-F238E27FC236}">
                  <a16:creationId xmlns:a16="http://schemas.microsoft.com/office/drawing/2014/main" id="{A3EFED1D-17DF-5A4C-8C6F-5BA83A098213}"/>
                </a:ext>
              </a:extLst>
            </p:cNvPr>
            <p:cNvSpPr/>
            <p:nvPr/>
          </p:nvSpPr>
          <p:spPr>
            <a:xfrm>
              <a:off x="8245476" y="3892550"/>
              <a:ext cx="121602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54" name="Rounded Rectangle 53">
              <a:extLst>
                <a:ext uri="{FF2B5EF4-FFF2-40B4-BE49-F238E27FC236}">
                  <a16:creationId xmlns:a16="http://schemas.microsoft.com/office/drawing/2014/main" id="{751FEB41-63CE-5F4C-B212-0C072740106D}"/>
                </a:ext>
              </a:extLst>
            </p:cNvPr>
            <p:cNvSpPr/>
            <p:nvPr/>
          </p:nvSpPr>
          <p:spPr>
            <a:xfrm>
              <a:off x="8240713" y="2525713"/>
              <a:ext cx="1212850"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sp>
          <p:nvSpPr>
            <p:cNvPr id="55" name="Rounded Rectangle 54">
              <a:extLst>
                <a:ext uri="{FF2B5EF4-FFF2-40B4-BE49-F238E27FC236}">
                  <a16:creationId xmlns:a16="http://schemas.microsoft.com/office/drawing/2014/main" id="{61A33DF2-3542-F94D-A896-82DF7C44C8AD}"/>
                </a:ext>
              </a:extLst>
            </p:cNvPr>
            <p:cNvSpPr/>
            <p:nvPr/>
          </p:nvSpPr>
          <p:spPr>
            <a:xfrm>
              <a:off x="8208964" y="1141413"/>
              <a:ext cx="1228725" cy="228600"/>
            </a:xfrm>
            <a:prstGeom prst="roundRect">
              <a:avLst/>
            </a:prstGeom>
            <a:noFill/>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pic>
          <p:nvPicPr>
            <p:cNvPr id="5157" name="Picture 55">
              <a:extLst>
                <a:ext uri="{FF2B5EF4-FFF2-40B4-BE49-F238E27FC236}">
                  <a16:creationId xmlns:a16="http://schemas.microsoft.com/office/drawing/2014/main" id="{1A390C6F-29CB-7A4A-845E-043E68B5CDC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224464" y="5200651"/>
              <a:ext cx="1831975" cy="40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58" name="Picture 56">
              <a:extLst>
                <a:ext uri="{FF2B5EF4-FFF2-40B4-BE49-F238E27FC236}">
                  <a16:creationId xmlns:a16="http://schemas.microsoft.com/office/drawing/2014/main" id="{6319006F-9ADF-754B-9E6E-68A5CB287D42}"/>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402514" y="5278438"/>
              <a:ext cx="1544637" cy="34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33C126E3-59ED-DD4B-AC73-D17A6C40BF20}"/>
                </a:ext>
              </a:extLst>
            </p:cNvPr>
            <p:cNvGrpSpPr>
              <a:grpSpLocks/>
            </p:cNvGrpSpPr>
            <p:nvPr/>
          </p:nvGrpSpPr>
          <p:grpSpPr bwMode="auto">
            <a:xfrm>
              <a:off x="1766888" y="2573339"/>
              <a:ext cx="1287462" cy="1265237"/>
              <a:chOff x="274638" y="2590800"/>
              <a:chExt cx="1096962" cy="1096963"/>
            </a:xfrm>
          </p:grpSpPr>
          <p:sp>
            <p:nvSpPr>
              <p:cNvPr id="59" name="Oval 58">
                <a:extLst>
                  <a:ext uri="{FF2B5EF4-FFF2-40B4-BE49-F238E27FC236}">
                    <a16:creationId xmlns:a16="http://schemas.microsoft.com/office/drawing/2014/main" id="{FAFA98BD-1FC0-EF46-85DC-57B265834280}"/>
                  </a:ext>
                </a:extLst>
              </p:cNvPr>
              <p:cNvSpPr/>
              <p:nvPr/>
            </p:nvSpPr>
            <p:spPr>
              <a:xfrm>
                <a:off x="274638" y="2590800"/>
                <a:ext cx="1096962" cy="1096963"/>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pic>
            <p:nvPicPr>
              <p:cNvPr id="5203" name="Picture 60">
                <a:extLst>
                  <a:ext uri="{FF2B5EF4-FFF2-40B4-BE49-F238E27FC236}">
                    <a16:creationId xmlns:a16="http://schemas.microsoft.com/office/drawing/2014/main" id="{256921C6-4623-CE4A-823B-E3588CC75BC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81000" y="2667000"/>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5" name="Group 4">
              <a:extLst>
                <a:ext uri="{FF2B5EF4-FFF2-40B4-BE49-F238E27FC236}">
                  <a16:creationId xmlns:a16="http://schemas.microsoft.com/office/drawing/2014/main" id="{E2C26DEB-1C76-BE4B-8665-0A4A73EEF5B4}"/>
                </a:ext>
              </a:extLst>
            </p:cNvPr>
            <p:cNvGrpSpPr>
              <a:grpSpLocks/>
            </p:cNvGrpSpPr>
            <p:nvPr/>
          </p:nvGrpSpPr>
          <p:grpSpPr bwMode="auto">
            <a:xfrm>
              <a:off x="1766888" y="3933826"/>
              <a:ext cx="1287462" cy="1254125"/>
              <a:chOff x="309563" y="4008438"/>
              <a:chExt cx="1096962" cy="1096962"/>
            </a:xfrm>
          </p:grpSpPr>
          <p:sp>
            <p:nvSpPr>
              <p:cNvPr id="60" name="Oval 59">
                <a:extLst>
                  <a:ext uri="{FF2B5EF4-FFF2-40B4-BE49-F238E27FC236}">
                    <a16:creationId xmlns:a16="http://schemas.microsoft.com/office/drawing/2014/main" id="{BFD5B214-E603-4E4B-9572-345A2522C9F5}"/>
                  </a:ext>
                </a:extLst>
              </p:cNvPr>
              <p:cNvSpPr/>
              <p:nvPr/>
            </p:nvSpPr>
            <p:spPr>
              <a:xfrm>
                <a:off x="309563" y="4008438"/>
                <a:ext cx="1096962" cy="1096962"/>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pic>
            <p:nvPicPr>
              <p:cNvPr id="5201" name="Picture 61">
                <a:extLst>
                  <a:ext uri="{FF2B5EF4-FFF2-40B4-BE49-F238E27FC236}">
                    <a16:creationId xmlns:a16="http://schemas.microsoft.com/office/drawing/2014/main" id="{125A9D3D-864A-DE42-A5FB-909F9C8B217E}"/>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57200" y="4046538"/>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 name="Group 2">
              <a:extLst>
                <a:ext uri="{FF2B5EF4-FFF2-40B4-BE49-F238E27FC236}">
                  <a16:creationId xmlns:a16="http://schemas.microsoft.com/office/drawing/2014/main" id="{D3A341A0-C3FF-1248-8E3D-DE463671ABFF}"/>
                </a:ext>
              </a:extLst>
            </p:cNvPr>
            <p:cNvGrpSpPr>
              <a:grpSpLocks/>
            </p:cNvGrpSpPr>
            <p:nvPr/>
          </p:nvGrpSpPr>
          <p:grpSpPr bwMode="auto">
            <a:xfrm>
              <a:off x="1766889" y="1241425"/>
              <a:ext cx="1184275" cy="1176338"/>
              <a:chOff x="274638" y="1168400"/>
              <a:chExt cx="1096962" cy="1096963"/>
            </a:xfrm>
          </p:grpSpPr>
          <p:sp>
            <p:nvSpPr>
              <p:cNvPr id="12" name="Oval 11">
                <a:extLst>
                  <a:ext uri="{FF2B5EF4-FFF2-40B4-BE49-F238E27FC236}">
                    <a16:creationId xmlns:a16="http://schemas.microsoft.com/office/drawing/2014/main" id="{FBA91DA8-DF1F-5844-A3D8-6B20539C3955}"/>
                  </a:ext>
                </a:extLst>
              </p:cNvPr>
              <p:cNvSpPr/>
              <p:nvPr/>
            </p:nvSpPr>
            <p:spPr>
              <a:xfrm>
                <a:off x="274638" y="1168400"/>
                <a:ext cx="1096962" cy="1096963"/>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pic>
            <p:nvPicPr>
              <p:cNvPr id="5199" name="Picture 62">
                <a:extLst>
                  <a:ext uri="{FF2B5EF4-FFF2-40B4-BE49-F238E27FC236}">
                    <a16:creationId xmlns:a16="http://schemas.microsoft.com/office/drawing/2014/main" id="{CB15C2DD-3908-B245-9969-A0E589ABD6D3}"/>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68300" y="126047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162" name="TextBox 63">
              <a:hlinkClick r:id="rId10" action="ppaction://hlinksldjump">
                <a:snd r:embed="rId11" name="bat-dau-di-tim-altp.wav"/>
              </a:hlinkClick>
              <a:extLst>
                <a:ext uri="{FF2B5EF4-FFF2-40B4-BE49-F238E27FC236}">
                  <a16:creationId xmlns:a16="http://schemas.microsoft.com/office/drawing/2014/main" id="{C672DD0C-7192-8E4E-BD0B-481091CEDCD3}"/>
                </a:ext>
              </a:extLst>
            </p:cNvPr>
            <p:cNvSpPr txBox="1">
              <a:spLocks noChangeArrowheads="1"/>
            </p:cNvSpPr>
            <p:nvPr/>
          </p:nvSpPr>
          <p:spPr bwMode="auto">
            <a:xfrm>
              <a:off x="5648325" y="5259388"/>
              <a:ext cx="1041400" cy="32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defRPr>
              </a:lvl1pPr>
              <a:lvl2pPr marL="742950" indent="-285750" defTabSz="685800">
                <a:defRPr>
                  <a:solidFill>
                    <a:schemeClr val="tx1"/>
                  </a:solidFill>
                  <a:latin typeface="Arial" panose="020B0604020202020204" pitchFamily="34" charset="0"/>
                </a:defRPr>
              </a:lvl2pPr>
              <a:lvl3pPr marL="1143000" indent="-228600" defTabSz="685800">
                <a:defRPr>
                  <a:solidFill>
                    <a:schemeClr val="tx1"/>
                  </a:solidFill>
                  <a:latin typeface="Arial" panose="020B0604020202020204" pitchFamily="34" charset="0"/>
                </a:defRPr>
              </a:lvl3pPr>
              <a:lvl4pPr marL="1600200" indent="-228600" defTabSz="685800">
                <a:defRPr>
                  <a:solidFill>
                    <a:schemeClr val="tx1"/>
                  </a:solidFill>
                  <a:latin typeface="Arial" panose="020B0604020202020204" pitchFamily="34" charset="0"/>
                </a:defRPr>
              </a:lvl4pPr>
              <a:lvl5pPr marL="2057400" indent="-228600" defTabSz="685800">
                <a:defRPr>
                  <a:solidFill>
                    <a:schemeClr val="tx1"/>
                  </a:solidFill>
                  <a:latin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1" fontAlgn="base" latinLnBrk="0" hangingPunct="1">
                <a:lnSpc>
                  <a:spcPct val="100000"/>
                </a:lnSpc>
                <a:spcBef>
                  <a:spcPct val="0"/>
                </a:spcBef>
                <a:spcAft>
                  <a:spcPct val="0"/>
                </a:spcAft>
                <a:buClrTx/>
                <a:buSzTx/>
                <a:buFontTx/>
                <a:buNone/>
                <a:tabLst/>
                <a:defRPr/>
              </a:pPr>
              <a:r>
                <a:rPr kumimoji="0" lang="en-US" altLang="en-US" sz="1500" b="1" i="0" u="none" strike="noStrike" kern="1200" cap="none" spc="0" normalizeH="0" baseline="0" noProof="0">
                  <a:ln>
                    <a:noFill/>
                  </a:ln>
                  <a:solidFill>
                    <a:srgbClr val="FFFFFF"/>
                  </a:solidFill>
                  <a:effectLst/>
                  <a:uLnTx/>
                  <a:uFillTx/>
                  <a:latin typeface="Calibri" panose="020F0502020204030204" pitchFamily="34" charset="0"/>
                  <a:ea typeface="+mn-ea"/>
                  <a:cs typeface="Arial" panose="020B0604020202020204" pitchFamily="34" charset="0"/>
                </a:rPr>
                <a:t>Chơi ngay</a:t>
              </a:r>
            </a:p>
          </p:txBody>
        </p:sp>
        <p:sp>
          <p:nvSpPr>
            <p:cNvPr id="5163" name="TextBox 64">
              <a:extLst>
                <a:ext uri="{FF2B5EF4-FFF2-40B4-BE49-F238E27FC236}">
                  <a16:creationId xmlns:a16="http://schemas.microsoft.com/office/drawing/2014/main" id="{8CA84040-5131-6947-A187-5DFAC9B32BF1}"/>
                </a:ext>
              </a:extLst>
            </p:cNvPr>
            <p:cNvSpPr txBox="1">
              <a:spLocks noChangeArrowheads="1"/>
            </p:cNvSpPr>
            <p:nvPr/>
          </p:nvSpPr>
          <p:spPr bwMode="auto">
            <a:xfrm>
              <a:off x="7853363" y="5307013"/>
              <a:ext cx="1123950" cy="32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defRPr>
              </a:lvl1pPr>
              <a:lvl2pPr marL="742950" indent="-285750" defTabSz="685800">
                <a:defRPr>
                  <a:solidFill>
                    <a:schemeClr val="tx1"/>
                  </a:solidFill>
                  <a:latin typeface="Arial" panose="020B0604020202020204" pitchFamily="34" charset="0"/>
                </a:defRPr>
              </a:lvl2pPr>
              <a:lvl3pPr marL="1143000" indent="-228600" defTabSz="685800">
                <a:defRPr>
                  <a:solidFill>
                    <a:schemeClr val="tx1"/>
                  </a:solidFill>
                  <a:latin typeface="Arial" panose="020B0604020202020204" pitchFamily="34" charset="0"/>
                </a:defRPr>
              </a:lvl3pPr>
              <a:lvl4pPr marL="1600200" indent="-228600" defTabSz="685800">
                <a:defRPr>
                  <a:solidFill>
                    <a:schemeClr val="tx1"/>
                  </a:solidFill>
                  <a:latin typeface="Arial" panose="020B0604020202020204" pitchFamily="34" charset="0"/>
                </a:defRPr>
              </a:lvl4pPr>
              <a:lvl5pPr marL="2057400" indent="-228600" defTabSz="685800">
                <a:defRPr>
                  <a:solidFill>
                    <a:schemeClr val="tx1"/>
                  </a:solidFill>
                  <a:latin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1" fontAlgn="base" latinLnBrk="0" hangingPunct="1">
                <a:lnSpc>
                  <a:spcPct val="100000"/>
                </a:lnSpc>
                <a:spcBef>
                  <a:spcPct val="0"/>
                </a:spcBef>
                <a:spcAft>
                  <a:spcPct val="0"/>
                </a:spcAft>
                <a:buClrTx/>
                <a:buSzTx/>
                <a:buFontTx/>
                <a:buNone/>
                <a:tabLst/>
                <a:defRPr/>
              </a:pPr>
              <a:r>
                <a:rPr kumimoji="0" lang="en-US" altLang="en-US" sz="1500" b="1" i="0" u="none" strike="noStrike" kern="1200" cap="none" spc="0" normalizeH="0" baseline="0" noProof="0">
                  <a:ln>
                    <a:noFill/>
                  </a:ln>
                  <a:solidFill>
                    <a:srgbClr val="FFFFFF"/>
                  </a:solidFill>
                  <a:effectLst/>
                  <a:uLnTx/>
                  <a:uFillTx/>
                  <a:latin typeface="Calibri" panose="020F0502020204030204" pitchFamily="34" charset="0"/>
                  <a:ea typeface="+mn-ea"/>
                  <a:cs typeface="Arial" panose="020B0604020202020204" pitchFamily="34" charset="0"/>
                </a:rPr>
                <a:t>Bỏ qua</a:t>
              </a:r>
            </a:p>
          </p:txBody>
        </p:sp>
        <p:pic>
          <p:nvPicPr>
            <p:cNvPr id="5164" name="Picture 10">
              <a:extLst>
                <a:ext uri="{FF2B5EF4-FFF2-40B4-BE49-F238E27FC236}">
                  <a16:creationId xmlns:a16="http://schemas.microsoft.com/office/drawing/2014/main" id="{7B3BAFB3-6483-A943-AFE1-C276DB2DF22E}"/>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2446338" y="5686425"/>
              <a:ext cx="3071812" cy="10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65" name="Picture 13">
              <a:extLst>
                <a:ext uri="{FF2B5EF4-FFF2-40B4-BE49-F238E27FC236}">
                  <a16:creationId xmlns:a16="http://schemas.microsoft.com/office/drawing/2014/main" id="{CB60E4F7-3446-834D-88C2-4FC9F4DCDB74}"/>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492250" y="5775325"/>
              <a:ext cx="2203450" cy="23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66" name="Picture 15">
              <a:extLst>
                <a:ext uri="{FF2B5EF4-FFF2-40B4-BE49-F238E27FC236}">
                  <a16:creationId xmlns:a16="http://schemas.microsoft.com/office/drawing/2014/main" id="{2FA889F9-14BC-EA4B-851F-6CD8B611DAE1}"/>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2132014" y="877888"/>
              <a:ext cx="9223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67" name="Picture 16">
              <a:extLst>
                <a:ext uri="{FF2B5EF4-FFF2-40B4-BE49-F238E27FC236}">
                  <a16:creationId xmlns:a16="http://schemas.microsoft.com/office/drawing/2014/main" id="{E228099B-EAB2-344D-85BE-F0B70667F7CB}"/>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1514475" y="906464"/>
              <a:ext cx="642938"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68" name="Picture 56">
              <a:extLst>
                <a:ext uri="{FF2B5EF4-FFF2-40B4-BE49-F238E27FC236}">
                  <a16:creationId xmlns:a16="http://schemas.microsoft.com/office/drawing/2014/main" id="{31F30AE3-E34C-104B-B3BF-15AD68967BFC}"/>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3549651" y="5791201"/>
              <a:ext cx="1120775" cy="22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69" name="Picture 57">
              <a:extLst>
                <a:ext uri="{FF2B5EF4-FFF2-40B4-BE49-F238E27FC236}">
                  <a16:creationId xmlns:a16="http://schemas.microsoft.com/office/drawing/2014/main" id="{E0EFF94E-1640-2C49-BD62-020F7AE05345}"/>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4608513" y="5791200"/>
              <a:ext cx="1122362"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0" name="Picture 60">
              <a:extLst>
                <a:ext uri="{FF2B5EF4-FFF2-40B4-BE49-F238E27FC236}">
                  <a16:creationId xmlns:a16="http://schemas.microsoft.com/office/drawing/2014/main" id="{57F2CB6D-CC00-8E42-83A4-427D91F48D61}"/>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5607051" y="5794375"/>
              <a:ext cx="1120775"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1" name="Picture 61">
              <a:extLst>
                <a:ext uri="{FF2B5EF4-FFF2-40B4-BE49-F238E27FC236}">
                  <a16:creationId xmlns:a16="http://schemas.microsoft.com/office/drawing/2014/main" id="{4195006E-4546-1D44-B175-6421C3315BA9}"/>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548438" y="5802313"/>
              <a:ext cx="2132012"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2" name="Picture 62">
              <a:extLst>
                <a:ext uri="{FF2B5EF4-FFF2-40B4-BE49-F238E27FC236}">
                  <a16:creationId xmlns:a16="http://schemas.microsoft.com/office/drawing/2014/main" id="{A7283400-3D58-4048-8092-14B4FB9B9770}"/>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8583613" y="5802313"/>
              <a:ext cx="1122362" cy="22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3" name="Picture 63">
              <a:extLst>
                <a:ext uri="{FF2B5EF4-FFF2-40B4-BE49-F238E27FC236}">
                  <a16:creationId xmlns:a16="http://schemas.microsoft.com/office/drawing/2014/main" id="{E2B60F55-D83B-264F-91F1-4F6C1602FC90}"/>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9594851" y="5802313"/>
              <a:ext cx="1122363" cy="22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4" name="Picture 64">
              <a:extLst>
                <a:ext uri="{FF2B5EF4-FFF2-40B4-BE49-F238E27FC236}">
                  <a16:creationId xmlns:a16="http://schemas.microsoft.com/office/drawing/2014/main" id="{AC43C02B-EAC2-6F4A-BC0A-7851718C0EC4}"/>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3654425" y="928688"/>
              <a:ext cx="920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5" name="Picture 65">
              <a:extLst>
                <a:ext uri="{FF2B5EF4-FFF2-40B4-BE49-F238E27FC236}">
                  <a16:creationId xmlns:a16="http://schemas.microsoft.com/office/drawing/2014/main" id="{6E748092-2E4F-0347-8E24-11C766B039E4}"/>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4560889" y="930275"/>
              <a:ext cx="9223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6" name="Picture 66">
              <a:extLst>
                <a:ext uri="{FF2B5EF4-FFF2-40B4-BE49-F238E27FC236}">
                  <a16:creationId xmlns:a16="http://schemas.microsoft.com/office/drawing/2014/main" id="{A14692CC-7EBE-0246-BB2A-61555F97C8C8}"/>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5508625" y="922338"/>
              <a:ext cx="920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7" name="Picture 67">
              <a:extLst>
                <a:ext uri="{FF2B5EF4-FFF2-40B4-BE49-F238E27FC236}">
                  <a16:creationId xmlns:a16="http://schemas.microsoft.com/office/drawing/2014/main" id="{6969C331-68D4-3E44-B1FE-3F568E05743C}"/>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6415089" y="930275"/>
              <a:ext cx="9223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8" name="Picture 68">
              <a:extLst>
                <a:ext uri="{FF2B5EF4-FFF2-40B4-BE49-F238E27FC236}">
                  <a16:creationId xmlns:a16="http://schemas.microsoft.com/office/drawing/2014/main" id="{FBF1DF28-FE54-C34F-96D6-47FA621E5C8D}"/>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7361239" y="841375"/>
              <a:ext cx="9223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79" name="Picture 69">
              <a:extLst>
                <a:ext uri="{FF2B5EF4-FFF2-40B4-BE49-F238E27FC236}">
                  <a16:creationId xmlns:a16="http://schemas.microsoft.com/office/drawing/2014/main" id="{C96914F2-F8E9-4B49-9C89-5A821A36EC32}"/>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8283575" y="841375"/>
              <a:ext cx="920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0" name="Picture 70">
              <a:extLst>
                <a:ext uri="{FF2B5EF4-FFF2-40B4-BE49-F238E27FC236}">
                  <a16:creationId xmlns:a16="http://schemas.microsoft.com/office/drawing/2014/main" id="{8E04010A-0A62-9247-83BD-65AA8E6436CA}"/>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9194800" y="931863"/>
              <a:ext cx="9223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1" name="Picture 71">
              <a:extLst>
                <a:ext uri="{FF2B5EF4-FFF2-40B4-BE49-F238E27FC236}">
                  <a16:creationId xmlns:a16="http://schemas.microsoft.com/office/drawing/2014/main" id="{F79BB0C7-63FA-A345-9DC0-013CD228F3A3}"/>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2436813" y="836613"/>
              <a:ext cx="3071812" cy="10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2" name="Picture 72">
              <a:extLst>
                <a:ext uri="{FF2B5EF4-FFF2-40B4-BE49-F238E27FC236}">
                  <a16:creationId xmlns:a16="http://schemas.microsoft.com/office/drawing/2014/main" id="{FA6A733C-F9DB-7240-91B0-413342E9307F}"/>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5395913" y="823913"/>
              <a:ext cx="3071812" cy="10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3" name="Picture 73">
              <a:extLst>
                <a:ext uri="{FF2B5EF4-FFF2-40B4-BE49-F238E27FC236}">
                  <a16:creationId xmlns:a16="http://schemas.microsoft.com/office/drawing/2014/main" id="{B84235F3-5E62-D84C-9C93-05B403155860}"/>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7593013" y="835026"/>
              <a:ext cx="3071812" cy="10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4" name="Picture 74">
              <a:extLst>
                <a:ext uri="{FF2B5EF4-FFF2-40B4-BE49-F238E27FC236}">
                  <a16:creationId xmlns:a16="http://schemas.microsoft.com/office/drawing/2014/main" id="{11B3AC4D-909B-7D48-907F-62B2C13487E1}"/>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2844800" y="928689"/>
              <a:ext cx="642938"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5" name="Picture 75">
              <a:extLst>
                <a:ext uri="{FF2B5EF4-FFF2-40B4-BE49-F238E27FC236}">
                  <a16:creationId xmlns:a16="http://schemas.microsoft.com/office/drawing/2014/main" id="{420E9268-31C2-0C45-B08D-9794095889D5}"/>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4030664" y="928689"/>
              <a:ext cx="642937"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6" name="Picture 76">
              <a:extLst>
                <a:ext uri="{FF2B5EF4-FFF2-40B4-BE49-F238E27FC236}">
                  <a16:creationId xmlns:a16="http://schemas.microsoft.com/office/drawing/2014/main" id="{4EB569E2-A2BE-FC40-8814-BDA7277866D1}"/>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4694239" y="920751"/>
              <a:ext cx="642937"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7" name="Picture 77">
              <a:extLst>
                <a:ext uri="{FF2B5EF4-FFF2-40B4-BE49-F238E27FC236}">
                  <a16:creationId xmlns:a16="http://schemas.microsoft.com/office/drawing/2014/main" id="{E2F4A1FA-7DAF-0442-88EB-C4BDDAB2665B}"/>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5378450" y="915989"/>
              <a:ext cx="642938"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8" name="Picture 78">
              <a:extLst>
                <a:ext uri="{FF2B5EF4-FFF2-40B4-BE49-F238E27FC236}">
                  <a16:creationId xmlns:a16="http://schemas.microsoft.com/office/drawing/2014/main" id="{D9DD6A77-2FF4-2D49-B437-820DF7E6649F}"/>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6042025" y="908051"/>
              <a:ext cx="642938"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89" name="Picture 79">
              <a:extLst>
                <a:ext uri="{FF2B5EF4-FFF2-40B4-BE49-F238E27FC236}">
                  <a16:creationId xmlns:a16="http://schemas.microsoft.com/office/drawing/2014/main" id="{FBE75823-065F-EE47-8A9C-72D0DA4FCA8E}"/>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6718300" y="906464"/>
              <a:ext cx="642938"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0" name="Picture 80">
              <a:extLst>
                <a:ext uri="{FF2B5EF4-FFF2-40B4-BE49-F238E27FC236}">
                  <a16:creationId xmlns:a16="http://schemas.microsoft.com/office/drawing/2014/main" id="{38B3DE5F-F1C7-BC48-8389-74906E11F53E}"/>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7383464" y="898526"/>
              <a:ext cx="642937"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1" name="Picture 81">
              <a:extLst>
                <a:ext uri="{FF2B5EF4-FFF2-40B4-BE49-F238E27FC236}">
                  <a16:creationId xmlns:a16="http://schemas.microsoft.com/office/drawing/2014/main" id="{A2E6579F-63DB-BC4F-92BD-2D9C4B47F5C8}"/>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8101014" y="847726"/>
              <a:ext cx="642937"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2" name="Picture 82">
              <a:extLst>
                <a:ext uri="{FF2B5EF4-FFF2-40B4-BE49-F238E27FC236}">
                  <a16:creationId xmlns:a16="http://schemas.microsoft.com/office/drawing/2014/main" id="{956DAC98-FB1E-1C45-AD50-86AB18A14CFB}"/>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8736014" y="860426"/>
              <a:ext cx="644525"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3" name="Picture 83">
              <a:extLst>
                <a:ext uri="{FF2B5EF4-FFF2-40B4-BE49-F238E27FC236}">
                  <a16:creationId xmlns:a16="http://schemas.microsoft.com/office/drawing/2014/main" id="{939F33D3-C679-7C49-B881-C4637CFD6E49}"/>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5448301" y="5688013"/>
              <a:ext cx="3071813" cy="10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4" name="Picture 84">
              <a:extLst>
                <a:ext uri="{FF2B5EF4-FFF2-40B4-BE49-F238E27FC236}">
                  <a16:creationId xmlns:a16="http://schemas.microsoft.com/office/drawing/2014/main" id="{0A6537ED-3F46-7F45-AEF3-BC6E1DE94228}"/>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7635876" y="5697538"/>
              <a:ext cx="3071813" cy="10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95" name="Picture 55">
              <a:extLst>
                <a:ext uri="{FF2B5EF4-FFF2-40B4-BE49-F238E27FC236}">
                  <a16:creationId xmlns:a16="http://schemas.microsoft.com/office/drawing/2014/main" id="{DF72BE67-7FA4-6E48-B911-2C7AB6FCFCD3}"/>
                </a:ext>
              </a:extLst>
            </p:cNvPr>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3322638" y="5238751"/>
              <a:ext cx="155575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96" name="TextBox 63">
              <a:extLst>
                <a:ext uri="{FF2B5EF4-FFF2-40B4-BE49-F238E27FC236}">
                  <a16:creationId xmlns:a16="http://schemas.microsoft.com/office/drawing/2014/main" id="{20368967-F0D8-C143-8677-1F13E0947878}"/>
                </a:ext>
              </a:extLst>
            </p:cNvPr>
            <p:cNvSpPr txBox="1">
              <a:spLocks noChangeArrowheads="1"/>
            </p:cNvSpPr>
            <p:nvPr/>
          </p:nvSpPr>
          <p:spPr bwMode="auto">
            <a:xfrm>
              <a:off x="3643313" y="5259388"/>
              <a:ext cx="1123950" cy="32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defRPr>
              </a:lvl1pPr>
              <a:lvl2pPr marL="742950" indent="-285750" defTabSz="685800">
                <a:defRPr>
                  <a:solidFill>
                    <a:schemeClr val="tx1"/>
                  </a:solidFill>
                  <a:latin typeface="Arial" panose="020B0604020202020204" pitchFamily="34" charset="0"/>
                </a:defRPr>
              </a:lvl2pPr>
              <a:lvl3pPr marL="1143000" indent="-228600" defTabSz="685800">
                <a:defRPr>
                  <a:solidFill>
                    <a:schemeClr val="tx1"/>
                  </a:solidFill>
                  <a:latin typeface="Arial" panose="020B0604020202020204" pitchFamily="34" charset="0"/>
                </a:defRPr>
              </a:lvl3pPr>
              <a:lvl4pPr marL="1600200" indent="-228600" defTabSz="685800">
                <a:defRPr>
                  <a:solidFill>
                    <a:schemeClr val="tx1"/>
                  </a:solidFill>
                  <a:latin typeface="Arial" panose="020B0604020202020204" pitchFamily="34" charset="0"/>
                </a:defRPr>
              </a:lvl4pPr>
              <a:lvl5pPr marL="2057400" indent="-228600" defTabSz="685800">
                <a:defRPr>
                  <a:solidFill>
                    <a:schemeClr val="tx1"/>
                  </a:solidFill>
                  <a:latin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1" fontAlgn="base" latinLnBrk="0" hangingPunct="1">
                <a:lnSpc>
                  <a:spcPct val="100000"/>
                </a:lnSpc>
                <a:spcBef>
                  <a:spcPct val="0"/>
                </a:spcBef>
                <a:spcAft>
                  <a:spcPct val="0"/>
                </a:spcAft>
                <a:buClrTx/>
                <a:buSzTx/>
                <a:buFontTx/>
                <a:buNone/>
                <a:tabLst/>
                <a:defRPr/>
              </a:pPr>
              <a:r>
                <a:rPr kumimoji="0" lang="en-US" altLang="en-US" sz="1500" b="1" i="0" u="none" strike="noStrike" kern="1200" cap="none" spc="0" normalizeH="0" baseline="0" noProof="0">
                  <a:ln>
                    <a:noFill/>
                  </a:ln>
                  <a:solidFill>
                    <a:srgbClr val="FFFFFF"/>
                  </a:solidFill>
                  <a:effectLst/>
                  <a:uLnTx/>
                  <a:uFillTx/>
                  <a:latin typeface="Calibri" panose="020F0502020204030204" pitchFamily="34" charset="0"/>
                  <a:ea typeface="+mn-ea"/>
                  <a:cs typeface="Arial" panose="020B0604020202020204" pitchFamily="34" charset="0"/>
                </a:rPr>
                <a:t>Thông tin</a:t>
              </a:r>
            </a:p>
          </p:txBody>
        </p:sp>
        <p:sp>
          <p:nvSpPr>
            <p:cNvPr id="83" name="Rectangle 5">
              <a:extLst>
                <a:ext uri="{FF2B5EF4-FFF2-40B4-BE49-F238E27FC236}">
                  <a16:creationId xmlns:a16="http://schemas.microsoft.com/office/drawing/2014/main" id="{F24B5B98-D04D-514F-A5D1-C45590B59E29}"/>
                </a:ext>
              </a:extLst>
            </p:cNvPr>
            <p:cNvSpPr>
              <a:spLocks noChangeArrowheads="1"/>
            </p:cNvSpPr>
            <p:nvPr/>
          </p:nvSpPr>
          <p:spPr bwMode="auto">
            <a:xfrm>
              <a:off x="1524000" y="0"/>
              <a:ext cx="9144000" cy="1066800"/>
            </a:xfrm>
            <a:prstGeom prst="rect">
              <a:avLst/>
            </a:prstGeom>
            <a:solidFill>
              <a:srgbClr val="FFFFFF"/>
            </a:solidFill>
            <a:ln w="38100">
              <a:solidFill>
                <a:srgbClr val="0000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000000"/>
                  </a:solidFill>
                  <a:effectLst/>
                  <a:uLnTx/>
                  <a:uFillTx/>
                  <a:latin typeface="Arial" panose="020B0604020202020204" pitchFamily="34" charset="0"/>
                  <a:ea typeface="+mn-ea"/>
                  <a:cs typeface="+mn-cs"/>
                </a:rPr>
                <a:t> </a:t>
              </a:r>
              <a:r>
                <a:rPr kumimoji="0" lang="vi-VN" altLang="en-US" sz="5400" b="1" i="0" u="none" strike="noStrike" kern="0" cap="none" spc="0" normalizeH="0" baseline="0" noProof="0" dirty="0">
                  <a:ln>
                    <a:noFill/>
                  </a:ln>
                  <a:solidFill>
                    <a:srgbClr val="0000FF"/>
                  </a:solidFill>
                  <a:effectLst/>
                  <a:uLnTx/>
                  <a:uFillTx/>
                  <a:latin typeface="Times New Roman" panose="02020603050405020304" pitchFamily="18" charset="0"/>
                  <a:ea typeface="+mn-ea"/>
                  <a:cs typeface="Times New Roman" panose="02020603050405020304" pitchFamily="18" charset="0"/>
                </a:rPr>
                <a:t>LUYỆN TẬP</a:t>
              </a:r>
              <a:r>
                <a:rPr kumimoji="0" lang="en-US" altLang="en-US" sz="5400" b="1" i="0" u="none" strike="noStrike" kern="0" cap="none" spc="0" normalizeH="0" baseline="0" noProof="0" dirty="0">
                  <a:ln>
                    <a:noFill/>
                  </a:ln>
                  <a:solidFill>
                    <a:srgbClr val="0000FF"/>
                  </a:solidFill>
                  <a:effectLst/>
                  <a:uLnTx/>
                  <a:uFillTx/>
                  <a:latin typeface="Times New Roman" panose="02020603050405020304" pitchFamily="18" charset="0"/>
                  <a:ea typeface="+mn-ea"/>
                  <a:cs typeface="Times New Roman" panose="02020603050405020304" pitchFamily="18" charset="0"/>
                </a:rPr>
                <a:t>  </a:t>
              </a:r>
            </a:p>
          </p:txBody>
        </p:sp>
      </p:gr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568" name="Rounded Rectangle 567">
            <a:extLst>
              <a:ext uri="{FF2B5EF4-FFF2-40B4-BE49-F238E27FC236}">
                <a16:creationId xmlns:a16="http://schemas.microsoft.com/office/drawing/2014/main" id="{4CAF562C-31DE-AD45-A18D-9B98E9474927}"/>
              </a:ext>
            </a:extLst>
          </p:cNvPr>
          <p:cNvSpPr/>
          <p:nvPr/>
        </p:nvSpPr>
        <p:spPr>
          <a:xfrm>
            <a:off x="9279731" y="6554787"/>
            <a:ext cx="1257300" cy="285750"/>
          </a:xfrm>
          <a:prstGeom prst="roundRect">
            <a:avLst/>
          </a:prstGeom>
        </p:spPr>
        <p:style>
          <a:lnRef idx="0">
            <a:schemeClr val="accent2"/>
          </a:lnRef>
          <a:fillRef idx="3">
            <a:schemeClr val="accent2"/>
          </a:fillRef>
          <a:effectRef idx="3">
            <a:schemeClr val="accent2"/>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err="1">
                <a:ln>
                  <a:noFill/>
                </a:ln>
                <a:solidFill>
                  <a:prstClr val="white"/>
                </a:solidFill>
                <a:effectLst/>
                <a:uLnTx/>
                <a:uFillTx/>
                <a:latin typeface="Calibri"/>
                <a:ea typeface="+mn-ea"/>
                <a:cs typeface="+mn-cs"/>
              </a:rPr>
              <a:t>Dừng</a:t>
            </a:r>
            <a:r>
              <a:rPr kumimoji="0" lang="en-US" sz="1350" b="0" i="0" u="none" strike="noStrike" kern="1200" cap="none" spc="0" normalizeH="0" baseline="0" noProof="0" dirty="0">
                <a:ln>
                  <a:noFill/>
                </a:ln>
                <a:solidFill>
                  <a:prstClr val="white"/>
                </a:solidFill>
                <a:effectLst/>
                <a:uLnTx/>
                <a:uFillTx/>
                <a:latin typeface="Calibri"/>
                <a:ea typeface="+mn-ea"/>
                <a:cs typeface="+mn-cs"/>
              </a:rPr>
              <a:t> </a:t>
            </a:r>
            <a:r>
              <a:rPr kumimoji="0" lang="en-US" sz="1350" b="0" i="0" u="none" strike="noStrike" kern="1200" cap="none" spc="0" normalizeH="0" baseline="0" noProof="0" dirty="0" err="1">
                <a:ln>
                  <a:noFill/>
                </a:ln>
                <a:solidFill>
                  <a:prstClr val="white"/>
                </a:solidFill>
                <a:effectLst/>
                <a:uLnTx/>
                <a:uFillTx/>
                <a:latin typeface="Calibri"/>
                <a:ea typeface="+mn-ea"/>
                <a:cs typeface="+mn-cs"/>
              </a:rPr>
              <a:t>trò</a:t>
            </a:r>
            <a:r>
              <a:rPr kumimoji="0" lang="en-US" sz="1350" b="0" i="0" u="none" strike="noStrike" kern="1200" cap="none" spc="0" normalizeH="0" baseline="0" noProof="0" dirty="0">
                <a:ln>
                  <a:noFill/>
                </a:ln>
                <a:solidFill>
                  <a:prstClr val="white"/>
                </a:solidFill>
                <a:effectLst/>
                <a:uLnTx/>
                <a:uFillTx/>
                <a:latin typeface="Calibri"/>
                <a:ea typeface="+mn-ea"/>
                <a:cs typeface="+mn-cs"/>
              </a:rPr>
              <a:t> </a:t>
            </a:r>
            <a:r>
              <a:rPr kumimoji="0" lang="en-US" sz="1350" b="0" i="0" u="none" strike="noStrike" kern="1200" cap="none" spc="0" normalizeH="0" baseline="0" noProof="0" dirty="0" err="1">
                <a:ln>
                  <a:noFill/>
                </a:ln>
                <a:solidFill>
                  <a:prstClr val="white"/>
                </a:solidFill>
                <a:effectLst/>
                <a:uLnTx/>
                <a:uFillTx/>
                <a:latin typeface="Calibri"/>
                <a:ea typeface="+mn-ea"/>
                <a:cs typeface="+mn-cs"/>
              </a:rPr>
              <a:t>chơi</a:t>
            </a:r>
            <a:endParaRPr kumimoji="0" lang="en-US" sz="1350" b="0" i="0" u="none" strike="noStrike" kern="1200" cap="none" spc="0" normalizeH="0" baseline="0" noProof="0" dirty="0">
              <a:ln>
                <a:noFill/>
              </a:ln>
              <a:solidFill>
                <a:prstClr val="white"/>
              </a:solidFill>
              <a:effectLst/>
              <a:uLnTx/>
              <a:uFillTx/>
              <a:latin typeface="Calibri"/>
              <a:ea typeface="+mn-ea"/>
              <a:cs typeface="+mn-cs"/>
            </a:endParaRPr>
          </a:p>
        </p:txBody>
      </p:sp>
      <p:sp>
        <p:nvSpPr>
          <p:cNvPr id="569" name="Rounded Rectangle 568">
            <a:extLst>
              <a:ext uri="{FF2B5EF4-FFF2-40B4-BE49-F238E27FC236}">
                <a16:creationId xmlns:a16="http://schemas.microsoft.com/office/drawing/2014/main" id="{4ACE340D-9F9D-F24A-85C1-4871E05E31D9}"/>
              </a:ext>
            </a:extLst>
          </p:cNvPr>
          <p:cNvSpPr/>
          <p:nvPr/>
        </p:nvSpPr>
        <p:spPr>
          <a:xfrm>
            <a:off x="1575440" y="6523470"/>
            <a:ext cx="1257300" cy="285750"/>
          </a:xfrm>
          <a:prstGeom prst="roundRect">
            <a:avLst/>
          </a:prstGeom>
        </p:spPr>
        <p:style>
          <a:lnRef idx="0">
            <a:schemeClr val="accent3"/>
          </a:lnRef>
          <a:fillRef idx="3">
            <a:schemeClr val="accent3"/>
          </a:fillRef>
          <a:effectRef idx="3">
            <a:schemeClr val="accent3"/>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err="1">
                <a:ln>
                  <a:noFill/>
                </a:ln>
                <a:solidFill>
                  <a:prstClr val="white"/>
                </a:solidFill>
                <a:effectLst/>
                <a:uLnTx/>
                <a:uFillTx/>
                <a:latin typeface="Calibri"/>
                <a:ea typeface="+mn-ea"/>
                <a:cs typeface="+mn-cs"/>
              </a:rPr>
              <a:t>Câu</a:t>
            </a:r>
            <a:r>
              <a:rPr kumimoji="0" lang="en-US" sz="1350" b="0" i="0" u="none" strike="noStrike" kern="1200" cap="none" spc="0" normalizeH="0" baseline="0" noProof="0" dirty="0">
                <a:ln>
                  <a:noFill/>
                </a:ln>
                <a:solidFill>
                  <a:prstClr val="white"/>
                </a:solidFill>
                <a:effectLst/>
                <a:uLnTx/>
                <a:uFillTx/>
                <a:latin typeface="Calibri"/>
                <a:ea typeface="+mn-ea"/>
                <a:cs typeface="+mn-cs"/>
              </a:rPr>
              <a:t> </a:t>
            </a:r>
            <a:r>
              <a:rPr kumimoji="0" lang="en-US" sz="1350" b="0" i="0" u="none" strike="noStrike" kern="1200" cap="none" spc="0" normalizeH="0" baseline="0" noProof="0" dirty="0" err="1">
                <a:ln>
                  <a:noFill/>
                </a:ln>
                <a:solidFill>
                  <a:prstClr val="white"/>
                </a:solidFill>
                <a:effectLst/>
                <a:uLnTx/>
                <a:uFillTx/>
                <a:latin typeface="Calibri"/>
                <a:ea typeface="+mn-ea"/>
                <a:cs typeface="+mn-cs"/>
              </a:rPr>
              <a:t>tiếp</a:t>
            </a:r>
            <a:r>
              <a:rPr kumimoji="0" lang="en-US" sz="1350" b="0" i="0" u="none" strike="noStrike" kern="1200" cap="none" spc="0" normalizeH="0" baseline="0" noProof="0" dirty="0">
                <a:ln>
                  <a:noFill/>
                </a:ln>
                <a:solidFill>
                  <a:prstClr val="white"/>
                </a:solidFill>
                <a:effectLst/>
                <a:uLnTx/>
                <a:uFillTx/>
                <a:latin typeface="Calibri"/>
                <a:ea typeface="+mn-ea"/>
                <a:cs typeface="+mn-cs"/>
              </a:rPr>
              <a:t> </a:t>
            </a:r>
            <a:r>
              <a:rPr kumimoji="0" lang="en-US" sz="1350" b="0" i="0" u="none" strike="noStrike" kern="1200" cap="none" spc="0" normalizeH="0" baseline="0" noProof="0" dirty="0" err="1">
                <a:ln>
                  <a:noFill/>
                </a:ln>
                <a:solidFill>
                  <a:prstClr val="white"/>
                </a:solidFill>
                <a:effectLst/>
                <a:uLnTx/>
                <a:uFillTx/>
                <a:latin typeface="Calibri"/>
                <a:ea typeface="+mn-ea"/>
                <a:cs typeface="+mn-cs"/>
              </a:rPr>
              <a:t>theo</a:t>
            </a:r>
            <a:endParaRPr kumimoji="0" lang="en-US" sz="1350" b="0" i="0" u="none" strike="noStrike" kern="1200" cap="none" spc="0" normalizeH="0" baseline="0" noProof="0" dirty="0">
              <a:ln>
                <a:noFill/>
              </a:ln>
              <a:solidFill>
                <a:prstClr val="white"/>
              </a:solidFill>
              <a:effectLst/>
              <a:uLnTx/>
              <a:uFillTx/>
              <a:latin typeface="Calibri"/>
              <a:ea typeface="+mn-ea"/>
              <a:cs typeface="+mn-cs"/>
            </a:endParaRPr>
          </a:p>
        </p:txBody>
      </p:sp>
      <p:grpSp>
        <p:nvGrpSpPr>
          <p:cNvPr id="6148" name="Group 4103">
            <a:extLst>
              <a:ext uri="{FF2B5EF4-FFF2-40B4-BE49-F238E27FC236}">
                <a16:creationId xmlns:a16="http://schemas.microsoft.com/office/drawing/2014/main" id="{7CC17089-BBE2-8F4B-9206-BEE757A7CE60}"/>
              </a:ext>
            </a:extLst>
          </p:cNvPr>
          <p:cNvGrpSpPr>
            <a:grpSpLocks/>
          </p:cNvGrpSpPr>
          <p:nvPr/>
        </p:nvGrpSpPr>
        <p:grpSpPr bwMode="auto">
          <a:xfrm>
            <a:off x="1662114" y="935038"/>
            <a:ext cx="1298575" cy="1287462"/>
            <a:chOff x="325585" y="914400"/>
            <a:chExt cx="1731815" cy="1716004"/>
          </a:xfrm>
        </p:grpSpPr>
        <p:sp>
          <p:nvSpPr>
            <p:cNvPr id="571" name="Oval 570">
              <a:extLst>
                <a:ext uri="{FF2B5EF4-FFF2-40B4-BE49-F238E27FC236}">
                  <a16:creationId xmlns:a16="http://schemas.microsoft.com/office/drawing/2014/main" id="{FD3083AB-299D-2C43-B29B-9D8D9413896F}"/>
                </a:ext>
              </a:extLst>
            </p:cNvPr>
            <p:cNvSpPr/>
            <p:nvPr/>
          </p:nvSpPr>
          <p:spPr>
            <a:xfrm>
              <a:off x="325585" y="914400"/>
              <a:ext cx="1731815" cy="1716004"/>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a:ea typeface="+mn-ea"/>
                <a:cs typeface="Arial" charset="0"/>
              </a:endParaRPr>
            </a:p>
          </p:txBody>
        </p:sp>
        <p:pic>
          <p:nvPicPr>
            <p:cNvPr id="6173" name="Picture 83">
              <a:extLst>
                <a:ext uri="{FF2B5EF4-FFF2-40B4-BE49-F238E27FC236}">
                  <a16:creationId xmlns:a16="http://schemas.microsoft.com/office/drawing/2014/main" id="{F3927F39-E52E-DC46-B679-C315EBEC994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25585" y="914400"/>
              <a:ext cx="1639804" cy="1639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73" name="Rounded Rectangle 572">
            <a:extLst>
              <a:ext uri="{FF2B5EF4-FFF2-40B4-BE49-F238E27FC236}">
                <a16:creationId xmlns:a16="http://schemas.microsoft.com/office/drawing/2014/main" id="{919F1CEA-2E56-2042-90F9-3BD1F6F0594E}"/>
              </a:ext>
            </a:extLst>
          </p:cNvPr>
          <p:cNvSpPr/>
          <p:nvPr/>
        </p:nvSpPr>
        <p:spPr>
          <a:xfrm>
            <a:off x="1579564" y="2254250"/>
            <a:ext cx="1514475" cy="427038"/>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a:ln>
                  <a:noFill/>
                </a:ln>
                <a:solidFill>
                  <a:prstClr val="black"/>
                </a:solidFill>
                <a:effectLst/>
                <a:uLnTx/>
                <a:uFillTx/>
                <a:latin typeface="Calibri"/>
                <a:ea typeface="+mn-ea"/>
                <a:cs typeface="+mn-cs"/>
              </a:rPr>
              <a:t>$200</a:t>
            </a:r>
          </a:p>
        </p:txBody>
      </p:sp>
      <p:grpSp>
        <p:nvGrpSpPr>
          <p:cNvPr id="574" name="Group 4110">
            <a:extLst>
              <a:ext uri="{FF2B5EF4-FFF2-40B4-BE49-F238E27FC236}">
                <a16:creationId xmlns:a16="http://schemas.microsoft.com/office/drawing/2014/main" id="{2971BA73-F0E9-8942-8AEF-DEB0C9435043}"/>
              </a:ext>
            </a:extLst>
          </p:cNvPr>
          <p:cNvGrpSpPr>
            <a:grpSpLocks/>
          </p:cNvGrpSpPr>
          <p:nvPr/>
        </p:nvGrpSpPr>
        <p:grpSpPr bwMode="auto">
          <a:xfrm>
            <a:off x="9061451" y="1706563"/>
            <a:ext cx="436563" cy="1287462"/>
            <a:chOff x="5985076" y="228600"/>
            <a:chExt cx="581892" cy="2590800"/>
          </a:xfrm>
        </p:grpSpPr>
        <p:sp>
          <p:nvSpPr>
            <p:cNvPr id="575" name="Rectangle 4105">
              <a:extLst>
                <a:ext uri="{FF2B5EF4-FFF2-40B4-BE49-F238E27FC236}">
                  <a16:creationId xmlns:a16="http://schemas.microsoft.com/office/drawing/2014/main" id="{CC62820A-4BAE-8E4F-91D3-7CCA81F4A197}"/>
                </a:ext>
              </a:extLst>
            </p:cNvPr>
            <p:cNvSpPr/>
            <p:nvPr/>
          </p:nvSpPr>
          <p:spPr>
            <a:xfrm>
              <a:off x="6029512" y="685423"/>
              <a:ext cx="493020" cy="2133977"/>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576" name="Rectangle 4106">
              <a:extLst>
                <a:ext uri="{FF2B5EF4-FFF2-40B4-BE49-F238E27FC236}">
                  <a16:creationId xmlns:a16="http://schemas.microsoft.com/office/drawing/2014/main" id="{57FB23EB-ED57-DC4C-8FB0-BAC6AAE0905F}"/>
                </a:ext>
              </a:extLst>
            </p:cNvPr>
            <p:cNvSpPr/>
            <p:nvPr/>
          </p:nvSpPr>
          <p:spPr>
            <a:xfrm>
              <a:off x="5985076" y="2286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A</a:t>
              </a:r>
            </a:p>
          </p:txBody>
        </p:sp>
      </p:grpSp>
      <p:grpSp>
        <p:nvGrpSpPr>
          <p:cNvPr id="577" name="Group 576">
            <a:extLst>
              <a:ext uri="{FF2B5EF4-FFF2-40B4-BE49-F238E27FC236}">
                <a16:creationId xmlns:a16="http://schemas.microsoft.com/office/drawing/2014/main" id="{9E86A296-75F3-DF44-B60A-5CE326BB423E}"/>
              </a:ext>
            </a:extLst>
          </p:cNvPr>
          <p:cNvGrpSpPr>
            <a:grpSpLocks/>
          </p:cNvGrpSpPr>
          <p:nvPr/>
        </p:nvGrpSpPr>
        <p:grpSpPr bwMode="auto">
          <a:xfrm>
            <a:off x="9437688" y="2465388"/>
            <a:ext cx="438150" cy="514350"/>
            <a:chOff x="6506093" y="2133600"/>
            <a:chExt cx="581892" cy="685800"/>
          </a:xfrm>
        </p:grpSpPr>
        <p:sp>
          <p:nvSpPr>
            <p:cNvPr id="578" name="Rectangle 577">
              <a:extLst>
                <a:ext uri="{FF2B5EF4-FFF2-40B4-BE49-F238E27FC236}">
                  <a16:creationId xmlns:a16="http://schemas.microsoft.com/office/drawing/2014/main" id="{6B1E9BB2-759F-1F4F-8320-28CA27780DB7}"/>
                </a:ext>
              </a:extLst>
            </p:cNvPr>
            <p:cNvSpPr/>
            <p:nvPr/>
          </p:nvSpPr>
          <p:spPr>
            <a:xfrm>
              <a:off x="6550367" y="2514600"/>
              <a:ext cx="493343" cy="304800"/>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579" name="Rectangle 578">
              <a:extLst>
                <a:ext uri="{FF2B5EF4-FFF2-40B4-BE49-F238E27FC236}">
                  <a16:creationId xmlns:a16="http://schemas.microsoft.com/office/drawing/2014/main" id="{4390EB97-7C92-AA4C-9699-475A1CF6C6B0}"/>
                </a:ext>
              </a:extLst>
            </p:cNvPr>
            <p:cNvSpPr/>
            <p:nvPr/>
          </p:nvSpPr>
          <p:spPr>
            <a:xfrm>
              <a:off x="6506093" y="21336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B</a:t>
              </a:r>
            </a:p>
          </p:txBody>
        </p:sp>
      </p:grpSp>
      <p:grpSp>
        <p:nvGrpSpPr>
          <p:cNvPr id="580" name="Group 4108">
            <a:extLst>
              <a:ext uri="{FF2B5EF4-FFF2-40B4-BE49-F238E27FC236}">
                <a16:creationId xmlns:a16="http://schemas.microsoft.com/office/drawing/2014/main" id="{F62DAF14-14B5-5D4F-ADD6-CADE3C1A45F8}"/>
              </a:ext>
            </a:extLst>
          </p:cNvPr>
          <p:cNvGrpSpPr>
            <a:grpSpLocks/>
          </p:cNvGrpSpPr>
          <p:nvPr/>
        </p:nvGrpSpPr>
        <p:grpSpPr bwMode="auto">
          <a:xfrm>
            <a:off x="9807576" y="1339850"/>
            <a:ext cx="434975" cy="1657350"/>
            <a:chOff x="7032480" y="1524000"/>
            <a:chExt cx="581892" cy="1321148"/>
          </a:xfrm>
        </p:grpSpPr>
        <p:sp>
          <p:nvSpPr>
            <p:cNvPr id="581" name="Rectangle 580">
              <a:extLst>
                <a:ext uri="{FF2B5EF4-FFF2-40B4-BE49-F238E27FC236}">
                  <a16:creationId xmlns:a16="http://schemas.microsoft.com/office/drawing/2014/main" id="{5FA2A133-F0AF-A14A-9AC3-7D1225E434B5}"/>
                </a:ext>
              </a:extLst>
            </p:cNvPr>
            <p:cNvSpPr/>
            <p:nvPr/>
          </p:nvSpPr>
          <p:spPr>
            <a:xfrm>
              <a:off x="7085573" y="1944135"/>
              <a:ext cx="492697" cy="901013"/>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582" name="Rectangle 581">
              <a:extLst>
                <a:ext uri="{FF2B5EF4-FFF2-40B4-BE49-F238E27FC236}">
                  <a16:creationId xmlns:a16="http://schemas.microsoft.com/office/drawing/2014/main" id="{1E58ABF8-BDD1-6245-AC21-3A5F1A58D561}"/>
                </a:ext>
              </a:extLst>
            </p:cNvPr>
            <p:cNvSpPr/>
            <p:nvPr/>
          </p:nvSpPr>
          <p:spPr>
            <a:xfrm>
              <a:off x="7032480" y="1524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C</a:t>
              </a:r>
            </a:p>
          </p:txBody>
        </p:sp>
      </p:grpSp>
      <p:grpSp>
        <p:nvGrpSpPr>
          <p:cNvPr id="583" name="Group 4107">
            <a:extLst>
              <a:ext uri="{FF2B5EF4-FFF2-40B4-BE49-F238E27FC236}">
                <a16:creationId xmlns:a16="http://schemas.microsoft.com/office/drawing/2014/main" id="{835B6ACD-00ED-504B-A491-C01EFB4FE18A}"/>
              </a:ext>
            </a:extLst>
          </p:cNvPr>
          <p:cNvGrpSpPr>
            <a:grpSpLocks/>
          </p:cNvGrpSpPr>
          <p:nvPr/>
        </p:nvGrpSpPr>
        <p:grpSpPr bwMode="auto">
          <a:xfrm>
            <a:off x="10228264" y="1706563"/>
            <a:ext cx="439737" cy="1287462"/>
            <a:chOff x="7614978" y="1143000"/>
            <a:chExt cx="586914" cy="1716004"/>
          </a:xfrm>
        </p:grpSpPr>
        <p:sp>
          <p:nvSpPr>
            <p:cNvPr id="584" name="Rectangle 583">
              <a:extLst>
                <a:ext uri="{FF2B5EF4-FFF2-40B4-BE49-F238E27FC236}">
                  <a16:creationId xmlns:a16="http://schemas.microsoft.com/office/drawing/2014/main" id="{F072D593-9A04-9B41-A49B-13CB1FA65B9B}"/>
                </a:ext>
              </a:extLst>
            </p:cNvPr>
            <p:cNvSpPr/>
            <p:nvPr/>
          </p:nvSpPr>
          <p:spPr>
            <a:xfrm>
              <a:off x="7614978" y="1523864"/>
              <a:ext cx="493686" cy="1335140"/>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585" name="Rectangle 584">
              <a:extLst>
                <a:ext uri="{FF2B5EF4-FFF2-40B4-BE49-F238E27FC236}">
                  <a16:creationId xmlns:a16="http://schemas.microsoft.com/office/drawing/2014/main" id="{B61AD0BF-2647-6948-8FA2-3E8B1411EFF5}"/>
                </a:ext>
              </a:extLst>
            </p:cNvPr>
            <p:cNvSpPr/>
            <p:nvPr/>
          </p:nvSpPr>
          <p:spPr>
            <a:xfrm>
              <a:off x="7620000" y="1143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D</a:t>
              </a:r>
            </a:p>
          </p:txBody>
        </p:sp>
      </p:grpSp>
      <p:cxnSp>
        <p:nvCxnSpPr>
          <p:cNvPr id="586" name="Straight Connector 585">
            <a:extLst>
              <a:ext uri="{FF2B5EF4-FFF2-40B4-BE49-F238E27FC236}">
                <a16:creationId xmlns:a16="http://schemas.microsoft.com/office/drawing/2014/main" id="{119ADCAD-A94D-6242-A3C7-9DA967CA9939}"/>
              </a:ext>
            </a:extLst>
          </p:cNvPr>
          <p:cNvCxnSpPr/>
          <p:nvPr/>
        </p:nvCxnSpPr>
        <p:spPr>
          <a:xfrm>
            <a:off x="8966201" y="3008313"/>
            <a:ext cx="1681163" cy="12700"/>
          </a:xfrm>
          <a:prstGeom prst="line">
            <a:avLst/>
          </a:prstGeom>
        </p:spPr>
        <p:style>
          <a:lnRef idx="3">
            <a:schemeClr val="accent3"/>
          </a:lnRef>
          <a:fillRef idx="0">
            <a:schemeClr val="accent3"/>
          </a:fillRef>
          <a:effectRef idx="2">
            <a:schemeClr val="accent3"/>
          </a:effectRef>
          <a:fontRef idx="minor">
            <a:schemeClr val="tx1"/>
          </a:fontRef>
        </p:style>
      </p:cxnSp>
      <p:sp>
        <p:nvSpPr>
          <p:cNvPr id="587" name="Hexagon 586">
            <a:extLst>
              <a:ext uri="{FF2B5EF4-FFF2-40B4-BE49-F238E27FC236}">
                <a16:creationId xmlns:a16="http://schemas.microsoft.com/office/drawing/2014/main" id="{5925410E-3446-4547-B7E2-17BE4BCE3A5B}"/>
              </a:ext>
            </a:extLst>
          </p:cNvPr>
          <p:cNvSpPr/>
          <p:nvPr/>
        </p:nvSpPr>
        <p:spPr bwMode="auto">
          <a:xfrm>
            <a:off x="1617664" y="4543425"/>
            <a:ext cx="4248150" cy="774700"/>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all" spc="0" normalizeH="0" baseline="0" noProof="0" dirty="0">
                <a:ln>
                  <a:noFill/>
                </a:ln>
                <a:solidFill>
                  <a:prstClr val="white"/>
                </a:solidFill>
                <a:effectLst/>
                <a:uLnTx/>
                <a:uFillTx/>
                <a:latin typeface="Times New Roman" pitchFamily="18" charset="0"/>
                <a:ea typeface="+mn-ea"/>
                <a:cs typeface="Times New Roman" pitchFamily="18" charset="0"/>
              </a:rPr>
              <a:t>c. </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Sự</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tan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rã</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của</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phát</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xít</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Đức</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và</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sự</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đầu</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hàng</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vô</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điều</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kiện</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của</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phát</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xít</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Nhật</a:t>
            </a:r>
            <a:endParaRPr kumimoji="0" lang="en-US" sz="1800" b="1" i="0" u="none" strike="noStrike" kern="1200" cap="none" spc="0" normalizeH="0" baseline="0" noProof="0" dirty="0">
              <a:ln>
                <a:noFill/>
              </a:ln>
              <a:solidFill>
                <a:prstClr val="white"/>
              </a:solidFill>
              <a:effectLst/>
              <a:uLnTx/>
              <a:uFillTx/>
              <a:latin typeface="Calibri"/>
              <a:ea typeface="+mn-ea"/>
              <a:cs typeface="+mn-cs"/>
            </a:endParaRPr>
          </a:p>
        </p:txBody>
      </p:sp>
      <p:sp>
        <p:nvSpPr>
          <p:cNvPr id="588" name="Hexagon 587">
            <a:extLst>
              <a:ext uri="{FF2B5EF4-FFF2-40B4-BE49-F238E27FC236}">
                <a16:creationId xmlns:a16="http://schemas.microsoft.com/office/drawing/2014/main" id="{0B0D1A56-3D68-914D-990A-D3DB0FF6467F}"/>
              </a:ext>
            </a:extLst>
          </p:cNvPr>
          <p:cNvSpPr/>
          <p:nvPr/>
        </p:nvSpPr>
        <p:spPr bwMode="auto">
          <a:xfrm>
            <a:off x="1662113" y="3649663"/>
            <a:ext cx="4351338" cy="755650"/>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all" spc="0" normalizeH="0" baseline="0" noProof="0" dirty="0">
                <a:ln>
                  <a:noFill/>
                </a:ln>
                <a:solidFill>
                  <a:prstClr val="white"/>
                </a:solidFill>
                <a:effectLst/>
                <a:uLnTx/>
                <a:uFillTx/>
                <a:latin typeface="Times New Roman" pitchFamily="18" charset="0"/>
                <a:ea typeface="+mn-ea"/>
                <a:cs typeface="Times New Roman" pitchFamily="18" charset="0"/>
              </a:rPr>
              <a:t>a. </a:t>
            </a:r>
            <a:r>
              <a:rPr kumimoji="0" lang="vi-VN"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Sự thất bại của phe phát xít ở chiến trường châu Âu</a:t>
            </a:r>
            <a:endParaRPr kumimoji="0" lang="en-US" sz="1800" b="1" i="0" u="none" strike="noStrike" kern="1200" cap="none" spc="0" normalizeH="0" baseline="0" noProof="0" dirty="0">
              <a:ln>
                <a:noFill/>
              </a:ln>
              <a:solidFill>
                <a:srgbClr val="FFFFFF"/>
              </a:solidFill>
              <a:effectLst/>
              <a:uLnTx/>
              <a:uFillTx/>
              <a:latin typeface="Calibri" pitchFamily="34" charset="0"/>
              <a:ea typeface="+mn-ea"/>
              <a:cs typeface="Arial" charset="0"/>
            </a:endParaRPr>
          </a:p>
        </p:txBody>
      </p:sp>
      <p:sp>
        <p:nvSpPr>
          <p:cNvPr id="589" name="Hexagon 588">
            <a:extLst>
              <a:ext uri="{FF2B5EF4-FFF2-40B4-BE49-F238E27FC236}">
                <a16:creationId xmlns:a16="http://schemas.microsoft.com/office/drawing/2014/main" id="{270CF4CA-8467-EF49-9D5D-3956AA021764}"/>
              </a:ext>
            </a:extLst>
          </p:cNvPr>
          <p:cNvSpPr/>
          <p:nvPr/>
        </p:nvSpPr>
        <p:spPr bwMode="auto">
          <a:xfrm>
            <a:off x="6221413" y="3657601"/>
            <a:ext cx="3994150" cy="747713"/>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0" fontAlgn="auto" latinLnBrk="0" hangingPunct="0">
              <a:lnSpc>
                <a:spcPct val="100000"/>
              </a:lnSpc>
              <a:spcBef>
                <a:spcPts val="0"/>
              </a:spcBef>
              <a:spcAft>
                <a:spcPts val="0"/>
              </a:spcAft>
              <a:buClrTx/>
              <a:buSzTx/>
              <a:buFontTx/>
              <a:buNone/>
              <a:tabLst/>
              <a:defRPr/>
            </a:pPr>
            <a:r>
              <a:rPr kumimoji="0" lang="en-US" sz="1800" b="1" i="0" u="none" strike="noStrike" kern="1200" cap="all" spc="0" normalizeH="0" baseline="0" noProof="0" dirty="0">
                <a:ln>
                  <a:noFill/>
                </a:ln>
                <a:solidFill>
                  <a:prstClr val="white"/>
                </a:solidFill>
                <a:effectLst/>
                <a:uLnTx/>
                <a:uFillTx/>
                <a:latin typeface="Times New Roman" pitchFamily="18" charset="0"/>
                <a:ea typeface="+mn-ea"/>
                <a:cs typeface="Times New Roman" pitchFamily="18" charset="0"/>
              </a:rPr>
              <a:t>B.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Sự</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thắng</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lợi</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của</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Hồng</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quân</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Liên</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Xô</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ở</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mặt</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trận</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Xô</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 </a:t>
            </a:r>
            <a:r>
              <a:rPr kumimoji="0" lang="en-US" sz="1800" b="1"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Đức</a:t>
            </a:r>
            <a:r>
              <a:rPr kumimoji="0" lang="en-US"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a:t>
            </a:r>
          </a:p>
        </p:txBody>
      </p:sp>
      <p:sp>
        <p:nvSpPr>
          <p:cNvPr id="590" name="Hexagon 589">
            <a:extLst>
              <a:ext uri="{FF2B5EF4-FFF2-40B4-BE49-F238E27FC236}">
                <a16:creationId xmlns:a16="http://schemas.microsoft.com/office/drawing/2014/main" id="{DFE93785-F316-1F4C-BCE3-D19537D70834}"/>
              </a:ext>
            </a:extLst>
          </p:cNvPr>
          <p:cNvSpPr/>
          <p:nvPr/>
        </p:nvSpPr>
        <p:spPr bwMode="auto">
          <a:xfrm>
            <a:off x="6221413" y="4543425"/>
            <a:ext cx="4006850" cy="774700"/>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all" spc="0" normalizeH="0" baseline="0" noProof="0" dirty="0">
                <a:ln>
                  <a:noFill/>
                </a:ln>
                <a:solidFill>
                  <a:prstClr val="white"/>
                </a:solidFill>
                <a:effectLst/>
                <a:uLnTx/>
                <a:uFillTx/>
                <a:latin typeface="Times New Roman" pitchFamily="18" charset="0"/>
                <a:ea typeface="+mn-ea"/>
                <a:cs typeface="Times New Roman" pitchFamily="18" charset="0"/>
              </a:rPr>
              <a:t>D. </a:t>
            </a:r>
            <a:r>
              <a:rPr kumimoji="0" lang="vi-VN"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Sự nổi dậy giành thắng lợi của nhân dân các nước Đông Âu.</a:t>
            </a:r>
          </a:p>
        </p:txBody>
      </p:sp>
      <p:sp>
        <p:nvSpPr>
          <p:cNvPr id="591" name="Hexagon 590">
            <a:extLst>
              <a:ext uri="{FF2B5EF4-FFF2-40B4-BE49-F238E27FC236}">
                <a16:creationId xmlns:a16="http://schemas.microsoft.com/office/drawing/2014/main" id="{6A63BF11-A307-D641-AA5C-5751A043518E}"/>
              </a:ext>
            </a:extLst>
          </p:cNvPr>
          <p:cNvSpPr/>
          <p:nvPr/>
        </p:nvSpPr>
        <p:spPr bwMode="auto">
          <a:xfrm>
            <a:off x="2311400" y="2648499"/>
            <a:ext cx="7219950" cy="879475"/>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vi-VN" sz="18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Câu 1: Tháng 8/1945 điều kiện khách quan bên ngoài rất thuận lợi, tạo thời cơ cho nhân dân ta vùng lên giành lại độc lập, đó là:</a:t>
            </a:r>
          </a:p>
        </p:txBody>
      </p:sp>
      <p:pic>
        <p:nvPicPr>
          <p:cNvPr id="603" name="Picture 602">
            <a:extLst>
              <a:ext uri="{FF2B5EF4-FFF2-40B4-BE49-F238E27FC236}">
                <a16:creationId xmlns:a16="http://schemas.microsoft.com/office/drawing/2014/main" id="{8581E624-852A-AE43-A4AA-ADE164687554}"/>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1617664" y="2778126"/>
            <a:ext cx="693737" cy="87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 name="Picture 603">
            <a:extLst>
              <a:ext uri="{FF2B5EF4-FFF2-40B4-BE49-F238E27FC236}">
                <a16:creationId xmlns:a16="http://schemas.microsoft.com/office/drawing/2014/main" id="{CFA09582-494E-8E4A-A558-71380161482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625709" y="506252"/>
            <a:ext cx="1713804" cy="1634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5" name="Picture 604">
            <a:extLst>
              <a:ext uri="{FF2B5EF4-FFF2-40B4-BE49-F238E27FC236}">
                <a16:creationId xmlns:a16="http://schemas.microsoft.com/office/drawing/2014/main" id="{2A7EC8C0-F80E-5940-B6D5-5729DD3E6CD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11821" y="538520"/>
            <a:ext cx="1660025" cy="1602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3" name="Picture 605">
            <a:extLst>
              <a:ext uri="{FF2B5EF4-FFF2-40B4-BE49-F238E27FC236}">
                <a16:creationId xmlns:a16="http://schemas.microsoft.com/office/drawing/2014/main" id="{B9A53BBF-B4BE-584E-85E5-224D1102F1A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288519" y="512999"/>
            <a:ext cx="1660025" cy="1642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45D37F70-9AFC-0474-57FE-AFAEEFF1B075}"/>
              </a:ext>
            </a:extLst>
          </p:cNvPr>
          <p:cNvPicPr>
            <a:picLocks noChangeAspect="1"/>
          </p:cNvPicPr>
          <p:nvPr/>
        </p:nvPicPr>
        <p:blipFill>
          <a:blip r:embed="rId14"/>
          <a:stretch>
            <a:fillRect/>
          </a:stretch>
        </p:blipFill>
        <p:spPr>
          <a:xfrm>
            <a:off x="1104110" y="7034217"/>
            <a:ext cx="9431329" cy="198137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nodeType="withEffect">
                                  <p:stCondLst>
                                    <p:cond delay="0"/>
                                  </p:stCondLst>
                                  <p:childTnLst>
                                    <p:set>
                                      <p:cBhvr>
                                        <p:cTn id="6" dur="1" fill="hold">
                                          <p:stCondLst>
                                            <p:cond delay="0"/>
                                          </p:stCondLst>
                                        </p:cTn>
                                        <p:tgtEl>
                                          <p:spTgt spid="591"/>
                                        </p:tgtEl>
                                        <p:attrNameLst>
                                          <p:attrName>style.visibility</p:attrName>
                                        </p:attrNameLst>
                                      </p:cBhvr>
                                      <p:to>
                                        <p:strVal val="visible"/>
                                      </p:to>
                                    </p:set>
                                    <p:anim calcmode="lin" valueType="num">
                                      <p:cBhvr>
                                        <p:cTn id="7" dur="500" fill="hold"/>
                                        <p:tgtEl>
                                          <p:spTgt spid="591"/>
                                        </p:tgtEl>
                                        <p:attrNameLst>
                                          <p:attrName>ppt_w</p:attrName>
                                        </p:attrNameLst>
                                      </p:cBhvr>
                                      <p:tavLst>
                                        <p:tav tm="0">
                                          <p:val>
                                            <p:fltVal val="0"/>
                                          </p:val>
                                        </p:tav>
                                        <p:tav tm="100000">
                                          <p:val>
                                            <p:strVal val="#ppt_w"/>
                                          </p:val>
                                        </p:tav>
                                      </p:tavLst>
                                    </p:anim>
                                    <p:anim calcmode="lin" valueType="num">
                                      <p:cBhvr>
                                        <p:cTn id="8" dur="500" fill="hold"/>
                                        <p:tgtEl>
                                          <p:spTgt spid="591"/>
                                        </p:tgtEl>
                                        <p:attrNameLst>
                                          <p:attrName>ppt_h</p:attrName>
                                        </p:attrNameLst>
                                      </p:cBhvr>
                                      <p:tavLst>
                                        <p:tav tm="0">
                                          <p:val>
                                            <p:fltVal val="0"/>
                                          </p:val>
                                        </p:tav>
                                        <p:tav tm="100000">
                                          <p:val>
                                            <p:strVal val="#ppt_h"/>
                                          </p:val>
                                        </p:tav>
                                      </p:tavLst>
                                    </p:anim>
                                    <p:animEffect transition="in" filter="fade">
                                      <p:cBhvr>
                                        <p:cTn id="9" dur="500"/>
                                        <p:tgtEl>
                                          <p:spTgt spid="591"/>
                                        </p:tgtEl>
                                      </p:cBhvr>
                                    </p:animEffect>
                                  </p:childTnLst>
                                  <p:subTnLst>
                                    <p:audio>
                                      <p:cMediaNode>
                                        <p:cTn display="0" masterRel="sameClick">
                                          <p:stCondLst>
                                            <p:cond evt="begin" delay="0">
                                              <p:tn val="5"/>
                                            </p:cond>
                                          </p:stCondLst>
                                          <p:endCondLst>
                                            <p:cond evt="onStopAudio" delay="0">
                                              <p:tgtEl>
                                                <p:sldTgt/>
                                              </p:tgtEl>
                                            </p:cond>
                                          </p:endCondLst>
                                        </p:cTn>
                                        <p:tgtEl>
                                          <p:sndTgt r:embed="rId3" name="cau so 1.wav"/>
                                        </p:tgtEl>
                                      </p:cMediaNode>
                                    </p:audio>
                                  </p:subTnLst>
                                </p:cTn>
                              </p:par>
                              <p:par>
                                <p:cTn id="10" presetID="53" presetClass="entr" presetSubtype="16" fill="hold" nodeType="withEffect">
                                  <p:stCondLst>
                                    <p:cond delay="0"/>
                                  </p:stCondLst>
                                  <p:childTnLst>
                                    <p:set>
                                      <p:cBhvr>
                                        <p:cTn id="11" dur="1" fill="hold">
                                          <p:stCondLst>
                                            <p:cond delay="0"/>
                                          </p:stCondLst>
                                        </p:cTn>
                                        <p:tgtEl>
                                          <p:spTgt spid="587"/>
                                        </p:tgtEl>
                                        <p:attrNameLst>
                                          <p:attrName>style.visibility</p:attrName>
                                        </p:attrNameLst>
                                      </p:cBhvr>
                                      <p:to>
                                        <p:strVal val="visible"/>
                                      </p:to>
                                    </p:set>
                                    <p:anim calcmode="lin" valueType="num">
                                      <p:cBhvr>
                                        <p:cTn id="12" dur="500" fill="hold"/>
                                        <p:tgtEl>
                                          <p:spTgt spid="587"/>
                                        </p:tgtEl>
                                        <p:attrNameLst>
                                          <p:attrName>ppt_w</p:attrName>
                                        </p:attrNameLst>
                                      </p:cBhvr>
                                      <p:tavLst>
                                        <p:tav tm="0">
                                          <p:val>
                                            <p:fltVal val="0"/>
                                          </p:val>
                                        </p:tav>
                                        <p:tav tm="100000">
                                          <p:val>
                                            <p:strVal val="#ppt_w"/>
                                          </p:val>
                                        </p:tav>
                                      </p:tavLst>
                                    </p:anim>
                                    <p:anim calcmode="lin" valueType="num">
                                      <p:cBhvr>
                                        <p:cTn id="13" dur="500" fill="hold"/>
                                        <p:tgtEl>
                                          <p:spTgt spid="587"/>
                                        </p:tgtEl>
                                        <p:attrNameLst>
                                          <p:attrName>ppt_h</p:attrName>
                                        </p:attrNameLst>
                                      </p:cBhvr>
                                      <p:tavLst>
                                        <p:tav tm="0">
                                          <p:val>
                                            <p:fltVal val="0"/>
                                          </p:val>
                                        </p:tav>
                                        <p:tav tm="100000">
                                          <p:val>
                                            <p:strVal val="#ppt_h"/>
                                          </p:val>
                                        </p:tav>
                                      </p:tavLst>
                                    </p:anim>
                                    <p:animEffect transition="in" filter="fade">
                                      <p:cBhvr>
                                        <p:cTn id="14" dur="500"/>
                                        <p:tgtEl>
                                          <p:spTgt spid="587"/>
                                        </p:tgtEl>
                                      </p:cBhvr>
                                    </p:animEffect>
                                  </p:childTnLst>
                                </p:cTn>
                              </p:par>
                              <p:par>
                                <p:cTn id="15" presetID="53" presetClass="entr" presetSubtype="16" fill="hold" nodeType="withEffect">
                                  <p:stCondLst>
                                    <p:cond delay="0"/>
                                  </p:stCondLst>
                                  <p:childTnLst>
                                    <p:set>
                                      <p:cBhvr>
                                        <p:cTn id="16" dur="1" fill="hold">
                                          <p:stCondLst>
                                            <p:cond delay="0"/>
                                          </p:stCondLst>
                                        </p:cTn>
                                        <p:tgtEl>
                                          <p:spTgt spid="589"/>
                                        </p:tgtEl>
                                        <p:attrNameLst>
                                          <p:attrName>style.visibility</p:attrName>
                                        </p:attrNameLst>
                                      </p:cBhvr>
                                      <p:to>
                                        <p:strVal val="visible"/>
                                      </p:to>
                                    </p:set>
                                    <p:anim calcmode="lin" valueType="num">
                                      <p:cBhvr>
                                        <p:cTn id="17" dur="500" fill="hold"/>
                                        <p:tgtEl>
                                          <p:spTgt spid="589"/>
                                        </p:tgtEl>
                                        <p:attrNameLst>
                                          <p:attrName>ppt_w</p:attrName>
                                        </p:attrNameLst>
                                      </p:cBhvr>
                                      <p:tavLst>
                                        <p:tav tm="0">
                                          <p:val>
                                            <p:fltVal val="0"/>
                                          </p:val>
                                        </p:tav>
                                        <p:tav tm="100000">
                                          <p:val>
                                            <p:strVal val="#ppt_w"/>
                                          </p:val>
                                        </p:tav>
                                      </p:tavLst>
                                    </p:anim>
                                    <p:anim calcmode="lin" valueType="num">
                                      <p:cBhvr>
                                        <p:cTn id="18" dur="500" fill="hold"/>
                                        <p:tgtEl>
                                          <p:spTgt spid="589"/>
                                        </p:tgtEl>
                                        <p:attrNameLst>
                                          <p:attrName>ppt_h</p:attrName>
                                        </p:attrNameLst>
                                      </p:cBhvr>
                                      <p:tavLst>
                                        <p:tav tm="0">
                                          <p:val>
                                            <p:fltVal val="0"/>
                                          </p:val>
                                        </p:tav>
                                        <p:tav tm="100000">
                                          <p:val>
                                            <p:strVal val="#ppt_h"/>
                                          </p:val>
                                        </p:tav>
                                      </p:tavLst>
                                    </p:anim>
                                    <p:animEffect transition="in" filter="fade">
                                      <p:cBhvr>
                                        <p:cTn id="19" dur="500"/>
                                        <p:tgtEl>
                                          <p:spTgt spid="589"/>
                                        </p:tgtEl>
                                      </p:cBhvr>
                                    </p:animEffect>
                                  </p:childTnLst>
                                </p:cTn>
                              </p:par>
                              <p:par>
                                <p:cTn id="20" presetID="53" presetClass="entr" presetSubtype="16" fill="hold" nodeType="withEffect">
                                  <p:stCondLst>
                                    <p:cond delay="0"/>
                                  </p:stCondLst>
                                  <p:childTnLst>
                                    <p:set>
                                      <p:cBhvr>
                                        <p:cTn id="21" dur="1" fill="hold">
                                          <p:stCondLst>
                                            <p:cond delay="0"/>
                                          </p:stCondLst>
                                        </p:cTn>
                                        <p:tgtEl>
                                          <p:spTgt spid="588"/>
                                        </p:tgtEl>
                                        <p:attrNameLst>
                                          <p:attrName>style.visibility</p:attrName>
                                        </p:attrNameLst>
                                      </p:cBhvr>
                                      <p:to>
                                        <p:strVal val="visible"/>
                                      </p:to>
                                    </p:set>
                                    <p:anim calcmode="lin" valueType="num">
                                      <p:cBhvr>
                                        <p:cTn id="22" dur="500" fill="hold"/>
                                        <p:tgtEl>
                                          <p:spTgt spid="588"/>
                                        </p:tgtEl>
                                        <p:attrNameLst>
                                          <p:attrName>ppt_w</p:attrName>
                                        </p:attrNameLst>
                                      </p:cBhvr>
                                      <p:tavLst>
                                        <p:tav tm="0">
                                          <p:val>
                                            <p:fltVal val="0"/>
                                          </p:val>
                                        </p:tav>
                                        <p:tav tm="100000">
                                          <p:val>
                                            <p:strVal val="#ppt_w"/>
                                          </p:val>
                                        </p:tav>
                                      </p:tavLst>
                                    </p:anim>
                                    <p:anim calcmode="lin" valueType="num">
                                      <p:cBhvr>
                                        <p:cTn id="23" dur="500" fill="hold"/>
                                        <p:tgtEl>
                                          <p:spTgt spid="588"/>
                                        </p:tgtEl>
                                        <p:attrNameLst>
                                          <p:attrName>ppt_h</p:attrName>
                                        </p:attrNameLst>
                                      </p:cBhvr>
                                      <p:tavLst>
                                        <p:tav tm="0">
                                          <p:val>
                                            <p:fltVal val="0"/>
                                          </p:val>
                                        </p:tav>
                                        <p:tav tm="100000">
                                          <p:val>
                                            <p:strVal val="#ppt_h"/>
                                          </p:val>
                                        </p:tav>
                                      </p:tavLst>
                                    </p:anim>
                                    <p:animEffect transition="in" filter="fade">
                                      <p:cBhvr>
                                        <p:cTn id="24" dur="500"/>
                                        <p:tgtEl>
                                          <p:spTgt spid="588"/>
                                        </p:tgtEl>
                                      </p:cBhvr>
                                    </p:animEffect>
                                  </p:childTnLst>
                                </p:cTn>
                              </p:par>
                              <p:par>
                                <p:cTn id="25" presetID="53" presetClass="entr" presetSubtype="16" fill="hold" nodeType="withEffect">
                                  <p:stCondLst>
                                    <p:cond delay="0"/>
                                  </p:stCondLst>
                                  <p:childTnLst>
                                    <p:set>
                                      <p:cBhvr>
                                        <p:cTn id="26" dur="1" fill="hold">
                                          <p:stCondLst>
                                            <p:cond delay="0"/>
                                          </p:stCondLst>
                                        </p:cTn>
                                        <p:tgtEl>
                                          <p:spTgt spid="590"/>
                                        </p:tgtEl>
                                        <p:attrNameLst>
                                          <p:attrName>style.visibility</p:attrName>
                                        </p:attrNameLst>
                                      </p:cBhvr>
                                      <p:to>
                                        <p:strVal val="visible"/>
                                      </p:to>
                                    </p:set>
                                    <p:anim calcmode="lin" valueType="num">
                                      <p:cBhvr>
                                        <p:cTn id="27" dur="500" fill="hold"/>
                                        <p:tgtEl>
                                          <p:spTgt spid="590"/>
                                        </p:tgtEl>
                                        <p:attrNameLst>
                                          <p:attrName>ppt_w</p:attrName>
                                        </p:attrNameLst>
                                      </p:cBhvr>
                                      <p:tavLst>
                                        <p:tav tm="0">
                                          <p:val>
                                            <p:fltVal val="0"/>
                                          </p:val>
                                        </p:tav>
                                        <p:tav tm="100000">
                                          <p:val>
                                            <p:strVal val="#ppt_w"/>
                                          </p:val>
                                        </p:tav>
                                      </p:tavLst>
                                    </p:anim>
                                    <p:anim calcmode="lin" valueType="num">
                                      <p:cBhvr>
                                        <p:cTn id="28" dur="500" fill="hold"/>
                                        <p:tgtEl>
                                          <p:spTgt spid="590"/>
                                        </p:tgtEl>
                                        <p:attrNameLst>
                                          <p:attrName>ppt_h</p:attrName>
                                        </p:attrNameLst>
                                      </p:cBhvr>
                                      <p:tavLst>
                                        <p:tav tm="0">
                                          <p:val>
                                            <p:fltVal val="0"/>
                                          </p:val>
                                        </p:tav>
                                        <p:tav tm="100000">
                                          <p:val>
                                            <p:strVal val="#ppt_h"/>
                                          </p:val>
                                        </p:tav>
                                      </p:tavLst>
                                    </p:anim>
                                    <p:animEffect transition="in" filter="fade">
                                      <p:cBhvr>
                                        <p:cTn id="29" dur="500"/>
                                        <p:tgtEl>
                                          <p:spTgt spid="59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0" restart="whenNotActive" fill="hold" evtFilter="cancelBubble" nodeType="interactiveSeq">
                <p:stCondLst>
                  <p:cond evt="onClick" delay="0">
                    <p:tgtEl>
                      <p:spTgt spid="569"/>
                    </p:tgtEl>
                  </p:cond>
                </p:stCondLst>
                <p:endSync evt="end" delay="0">
                  <p:rtn val="all"/>
                </p:endSync>
                <p:childTnLst>
                  <p:par>
                    <p:cTn id="31" fill="hold" nodeType="clickPar">
                      <p:stCondLst>
                        <p:cond delay="0"/>
                      </p:stCondLst>
                      <p:childTnLst>
                        <p:par>
                          <p:cTn id="32" fill="hold" nodeType="withGroup">
                            <p:stCondLst>
                              <p:cond delay="0"/>
                            </p:stCondLst>
                            <p:childTnLst>
                              <p:par>
                                <p:cTn id="33" presetID="10" presetClass="exit" presetSubtype="0" fill="hold" nodeType="withEffect">
                                  <p:stCondLst>
                                    <p:cond delay="0"/>
                                  </p:stCondLst>
                                  <p:childTnLst>
                                    <p:animEffect transition="out" filter="fade">
                                      <p:cBhvr>
                                        <p:cTn id="34" dur="500"/>
                                        <p:tgtEl>
                                          <p:spTgt spid="603"/>
                                        </p:tgtEl>
                                      </p:cBhvr>
                                    </p:animEffect>
                                    <p:set>
                                      <p:cBhvr>
                                        <p:cTn id="35" dur="1" fill="hold">
                                          <p:stCondLst>
                                            <p:cond delay="499"/>
                                          </p:stCondLst>
                                        </p:cTn>
                                        <p:tgtEl>
                                          <p:spTgt spid="603"/>
                                        </p:tgtEl>
                                        <p:attrNameLst>
                                          <p:attrName>style.visibility</p:attrName>
                                        </p:attrNameLst>
                                      </p:cBhvr>
                                      <p:to>
                                        <p:strVal val="hidden"/>
                                      </p:to>
                                    </p:set>
                                  </p:childTnLst>
                                </p:cTn>
                              </p:par>
                              <p:par>
                                <p:cTn id="36" presetID="10" presetClass="exit" presetSubtype="0" fill="hold" nodeType="withEffect">
                                  <p:stCondLst>
                                    <p:cond delay="0"/>
                                  </p:stCondLst>
                                  <p:childTnLst>
                                    <p:animEffect transition="out" filter="fade">
                                      <p:cBhvr>
                                        <p:cTn id="37" dur="500"/>
                                        <p:tgtEl>
                                          <p:spTgt spid="603"/>
                                        </p:tgtEl>
                                      </p:cBhvr>
                                    </p:animEffect>
                                    <p:set>
                                      <p:cBhvr>
                                        <p:cTn id="38" dur="1" fill="hold">
                                          <p:stCondLst>
                                            <p:cond delay="499"/>
                                          </p:stCondLst>
                                        </p:cTn>
                                        <p:tgtEl>
                                          <p:spTgt spid="603"/>
                                        </p:tgtEl>
                                        <p:attrNameLst>
                                          <p:attrName>style.visibility</p:attrName>
                                        </p:attrNameLst>
                                      </p:cBhvr>
                                      <p:to>
                                        <p:strVal val="hidden"/>
                                      </p:to>
                                    </p:set>
                                  </p:childTnLst>
                                </p:cTn>
                              </p:par>
                              <p:par>
                                <p:cTn id="39" presetID="10" presetClass="exit" presetSubtype="0" fill="hold" grpId="0" nodeType="withEffect">
                                  <p:stCondLst>
                                    <p:cond delay="0"/>
                                  </p:stCondLst>
                                  <p:childTnLst>
                                    <p:animEffect transition="out" filter="fade">
                                      <p:cBhvr>
                                        <p:cTn id="40" dur="500"/>
                                        <p:tgtEl>
                                          <p:spTgt spid="591"/>
                                        </p:tgtEl>
                                      </p:cBhvr>
                                    </p:animEffect>
                                    <p:set>
                                      <p:cBhvr>
                                        <p:cTn id="41" dur="1" fill="hold">
                                          <p:stCondLst>
                                            <p:cond delay="499"/>
                                          </p:stCondLst>
                                        </p:cTn>
                                        <p:tgtEl>
                                          <p:spTgt spid="591"/>
                                        </p:tgtEl>
                                        <p:attrNameLst>
                                          <p:attrName>style.visibility</p:attrName>
                                        </p:attrNameLst>
                                      </p:cBhvr>
                                      <p:to>
                                        <p:strVal val="hidden"/>
                                      </p:to>
                                    </p:set>
                                  </p:childTnLst>
                                </p:cTn>
                              </p:par>
                              <p:par>
                                <p:cTn id="42" presetID="10" presetClass="exit" presetSubtype="0" fill="hold" grpId="1" nodeType="withEffect">
                                  <p:stCondLst>
                                    <p:cond delay="0"/>
                                  </p:stCondLst>
                                  <p:childTnLst>
                                    <p:animEffect transition="out" filter="fade">
                                      <p:cBhvr>
                                        <p:cTn id="43" dur="500"/>
                                        <p:tgtEl>
                                          <p:spTgt spid="587"/>
                                        </p:tgtEl>
                                      </p:cBhvr>
                                    </p:animEffect>
                                    <p:set>
                                      <p:cBhvr>
                                        <p:cTn id="44" dur="1" fill="hold">
                                          <p:stCondLst>
                                            <p:cond delay="499"/>
                                          </p:stCondLst>
                                        </p:cTn>
                                        <p:tgtEl>
                                          <p:spTgt spid="587"/>
                                        </p:tgtEl>
                                        <p:attrNameLst>
                                          <p:attrName>style.visibility</p:attrName>
                                        </p:attrNameLst>
                                      </p:cBhvr>
                                      <p:to>
                                        <p:strVal val="hidden"/>
                                      </p:to>
                                    </p:set>
                                  </p:childTnLst>
                                </p:cTn>
                              </p:par>
                              <p:par>
                                <p:cTn id="45" presetID="10" presetClass="exit" presetSubtype="0" fill="hold" grpId="0" nodeType="withEffect">
                                  <p:stCondLst>
                                    <p:cond delay="0"/>
                                  </p:stCondLst>
                                  <p:childTnLst>
                                    <p:animEffect transition="out" filter="fade">
                                      <p:cBhvr>
                                        <p:cTn id="46" dur="500"/>
                                        <p:tgtEl>
                                          <p:spTgt spid="589"/>
                                        </p:tgtEl>
                                      </p:cBhvr>
                                    </p:animEffect>
                                    <p:set>
                                      <p:cBhvr>
                                        <p:cTn id="47" dur="1" fill="hold">
                                          <p:stCondLst>
                                            <p:cond delay="499"/>
                                          </p:stCondLst>
                                        </p:cTn>
                                        <p:tgtEl>
                                          <p:spTgt spid="589"/>
                                        </p:tgtEl>
                                        <p:attrNameLst>
                                          <p:attrName>style.visibility</p:attrName>
                                        </p:attrNameLst>
                                      </p:cBhvr>
                                      <p:to>
                                        <p:strVal val="hidden"/>
                                      </p:to>
                                    </p:set>
                                  </p:childTnLst>
                                </p:cTn>
                              </p:par>
                              <p:par>
                                <p:cTn id="48" presetID="10" presetClass="exit" presetSubtype="0" fill="hold" grpId="0" nodeType="withEffect">
                                  <p:stCondLst>
                                    <p:cond delay="0"/>
                                  </p:stCondLst>
                                  <p:childTnLst>
                                    <p:animEffect transition="out" filter="fade">
                                      <p:cBhvr>
                                        <p:cTn id="49" dur="500"/>
                                        <p:tgtEl>
                                          <p:spTgt spid="588"/>
                                        </p:tgtEl>
                                      </p:cBhvr>
                                    </p:animEffect>
                                    <p:set>
                                      <p:cBhvr>
                                        <p:cTn id="50" dur="1" fill="hold">
                                          <p:stCondLst>
                                            <p:cond delay="499"/>
                                          </p:stCondLst>
                                        </p:cTn>
                                        <p:tgtEl>
                                          <p:spTgt spid="588"/>
                                        </p:tgtEl>
                                        <p:attrNameLst>
                                          <p:attrName>style.visibility</p:attrName>
                                        </p:attrNameLst>
                                      </p:cBhvr>
                                      <p:to>
                                        <p:strVal val="hidden"/>
                                      </p:to>
                                    </p:set>
                                  </p:childTnLst>
                                </p:cTn>
                              </p:par>
                              <p:par>
                                <p:cTn id="51" presetID="10" presetClass="exit" presetSubtype="0" fill="hold" grpId="0" nodeType="withEffect">
                                  <p:stCondLst>
                                    <p:cond delay="0"/>
                                  </p:stCondLst>
                                  <p:childTnLst>
                                    <p:animEffect transition="out" filter="fade">
                                      <p:cBhvr>
                                        <p:cTn id="52" dur="500"/>
                                        <p:tgtEl>
                                          <p:spTgt spid="590"/>
                                        </p:tgtEl>
                                      </p:cBhvr>
                                    </p:animEffect>
                                    <p:set>
                                      <p:cBhvr>
                                        <p:cTn id="53" dur="1" fill="hold">
                                          <p:stCondLst>
                                            <p:cond delay="499"/>
                                          </p:stCondLst>
                                        </p:cTn>
                                        <p:tgtEl>
                                          <p:spTgt spid="590"/>
                                        </p:tgtEl>
                                        <p:attrNameLst>
                                          <p:attrName>style.visibility</p:attrName>
                                        </p:attrNameLst>
                                      </p:cBhvr>
                                      <p:to>
                                        <p:strVal val="hidden"/>
                                      </p:to>
                                    </p:set>
                                  </p:childTnLst>
                                </p:cTn>
                              </p:par>
                              <p:par>
                                <p:cTn id="54" presetID="10" presetClass="exit" presetSubtype="0" fill="hold" nodeType="withEffect">
                                  <p:stCondLst>
                                    <p:cond delay="0"/>
                                  </p:stCondLst>
                                  <p:childTnLst>
                                    <p:animEffect transition="out" filter="fade">
                                      <p:cBhvr>
                                        <p:cTn id="55" dur="500"/>
                                        <p:tgtEl>
                                          <p:spTgt spid="605"/>
                                        </p:tgtEl>
                                      </p:cBhvr>
                                    </p:animEffect>
                                    <p:set>
                                      <p:cBhvr>
                                        <p:cTn id="56" dur="1" fill="hold">
                                          <p:stCondLst>
                                            <p:cond delay="499"/>
                                          </p:stCondLst>
                                        </p:cTn>
                                        <p:tgtEl>
                                          <p:spTgt spid="605"/>
                                        </p:tgtEl>
                                        <p:attrNameLst>
                                          <p:attrName>style.visibility</p:attrName>
                                        </p:attrNameLst>
                                      </p:cBhvr>
                                      <p:to>
                                        <p:strVal val="hidden"/>
                                      </p:to>
                                    </p:set>
                                  </p:childTnLst>
                                </p:cTn>
                              </p:par>
                              <p:par>
                                <p:cTn id="57" presetID="10" presetClass="exit" presetSubtype="0" fill="hold" nodeType="withEffect">
                                  <p:stCondLst>
                                    <p:cond delay="0"/>
                                  </p:stCondLst>
                                  <p:childTnLst>
                                    <p:animEffect transition="out" filter="fade">
                                      <p:cBhvr>
                                        <p:cTn id="58" dur="500"/>
                                        <p:tgtEl>
                                          <p:spTgt spid="604"/>
                                        </p:tgtEl>
                                      </p:cBhvr>
                                    </p:animEffect>
                                    <p:set>
                                      <p:cBhvr>
                                        <p:cTn id="59" dur="1" fill="hold">
                                          <p:stCondLst>
                                            <p:cond delay="499"/>
                                          </p:stCondLst>
                                        </p:cTn>
                                        <p:tgtEl>
                                          <p:spTgt spid="604"/>
                                        </p:tgtEl>
                                        <p:attrNameLst>
                                          <p:attrName>style.visibility</p:attrName>
                                        </p:attrNameLst>
                                      </p:cBhvr>
                                      <p:to>
                                        <p:strVal val="hidden"/>
                                      </p:to>
                                    </p:set>
                                  </p:childTnLst>
                                </p:cTn>
                              </p:par>
                            </p:childTnLst>
                          </p:cTn>
                        </p:par>
                      </p:childTnLst>
                    </p:cTn>
                  </p:par>
                </p:childTnLst>
              </p:cTn>
              <p:nextCondLst>
                <p:cond evt="onClick" delay="0">
                  <p:tgtEl>
                    <p:spTgt spid="569"/>
                  </p:tgtEl>
                </p:cond>
              </p:nextCondLst>
            </p:seq>
            <p:seq concurrent="1" nextAc="seek">
              <p:cTn id="60" restart="whenNotActive" fill="hold" evtFilter="cancelBubble" nodeType="interactiveSeq">
                <p:stCondLst>
                  <p:cond evt="onClick" delay="0">
                    <p:tgtEl>
                      <p:spTgt spid="587"/>
                    </p:tgtEl>
                  </p:cond>
                </p:stCondLst>
                <p:endSync evt="end" delay="0">
                  <p:rtn val="all"/>
                </p:endSync>
                <p:childTnLst>
                  <p:par>
                    <p:cTn id="61" fill="hold" nodeType="clickPar">
                      <p:stCondLst>
                        <p:cond delay="0"/>
                      </p:stCondLst>
                      <p:childTnLst>
                        <p:par>
                          <p:cTn id="62" fill="hold" nodeType="withGroup">
                            <p:stCondLst>
                              <p:cond delay="0"/>
                            </p:stCondLst>
                            <p:childTnLst>
                              <p:par>
                                <p:cTn id="63" presetID="21" presetClass="emph" presetSubtype="0" fill="hold" grpId="0" nodeType="clickEffect">
                                  <p:stCondLst>
                                    <p:cond delay="0"/>
                                  </p:stCondLst>
                                  <p:childTnLst>
                                    <p:animClr clrSpc="hsl" dir="cw">
                                      <p:cBhvr override="childStyle">
                                        <p:cTn id="64" dur="500" fill="hold"/>
                                        <p:tgtEl>
                                          <p:spTgt spid="587"/>
                                        </p:tgtEl>
                                        <p:attrNameLst>
                                          <p:attrName>style.color</p:attrName>
                                        </p:attrNameLst>
                                      </p:cBhvr>
                                      <p:by>
                                        <p:hsl h="7200000" s="0" l="0"/>
                                      </p:by>
                                    </p:animClr>
                                    <p:animClr clrSpc="hsl" dir="cw">
                                      <p:cBhvr>
                                        <p:cTn id="65" dur="500" fill="hold"/>
                                        <p:tgtEl>
                                          <p:spTgt spid="587"/>
                                        </p:tgtEl>
                                        <p:attrNameLst>
                                          <p:attrName>fillcolor</p:attrName>
                                        </p:attrNameLst>
                                      </p:cBhvr>
                                      <p:by>
                                        <p:hsl h="7200000" s="0" l="0"/>
                                      </p:by>
                                    </p:animClr>
                                    <p:animClr clrSpc="hsl" dir="cw">
                                      <p:cBhvr>
                                        <p:cTn id="66" dur="500" fill="hold"/>
                                        <p:tgtEl>
                                          <p:spTgt spid="587"/>
                                        </p:tgtEl>
                                        <p:attrNameLst>
                                          <p:attrName>stroke.color</p:attrName>
                                        </p:attrNameLst>
                                      </p:cBhvr>
                                      <p:by>
                                        <p:hsl h="7200000" s="0" l="0"/>
                                      </p:by>
                                    </p:animClr>
                                    <p:set>
                                      <p:cBhvr>
                                        <p:cTn id="67" dur="500" fill="hold"/>
                                        <p:tgtEl>
                                          <p:spTgt spid="587"/>
                                        </p:tgtEl>
                                        <p:attrNameLst>
                                          <p:attrName>fill.type</p:attrName>
                                        </p:attrNameLst>
                                      </p:cBhvr>
                                      <p:to>
                                        <p:strVal val="solid"/>
                                      </p:to>
                                    </p:set>
                                  </p:childTnLst>
                                  <p:subTnLst>
                                    <p:audio>
                                      <p:cMediaNode>
                                        <p:cTn display="0" masterRel="sameClick">
                                          <p:stCondLst>
                                            <p:cond evt="begin" delay="0">
                                              <p:tn val="63"/>
                                            </p:cond>
                                          </p:stCondLst>
                                          <p:endCondLst>
                                            <p:cond evt="onStopAudio" delay="0">
                                              <p:tgtEl>
                                                <p:sldTgt/>
                                              </p:tgtEl>
                                            </p:cond>
                                          </p:endCondLst>
                                        </p:cTn>
                                        <p:tgtEl>
                                          <p:sndTgt r:embed="rId4" name="tra loi chinh xac.wav"/>
                                        </p:tgtEl>
                                      </p:cMediaNode>
                                    </p:audio>
                                  </p:subTnLst>
                                </p:cTn>
                              </p:par>
                            </p:childTnLst>
                          </p:cTn>
                        </p:par>
                      </p:childTnLst>
                    </p:cTn>
                  </p:par>
                </p:childTnLst>
              </p:cTn>
              <p:nextCondLst>
                <p:cond evt="onClick" delay="0">
                  <p:tgtEl>
                    <p:spTgt spid="587"/>
                  </p:tgtEl>
                </p:cond>
              </p:nextCondLst>
            </p:seq>
            <p:seq concurrent="1" nextAc="seek">
              <p:cTn id="68" restart="whenNotActive" fill="hold" evtFilter="cancelBubble" nodeType="interactiveSeq">
                <p:stCondLst>
                  <p:cond evt="onClick" delay="0">
                    <p:tgtEl>
                      <p:spTgt spid="589"/>
                    </p:tgtEl>
                  </p:cond>
                </p:stCondLst>
                <p:endSync evt="end" delay="0">
                  <p:rtn val="all"/>
                </p:endSync>
                <p:childTnLst>
                  <p:par>
                    <p:cTn id="69" fill="hold" nodeType="clickPar">
                      <p:stCondLst>
                        <p:cond delay="0"/>
                      </p:stCondLst>
                      <p:childTnLst>
                        <p:par>
                          <p:cTn id="70" fill="hold" nodeType="withGroup">
                            <p:stCondLst>
                              <p:cond delay="0"/>
                            </p:stCondLst>
                            <p:childTnLst>
                              <p:par>
                                <p:cTn id="71" presetID="1" presetClass="emph" presetSubtype="2" fill="hold" nodeType="clickEffect">
                                  <p:stCondLst>
                                    <p:cond delay="0"/>
                                  </p:stCondLst>
                                  <p:childTnLst>
                                    <p:animClr clrSpc="rgb" dir="cw">
                                      <p:cBhvr>
                                        <p:cTn id="72" dur="5000" fill="hold"/>
                                        <p:tgtEl>
                                          <p:spTgt spid="589"/>
                                        </p:tgtEl>
                                        <p:attrNameLst>
                                          <p:attrName>fillcolor</p:attrName>
                                        </p:attrNameLst>
                                      </p:cBhvr>
                                      <p:to>
                                        <a:schemeClr val="accent2"/>
                                      </p:to>
                                    </p:animClr>
                                    <p:set>
                                      <p:cBhvr>
                                        <p:cTn id="73" dur="5000" fill="hold"/>
                                        <p:tgtEl>
                                          <p:spTgt spid="589"/>
                                        </p:tgtEl>
                                        <p:attrNameLst>
                                          <p:attrName>fill.type</p:attrName>
                                        </p:attrNameLst>
                                      </p:cBhvr>
                                      <p:to>
                                        <p:strVal val="solid"/>
                                      </p:to>
                                    </p:set>
                                    <p:set>
                                      <p:cBhvr>
                                        <p:cTn id="74" dur="5000" fill="hold"/>
                                        <p:tgtEl>
                                          <p:spTgt spid="589"/>
                                        </p:tgtEl>
                                        <p:attrNameLst>
                                          <p:attrName>fill.on</p:attrName>
                                        </p:attrNameLst>
                                      </p:cBhvr>
                                      <p:to>
                                        <p:strVal val="true"/>
                                      </p:to>
                                    </p:set>
                                  </p:childTnLst>
                                  <p:subTnLst>
                                    <p:audio>
                                      <p:cMediaNode>
                                        <p:cTn display="0" masterRel="sameClick">
                                          <p:stCondLst>
                                            <p:cond evt="begin" delay="0">
                                              <p:tn val="71"/>
                                            </p:cond>
                                          </p:stCondLst>
                                          <p:endCondLst>
                                            <p:cond evt="onStopAudio" delay="0">
                                              <p:tgtEl>
                                                <p:sldTgt/>
                                              </p:tgtEl>
                                            </p:cond>
                                          </p:endCondLst>
                                        </p:cTn>
                                        <p:tgtEl>
                                          <p:sndTgt r:embed="rId5" name="tra loi sai - dung cuoc choi.wav"/>
                                        </p:tgtEl>
                                      </p:cMediaNode>
                                    </p:audio>
                                  </p:subTnLst>
                                </p:cTn>
                              </p:par>
                            </p:childTnLst>
                          </p:cTn>
                        </p:par>
                      </p:childTnLst>
                    </p:cTn>
                  </p:par>
                </p:childTnLst>
              </p:cTn>
              <p:nextCondLst>
                <p:cond evt="onClick" delay="0">
                  <p:tgtEl>
                    <p:spTgt spid="589"/>
                  </p:tgtEl>
                </p:cond>
              </p:nextCondLst>
            </p:seq>
            <p:seq concurrent="1" nextAc="seek">
              <p:cTn id="75" restart="whenNotActive" fill="hold" evtFilter="cancelBubble" nodeType="interactiveSeq">
                <p:stCondLst>
                  <p:cond evt="onClick" delay="0">
                    <p:tgtEl>
                      <p:spTgt spid="588"/>
                    </p:tgtEl>
                  </p:cond>
                </p:stCondLst>
                <p:endSync evt="end" delay="0">
                  <p:rtn val="all"/>
                </p:endSync>
                <p:childTnLst>
                  <p:par>
                    <p:cTn id="76" fill="hold" nodeType="clickPar">
                      <p:stCondLst>
                        <p:cond delay="0"/>
                      </p:stCondLst>
                      <p:childTnLst>
                        <p:par>
                          <p:cTn id="77" fill="hold" nodeType="withGroup">
                            <p:stCondLst>
                              <p:cond delay="0"/>
                            </p:stCondLst>
                            <p:childTnLst>
                              <p:par>
                                <p:cTn id="78" presetID="1" presetClass="emph" presetSubtype="2" fill="hold" nodeType="clickEffect">
                                  <p:stCondLst>
                                    <p:cond delay="0"/>
                                  </p:stCondLst>
                                  <p:childTnLst>
                                    <p:animClr clrSpc="rgb" dir="cw">
                                      <p:cBhvr>
                                        <p:cTn id="79" dur="5000" fill="hold"/>
                                        <p:tgtEl>
                                          <p:spTgt spid="588"/>
                                        </p:tgtEl>
                                        <p:attrNameLst>
                                          <p:attrName>fillcolor</p:attrName>
                                        </p:attrNameLst>
                                      </p:cBhvr>
                                      <p:to>
                                        <a:schemeClr val="accent2"/>
                                      </p:to>
                                    </p:animClr>
                                    <p:set>
                                      <p:cBhvr>
                                        <p:cTn id="80" dur="5000" fill="hold"/>
                                        <p:tgtEl>
                                          <p:spTgt spid="588"/>
                                        </p:tgtEl>
                                        <p:attrNameLst>
                                          <p:attrName>fill.type</p:attrName>
                                        </p:attrNameLst>
                                      </p:cBhvr>
                                      <p:to>
                                        <p:strVal val="solid"/>
                                      </p:to>
                                    </p:set>
                                    <p:set>
                                      <p:cBhvr>
                                        <p:cTn id="81" dur="5000" fill="hold"/>
                                        <p:tgtEl>
                                          <p:spTgt spid="588"/>
                                        </p:tgtEl>
                                        <p:attrNameLst>
                                          <p:attrName>fill.on</p:attrName>
                                        </p:attrNameLst>
                                      </p:cBhvr>
                                      <p:to>
                                        <p:strVal val="true"/>
                                      </p:to>
                                    </p:set>
                                  </p:childTnLst>
                                  <p:subTnLst>
                                    <p:audio>
                                      <p:cMediaNode>
                                        <p:cTn display="0" masterRel="sameClick">
                                          <p:stCondLst>
                                            <p:cond evt="begin" delay="0">
                                              <p:tn val="78"/>
                                            </p:cond>
                                          </p:stCondLst>
                                          <p:endCondLst>
                                            <p:cond evt="onStopAudio" delay="0">
                                              <p:tgtEl>
                                                <p:sldTgt/>
                                              </p:tgtEl>
                                            </p:cond>
                                          </p:endCondLst>
                                        </p:cTn>
                                        <p:tgtEl>
                                          <p:sndTgt r:embed="rId5" name="tra loi sai - dung cuoc choi.wav"/>
                                        </p:tgtEl>
                                      </p:cMediaNode>
                                    </p:audio>
                                  </p:subTnLst>
                                </p:cTn>
                              </p:par>
                            </p:childTnLst>
                          </p:cTn>
                        </p:par>
                      </p:childTnLst>
                    </p:cTn>
                  </p:par>
                </p:childTnLst>
              </p:cTn>
              <p:nextCondLst>
                <p:cond evt="onClick" delay="0">
                  <p:tgtEl>
                    <p:spTgt spid="588"/>
                  </p:tgtEl>
                </p:cond>
              </p:nextCondLst>
            </p:seq>
            <p:seq concurrent="1" nextAc="seek">
              <p:cTn id="82" restart="whenNotActive" fill="hold" evtFilter="cancelBubble" nodeType="interactiveSeq">
                <p:stCondLst>
                  <p:cond evt="onClick" delay="0">
                    <p:tgtEl>
                      <p:spTgt spid="590"/>
                    </p:tgtEl>
                  </p:cond>
                </p:stCondLst>
                <p:endSync evt="end" delay="0">
                  <p:rtn val="all"/>
                </p:endSync>
                <p:childTnLst>
                  <p:par>
                    <p:cTn id="83" fill="hold" nodeType="clickPar">
                      <p:stCondLst>
                        <p:cond delay="0"/>
                      </p:stCondLst>
                      <p:childTnLst>
                        <p:par>
                          <p:cTn id="84" fill="hold" nodeType="withGroup">
                            <p:stCondLst>
                              <p:cond delay="0"/>
                            </p:stCondLst>
                            <p:childTnLst>
                              <p:par>
                                <p:cTn id="85" presetID="1" presetClass="emph" presetSubtype="2" fill="hold" nodeType="clickEffect">
                                  <p:stCondLst>
                                    <p:cond delay="0"/>
                                  </p:stCondLst>
                                  <p:childTnLst>
                                    <p:animClr clrSpc="rgb" dir="cw">
                                      <p:cBhvr>
                                        <p:cTn id="86" dur="5000" fill="hold"/>
                                        <p:tgtEl>
                                          <p:spTgt spid="590"/>
                                        </p:tgtEl>
                                        <p:attrNameLst>
                                          <p:attrName>fillcolor</p:attrName>
                                        </p:attrNameLst>
                                      </p:cBhvr>
                                      <p:to>
                                        <a:schemeClr val="accent2"/>
                                      </p:to>
                                    </p:animClr>
                                    <p:set>
                                      <p:cBhvr>
                                        <p:cTn id="87" dur="5000" fill="hold"/>
                                        <p:tgtEl>
                                          <p:spTgt spid="590"/>
                                        </p:tgtEl>
                                        <p:attrNameLst>
                                          <p:attrName>fill.type</p:attrName>
                                        </p:attrNameLst>
                                      </p:cBhvr>
                                      <p:to>
                                        <p:strVal val="solid"/>
                                      </p:to>
                                    </p:set>
                                    <p:set>
                                      <p:cBhvr>
                                        <p:cTn id="88" dur="5000" fill="hold"/>
                                        <p:tgtEl>
                                          <p:spTgt spid="590"/>
                                        </p:tgtEl>
                                        <p:attrNameLst>
                                          <p:attrName>fill.on</p:attrName>
                                        </p:attrNameLst>
                                      </p:cBhvr>
                                      <p:to>
                                        <p:strVal val="true"/>
                                      </p:to>
                                    </p:set>
                                  </p:childTnLst>
                                  <p:subTnLst>
                                    <p:audio>
                                      <p:cMediaNode>
                                        <p:cTn display="0" masterRel="sameClick">
                                          <p:stCondLst>
                                            <p:cond evt="begin" delay="0">
                                              <p:tn val="85"/>
                                            </p:cond>
                                          </p:stCondLst>
                                          <p:endCondLst>
                                            <p:cond evt="onStopAudio" delay="0">
                                              <p:tgtEl>
                                                <p:sldTgt/>
                                              </p:tgtEl>
                                            </p:cond>
                                          </p:endCondLst>
                                        </p:cTn>
                                        <p:tgtEl>
                                          <p:sndTgt r:embed="rId5" name="tra loi sai - dung cuoc choi.wav"/>
                                        </p:tgtEl>
                                      </p:cMediaNode>
                                    </p:audio>
                                  </p:subTnLst>
                                </p:cTn>
                              </p:par>
                            </p:childTnLst>
                          </p:cTn>
                        </p:par>
                      </p:childTnLst>
                    </p:cTn>
                  </p:par>
                </p:childTnLst>
              </p:cTn>
              <p:nextCondLst>
                <p:cond evt="onClick" delay="0">
                  <p:tgtEl>
                    <p:spTgt spid="590"/>
                  </p:tgtEl>
                </p:cond>
              </p:nextCondLst>
            </p:seq>
            <p:seq concurrent="1" nextAc="seek">
              <p:cTn id="89" restart="whenNotActive" fill="hold" evtFilter="cancelBubble" nodeType="interactiveSeq">
                <p:stCondLst>
                  <p:cond evt="onClick" delay="0">
                    <p:tgtEl>
                      <p:spTgt spid="604"/>
                    </p:tgtEl>
                  </p:cond>
                </p:stCondLst>
                <p:endSync evt="end" delay="0">
                  <p:rtn val="all"/>
                </p:endSync>
                <p:childTnLst>
                  <p:par>
                    <p:cTn id="90" fill="hold" nodeType="clickPar">
                      <p:stCondLst>
                        <p:cond delay="0"/>
                      </p:stCondLst>
                      <p:childTnLst>
                        <p:par>
                          <p:cTn id="91" fill="hold" nodeType="withGroup">
                            <p:stCondLst>
                              <p:cond delay="0"/>
                            </p:stCondLst>
                            <p:childTnLst>
                              <p:par>
                                <p:cTn id="92" presetID="10" presetClass="exit" presetSubtype="0" fill="hold" nodeType="clickEffect">
                                  <p:stCondLst>
                                    <p:cond delay="0"/>
                                  </p:stCondLst>
                                  <p:childTnLst>
                                    <p:animEffect transition="out" filter="fade">
                                      <p:cBhvr>
                                        <p:cTn id="93" dur="5000"/>
                                        <p:tgtEl>
                                          <p:spTgt spid="589"/>
                                        </p:tgtEl>
                                      </p:cBhvr>
                                    </p:animEffect>
                                    <p:set>
                                      <p:cBhvr>
                                        <p:cTn id="94" dur="1" fill="hold">
                                          <p:stCondLst>
                                            <p:cond delay="4999"/>
                                          </p:stCondLst>
                                        </p:cTn>
                                        <p:tgtEl>
                                          <p:spTgt spid="589"/>
                                        </p:tgtEl>
                                        <p:attrNameLst>
                                          <p:attrName>style.visibility</p:attrName>
                                        </p:attrNameLst>
                                      </p:cBhvr>
                                      <p:to>
                                        <p:strVal val="hidden"/>
                                      </p:to>
                                    </p:set>
                                  </p:childTnLst>
                                  <p:subTnLst>
                                    <p:audio>
                                      <p:cMediaNode>
                                        <p:cTn display="0" masterRel="sameClick">
                                          <p:stCondLst>
                                            <p:cond evt="begin" delay="0">
                                              <p:tn val="92"/>
                                            </p:cond>
                                          </p:stCondLst>
                                          <p:endCondLst>
                                            <p:cond evt="onStopAudio" delay="0">
                                              <p:tgtEl>
                                                <p:sldTgt/>
                                              </p:tgtEl>
                                            </p:cond>
                                          </p:endCondLst>
                                        </p:cTn>
                                        <p:tgtEl>
                                          <p:sndTgt r:embed="rId6" name="bo  2 phuong an sai.wav"/>
                                        </p:tgtEl>
                                      </p:cMediaNode>
                                    </p:audio>
                                  </p:subTnLst>
                                </p:cTn>
                              </p:par>
                              <p:par>
                                <p:cTn id="95" presetID="10" presetClass="exit" presetSubtype="0" fill="hold" nodeType="withEffect">
                                  <p:stCondLst>
                                    <p:cond delay="0"/>
                                  </p:stCondLst>
                                  <p:childTnLst>
                                    <p:animEffect transition="out" filter="fade">
                                      <p:cBhvr>
                                        <p:cTn id="96" dur="5000"/>
                                        <p:tgtEl>
                                          <p:spTgt spid="588"/>
                                        </p:tgtEl>
                                      </p:cBhvr>
                                    </p:animEffect>
                                    <p:set>
                                      <p:cBhvr>
                                        <p:cTn id="97" dur="1" fill="hold">
                                          <p:stCondLst>
                                            <p:cond delay="4999"/>
                                          </p:stCondLst>
                                        </p:cTn>
                                        <p:tgtEl>
                                          <p:spTgt spid="588"/>
                                        </p:tgtEl>
                                        <p:attrNameLst>
                                          <p:attrName>style.visibility</p:attrName>
                                        </p:attrNameLst>
                                      </p:cBhvr>
                                      <p:to>
                                        <p:strVal val="hidden"/>
                                      </p:to>
                                    </p:set>
                                  </p:childTnLst>
                                  <p:subTnLst>
                                    <p:audio>
                                      <p:cMediaNode>
                                        <p:cTn display="0" masterRel="sameClick">
                                          <p:stCondLst>
                                            <p:cond evt="begin" delay="0">
                                              <p:tn val="95"/>
                                            </p:cond>
                                          </p:stCondLst>
                                          <p:endCondLst>
                                            <p:cond evt="onStopAudio" delay="0">
                                              <p:tgtEl>
                                                <p:sldTgt/>
                                              </p:tgtEl>
                                            </p:cond>
                                          </p:endCondLst>
                                        </p:cTn>
                                        <p:tgtEl>
                                          <p:sndTgt r:embed="rId6" name="bo  2 phuong an sai.wav"/>
                                        </p:tgtEl>
                                      </p:cMediaNode>
                                    </p:audio>
                                  </p:subTnLst>
                                </p:cTn>
                              </p:par>
                            </p:childTnLst>
                          </p:cTn>
                        </p:par>
                      </p:childTnLst>
                    </p:cTn>
                  </p:par>
                </p:childTnLst>
              </p:cTn>
              <p:nextCondLst>
                <p:cond evt="onClick" delay="0">
                  <p:tgtEl>
                    <p:spTgt spid="604"/>
                  </p:tgtEl>
                </p:cond>
              </p:nextCondLst>
            </p:seq>
            <p:seq concurrent="1" nextAc="seek">
              <p:cTn id="98" restart="whenNotActive" fill="hold" evtFilter="cancelBubble" nodeType="interactiveSeq">
                <p:stCondLst>
                  <p:cond evt="onClick" delay="0">
                    <p:tgtEl>
                      <p:spTgt spid="605"/>
                    </p:tgtEl>
                  </p:cond>
                </p:stCondLst>
                <p:endSync evt="end" delay="0">
                  <p:rtn val="all"/>
                </p:endSync>
                <p:childTnLst>
                  <p:par>
                    <p:cTn id="99" fill="hold" nodeType="clickPar">
                      <p:stCondLst>
                        <p:cond delay="0"/>
                      </p:stCondLst>
                      <p:childTnLst>
                        <p:par>
                          <p:cTn id="100" fill="hold" nodeType="withGroup">
                            <p:stCondLst>
                              <p:cond delay="0"/>
                            </p:stCondLst>
                            <p:childTnLst>
                              <p:par>
                                <p:cTn id="101" presetID="22" presetClass="entr" presetSubtype="4" fill="hold" nodeType="clickEffect">
                                  <p:stCondLst>
                                    <p:cond delay="0"/>
                                  </p:stCondLst>
                                  <p:childTnLst>
                                    <p:set>
                                      <p:cBhvr>
                                        <p:cTn id="102" dur="1" fill="hold">
                                          <p:stCondLst>
                                            <p:cond delay="0"/>
                                          </p:stCondLst>
                                        </p:cTn>
                                        <p:tgtEl>
                                          <p:spTgt spid="574"/>
                                        </p:tgtEl>
                                        <p:attrNameLst>
                                          <p:attrName>style.visibility</p:attrName>
                                        </p:attrNameLst>
                                      </p:cBhvr>
                                      <p:to>
                                        <p:strVal val="visible"/>
                                      </p:to>
                                    </p:set>
                                    <p:animEffect transition="in" filter="wipe(down)">
                                      <p:cBhvr>
                                        <p:cTn id="103" dur="6000"/>
                                        <p:tgtEl>
                                          <p:spTgt spid="574"/>
                                        </p:tgtEl>
                                      </p:cBhvr>
                                    </p:animEffect>
                                  </p:childTnLst>
                                  <p:subTnLst>
                                    <p:audio>
                                      <p:cMediaNode>
                                        <p:cTn display="0" masterRel="sameClick">
                                          <p:stCondLst>
                                            <p:cond evt="begin" delay="0">
                                              <p:tn val="101"/>
                                            </p:cond>
                                          </p:stCondLst>
                                          <p:endCondLst>
                                            <p:cond evt="onStopAudio" delay="0">
                                              <p:tgtEl>
                                                <p:sldTgt/>
                                              </p:tgtEl>
                                            </p:cond>
                                          </p:endCondLst>
                                        </p:cTn>
                                        <p:tgtEl>
                                          <p:sndTgt r:embed="rId7" name="hoi y kien khan gia.wav"/>
                                        </p:tgtEl>
                                      </p:cMediaNode>
                                    </p:audio>
                                  </p:subTnLst>
                                </p:cTn>
                              </p:par>
                              <p:par>
                                <p:cTn id="104" presetID="22" presetClass="entr" presetSubtype="4" fill="hold" nodeType="withEffect">
                                  <p:stCondLst>
                                    <p:cond delay="0"/>
                                  </p:stCondLst>
                                  <p:childTnLst>
                                    <p:set>
                                      <p:cBhvr>
                                        <p:cTn id="105" dur="1" fill="hold">
                                          <p:stCondLst>
                                            <p:cond delay="0"/>
                                          </p:stCondLst>
                                        </p:cTn>
                                        <p:tgtEl>
                                          <p:spTgt spid="577"/>
                                        </p:tgtEl>
                                        <p:attrNameLst>
                                          <p:attrName>style.visibility</p:attrName>
                                        </p:attrNameLst>
                                      </p:cBhvr>
                                      <p:to>
                                        <p:strVal val="visible"/>
                                      </p:to>
                                    </p:set>
                                    <p:animEffect transition="in" filter="wipe(down)">
                                      <p:cBhvr>
                                        <p:cTn id="106" dur="7000"/>
                                        <p:tgtEl>
                                          <p:spTgt spid="577"/>
                                        </p:tgtEl>
                                      </p:cBhvr>
                                    </p:animEffect>
                                  </p:childTnLst>
                                  <p:subTnLst>
                                    <p:audio>
                                      <p:cMediaNode>
                                        <p:cTn display="0" masterRel="sameClick">
                                          <p:stCondLst>
                                            <p:cond evt="begin" delay="0">
                                              <p:tn val="104"/>
                                            </p:cond>
                                          </p:stCondLst>
                                          <p:endCondLst>
                                            <p:cond evt="onStopAudio" delay="0">
                                              <p:tgtEl>
                                                <p:sldTgt/>
                                              </p:tgtEl>
                                            </p:cond>
                                          </p:endCondLst>
                                        </p:cTn>
                                        <p:tgtEl>
                                          <p:sndTgt r:embed="rId7" name="hoi y kien khan gia.wav"/>
                                        </p:tgtEl>
                                      </p:cMediaNode>
                                    </p:audio>
                                  </p:subTnLst>
                                </p:cTn>
                              </p:par>
                              <p:par>
                                <p:cTn id="107" presetID="22" presetClass="entr" presetSubtype="4" fill="hold" nodeType="withEffect">
                                  <p:stCondLst>
                                    <p:cond delay="0"/>
                                  </p:stCondLst>
                                  <p:childTnLst>
                                    <p:set>
                                      <p:cBhvr>
                                        <p:cTn id="108" dur="1" fill="hold">
                                          <p:stCondLst>
                                            <p:cond delay="0"/>
                                          </p:stCondLst>
                                        </p:cTn>
                                        <p:tgtEl>
                                          <p:spTgt spid="580"/>
                                        </p:tgtEl>
                                        <p:attrNameLst>
                                          <p:attrName>style.visibility</p:attrName>
                                        </p:attrNameLst>
                                      </p:cBhvr>
                                      <p:to>
                                        <p:strVal val="visible"/>
                                      </p:to>
                                    </p:set>
                                    <p:animEffect transition="in" filter="wipe(down)">
                                      <p:cBhvr>
                                        <p:cTn id="109" dur="8000"/>
                                        <p:tgtEl>
                                          <p:spTgt spid="580"/>
                                        </p:tgtEl>
                                      </p:cBhvr>
                                    </p:animEffect>
                                  </p:childTnLst>
                                  <p:subTnLst>
                                    <p:audio>
                                      <p:cMediaNode>
                                        <p:cTn display="0" masterRel="sameClick">
                                          <p:stCondLst>
                                            <p:cond evt="begin" delay="0">
                                              <p:tn val="107"/>
                                            </p:cond>
                                          </p:stCondLst>
                                          <p:endCondLst>
                                            <p:cond evt="onStopAudio" delay="0">
                                              <p:tgtEl>
                                                <p:sldTgt/>
                                              </p:tgtEl>
                                            </p:cond>
                                          </p:endCondLst>
                                        </p:cTn>
                                        <p:tgtEl>
                                          <p:sndTgt r:embed="rId7" name="hoi y kien khan gia.wav"/>
                                        </p:tgtEl>
                                      </p:cMediaNode>
                                    </p:audio>
                                  </p:subTnLst>
                                </p:cTn>
                              </p:par>
                              <p:par>
                                <p:cTn id="110" presetID="22" presetClass="entr" presetSubtype="4" fill="hold" nodeType="withEffect">
                                  <p:stCondLst>
                                    <p:cond delay="0"/>
                                  </p:stCondLst>
                                  <p:childTnLst>
                                    <p:set>
                                      <p:cBhvr>
                                        <p:cTn id="111" dur="1" fill="hold">
                                          <p:stCondLst>
                                            <p:cond delay="0"/>
                                          </p:stCondLst>
                                        </p:cTn>
                                        <p:tgtEl>
                                          <p:spTgt spid="583"/>
                                        </p:tgtEl>
                                        <p:attrNameLst>
                                          <p:attrName>style.visibility</p:attrName>
                                        </p:attrNameLst>
                                      </p:cBhvr>
                                      <p:to>
                                        <p:strVal val="visible"/>
                                      </p:to>
                                    </p:set>
                                    <p:animEffect transition="in" filter="wipe(down)">
                                      <p:cBhvr>
                                        <p:cTn id="112" dur="9000"/>
                                        <p:tgtEl>
                                          <p:spTgt spid="583"/>
                                        </p:tgtEl>
                                      </p:cBhvr>
                                    </p:animEffect>
                                  </p:childTnLst>
                                  <p:subTnLst>
                                    <p:audio>
                                      <p:cMediaNode>
                                        <p:cTn display="0" masterRel="sameClick">
                                          <p:stCondLst>
                                            <p:cond evt="begin" delay="0">
                                              <p:tn val="110"/>
                                            </p:cond>
                                          </p:stCondLst>
                                          <p:endCondLst>
                                            <p:cond evt="onStopAudio" delay="0">
                                              <p:tgtEl>
                                                <p:sldTgt/>
                                              </p:tgtEl>
                                            </p:cond>
                                          </p:endCondLst>
                                        </p:cTn>
                                        <p:tgtEl>
                                          <p:sndTgt r:embed="rId7" name="hoi y kien khan gia.wav"/>
                                        </p:tgtEl>
                                      </p:cMediaNode>
                                    </p:audio>
                                  </p:subTnLst>
                                </p:cTn>
                              </p:par>
                              <p:par>
                                <p:cTn id="113" presetID="22" presetClass="entr" presetSubtype="4" fill="hold" nodeType="withEffect">
                                  <p:stCondLst>
                                    <p:cond delay="0"/>
                                  </p:stCondLst>
                                  <p:childTnLst>
                                    <p:set>
                                      <p:cBhvr>
                                        <p:cTn id="114" dur="1" fill="hold">
                                          <p:stCondLst>
                                            <p:cond delay="0"/>
                                          </p:stCondLst>
                                        </p:cTn>
                                        <p:tgtEl>
                                          <p:spTgt spid="586"/>
                                        </p:tgtEl>
                                        <p:attrNameLst>
                                          <p:attrName>style.visibility</p:attrName>
                                        </p:attrNameLst>
                                      </p:cBhvr>
                                      <p:to>
                                        <p:strVal val="visible"/>
                                      </p:to>
                                    </p:set>
                                    <p:animEffect transition="in" filter="wipe(down)">
                                      <p:cBhvr>
                                        <p:cTn id="115" dur="10000"/>
                                        <p:tgtEl>
                                          <p:spTgt spid="586"/>
                                        </p:tgtEl>
                                      </p:cBhvr>
                                    </p:animEffect>
                                  </p:childTnLst>
                                  <p:subTnLst>
                                    <p:audio>
                                      <p:cMediaNode>
                                        <p:cTn display="0" masterRel="sameClick">
                                          <p:stCondLst>
                                            <p:cond evt="begin" delay="0">
                                              <p:tn val="113"/>
                                            </p:cond>
                                          </p:stCondLst>
                                          <p:endCondLst>
                                            <p:cond evt="onStopAudio" delay="0">
                                              <p:tgtEl>
                                                <p:sldTgt/>
                                              </p:tgtEl>
                                            </p:cond>
                                          </p:endCondLst>
                                        </p:cTn>
                                        <p:tgtEl>
                                          <p:sndTgt r:embed="rId7" name="hoi y kien khan gia.wav"/>
                                        </p:tgtEl>
                                      </p:cMediaNode>
                                    </p:audio>
                                  </p:subTnLst>
                                </p:cTn>
                              </p:par>
                              <p:par>
                                <p:cTn id="116" presetID="10" presetClass="exit" presetSubtype="0" fill="hold" nodeType="withEffect">
                                  <p:stCondLst>
                                    <p:cond delay="10000"/>
                                  </p:stCondLst>
                                  <p:childTnLst>
                                    <p:animEffect transition="out" filter="fade">
                                      <p:cBhvr>
                                        <p:cTn id="117" dur="500"/>
                                        <p:tgtEl>
                                          <p:spTgt spid="574"/>
                                        </p:tgtEl>
                                      </p:cBhvr>
                                    </p:animEffect>
                                    <p:set>
                                      <p:cBhvr>
                                        <p:cTn id="118" dur="1" fill="hold">
                                          <p:stCondLst>
                                            <p:cond delay="499"/>
                                          </p:stCondLst>
                                        </p:cTn>
                                        <p:tgtEl>
                                          <p:spTgt spid="574"/>
                                        </p:tgtEl>
                                        <p:attrNameLst>
                                          <p:attrName>style.visibility</p:attrName>
                                        </p:attrNameLst>
                                      </p:cBhvr>
                                      <p:to>
                                        <p:strVal val="hidden"/>
                                      </p:to>
                                    </p:set>
                                  </p:childTnLst>
                                </p:cTn>
                              </p:par>
                              <p:par>
                                <p:cTn id="119" presetID="10" presetClass="exit" presetSubtype="0" fill="hold" nodeType="withEffect">
                                  <p:stCondLst>
                                    <p:cond delay="10000"/>
                                  </p:stCondLst>
                                  <p:childTnLst>
                                    <p:animEffect transition="out" filter="fade">
                                      <p:cBhvr>
                                        <p:cTn id="120" dur="500"/>
                                        <p:tgtEl>
                                          <p:spTgt spid="577"/>
                                        </p:tgtEl>
                                      </p:cBhvr>
                                    </p:animEffect>
                                    <p:set>
                                      <p:cBhvr>
                                        <p:cTn id="121" dur="1" fill="hold">
                                          <p:stCondLst>
                                            <p:cond delay="499"/>
                                          </p:stCondLst>
                                        </p:cTn>
                                        <p:tgtEl>
                                          <p:spTgt spid="577"/>
                                        </p:tgtEl>
                                        <p:attrNameLst>
                                          <p:attrName>style.visibility</p:attrName>
                                        </p:attrNameLst>
                                      </p:cBhvr>
                                      <p:to>
                                        <p:strVal val="hidden"/>
                                      </p:to>
                                    </p:set>
                                  </p:childTnLst>
                                </p:cTn>
                              </p:par>
                              <p:par>
                                <p:cTn id="122" presetID="10" presetClass="exit" presetSubtype="0" fill="hold" nodeType="withEffect">
                                  <p:stCondLst>
                                    <p:cond delay="10000"/>
                                  </p:stCondLst>
                                  <p:childTnLst>
                                    <p:animEffect transition="out" filter="fade">
                                      <p:cBhvr>
                                        <p:cTn id="123" dur="500"/>
                                        <p:tgtEl>
                                          <p:spTgt spid="580"/>
                                        </p:tgtEl>
                                      </p:cBhvr>
                                    </p:animEffect>
                                    <p:set>
                                      <p:cBhvr>
                                        <p:cTn id="124" dur="1" fill="hold">
                                          <p:stCondLst>
                                            <p:cond delay="499"/>
                                          </p:stCondLst>
                                        </p:cTn>
                                        <p:tgtEl>
                                          <p:spTgt spid="580"/>
                                        </p:tgtEl>
                                        <p:attrNameLst>
                                          <p:attrName>style.visibility</p:attrName>
                                        </p:attrNameLst>
                                      </p:cBhvr>
                                      <p:to>
                                        <p:strVal val="hidden"/>
                                      </p:to>
                                    </p:set>
                                  </p:childTnLst>
                                </p:cTn>
                              </p:par>
                              <p:par>
                                <p:cTn id="125" presetID="10" presetClass="exit" presetSubtype="0" fill="hold" nodeType="withEffect">
                                  <p:stCondLst>
                                    <p:cond delay="10000"/>
                                  </p:stCondLst>
                                  <p:childTnLst>
                                    <p:animEffect transition="out" filter="fade">
                                      <p:cBhvr>
                                        <p:cTn id="126" dur="500"/>
                                        <p:tgtEl>
                                          <p:spTgt spid="583"/>
                                        </p:tgtEl>
                                      </p:cBhvr>
                                    </p:animEffect>
                                    <p:set>
                                      <p:cBhvr>
                                        <p:cTn id="127" dur="1" fill="hold">
                                          <p:stCondLst>
                                            <p:cond delay="499"/>
                                          </p:stCondLst>
                                        </p:cTn>
                                        <p:tgtEl>
                                          <p:spTgt spid="583"/>
                                        </p:tgtEl>
                                        <p:attrNameLst>
                                          <p:attrName>style.visibility</p:attrName>
                                        </p:attrNameLst>
                                      </p:cBhvr>
                                      <p:to>
                                        <p:strVal val="hidden"/>
                                      </p:to>
                                    </p:set>
                                  </p:childTnLst>
                                </p:cTn>
                              </p:par>
                              <p:par>
                                <p:cTn id="128" presetID="10" presetClass="exit" presetSubtype="0" fill="hold" nodeType="withEffect">
                                  <p:stCondLst>
                                    <p:cond delay="10000"/>
                                  </p:stCondLst>
                                  <p:childTnLst>
                                    <p:animEffect transition="out" filter="fade">
                                      <p:cBhvr>
                                        <p:cTn id="129" dur="500"/>
                                        <p:tgtEl>
                                          <p:spTgt spid="586"/>
                                        </p:tgtEl>
                                      </p:cBhvr>
                                    </p:animEffect>
                                    <p:set>
                                      <p:cBhvr>
                                        <p:cTn id="130" dur="1" fill="hold">
                                          <p:stCondLst>
                                            <p:cond delay="499"/>
                                          </p:stCondLst>
                                        </p:cTn>
                                        <p:tgtEl>
                                          <p:spTgt spid="586"/>
                                        </p:tgtEl>
                                        <p:attrNameLst>
                                          <p:attrName>style.visibility</p:attrName>
                                        </p:attrNameLst>
                                      </p:cBhvr>
                                      <p:to>
                                        <p:strVal val="hidden"/>
                                      </p:to>
                                    </p:set>
                                  </p:childTnLst>
                                </p:cTn>
                              </p:par>
                            </p:childTnLst>
                          </p:cTn>
                        </p:par>
                      </p:childTnLst>
                    </p:cTn>
                  </p:par>
                </p:childTnLst>
              </p:cTn>
              <p:nextCondLst>
                <p:cond evt="onClick" delay="0">
                  <p:tgtEl>
                    <p:spTgt spid="605"/>
                  </p:tgtEl>
                </p:cond>
              </p:nextCondLst>
            </p:seq>
          </p:childTnLst>
        </p:cTn>
      </p:par>
    </p:tnLst>
    <p:bldLst>
      <p:bldP spid="587" grpId="0" animBg="1"/>
      <p:bldP spid="587" grpId="1" animBg="1"/>
      <p:bldP spid="588" grpId="0" animBg="1"/>
      <p:bldP spid="589" grpId="0" animBg="1"/>
      <p:bldP spid="590" grpId="0" animBg="1"/>
      <p:bldP spid="59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4103" name="Rounded Rectangle 4102">
            <a:extLst>
              <a:ext uri="{FF2B5EF4-FFF2-40B4-BE49-F238E27FC236}">
                <a16:creationId xmlns:a16="http://schemas.microsoft.com/office/drawing/2014/main" id="{7D2C6DD9-47DA-7A46-AA84-51C1E8FD0A09}"/>
              </a:ext>
            </a:extLst>
          </p:cNvPr>
          <p:cNvSpPr/>
          <p:nvPr/>
        </p:nvSpPr>
        <p:spPr>
          <a:xfrm>
            <a:off x="1631950" y="2133600"/>
            <a:ext cx="1485900" cy="427038"/>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a:ln>
                  <a:noFill/>
                </a:ln>
                <a:solidFill>
                  <a:prstClr val="black"/>
                </a:solidFill>
                <a:effectLst/>
                <a:uLnTx/>
                <a:uFillTx/>
                <a:latin typeface="Calibri"/>
                <a:ea typeface="+mn-ea"/>
                <a:cs typeface="+mn-cs"/>
              </a:rPr>
              <a:t>$400</a:t>
            </a:r>
          </a:p>
        </p:txBody>
      </p:sp>
      <p:grpSp>
        <p:nvGrpSpPr>
          <p:cNvPr id="4109" name="Group 4110">
            <a:extLst>
              <a:ext uri="{FF2B5EF4-FFF2-40B4-BE49-F238E27FC236}">
                <a16:creationId xmlns:a16="http://schemas.microsoft.com/office/drawing/2014/main" id="{9D6BE26D-9F7A-AB4C-A487-40B47D322971}"/>
              </a:ext>
            </a:extLst>
          </p:cNvPr>
          <p:cNvGrpSpPr>
            <a:grpSpLocks/>
          </p:cNvGrpSpPr>
          <p:nvPr/>
        </p:nvGrpSpPr>
        <p:grpSpPr bwMode="auto">
          <a:xfrm>
            <a:off x="7810501" y="2201864"/>
            <a:ext cx="436563" cy="769937"/>
            <a:chOff x="5985076" y="228600"/>
            <a:chExt cx="581892" cy="2590800"/>
          </a:xfrm>
        </p:grpSpPr>
        <p:sp>
          <p:nvSpPr>
            <p:cNvPr id="2" name="Rectangle 4105">
              <a:extLst>
                <a:ext uri="{FF2B5EF4-FFF2-40B4-BE49-F238E27FC236}">
                  <a16:creationId xmlns:a16="http://schemas.microsoft.com/office/drawing/2014/main" id="{E3F65391-812A-0E49-B9CF-A3C962BD99A3}"/>
                </a:ext>
              </a:extLst>
            </p:cNvPr>
            <p:cNvSpPr/>
            <p:nvPr/>
          </p:nvSpPr>
          <p:spPr>
            <a:xfrm>
              <a:off x="6029512" y="1088638"/>
              <a:ext cx="493020" cy="1730762"/>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3" name="Rectangle 4106">
              <a:extLst>
                <a:ext uri="{FF2B5EF4-FFF2-40B4-BE49-F238E27FC236}">
                  <a16:creationId xmlns:a16="http://schemas.microsoft.com/office/drawing/2014/main" id="{F9FE50D7-724F-4943-BAD3-114B4E2E7FF4}"/>
                </a:ext>
              </a:extLst>
            </p:cNvPr>
            <p:cNvSpPr/>
            <p:nvPr/>
          </p:nvSpPr>
          <p:spPr>
            <a:xfrm>
              <a:off x="5985076" y="2286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A</a:t>
              </a:r>
            </a:p>
          </p:txBody>
        </p:sp>
      </p:grpSp>
      <p:grpSp>
        <p:nvGrpSpPr>
          <p:cNvPr id="4110" name="Group 4109">
            <a:extLst>
              <a:ext uri="{FF2B5EF4-FFF2-40B4-BE49-F238E27FC236}">
                <a16:creationId xmlns:a16="http://schemas.microsoft.com/office/drawing/2014/main" id="{13CB0751-9076-F142-8A74-A597BDF5357D}"/>
              </a:ext>
            </a:extLst>
          </p:cNvPr>
          <p:cNvGrpSpPr>
            <a:grpSpLocks/>
          </p:cNvGrpSpPr>
          <p:nvPr/>
        </p:nvGrpSpPr>
        <p:grpSpPr bwMode="auto">
          <a:xfrm>
            <a:off x="8201026" y="1504950"/>
            <a:ext cx="436563" cy="1466850"/>
            <a:chOff x="6506093" y="2419350"/>
            <a:chExt cx="581892" cy="400050"/>
          </a:xfrm>
        </p:grpSpPr>
        <p:sp>
          <p:nvSpPr>
            <p:cNvPr id="89" name="Rectangle 88">
              <a:extLst>
                <a:ext uri="{FF2B5EF4-FFF2-40B4-BE49-F238E27FC236}">
                  <a16:creationId xmlns:a16="http://schemas.microsoft.com/office/drawing/2014/main" id="{93BC7593-83C8-3C43-B68D-55471869052A}"/>
                </a:ext>
              </a:extLst>
            </p:cNvPr>
            <p:cNvSpPr/>
            <p:nvPr/>
          </p:nvSpPr>
          <p:spPr>
            <a:xfrm>
              <a:off x="6550529" y="2514600"/>
              <a:ext cx="493020" cy="304800"/>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3" name="Rectangle 92">
              <a:extLst>
                <a:ext uri="{FF2B5EF4-FFF2-40B4-BE49-F238E27FC236}">
                  <a16:creationId xmlns:a16="http://schemas.microsoft.com/office/drawing/2014/main" id="{EC9677DC-A8B0-4C4D-B0CC-D33812B28388}"/>
                </a:ext>
              </a:extLst>
            </p:cNvPr>
            <p:cNvSpPr/>
            <p:nvPr/>
          </p:nvSpPr>
          <p:spPr>
            <a:xfrm>
              <a:off x="6506093" y="2419350"/>
              <a:ext cx="581892" cy="952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B</a:t>
              </a:r>
            </a:p>
          </p:txBody>
        </p:sp>
      </p:grpSp>
      <p:grpSp>
        <p:nvGrpSpPr>
          <p:cNvPr id="4111" name="Group 4108">
            <a:extLst>
              <a:ext uri="{FF2B5EF4-FFF2-40B4-BE49-F238E27FC236}">
                <a16:creationId xmlns:a16="http://schemas.microsoft.com/office/drawing/2014/main" id="{237658B6-58AA-D94E-A926-BE543C540E61}"/>
              </a:ext>
            </a:extLst>
          </p:cNvPr>
          <p:cNvGrpSpPr>
            <a:grpSpLocks/>
          </p:cNvGrpSpPr>
          <p:nvPr/>
        </p:nvGrpSpPr>
        <p:grpSpPr bwMode="auto">
          <a:xfrm>
            <a:off x="8596313" y="1468438"/>
            <a:ext cx="436562" cy="1511300"/>
            <a:chOff x="7032480" y="1524000"/>
            <a:chExt cx="581892" cy="1321148"/>
          </a:xfrm>
        </p:grpSpPr>
        <p:sp>
          <p:nvSpPr>
            <p:cNvPr id="90" name="Rectangle 89">
              <a:extLst>
                <a:ext uri="{FF2B5EF4-FFF2-40B4-BE49-F238E27FC236}">
                  <a16:creationId xmlns:a16="http://schemas.microsoft.com/office/drawing/2014/main" id="{EAEFCADA-B455-EB4D-A904-5288C8652250}"/>
                </a:ext>
              </a:extLst>
            </p:cNvPr>
            <p:cNvSpPr/>
            <p:nvPr/>
          </p:nvSpPr>
          <p:spPr>
            <a:xfrm>
              <a:off x="7085379" y="1944491"/>
              <a:ext cx="493022" cy="900657"/>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4" name="Rectangle 93">
              <a:extLst>
                <a:ext uri="{FF2B5EF4-FFF2-40B4-BE49-F238E27FC236}">
                  <a16:creationId xmlns:a16="http://schemas.microsoft.com/office/drawing/2014/main" id="{E5C97CA8-B041-EA48-9C61-91B1D81A3942}"/>
                </a:ext>
              </a:extLst>
            </p:cNvPr>
            <p:cNvSpPr/>
            <p:nvPr/>
          </p:nvSpPr>
          <p:spPr>
            <a:xfrm>
              <a:off x="7032480" y="1524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C</a:t>
              </a:r>
            </a:p>
          </p:txBody>
        </p:sp>
      </p:grpSp>
      <p:grpSp>
        <p:nvGrpSpPr>
          <p:cNvPr id="4112" name="Group 4107">
            <a:extLst>
              <a:ext uri="{FF2B5EF4-FFF2-40B4-BE49-F238E27FC236}">
                <a16:creationId xmlns:a16="http://schemas.microsoft.com/office/drawing/2014/main" id="{A4963AB1-10FA-D54E-B608-1DDF04B8116F}"/>
              </a:ext>
            </a:extLst>
          </p:cNvPr>
          <p:cNvGrpSpPr>
            <a:grpSpLocks/>
          </p:cNvGrpSpPr>
          <p:nvPr/>
        </p:nvGrpSpPr>
        <p:grpSpPr bwMode="auto">
          <a:xfrm>
            <a:off x="9032875" y="1393826"/>
            <a:ext cx="439738" cy="1597025"/>
            <a:chOff x="7614978" y="1143000"/>
            <a:chExt cx="586914" cy="1716004"/>
          </a:xfrm>
        </p:grpSpPr>
        <p:sp>
          <p:nvSpPr>
            <p:cNvPr id="91" name="Rectangle 90">
              <a:extLst>
                <a:ext uri="{FF2B5EF4-FFF2-40B4-BE49-F238E27FC236}">
                  <a16:creationId xmlns:a16="http://schemas.microsoft.com/office/drawing/2014/main" id="{2F6E0EFE-69F7-2349-8E39-2934B1799DA2}"/>
                </a:ext>
              </a:extLst>
            </p:cNvPr>
            <p:cNvSpPr/>
            <p:nvPr/>
          </p:nvSpPr>
          <p:spPr>
            <a:xfrm>
              <a:off x="7614978" y="1523387"/>
              <a:ext cx="493686" cy="1335617"/>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5" name="Rectangle 94">
              <a:extLst>
                <a:ext uri="{FF2B5EF4-FFF2-40B4-BE49-F238E27FC236}">
                  <a16:creationId xmlns:a16="http://schemas.microsoft.com/office/drawing/2014/main" id="{2C934D7B-27CF-4A41-A7EE-4B9706F82B8D}"/>
                </a:ext>
              </a:extLst>
            </p:cNvPr>
            <p:cNvSpPr/>
            <p:nvPr/>
          </p:nvSpPr>
          <p:spPr>
            <a:xfrm>
              <a:off x="7620000" y="1143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D</a:t>
              </a:r>
            </a:p>
          </p:txBody>
        </p:sp>
      </p:grpSp>
      <p:cxnSp>
        <p:nvCxnSpPr>
          <p:cNvPr id="4113" name="Straight Connector 4112">
            <a:extLst>
              <a:ext uri="{FF2B5EF4-FFF2-40B4-BE49-F238E27FC236}">
                <a16:creationId xmlns:a16="http://schemas.microsoft.com/office/drawing/2014/main" id="{B5506E61-D0F1-F047-A45C-8B1ECF847116}"/>
              </a:ext>
            </a:extLst>
          </p:cNvPr>
          <p:cNvCxnSpPr/>
          <p:nvPr/>
        </p:nvCxnSpPr>
        <p:spPr>
          <a:xfrm>
            <a:off x="7832726" y="2992438"/>
            <a:ext cx="1681163" cy="12700"/>
          </a:xfrm>
          <a:prstGeom prst="line">
            <a:avLst/>
          </a:prstGeom>
        </p:spPr>
        <p:style>
          <a:lnRef idx="3">
            <a:schemeClr val="accent3"/>
          </a:lnRef>
          <a:fillRef idx="0">
            <a:schemeClr val="accent3"/>
          </a:fillRef>
          <a:effectRef idx="2">
            <a:schemeClr val="accent3"/>
          </a:effectRef>
          <a:fontRef idx="minor">
            <a:schemeClr val="tx1"/>
          </a:fontRef>
        </p:style>
      </p:cxnSp>
      <p:sp>
        <p:nvSpPr>
          <p:cNvPr id="43" name="Hexagon 42">
            <a:extLst>
              <a:ext uri="{FF2B5EF4-FFF2-40B4-BE49-F238E27FC236}">
                <a16:creationId xmlns:a16="http://schemas.microsoft.com/office/drawing/2014/main" id="{627CE881-8442-2B40-A49A-67AD6BB7552D}"/>
              </a:ext>
            </a:extLst>
          </p:cNvPr>
          <p:cNvSpPr/>
          <p:nvPr/>
        </p:nvSpPr>
        <p:spPr bwMode="auto">
          <a:xfrm>
            <a:off x="1782764" y="4105275"/>
            <a:ext cx="4313237" cy="427038"/>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0" i="0" u="none" strike="noStrike" kern="1200" cap="all"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 </a:t>
            </a: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Phay</a:t>
            </a: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Khắt</a:t>
            </a: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(Cao </a:t>
            </a:r>
            <a:r>
              <a:rPr kumimoji="0" lang="en-US"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Bằng</a:t>
            </a: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t>
            </a:r>
          </a:p>
        </p:txBody>
      </p:sp>
      <p:sp>
        <p:nvSpPr>
          <p:cNvPr id="55" name="Hexagon 54">
            <a:extLst>
              <a:ext uri="{FF2B5EF4-FFF2-40B4-BE49-F238E27FC236}">
                <a16:creationId xmlns:a16="http://schemas.microsoft.com/office/drawing/2014/main" id="{A023898E-E767-F745-9057-F59891F315DA}"/>
              </a:ext>
            </a:extLst>
          </p:cNvPr>
          <p:cNvSpPr/>
          <p:nvPr/>
        </p:nvSpPr>
        <p:spPr bwMode="auto">
          <a:xfrm>
            <a:off x="1554163" y="4748214"/>
            <a:ext cx="4648200" cy="549314"/>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C.</a:t>
            </a:r>
            <a:r>
              <a:rPr kumimoji="0" lang="en-US" sz="24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 </a:t>
            </a:r>
            <a:r>
              <a:rPr kumimoji="0" lang="vi-VN" sz="24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Pác Bó (Cao Bằng)</a:t>
            </a:r>
          </a:p>
        </p:txBody>
      </p:sp>
      <p:sp>
        <p:nvSpPr>
          <p:cNvPr id="56" name="Hexagon 55">
            <a:extLst>
              <a:ext uri="{FF2B5EF4-FFF2-40B4-BE49-F238E27FC236}">
                <a16:creationId xmlns:a16="http://schemas.microsoft.com/office/drawing/2014/main" id="{654864B1-346E-8542-BF2E-AD5D0AB373FF}"/>
              </a:ext>
            </a:extLst>
          </p:cNvPr>
          <p:cNvSpPr/>
          <p:nvPr/>
        </p:nvSpPr>
        <p:spPr bwMode="auto">
          <a:xfrm>
            <a:off x="6324599" y="4724400"/>
            <a:ext cx="4648199" cy="584200"/>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0" i="0" u="none" strike="noStrike" kern="1200" cap="all" spc="0" normalizeH="0" baseline="0" noProof="0" dirty="0">
                <a:ln>
                  <a:noFill/>
                </a:ln>
                <a:solidFill>
                  <a:prstClr val="white"/>
                </a:solidFill>
                <a:effectLst/>
                <a:uLnTx/>
                <a:uFillTx/>
                <a:latin typeface="Times New Roman" panose="02020603050405020304" pitchFamily="18" charset="0"/>
                <a:ea typeface="+mn-ea"/>
                <a:cs typeface="Times New Roman" pitchFamily="18" charset="0"/>
              </a:rPr>
              <a:t>D. </a:t>
            </a:r>
            <a:r>
              <a:rPr kumimoji="0" lang="en-US" sz="2400" b="0"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Tân</a:t>
            </a:r>
            <a:r>
              <a:rPr kumimoji="0" lang="en-US" sz="2400" b="0"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2400" b="0"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Trào</a:t>
            </a:r>
            <a:r>
              <a:rPr kumimoji="0" lang="en-US" sz="2400" b="0"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a:t>
            </a:r>
            <a:r>
              <a:rPr kumimoji="0" lang="en-US" sz="2400" b="0" i="0" u="none" strike="noStrike" kern="1200" cap="none" spc="0" normalizeH="0" baseline="0" noProof="0" dirty="0" err="1">
                <a:ln>
                  <a:noFill/>
                </a:ln>
                <a:solidFill>
                  <a:prstClr val="white"/>
                </a:solidFill>
                <a:effectLst/>
                <a:uLnTx/>
                <a:uFillTx/>
                <a:latin typeface="Times New Roman" pitchFamily="18" charset="0"/>
                <a:ea typeface="+mn-ea"/>
                <a:cs typeface="Times New Roman" pitchFamily="18" charset="0"/>
              </a:rPr>
              <a:t>Tuyên</a:t>
            </a:r>
            <a:r>
              <a:rPr kumimoji="0" lang="en-US" sz="2400" b="0"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 Quang)</a:t>
            </a:r>
          </a:p>
        </p:txBody>
      </p:sp>
      <p:sp>
        <p:nvSpPr>
          <p:cNvPr id="57" name="Hexagon 56">
            <a:extLst>
              <a:ext uri="{FF2B5EF4-FFF2-40B4-BE49-F238E27FC236}">
                <a16:creationId xmlns:a16="http://schemas.microsoft.com/office/drawing/2014/main" id="{42ECD3AF-CB74-5B42-BD7E-5136DA395073}"/>
              </a:ext>
            </a:extLst>
          </p:cNvPr>
          <p:cNvSpPr/>
          <p:nvPr/>
        </p:nvSpPr>
        <p:spPr bwMode="auto">
          <a:xfrm>
            <a:off x="6324600" y="4025901"/>
            <a:ext cx="4343400" cy="506413"/>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B. Bắc Sơn (Võ Nhai)</a:t>
            </a:r>
          </a:p>
        </p:txBody>
      </p:sp>
      <p:sp>
        <p:nvSpPr>
          <p:cNvPr id="58" name="Hexagon 57">
            <a:extLst>
              <a:ext uri="{FF2B5EF4-FFF2-40B4-BE49-F238E27FC236}">
                <a16:creationId xmlns:a16="http://schemas.microsoft.com/office/drawing/2014/main" id="{165976E7-9664-6A4F-A16D-36C9B3CFC921}"/>
              </a:ext>
            </a:extLst>
          </p:cNvPr>
          <p:cNvSpPr/>
          <p:nvPr/>
        </p:nvSpPr>
        <p:spPr bwMode="auto">
          <a:xfrm>
            <a:off x="1881189" y="3103563"/>
            <a:ext cx="8429625" cy="785812"/>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defTabSz="685800">
              <a:defRPr>
                <a:solidFill>
                  <a:schemeClr val="tx1"/>
                </a:solidFill>
                <a:latin typeface="Arial" panose="020B0604020202020204" pitchFamily="34" charset="0"/>
              </a:defRPr>
            </a:lvl1pPr>
            <a:lvl2pPr marL="742950" indent="-285750" defTabSz="685800">
              <a:defRPr>
                <a:solidFill>
                  <a:schemeClr val="tx1"/>
                </a:solidFill>
                <a:latin typeface="Arial" panose="020B0604020202020204" pitchFamily="34" charset="0"/>
              </a:defRPr>
            </a:lvl2pPr>
            <a:lvl3pPr marL="1143000" indent="-228600" defTabSz="685800">
              <a:defRPr>
                <a:solidFill>
                  <a:schemeClr val="tx1"/>
                </a:solidFill>
                <a:latin typeface="Arial" panose="020B0604020202020204" pitchFamily="34" charset="0"/>
              </a:defRPr>
            </a:lvl3pPr>
            <a:lvl4pPr marL="1600200" indent="-228600" defTabSz="685800">
              <a:defRPr>
                <a:solidFill>
                  <a:schemeClr val="tx1"/>
                </a:solidFill>
                <a:latin typeface="Arial" panose="020B0604020202020204" pitchFamily="34" charset="0"/>
              </a:defRPr>
            </a:lvl4pPr>
            <a:lvl5pPr marL="2057400" indent="-228600" defTabSz="685800">
              <a:defRPr>
                <a:solidFill>
                  <a:schemeClr val="tx1"/>
                </a:solidFill>
                <a:latin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vi-VN" sz="2400" b="0"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rPr>
              <a:t>Câu 2: Hội nghị toàn quốc của Đảng Cộng sản Đông Dương họp từ ngày 13 đến 15/8/1945 ở đâu?</a:t>
            </a:r>
          </a:p>
        </p:txBody>
      </p:sp>
      <p:pic>
        <p:nvPicPr>
          <p:cNvPr id="82" name="Picture 4">
            <a:extLst>
              <a:ext uri="{FF2B5EF4-FFF2-40B4-BE49-F238E27FC236}">
                <a16:creationId xmlns:a16="http://schemas.microsoft.com/office/drawing/2014/main" id="{8A32C876-BE9F-9440-8DB3-E7664107034C}"/>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793876" y="971551"/>
            <a:ext cx="925513"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a:extLst>
              <a:ext uri="{FF2B5EF4-FFF2-40B4-BE49-F238E27FC236}">
                <a16:creationId xmlns:a16="http://schemas.microsoft.com/office/drawing/2014/main" id="{E8BB0F91-6C66-8E42-B285-DE088E98083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78263" y="1258888"/>
            <a:ext cx="1651000"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6">
            <a:extLst>
              <a:ext uri="{FF2B5EF4-FFF2-40B4-BE49-F238E27FC236}">
                <a16:creationId xmlns:a16="http://schemas.microsoft.com/office/drawing/2014/main" id="{D0BA7E21-B3F5-E145-901F-D9D84B16E26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62626" y="1282700"/>
            <a:ext cx="1577975"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EC0FC2B3-EB43-500B-5C0F-AE74F32EC515}"/>
              </a:ext>
            </a:extLst>
          </p:cNvPr>
          <p:cNvPicPr>
            <a:picLocks noChangeAspect="1"/>
          </p:cNvPicPr>
          <p:nvPr/>
        </p:nvPicPr>
        <p:blipFill>
          <a:blip r:embed="rId12"/>
          <a:stretch>
            <a:fillRect/>
          </a:stretch>
        </p:blipFill>
        <p:spPr>
          <a:xfrm>
            <a:off x="1104110" y="7034217"/>
            <a:ext cx="9431329" cy="198137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5" presetClass="entr" presetSubtype="0" fill="hold" nodeType="with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fade">
                                      <p:cBhvr>
                                        <p:cTn id="7" dur="2000"/>
                                        <p:tgtEl>
                                          <p:spTgt spid="82"/>
                                        </p:tgtEl>
                                      </p:cBhvr>
                                    </p:animEffect>
                                    <p:anim calcmode="lin" valueType="num">
                                      <p:cBhvr>
                                        <p:cTn id="8" dur="2000" fill="hold"/>
                                        <p:tgtEl>
                                          <p:spTgt spid="82"/>
                                        </p:tgtEl>
                                        <p:attrNameLst>
                                          <p:attrName>ppt_w</p:attrName>
                                        </p:attrNameLst>
                                      </p:cBhvr>
                                      <p:tavLst>
                                        <p:tav tm="0" fmla="#ppt_w*sin(2.5*pi*$)">
                                          <p:val>
                                            <p:fltVal val="0"/>
                                          </p:val>
                                        </p:tav>
                                        <p:tav tm="100000">
                                          <p:val>
                                            <p:fltVal val="1"/>
                                          </p:val>
                                        </p:tav>
                                      </p:tavLst>
                                    </p:anim>
                                    <p:anim calcmode="lin" valueType="num">
                                      <p:cBhvr>
                                        <p:cTn id="9" dur="2000" fill="hold"/>
                                        <p:tgtEl>
                                          <p:spTgt spid="82"/>
                                        </p:tgtEl>
                                        <p:attrNameLst>
                                          <p:attrName>ppt_h</p:attrName>
                                        </p:attrNameLst>
                                      </p:cBhvr>
                                      <p:tavLst>
                                        <p:tav tm="0">
                                          <p:val>
                                            <p:strVal val="#ppt_h"/>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3" name="cau 2.wav"/>
                                        </p:tgtEl>
                                      </p:cMediaNode>
                                    </p:audio>
                                  </p:subTnLst>
                                </p:cTn>
                              </p:par>
                              <p:par>
                                <p:cTn id="10" presetID="53" presetClass="entr" presetSubtype="16" fill="hold" nodeType="withEffect">
                                  <p:stCondLst>
                                    <p:cond delay="0"/>
                                  </p:stCondLst>
                                  <p:childTnLst>
                                    <p:set>
                                      <p:cBhvr>
                                        <p:cTn id="11" dur="1" fill="hold">
                                          <p:stCondLst>
                                            <p:cond delay="0"/>
                                          </p:stCondLst>
                                        </p:cTn>
                                        <p:tgtEl>
                                          <p:spTgt spid="58"/>
                                        </p:tgtEl>
                                        <p:attrNameLst>
                                          <p:attrName>style.visibility</p:attrName>
                                        </p:attrNameLst>
                                      </p:cBhvr>
                                      <p:to>
                                        <p:strVal val="visible"/>
                                      </p:to>
                                    </p:set>
                                    <p:anim calcmode="lin" valueType="num">
                                      <p:cBhvr>
                                        <p:cTn id="12" dur="500" fill="hold"/>
                                        <p:tgtEl>
                                          <p:spTgt spid="58"/>
                                        </p:tgtEl>
                                        <p:attrNameLst>
                                          <p:attrName>ppt_w</p:attrName>
                                        </p:attrNameLst>
                                      </p:cBhvr>
                                      <p:tavLst>
                                        <p:tav tm="0">
                                          <p:val>
                                            <p:fltVal val="0"/>
                                          </p:val>
                                        </p:tav>
                                        <p:tav tm="100000">
                                          <p:val>
                                            <p:strVal val="#ppt_w"/>
                                          </p:val>
                                        </p:tav>
                                      </p:tavLst>
                                    </p:anim>
                                    <p:anim calcmode="lin" valueType="num">
                                      <p:cBhvr>
                                        <p:cTn id="13" dur="500" fill="hold"/>
                                        <p:tgtEl>
                                          <p:spTgt spid="58"/>
                                        </p:tgtEl>
                                        <p:attrNameLst>
                                          <p:attrName>ppt_h</p:attrName>
                                        </p:attrNameLst>
                                      </p:cBhvr>
                                      <p:tavLst>
                                        <p:tav tm="0">
                                          <p:val>
                                            <p:fltVal val="0"/>
                                          </p:val>
                                        </p:tav>
                                        <p:tav tm="100000">
                                          <p:val>
                                            <p:strVal val="#ppt_h"/>
                                          </p:val>
                                        </p:tav>
                                      </p:tavLst>
                                    </p:anim>
                                    <p:animEffect transition="in" filter="fade">
                                      <p:cBhvr>
                                        <p:cTn id="14" dur="500"/>
                                        <p:tgtEl>
                                          <p:spTgt spid="58"/>
                                        </p:tgtEl>
                                      </p:cBhvr>
                                    </p:animEffect>
                                  </p:childTnLst>
                                </p:cTn>
                              </p:par>
                              <p:par>
                                <p:cTn id="15" presetID="53" presetClass="entr" presetSubtype="16" fill="hold" nodeType="withEffect">
                                  <p:stCondLst>
                                    <p:cond delay="0"/>
                                  </p:stCondLst>
                                  <p:childTnLst>
                                    <p:set>
                                      <p:cBhvr>
                                        <p:cTn id="16" dur="1" fill="hold">
                                          <p:stCondLst>
                                            <p:cond delay="0"/>
                                          </p:stCondLst>
                                        </p:cTn>
                                        <p:tgtEl>
                                          <p:spTgt spid="43"/>
                                        </p:tgtEl>
                                        <p:attrNameLst>
                                          <p:attrName>style.visibility</p:attrName>
                                        </p:attrNameLst>
                                      </p:cBhvr>
                                      <p:to>
                                        <p:strVal val="visible"/>
                                      </p:to>
                                    </p:set>
                                    <p:anim calcmode="lin" valueType="num">
                                      <p:cBhvr>
                                        <p:cTn id="17" dur="500" fill="hold"/>
                                        <p:tgtEl>
                                          <p:spTgt spid="43"/>
                                        </p:tgtEl>
                                        <p:attrNameLst>
                                          <p:attrName>ppt_w</p:attrName>
                                        </p:attrNameLst>
                                      </p:cBhvr>
                                      <p:tavLst>
                                        <p:tav tm="0">
                                          <p:val>
                                            <p:fltVal val="0"/>
                                          </p:val>
                                        </p:tav>
                                        <p:tav tm="100000">
                                          <p:val>
                                            <p:strVal val="#ppt_w"/>
                                          </p:val>
                                        </p:tav>
                                      </p:tavLst>
                                    </p:anim>
                                    <p:anim calcmode="lin" valueType="num">
                                      <p:cBhvr>
                                        <p:cTn id="18" dur="500" fill="hold"/>
                                        <p:tgtEl>
                                          <p:spTgt spid="43"/>
                                        </p:tgtEl>
                                        <p:attrNameLst>
                                          <p:attrName>ppt_h</p:attrName>
                                        </p:attrNameLst>
                                      </p:cBhvr>
                                      <p:tavLst>
                                        <p:tav tm="0">
                                          <p:val>
                                            <p:fltVal val="0"/>
                                          </p:val>
                                        </p:tav>
                                        <p:tav tm="100000">
                                          <p:val>
                                            <p:strVal val="#ppt_h"/>
                                          </p:val>
                                        </p:tav>
                                      </p:tavLst>
                                    </p:anim>
                                    <p:animEffect transition="in" filter="fade">
                                      <p:cBhvr>
                                        <p:cTn id="19" dur="500"/>
                                        <p:tgtEl>
                                          <p:spTgt spid="43"/>
                                        </p:tgtEl>
                                      </p:cBhvr>
                                    </p:animEffect>
                                  </p:childTnLst>
                                </p:cTn>
                              </p:par>
                              <p:par>
                                <p:cTn id="20" presetID="53" presetClass="entr" presetSubtype="16" fill="hold" nodeType="withEffect">
                                  <p:stCondLst>
                                    <p:cond delay="0"/>
                                  </p:stCondLst>
                                  <p:childTnLst>
                                    <p:set>
                                      <p:cBhvr>
                                        <p:cTn id="21" dur="1" fill="hold">
                                          <p:stCondLst>
                                            <p:cond delay="0"/>
                                          </p:stCondLst>
                                        </p:cTn>
                                        <p:tgtEl>
                                          <p:spTgt spid="56"/>
                                        </p:tgtEl>
                                        <p:attrNameLst>
                                          <p:attrName>style.visibility</p:attrName>
                                        </p:attrNameLst>
                                      </p:cBhvr>
                                      <p:to>
                                        <p:strVal val="visible"/>
                                      </p:to>
                                    </p:set>
                                    <p:anim calcmode="lin" valueType="num">
                                      <p:cBhvr>
                                        <p:cTn id="22" dur="500" fill="hold"/>
                                        <p:tgtEl>
                                          <p:spTgt spid="56"/>
                                        </p:tgtEl>
                                        <p:attrNameLst>
                                          <p:attrName>ppt_w</p:attrName>
                                        </p:attrNameLst>
                                      </p:cBhvr>
                                      <p:tavLst>
                                        <p:tav tm="0">
                                          <p:val>
                                            <p:fltVal val="0"/>
                                          </p:val>
                                        </p:tav>
                                        <p:tav tm="100000">
                                          <p:val>
                                            <p:strVal val="#ppt_w"/>
                                          </p:val>
                                        </p:tav>
                                      </p:tavLst>
                                    </p:anim>
                                    <p:anim calcmode="lin" valueType="num">
                                      <p:cBhvr>
                                        <p:cTn id="23" dur="500" fill="hold"/>
                                        <p:tgtEl>
                                          <p:spTgt spid="56"/>
                                        </p:tgtEl>
                                        <p:attrNameLst>
                                          <p:attrName>ppt_h</p:attrName>
                                        </p:attrNameLst>
                                      </p:cBhvr>
                                      <p:tavLst>
                                        <p:tav tm="0">
                                          <p:val>
                                            <p:fltVal val="0"/>
                                          </p:val>
                                        </p:tav>
                                        <p:tav tm="100000">
                                          <p:val>
                                            <p:strVal val="#ppt_h"/>
                                          </p:val>
                                        </p:tav>
                                      </p:tavLst>
                                    </p:anim>
                                    <p:animEffect transition="in" filter="fade">
                                      <p:cBhvr>
                                        <p:cTn id="24" dur="500"/>
                                        <p:tgtEl>
                                          <p:spTgt spid="56"/>
                                        </p:tgtEl>
                                      </p:cBhvr>
                                    </p:animEffect>
                                  </p:childTnLst>
                                </p:cTn>
                              </p:par>
                              <p:par>
                                <p:cTn id="25" presetID="53" presetClass="entr" presetSubtype="16" fill="hold" nodeType="withEffect">
                                  <p:stCondLst>
                                    <p:cond delay="0"/>
                                  </p:stCondLst>
                                  <p:childTnLst>
                                    <p:set>
                                      <p:cBhvr>
                                        <p:cTn id="26" dur="1" fill="hold">
                                          <p:stCondLst>
                                            <p:cond delay="0"/>
                                          </p:stCondLst>
                                        </p:cTn>
                                        <p:tgtEl>
                                          <p:spTgt spid="55"/>
                                        </p:tgtEl>
                                        <p:attrNameLst>
                                          <p:attrName>style.visibility</p:attrName>
                                        </p:attrNameLst>
                                      </p:cBhvr>
                                      <p:to>
                                        <p:strVal val="visible"/>
                                      </p:to>
                                    </p:set>
                                    <p:anim calcmode="lin" valueType="num">
                                      <p:cBhvr>
                                        <p:cTn id="27" dur="500" fill="hold"/>
                                        <p:tgtEl>
                                          <p:spTgt spid="55"/>
                                        </p:tgtEl>
                                        <p:attrNameLst>
                                          <p:attrName>ppt_w</p:attrName>
                                        </p:attrNameLst>
                                      </p:cBhvr>
                                      <p:tavLst>
                                        <p:tav tm="0">
                                          <p:val>
                                            <p:fltVal val="0"/>
                                          </p:val>
                                        </p:tav>
                                        <p:tav tm="100000">
                                          <p:val>
                                            <p:strVal val="#ppt_w"/>
                                          </p:val>
                                        </p:tav>
                                      </p:tavLst>
                                    </p:anim>
                                    <p:anim calcmode="lin" valueType="num">
                                      <p:cBhvr>
                                        <p:cTn id="28" dur="500" fill="hold"/>
                                        <p:tgtEl>
                                          <p:spTgt spid="55"/>
                                        </p:tgtEl>
                                        <p:attrNameLst>
                                          <p:attrName>ppt_h</p:attrName>
                                        </p:attrNameLst>
                                      </p:cBhvr>
                                      <p:tavLst>
                                        <p:tav tm="0">
                                          <p:val>
                                            <p:fltVal val="0"/>
                                          </p:val>
                                        </p:tav>
                                        <p:tav tm="100000">
                                          <p:val>
                                            <p:strVal val="#ppt_h"/>
                                          </p:val>
                                        </p:tav>
                                      </p:tavLst>
                                    </p:anim>
                                    <p:animEffect transition="in" filter="fade">
                                      <p:cBhvr>
                                        <p:cTn id="29" dur="500"/>
                                        <p:tgtEl>
                                          <p:spTgt spid="55"/>
                                        </p:tgtEl>
                                      </p:cBhvr>
                                    </p:animEffect>
                                  </p:childTnLst>
                                </p:cTn>
                              </p:par>
                              <p:par>
                                <p:cTn id="30" presetID="53" presetClass="entr" presetSubtype="16" fill="hold" nodeType="withEffect">
                                  <p:stCondLst>
                                    <p:cond delay="0"/>
                                  </p:stCondLst>
                                  <p:childTnLst>
                                    <p:set>
                                      <p:cBhvr>
                                        <p:cTn id="31" dur="1" fill="hold">
                                          <p:stCondLst>
                                            <p:cond delay="0"/>
                                          </p:stCondLst>
                                        </p:cTn>
                                        <p:tgtEl>
                                          <p:spTgt spid="57"/>
                                        </p:tgtEl>
                                        <p:attrNameLst>
                                          <p:attrName>style.visibility</p:attrName>
                                        </p:attrNameLst>
                                      </p:cBhvr>
                                      <p:to>
                                        <p:strVal val="visible"/>
                                      </p:to>
                                    </p:set>
                                    <p:anim calcmode="lin" valueType="num">
                                      <p:cBhvr>
                                        <p:cTn id="32" dur="500" fill="hold"/>
                                        <p:tgtEl>
                                          <p:spTgt spid="57"/>
                                        </p:tgtEl>
                                        <p:attrNameLst>
                                          <p:attrName>ppt_w</p:attrName>
                                        </p:attrNameLst>
                                      </p:cBhvr>
                                      <p:tavLst>
                                        <p:tav tm="0">
                                          <p:val>
                                            <p:fltVal val="0"/>
                                          </p:val>
                                        </p:tav>
                                        <p:tav tm="100000">
                                          <p:val>
                                            <p:strVal val="#ppt_w"/>
                                          </p:val>
                                        </p:tav>
                                      </p:tavLst>
                                    </p:anim>
                                    <p:anim calcmode="lin" valueType="num">
                                      <p:cBhvr>
                                        <p:cTn id="33" dur="500" fill="hold"/>
                                        <p:tgtEl>
                                          <p:spTgt spid="57"/>
                                        </p:tgtEl>
                                        <p:attrNameLst>
                                          <p:attrName>ppt_h</p:attrName>
                                        </p:attrNameLst>
                                      </p:cBhvr>
                                      <p:tavLst>
                                        <p:tav tm="0">
                                          <p:val>
                                            <p:fltVal val="0"/>
                                          </p:val>
                                        </p:tav>
                                        <p:tav tm="100000">
                                          <p:val>
                                            <p:strVal val="#ppt_h"/>
                                          </p:val>
                                        </p:tav>
                                      </p:tavLst>
                                    </p:anim>
                                    <p:animEffect transition="in" filter="fade">
                                      <p:cBhvr>
                                        <p:cTn id="34" dur="500"/>
                                        <p:tgtEl>
                                          <p:spTgt spid="5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103"/>
                                        </p:tgtEl>
                                        <p:attrNameLst>
                                          <p:attrName>style.visibility</p:attrName>
                                        </p:attrNameLst>
                                      </p:cBhvr>
                                      <p:to>
                                        <p:strVal val="visible"/>
                                      </p:to>
                                    </p:set>
                                    <p:animEffect transition="in" filter="fade">
                                      <p:cBhvr>
                                        <p:cTn id="37" dur="500"/>
                                        <p:tgtEl>
                                          <p:spTgt spid="4103"/>
                                        </p:tgtEl>
                                      </p:cBhvr>
                                    </p:animEffect>
                                  </p:childTnLst>
                                </p:cTn>
                              </p:par>
                              <p:par>
                                <p:cTn id="38" presetID="10" presetClass="entr" presetSubtype="0" fill="hold" nodeType="with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fade">
                                      <p:cBhvr>
                                        <p:cTn id="40" dur="500"/>
                                        <p:tgtEl>
                                          <p:spTgt spid="26"/>
                                        </p:tgtEl>
                                      </p:cBhvr>
                                    </p:animEffect>
                                  </p:childTnLst>
                                </p:cTn>
                              </p:par>
                              <p:par>
                                <p:cTn id="41" presetID="10" presetClass="entr" presetSubtype="0" fill="hold"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fade">
                                      <p:cBhvr>
                                        <p:cTn id="43" dur="500"/>
                                        <p:tgtEl>
                                          <p:spTgt spid="27"/>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0" presetClass="exit" presetSubtype="0" fill="hold" nodeType="clickEffect">
                                  <p:stCondLst>
                                    <p:cond delay="0"/>
                                  </p:stCondLst>
                                  <p:childTnLst>
                                    <p:animEffect transition="out" filter="fade">
                                      <p:cBhvr>
                                        <p:cTn id="47" dur="500"/>
                                        <p:tgtEl>
                                          <p:spTgt spid="82"/>
                                        </p:tgtEl>
                                      </p:cBhvr>
                                    </p:animEffect>
                                    <p:set>
                                      <p:cBhvr>
                                        <p:cTn id="48" dur="1" fill="hold">
                                          <p:stCondLst>
                                            <p:cond delay="499"/>
                                          </p:stCondLst>
                                        </p:cTn>
                                        <p:tgtEl>
                                          <p:spTgt spid="82"/>
                                        </p:tgtEl>
                                        <p:attrNameLst>
                                          <p:attrName>style.visibility</p:attrName>
                                        </p:attrNameLst>
                                      </p:cBhvr>
                                      <p:to>
                                        <p:strVal val="hidden"/>
                                      </p:to>
                                    </p:set>
                                  </p:childTnLst>
                                </p:cTn>
                              </p:par>
                              <p:par>
                                <p:cTn id="49" presetID="10" presetClass="exit" presetSubtype="0" fill="hold" grpId="0" nodeType="withEffect">
                                  <p:stCondLst>
                                    <p:cond delay="0"/>
                                  </p:stCondLst>
                                  <p:childTnLst>
                                    <p:animEffect transition="out" filter="fade">
                                      <p:cBhvr>
                                        <p:cTn id="50" dur="500"/>
                                        <p:tgtEl>
                                          <p:spTgt spid="58"/>
                                        </p:tgtEl>
                                      </p:cBhvr>
                                    </p:animEffect>
                                    <p:set>
                                      <p:cBhvr>
                                        <p:cTn id="51" dur="1" fill="hold">
                                          <p:stCondLst>
                                            <p:cond delay="499"/>
                                          </p:stCondLst>
                                        </p:cTn>
                                        <p:tgtEl>
                                          <p:spTgt spid="58"/>
                                        </p:tgtEl>
                                        <p:attrNameLst>
                                          <p:attrName>style.visibility</p:attrName>
                                        </p:attrNameLst>
                                      </p:cBhvr>
                                      <p:to>
                                        <p:strVal val="hidden"/>
                                      </p:to>
                                    </p:set>
                                  </p:childTnLst>
                                </p:cTn>
                              </p:par>
                              <p:par>
                                <p:cTn id="52" presetID="10" presetClass="exit" presetSubtype="0" fill="hold" grpId="0" nodeType="withEffect">
                                  <p:stCondLst>
                                    <p:cond delay="0"/>
                                  </p:stCondLst>
                                  <p:childTnLst>
                                    <p:animEffect transition="out" filter="fade">
                                      <p:cBhvr>
                                        <p:cTn id="53" dur="500"/>
                                        <p:tgtEl>
                                          <p:spTgt spid="43"/>
                                        </p:tgtEl>
                                      </p:cBhvr>
                                    </p:animEffect>
                                    <p:set>
                                      <p:cBhvr>
                                        <p:cTn id="54" dur="1" fill="hold">
                                          <p:stCondLst>
                                            <p:cond delay="499"/>
                                          </p:stCondLst>
                                        </p:cTn>
                                        <p:tgtEl>
                                          <p:spTgt spid="43"/>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56"/>
                                        </p:tgtEl>
                                      </p:cBhvr>
                                    </p:animEffect>
                                    <p:set>
                                      <p:cBhvr>
                                        <p:cTn id="57" dur="1" fill="hold">
                                          <p:stCondLst>
                                            <p:cond delay="499"/>
                                          </p:stCondLst>
                                        </p:cTn>
                                        <p:tgtEl>
                                          <p:spTgt spid="56"/>
                                        </p:tgtEl>
                                        <p:attrNameLst>
                                          <p:attrName>style.visibility</p:attrName>
                                        </p:attrNameLst>
                                      </p:cBhvr>
                                      <p:to>
                                        <p:strVal val="hidden"/>
                                      </p:to>
                                    </p:set>
                                  </p:childTnLst>
                                </p:cTn>
                              </p:par>
                              <p:par>
                                <p:cTn id="58" presetID="10" presetClass="exit" presetSubtype="0" fill="hold" grpId="0" nodeType="withEffect">
                                  <p:stCondLst>
                                    <p:cond delay="0"/>
                                  </p:stCondLst>
                                  <p:childTnLst>
                                    <p:animEffect transition="out" filter="fade">
                                      <p:cBhvr>
                                        <p:cTn id="59" dur="500"/>
                                        <p:tgtEl>
                                          <p:spTgt spid="55"/>
                                        </p:tgtEl>
                                      </p:cBhvr>
                                    </p:animEffect>
                                    <p:set>
                                      <p:cBhvr>
                                        <p:cTn id="60" dur="1" fill="hold">
                                          <p:stCondLst>
                                            <p:cond delay="499"/>
                                          </p:stCondLst>
                                        </p:cTn>
                                        <p:tgtEl>
                                          <p:spTgt spid="55"/>
                                        </p:tgtEl>
                                        <p:attrNameLst>
                                          <p:attrName>style.visibility</p:attrName>
                                        </p:attrNameLst>
                                      </p:cBhvr>
                                      <p:to>
                                        <p:strVal val="hidden"/>
                                      </p:to>
                                    </p:set>
                                  </p:childTnLst>
                                </p:cTn>
                              </p:par>
                              <p:par>
                                <p:cTn id="61" presetID="10" presetClass="exit" presetSubtype="0" fill="hold" grpId="0" nodeType="withEffect">
                                  <p:stCondLst>
                                    <p:cond delay="0"/>
                                  </p:stCondLst>
                                  <p:childTnLst>
                                    <p:animEffect transition="out" filter="fade">
                                      <p:cBhvr>
                                        <p:cTn id="62" dur="500"/>
                                        <p:tgtEl>
                                          <p:spTgt spid="57"/>
                                        </p:tgtEl>
                                      </p:cBhvr>
                                    </p:animEffect>
                                    <p:set>
                                      <p:cBhvr>
                                        <p:cTn id="63" dur="1" fill="hold">
                                          <p:stCondLst>
                                            <p:cond delay="499"/>
                                          </p:stCondLst>
                                        </p:cTn>
                                        <p:tgtEl>
                                          <p:spTgt spid="57"/>
                                        </p:tgtEl>
                                        <p:attrNameLst>
                                          <p:attrName>style.visibility</p:attrName>
                                        </p:attrNameLst>
                                      </p:cBhvr>
                                      <p:to>
                                        <p:strVal val="hidden"/>
                                      </p:to>
                                    </p:set>
                                  </p:childTnLst>
                                </p:cTn>
                              </p:par>
                              <p:par>
                                <p:cTn id="64" presetID="10" presetClass="exit" presetSubtype="0" fill="hold" nodeType="withEffect">
                                  <p:stCondLst>
                                    <p:cond delay="0"/>
                                  </p:stCondLst>
                                  <p:childTnLst>
                                    <p:animEffect transition="out" filter="fade">
                                      <p:cBhvr>
                                        <p:cTn id="65" dur="500"/>
                                        <p:tgtEl>
                                          <p:spTgt spid="26"/>
                                        </p:tgtEl>
                                      </p:cBhvr>
                                    </p:animEffect>
                                    <p:set>
                                      <p:cBhvr>
                                        <p:cTn id="66" dur="1" fill="hold">
                                          <p:stCondLst>
                                            <p:cond delay="499"/>
                                          </p:stCondLst>
                                        </p:cTn>
                                        <p:tgtEl>
                                          <p:spTgt spid="26"/>
                                        </p:tgtEl>
                                        <p:attrNameLst>
                                          <p:attrName>style.visibility</p:attrName>
                                        </p:attrNameLst>
                                      </p:cBhvr>
                                      <p:to>
                                        <p:strVal val="hidden"/>
                                      </p:to>
                                    </p:set>
                                  </p:childTnLst>
                                </p:cTn>
                              </p:par>
                              <p:par>
                                <p:cTn id="67" presetID="10" presetClass="exit" presetSubtype="0" fill="hold" nodeType="withEffect">
                                  <p:stCondLst>
                                    <p:cond delay="0"/>
                                  </p:stCondLst>
                                  <p:childTnLst>
                                    <p:animEffect transition="out" filter="fade">
                                      <p:cBhvr>
                                        <p:cTn id="68" dur="500"/>
                                        <p:tgtEl>
                                          <p:spTgt spid="27"/>
                                        </p:tgtEl>
                                      </p:cBhvr>
                                    </p:animEffect>
                                    <p:set>
                                      <p:cBhvr>
                                        <p:cTn id="69" dur="1" fill="hold">
                                          <p:stCondLst>
                                            <p:cond delay="499"/>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0" restart="whenNotActive" fill="hold" evtFilter="cancelBubble" nodeType="interactiveSeq">
                <p:stCondLst>
                  <p:cond evt="onClick" delay="0">
                    <p:tgtEl>
                      <p:spTgt spid="26"/>
                    </p:tgtEl>
                  </p:cond>
                </p:stCondLst>
                <p:endSync evt="end" delay="0">
                  <p:rtn val="all"/>
                </p:endSync>
                <p:childTnLst>
                  <p:par>
                    <p:cTn id="71" fill="hold" nodeType="clickPar">
                      <p:stCondLst>
                        <p:cond delay="0"/>
                      </p:stCondLst>
                      <p:childTnLst>
                        <p:par>
                          <p:cTn id="72" fill="hold" nodeType="withGroup">
                            <p:stCondLst>
                              <p:cond delay="0"/>
                            </p:stCondLst>
                            <p:childTnLst>
                              <p:par>
                                <p:cTn id="73" presetID="10" presetClass="exit" presetSubtype="0" fill="hold" nodeType="clickEffect">
                                  <p:stCondLst>
                                    <p:cond delay="0"/>
                                  </p:stCondLst>
                                  <p:childTnLst>
                                    <p:animEffect transition="out" filter="fade">
                                      <p:cBhvr>
                                        <p:cTn id="74" dur="5000"/>
                                        <p:tgtEl>
                                          <p:spTgt spid="43"/>
                                        </p:tgtEl>
                                      </p:cBhvr>
                                    </p:animEffect>
                                    <p:set>
                                      <p:cBhvr>
                                        <p:cTn id="75" dur="1" fill="hold">
                                          <p:stCondLst>
                                            <p:cond delay="4999"/>
                                          </p:stCondLst>
                                        </p:cTn>
                                        <p:tgtEl>
                                          <p:spTgt spid="43"/>
                                        </p:tgtEl>
                                        <p:attrNameLst>
                                          <p:attrName>style.visibility</p:attrName>
                                        </p:attrNameLst>
                                      </p:cBhvr>
                                      <p:to>
                                        <p:strVal val="hidden"/>
                                      </p:to>
                                    </p:set>
                                  </p:childTnLst>
                                  <p:subTnLst>
                                    <p:audio>
                                      <p:cMediaNode>
                                        <p:cTn display="0" masterRel="sameClick">
                                          <p:stCondLst>
                                            <p:cond evt="begin" delay="0">
                                              <p:tn val="73"/>
                                            </p:cond>
                                          </p:stCondLst>
                                          <p:endCondLst>
                                            <p:cond evt="onStopAudio" delay="0">
                                              <p:tgtEl>
                                                <p:sldTgt/>
                                              </p:tgtEl>
                                            </p:cond>
                                          </p:endCondLst>
                                        </p:cTn>
                                        <p:tgtEl>
                                          <p:sndTgt r:embed="rId4" name="bo  2 phuong an sai.wav"/>
                                        </p:tgtEl>
                                      </p:cMediaNode>
                                    </p:audio>
                                  </p:subTnLst>
                                </p:cTn>
                              </p:par>
                              <p:par>
                                <p:cTn id="76" presetID="10" presetClass="exit" presetSubtype="0" fill="hold" nodeType="withEffect">
                                  <p:stCondLst>
                                    <p:cond delay="0"/>
                                  </p:stCondLst>
                                  <p:childTnLst>
                                    <p:animEffect transition="out" filter="fade">
                                      <p:cBhvr>
                                        <p:cTn id="77" dur="5000"/>
                                        <p:tgtEl>
                                          <p:spTgt spid="57"/>
                                        </p:tgtEl>
                                      </p:cBhvr>
                                    </p:animEffect>
                                    <p:set>
                                      <p:cBhvr>
                                        <p:cTn id="78" dur="1" fill="hold">
                                          <p:stCondLst>
                                            <p:cond delay="4999"/>
                                          </p:stCondLst>
                                        </p:cTn>
                                        <p:tgtEl>
                                          <p:spTgt spid="57"/>
                                        </p:tgtEl>
                                        <p:attrNameLst>
                                          <p:attrName>style.visibility</p:attrName>
                                        </p:attrNameLst>
                                      </p:cBhvr>
                                      <p:to>
                                        <p:strVal val="hidden"/>
                                      </p:to>
                                    </p:set>
                                  </p:childTnLst>
                                  <p:subTnLst>
                                    <p:audio>
                                      <p:cMediaNode>
                                        <p:cTn display="0" masterRel="sameClick">
                                          <p:stCondLst>
                                            <p:cond evt="begin" delay="0">
                                              <p:tn val="76"/>
                                            </p:cond>
                                          </p:stCondLst>
                                          <p:endCondLst>
                                            <p:cond evt="onStopAudio" delay="0">
                                              <p:tgtEl>
                                                <p:sldTgt/>
                                              </p:tgtEl>
                                            </p:cond>
                                          </p:endCondLst>
                                        </p:cTn>
                                        <p:tgtEl>
                                          <p:sndTgt r:embed="rId4" name="bo  2 phuong an sai.wav"/>
                                        </p:tgtEl>
                                      </p:cMediaNode>
                                    </p:audio>
                                  </p:subTnLst>
                                </p:cTn>
                              </p:par>
                            </p:childTnLst>
                          </p:cTn>
                        </p:par>
                      </p:childTnLst>
                    </p:cTn>
                  </p:par>
                </p:childTnLst>
              </p:cTn>
              <p:nextCondLst>
                <p:cond evt="onClick" delay="0">
                  <p:tgtEl>
                    <p:spTgt spid="26"/>
                  </p:tgtEl>
                </p:cond>
              </p:nextCondLst>
            </p:seq>
            <p:seq concurrent="1" nextAc="seek">
              <p:cTn id="79" restart="whenNotActive" fill="hold" evtFilter="cancelBubble" nodeType="interactiveSeq">
                <p:stCondLst>
                  <p:cond evt="onClick" delay="0">
                    <p:tgtEl>
                      <p:spTgt spid="27"/>
                    </p:tgtEl>
                  </p:cond>
                </p:stCondLst>
                <p:endSync evt="end" delay="0">
                  <p:rtn val="all"/>
                </p:endSync>
                <p:childTnLst>
                  <p:par>
                    <p:cTn id="80" fill="hold" nodeType="clickPar">
                      <p:stCondLst>
                        <p:cond delay="0"/>
                      </p:stCondLst>
                      <p:childTnLst>
                        <p:par>
                          <p:cTn id="81" fill="hold" nodeType="withGroup">
                            <p:stCondLst>
                              <p:cond delay="0"/>
                            </p:stCondLst>
                            <p:childTnLst>
                              <p:par>
                                <p:cTn id="82" presetID="22" presetClass="entr" presetSubtype="4" fill="hold" nodeType="clickEffect">
                                  <p:stCondLst>
                                    <p:cond delay="0"/>
                                  </p:stCondLst>
                                  <p:childTnLst>
                                    <p:set>
                                      <p:cBhvr>
                                        <p:cTn id="83" dur="1" fill="hold">
                                          <p:stCondLst>
                                            <p:cond delay="0"/>
                                          </p:stCondLst>
                                        </p:cTn>
                                        <p:tgtEl>
                                          <p:spTgt spid="4109"/>
                                        </p:tgtEl>
                                        <p:attrNameLst>
                                          <p:attrName>style.visibility</p:attrName>
                                        </p:attrNameLst>
                                      </p:cBhvr>
                                      <p:to>
                                        <p:strVal val="visible"/>
                                      </p:to>
                                    </p:set>
                                    <p:animEffect transition="in" filter="wipe(down)">
                                      <p:cBhvr>
                                        <p:cTn id="84" dur="6000"/>
                                        <p:tgtEl>
                                          <p:spTgt spid="4109"/>
                                        </p:tgtEl>
                                      </p:cBhvr>
                                    </p:animEffect>
                                  </p:childTnLst>
                                  <p:subTnLst>
                                    <p:audio>
                                      <p:cMediaNode>
                                        <p:cTn display="0" masterRel="sameClick">
                                          <p:stCondLst>
                                            <p:cond evt="begin" delay="0">
                                              <p:tn val="82"/>
                                            </p:cond>
                                          </p:stCondLst>
                                          <p:endCondLst>
                                            <p:cond evt="onStopAudio" delay="0">
                                              <p:tgtEl>
                                                <p:sldTgt/>
                                              </p:tgtEl>
                                            </p:cond>
                                          </p:endCondLst>
                                        </p:cTn>
                                        <p:tgtEl>
                                          <p:sndTgt r:embed="rId5" name="hoi y kien khan gia.wav"/>
                                        </p:tgtEl>
                                      </p:cMediaNode>
                                    </p:audio>
                                  </p:subTnLst>
                                </p:cTn>
                              </p:par>
                              <p:par>
                                <p:cTn id="85" presetID="22" presetClass="entr" presetSubtype="4" fill="hold" nodeType="withEffect">
                                  <p:stCondLst>
                                    <p:cond delay="0"/>
                                  </p:stCondLst>
                                  <p:childTnLst>
                                    <p:set>
                                      <p:cBhvr>
                                        <p:cTn id="86" dur="1" fill="hold">
                                          <p:stCondLst>
                                            <p:cond delay="0"/>
                                          </p:stCondLst>
                                        </p:cTn>
                                        <p:tgtEl>
                                          <p:spTgt spid="4110"/>
                                        </p:tgtEl>
                                        <p:attrNameLst>
                                          <p:attrName>style.visibility</p:attrName>
                                        </p:attrNameLst>
                                      </p:cBhvr>
                                      <p:to>
                                        <p:strVal val="visible"/>
                                      </p:to>
                                    </p:set>
                                    <p:animEffect transition="in" filter="wipe(down)">
                                      <p:cBhvr>
                                        <p:cTn id="87" dur="7000"/>
                                        <p:tgtEl>
                                          <p:spTgt spid="4110"/>
                                        </p:tgtEl>
                                      </p:cBhvr>
                                    </p:animEffect>
                                  </p:childTnLst>
                                  <p:subTnLst>
                                    <p:audio>
                                      <p:cMediaNode>
                                        <p:cTn display="0" masterRel="sameClick">
                                          <p:stCondLst>
                                            <p:cond evt="begin" delay="0">
                                              <p:tn val="85"/>
                                            </p:cond>
                                          </p:stCondLst>
                                          <p:endCondLst>
                                            <p:cond evt="onStopAudio" delay="0">
                                              <p:tgtEl>
                                                <p:sldTgt/>
                                              </p:tgtEl>
                                            </p:cond>
                                          </p:endCondLst>
                                        </p:cTn>
                                        <p:tgtEl>
                                          <p:sndTgt r:embed="rId5" name="hoi y kien khan gia.wav"/>
                                        </p:tgtEl>
                                      </p:cMediaNode>
                                    </p:audio>
                                  </p:subTnLst>
                                </p:cTn>
                              </p:par>
                              <p:par>
                                <p:cTn id="88" presetID="22" presetClass="entr" presetSubtype="4" fill="hold" nodeType="withEffect">
                                  <p:stCondLst>
                                    <p:cond delay="0"/>
                                  </p:stCondLst>
                                  <p:childTnLst>
                                    <p:set>
                                      <p:cBhvr>
                                        <p:cTn id="89" dur="1" fill="hold">
                                          <p:stCondLst>
                                            <p:cond delay="0"/>
                                          </p:stCondLst>
                                        </p:cTn>
                                        <p:tgtEl>
                                          <p:spTgt spid="4111"/>
                                        </p:tgtEl>
                                        <p:attrNameLst>
                                          <p:attrName>style.visibility</p:attrName>
                                        </p:attrNameLst>
                                      </p:cBhvr>
                                      <p:to>
                                        <p:strVal val="visible"/>
                                      </p:to>
                                    </p:set>
                                    <p:animEffect transition="in" filter="wipe(down)">
                                      <p:cBhvr>
                                        <p:cTn id="90" dur="8000"/>
                                        <p:tgtEl>
                                          <p:spTgt spid="4111"/>
                                        </p:tgtEl>
                                      </p:cBhvr>
                                    </p:animEffect>
                                  </p:childTnLst>
                                  <p:subTnLst>
                                    <p:audio>
                                      <p:cMediaNode>
                                        <p:cTn display="0" masterRel="sameClick">
                                          <p:stCondLst>
                                            <p:cond evt="begin" delay="0">
                                              <p:tn val="88"/>
                                            </p:cond>
                                          </p:stCondLst>
                                          <p:endCondLst>
                                            <p:cond evt="onStopAudio" delay="0">
                                              <p:tgtEl>
                                                <p:sldTgt/>
                                              </p:tgtEl>
                                            </p:cond>
                                          </p:endCondLst>
                                        </p:cTn>
                                        <p:tgtEl>
                                          <p:sndTgt r:embed="rId5" name="hoi y kien khan gia.wav"/>
                                        </p:tgtEl>
                                      </p:cMediaNode>
                                    </p:audio>
                                  </p:subTnLst>
                                </p:cTn>
                              </p:par>
                              <p:par>
                                <p:cTn id="91" presetID="22" presetClass="entr" presetSubtype="4" fill="hold" nodeType="withEffect">
                                  <p:stCondLst>
                                    <p:cond delay="0"/>
                                  </p:stCondLst>
                                  <p:childTnLst>
                                    <p:set>
                                      <p:cBhvr>
                                        <p:cTn id="92" dur="1" fill="hold">
                                          <p:stCondLst>
                                            <p:cond delay="0"/>
                                          </p:stCondLst>
                                        </p:cTn>
                                        <p:tgtEl>
                                          <p:spTgt spid="4112"/>
                                        </p:tgtEl>
                                        <p:attrNameLst>
                                          <p:attrName>style.visibility</p:attrName>
                                        </p:attrNameLst>
                                      </p:cBhvr>
                                      <p:to>
                                        <p:strVal val="visible"/>
                                      </p:to>
                                    </p:set>
                                    <p:animEffect transition="in" filter="wipe(down)">
                                      <p:cBhvr>
                                        <p:cTn id="93" dur="9000"/>
                                        <p:tgtEl>
                                          <p:spTgt spid="4112"/>
                                        </p:tgtEl>
                                      </p:cBhvr>
                                    </p:animEffect>
                                  </p:childTnLst>
                                  <p:subTnLst>
                                    <p:audio>
                                      <p:cMediaNode>
                                        <p:cTn display="0" masterRel="sameClick">
                                          <p:stCondLst>
                                            <p:cond evt="begin" delay="0">
                                              <p:tn val="91"/>
                                            </p:cond>
                                          </p:stCondLst>
                                          <p:endCondLst>
                                            <p:cond evt="onStopAudio" delay="0">
                                              <p:tgtEl>
                                                <p:sldTgt/>
                                              </p:tgtEl>
                                            </p:cond>
                                          </p:endCondLst>
                                        </p:cTn>
                                        <p:tgtEl>
                                          <p:sndTgt r:embed="rId5" name="hoi y kien khan gia.wav"/>
                                        </p:tgtEl>
                                      </p:cMediaNode>
                                    </p:audio>
                                  </p:subTnLst>
                                </p:cTn>
                              </p:par>
                              <p:par>
                                <p:cTn id="94" presetID="22" presetClass="entr" presetSubtype="4" fill="hold" nodeType="withEffect">
                                  <p:stCondLst>
                                    <p:cond delay="0"/>
                                  </p:stCondLst>
                                  <p:childTnLst>
                                    <p:set>
                                      <p:cBhvr>
                                        <p:cTn id="95" dur="1" fill="hold">
                                          <p:stCondLst>
                                            <p:cond delay="0"/>
                                          </p:stCondLst>
                                        </p:cTn>
                                        <p:tgtEl>
                                          <p:spTgt spid="4113"/>
                                        </p:tgtEl>
                                        <p:attrNameLst>
                                          <p:attrName>style.visibility</p:attrName>
                                        </p:attrNameLst>
                                      </p:cBhvr>
                                      <p:to>
                                        <p:strVal val="visible"/>
                                      </p:to>
                                    </p:set>
                                    <p:animEffect transition="in" filter="wipe(down)">
                                      <p:cBhvr>
                                        <p:cTn id="96" dur="10000"/>
                                        <p:tgtEl>
                                          <p:spTgt spid="4113"/>
                                        </p:tgtEl>
                                      </p:cBhvr>
                                    </p:animEffect>
                                  </p:childTnLst>
                                  <p:subTnLst>
                                    <p:audio>
                                      <p:cMediaNode>
                                        <p:cTn display="0" masterRel="sameClick">
                                          <p:stCondLst>
                                            <p:cond evt="begin" delay="0">
                                              <p:tn val="94"/>
                                            </p:cond>
                                          </p:stCondLst>
                                          <p:endCondLst>
                                            <p:cond evt="onStopAudio" delay="0">
                                              <p:tgtEl>
                                                <p:sldTgt/>
                                              </p:tgtEl>
                                            </p:cond>
                                          </p:endCondLst>
                                        </p:cTn>
                                        <p:tgtEl>
                                          <p:sndTgt r:embed="rId5" name="hoi y kien khan gia.wav"/>
                                        </p:tgtEl>
                                      </p:cMediaNode>
                                    </p:audio>
                                  </p:subTnLst>
                                </p:cTn>
                              </p:par>
                              <p:par>
                                <p:cTn id="97" presetID="10" presetClass="exit" presetSubtype="0" fill="hold" nodeType="withEffect">
                                  <p:stCondLst>
                                    <p:cond delay="10000"/>
                                  </p:stCondLst>
                                  <p:childTnLst>
                                    <p:animEffect transition="out" filter="fade">
                                      <p:cBhvr>
                                        <p:cTn id="98" dur="500"/>
                                        <p:tgtEl>
                                          <p:spTgt spid="4109"/>
                                        </p:tgtEl>
                                      </p:cBhvr>
                                    </p:animEffect>
                                    <p:set>
                                      <p:cBhvr>
                                        <p:cTn id="99" dur="1" fill="hold">
                                          <p:stCondLst>
                                            <p:cond delay="499"/>
                                          </p:stCondLst>
                                        </p:cTn>
                                        <p:tgtEl>
                                          <p:spTgt spid="4109"/>
                                        </p:tgtEl>
                                        <p:attrNameLst>
                                          <p:attrName>style.visibility</p:attrName>
                                        </p:attrNameLst>
                                      </p:cBhvr>
                                      <p:to>
                                        <p:strVal val="hidden"/>
                                      </p:to>
                                    </p:set>
                                  </p:childTnLst>
                                </p:cTn>
                              </p:par>
                              <p:par>
                                <p:cTn id="100" presetID="10" presetClass="exit" presetSubtype="0" fill="hold" nodeType="withEffect">
                                  <p:stCondLst>
                                    <p:cond delay="10000"/>
                                  </p:stCondLst>
                                  <p:childTnLst>
                                    <p:animEffect transition="out" filter="fade">
                                      <p:cBhvr>
                                        <p:cTn id="101" dur="500"/>
                                        <p:tgtEl>
                                          <p:spTgt spid="4110"/>
                                        </p:tgtEl>
                                      </p:cBhvr>
                                    </p:animEffect>
                                    <p:set>
                                      <p:cBhvr>
                                        <p:cTn id="102" dur="1" fill="hold">
                                          <p:stCondLst>
                                            <p:cond delay="499"/>
                                          </p:stCondLst>
                                        </p:cTn>
                                        <p:tgtEl>
                                          <p:spTgt spid="4110"/>
                                        </p:tgtEl>
                                        <p:attrNameLst>
                                          <p:attrName>style.visibility</p:attrName>
                                        </p:attrNameLst>
                                      </p:cBhvr>
                                      <p:to>
                                        <p:strVal val="hidden"/>
                                      </p:to>
                                    </p:set>
                                  </p:childTnLst>
                                </p:cTn>
                              </p:par>
                              <p:par>
                                <p:cTn id="103" presetID="10" presetClass="exit" presetSubtype="0" fill="hold" nodeType="withEffect">
                                  <p:stCondLst>
                                    <p:cond delay="10000"/>
                                  </p:stCondLst>
                                  <p:childTnLst>
                                    <p:animEffect transition="out" filter="fade">
                                      <p:cBhvr>
                                        <p:cTn id="104" dur="500"/>
                                        <p:tgtEl>
                                          <p:spTgt spid="4111"/>
                                        </p:tgtEl>
                                      </p:cBhvr>
                                    </p:animEffect>
                                    <p:set>
                                      <p:cBhvr>
                                        <p:cTn id="105" dur="1" fill="hold">
                                          <p:stCondLst>
                                            <p:cond delay="499"/>
                                          </p:stCondLst>
                                        </p:cTn>
                                        <p:tgtEl>
                                          <p:spTgt spid="4111"/>
                                        </p:tgtEl>
                                        <p:attrNameLst>
                                          <p:attrName>style.visibility</p:attrName>
                                        </p:attrNameLst>
                                      </p:cBhvr>
                                      <p:to>
                                        <p:strVal val="hidden"/>
                                      </p:to>
                                    </p:set>
                                  </p:childTnLst>
                                </p:cTn>
                              </p:par>
                              <p:par>
                                <p:cTn id="106" presetID="10" presetClass="exit" presetSubtype="0" fill="hold" nodeType="withEffect">
                                  <p:stCondLst>
                                    <p:cond delay="10000"/>
                                  </p:stCondLst>
                                  <p:childTnLst>
                                    <p:animEffect transition="out" filter="fade">
                                      <p:cBhvr>
                                        <p:cTn id="107" dur="500"/>
                                        <p:tgtEl>
                                          <p:spTgt spid="4112"/>
                                        </p:tgtEl>
                                      </p:cBhvr>
                                    </p:animEffect>
                                    <p:set>
                                      <p:cBhvr>
                                        <p:cTn id="108" dur="1" fill="hold">
                                          <p:stCondLst>
                                            <p:cond delay="499"/>
                                          </p:stCondLst>
                                        </p:cTn>
                                        <p:tgtEl>
                                          <p:spTgt spid="4112"/>
                                        </p:tgtEl>
                                        <p:attrNameLst>
                                          <p:attrName>style.visibility</p:attrName>
                                        </p:attrNameLst>
                                      </p:cBhvr>
                                      <p:to>
                                        <p:strVal val="hidden"/>
                                      </p:to>
                                    </p:set>
                                  </p:childTnLst>
                                </p:cTn>
                              </p:par>
                              <p:par>
                                <p:cTn id="109" presetID="10" presetClass="exit" presetSubtype="0" fill="hold" nodeType="withEffect">
                                  <p:stCondLst>
                                    <p:cond delay="10000"/>
                                  </p:stCondLst>
                                  <p:childTnLst>
                                    <p:animEffect transition="out" filter="fade">
                                      <p:cBhvr>
                                        <p:cTn id="110" dur="500"/>
                                        <p:tgtEl>
                                          <p:spTgt spid="4113"/>
                                        </p:tgtEl>
                                      </p:cBhvr>
                                    </p:animEffect>
                                    <p:set>
                                      <p:cBhvr>
                                        <p:cTn id="111" dur="1" fill="hold">
                                          <p:stCondLst>
                                            <p:cond delay="499"/>
                                          </p:stCondLst>
                                        </p:cTn>
                                        <p:tgtEl>
                                          <p:spTgt spid="4113"/>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2" restart="whenNotActive" fill="hold" evtFilter="cancelBubble" nodeType="interactiveSeq">
                <p:stCondLst>
                  <p:cond evt="onClick" delay="0">
                    <p:tgtEl>
                      <p:spTgt spid="43"/>
                    </p:tgtEl>
                  </p:cond>
                </p:stCondLst>
                <p:endSync evt="end" delay="0">
                  <p:rtn val="all"/>
                </p:endSync>
                <p:childTnLst>
                  <p:par>
                    <p:cTn id="113" fill="hold" nodeType="clickPar">
                      <p:stCondLst>
                        <p:cond delay="0"/>
                      </p:stCondLst>
                      <p:childTnLst>
                        <p:par>
                          <p:cTn id="114" fill="hold" nodeType="withGroup">
                            <p:stCondLst>
                              <p:cond delay="0"/>
                            </p:stCondLst>
                            <p:childTnLst>
                              <p:par>
                                <p:cTn id="115" presetID="1" presetClass="emph" presetSubtype="2" fill="hold" nodeType="clickEffect">
                                  <p:stCondLst>
                                    <p:cond delay="0"/>
                                  </p:stCondLst>
                                  <p:childTnLst>
                                    <p:animClr clrSpc="rgb" dir="cw">
                                      <p:cBhvr>
                                        <p:cTn id="116" dur="2000" fill="hold"/>
                                        <p:tgtEl>
                                          <p:spTgt spid="43"/>
                                        </p:tgtEl>
                                        <p:attrNameLst>
                                          <p:attrName>fillcolor</p:attrName>
                                        </p:attrNameLst>
                                      </p:cBhvr>
                                      <p:to>
                                        <a:schemeClr val="accent2"/>
                                      </p:to>
                                    </p:animClr>
                                    <p:set>
                                      <p:cBhvr>
                                        <p:cTn id="117" dur="2000" fill="hold"/>
                                        <p:tgtEl>
                                          <p:spTgt spid="43"/>
                                        </p:tgtEl>
                                        <p:attrNameLst>
                                          <p:attrName>fill.type</p:attrName>
                                        </p:attrNameLst>
                                      </p:cBhvr>
                                      <p:to>
                                        <p:strVal val="solid"/>
                                      </p:to>
                                    </p:set>
                                    <p:set>
                                      <p:cBhvr>
                                        <p:cTn id="118" dur="2000" fill="hold"/>
                                        <p:tgtEl>
                                          <p:spTgt spid="43"/>
                                        </p:tgtEl>
                                        <p:attrNameLst>
                                          <p:attrName>fill.on</p:attrName>
                                        </p:attrNameLst>
                                      </p:cBhvr>
                                      <p:to>
                                        <p:strVal val="true"/>
                                      </p:to>
                                    </p:set>
                                  </p:childTnLst>
                                  <p:subTnLst>
                                    <p:audio>
                                      <p:cMediaNode>
                                        <p:cTn display="0" masterRel="sameClick">
                                          <p:stCondLst>
                                            <p:cond evt="begin" delay="0">
                                              <p:tn val="115"/>
                                            </p:cond>
                                          </p:stCondLst>
                                          <p:endCondLst>
                                            <p:cond evt="onStopAudio" delay="0">
                                              <p:tgtEl>
                                                <p:sldTgt/>
                                              </p:tgtEl>
                                            </p:cond>
                                          </p:endCondLst>
                                        </p:cTn>
                                        <p:tgtEl>
                                          <p:sndTgt r:embed="rId6" name="tra loi sai - dung cuoc choi.wav"/>
                                        </p:tgtEl>
                                      </p:cMediaNode>
                                    </p:audio>
                                  </p:subTnLst>
                                </p:cTn>
                              </p:par>
                            </p:childTnLst>
                          </p:cTn>
                        </p:par>
                      </p:childTnLst>
                    </p:cTn>
                  </p:par>
                </p:childTnLst>
              </p:cTn>
              <p:nextCondLst>
                <p:cond evt="onClick" delay="0">
                  <p:tgtEl>
                    <p:spTgt spid="43"/>
                  </p:tgtEl>
                </p:cond>
              </p:nextCondLst>
            </p:seq>
            <p:seq concurrent="1" nextAc="seek">
              <p:cTn id="119" restart="whenNotActive" fill="hold" evtFilter="cancelBubble" nodeType="interactiveSeq">
                <p:stCondLst>
                  <p:cond evt="onClick" delay="0">
                    <p:tgtEl>
                      <p:spTgt spid="56"/>
                    </p:tgtEl>
                  </p:cond>
                </p:stCondLst>
                <p:endSync evt="end" delay="0">
                  <p:rtn val="all"/>
                </p:endSync>
                <p:childTnLst>
                  <p:par>
                    <p:cTn id="120" fill="hold" nodeType="clickPar">
                      <p:stCondLst>
                        <p:cond delay="0"/>
                      </p:stCondLst>
                      <p:childTnLst>
                        <p:par>
                          <p:cTn id="121" fill="hold" nodeType="withGroup">
                            <p:stCondLst>
                              <p:cond delay="0"/>
                            </p:stCondLst>
                            <p:childTnLst>
                              <p:par>
                                <p:cTn id="122" presetID="21" presetClass="emph" presetSubtype="0" fill="hold" grpId="1" nodeType="clickEffect">
                                  <p:stCondLst>
                                    <p:cond delay="0"/>
                                  </p:stCondLst>
                                  <p:childTnLst>
                                    <p:animClr clrSpc="rgb" dir="cw">
                                      <p:cBhvr override="childStyle">
                                        <p:cTn id="123" dur="500" fill="hold"/>
                                        <p:tgtEl>
                                          <p:spTgt spid="56"/>
                                        </p:tgtEl>
                                        <p:attrNameLst>
                                          <p:attrName>style.color</p:attrName>
                                        </p:attrNameLst>
                                      </p:cBhvr>
                                      <p:by>
                                        <p:hsl h="7200000" s="0" l="0"/>
                                      </p:by>
                                    </p:animClr>
                                    <p:animClr clrSpc="rgb" dir="cw">
                                      <p:cBhvr>
                                        <p:cTn id="124" dur="500" fill="hold"/>
                                        <p:tgtEl>
                                          <p:spTgt spid="56"/>
                                        </p:tgtEl>
                                        <p:attrNameLst>
                                          <p:attrName>fillcolor</p:attrName>
                                        </p:attrNameLst>
                                      </p:cBhvr>
                                      <p:by>
                                        <p:hsl h="7200000" s="0" l="0"/>
                                      </p:by>
                                    </p:animClr>
                                    <p:animClr clrSpc="rgb" dir="cw">
                                      <p:cBhvr>
                                        <p:cTn id="125" dur="500" fill="hold"/>
                                        <p:tgtEl>
                                          <p:spTgt spid="56"/>
                                        </p:tgtEl>
                                        <p:attrNameLst>
                                          <p:attrName>stroke.color</p:attrName>
                                        </p:attrNameLst>
                                      </p:cBhvr>
                                      <p:by>
                                        <p:hsl h="7200000" s="0" l="0"/>
                                      </p:by>
                                    </p:animClr>
                                    <p:set>
                                      <p:cBhvr>
                                        <p:cTn id="126" dur="500" fill="hold"/>
                                        <p:tgtEl>
                                          <p:spTgt spid="56"/>
                                        </p:tgtEl>
                                        <p:attrNameLst>
                                          <p:attrName>fill.type</p:attrName>
                                        </p:attrNameLst>
                                      </p:cBhvr>
                                      <p:to>
                                        <p:strVal val="solid"/>
                                      </p:to>
                                    </p:set>
                                  </p:childTnLst>
                                  <p:subTnLst>
                                    <p:audio>
                                      <p:cMediaNode>
                                        <p:cTn display="0" masterRel="sameClick">
                                          <p:stCondLst>
                                            <p:cond evt="begin" delay="0">
                                              <p:tn val="122"/>
                                            </p:cond>
                                          </p:stCondLst>
                                          <p:endCondLst>
                                            <p:cond evt="onStopAudio" delay="0">
                                              <p:tgtEl>
                                                <p:sldTgt/>
                                              </p:tgtEl>
                                            </p:cond>
                                          </p:endCondLst>
                                        </p:cTn>
                                        <p:tgtEl>
                                          <p:sndTgt r:embed="rId7" name="tra loi chinh xac.wav"/>
                                        </p:tgtEl>
                                      </p:cMediaNode>
                                    </p:audio>
                                  </p:subTnLst>
                                </p:cTn>
                              </p:par>
                            </p:childTnLst>
                          </p:cTn>
                        </p:par>
                      </p:childTnLst>
                    </p:cTn>
                  </p:par>
                </p:childTnLst>
              </p:cTn>
              <p:nextCondLst>
                <p:cond evt="onClick" delay="0">
                  <p:tgtEl>
                    <p:spTgt spid="56"/>
                  </p:tgtEl>
                </p:cond>
              </p:nextCondLst>
            </p:seq>
            <p:seq concurrent="1" nextAc="seek">
              <p:cTn id="127" restart="whenNotActive" fill="hold" evtFilter="cancelBubble" nodeType="interactiveSeq">
                <p:stCondLst>
                  <p:cond evt="onClick" delay="0">
                    <p:tgtEl>
                      <p:spTgt spid="55"/>
                    </p:tgtEl>
                  </p:cond>
                </p:stCondLst>
                <p:endSync evt="end" delay="0">
                  <p:rtn val="all"/>
                </p:endSync>
                <p:childTnLst>
                  <p:par>
                    <p:cTn id="128" fill="hold" nodeType="clickPar">
                      <p:stCondLst>
                        <p:cond delay="0"/>
                      </p:stCondLst>
                      <p:childTnLst>
                        <p:par>
                          <p:cTn id="129" fill="hold" nodeType="withGroup">
                            <p:stCondLst>
                              <p:cond delay="0"/>
                            </p:stCondLst>
                            <p:childTnLst>
                              <p:par>
                                <p:cTn id="130" presetID="1" presetClass="emph" presetSubtype="2" fill="hold" nodeType="clickEffect">
                                  <p:stCondLst>
                                    <p:cond delay="0"/>
                                  </p:stCondLst>
                                  <p:childTnLst>
                                    <p:animClr clrSpc="rgb" dir="cw">
                                      <p:cBhvr>
                                        <p:cTn id="131" dur="2000" fill="hold"/>
                                        <p:tgtEl>
                                          <p:spTgt spid="55"/>
                                        </p:tgtEl>
                                        <p:attrNameLst>
                                          <p:attrName>fillcolor</p:attrName>
                                        </p:attrNameLst>
                                      </p:cBhvr>
                                      <p:to>
                                        <a:schemeClr val="accent2"/>
                                      </p:to>
                                    </p:animClr>
                                    <p:set>
                                      <p:cBhvr>
                                        <p:cTn id="132" dur="2000" fill="hold"/>
                                        <p:tgtEl>
                                          <p:spTgt spid="55"/>
                                        </p:tgtEl>
                                        <p:attrNameLst>
                                          <p:attrName>fill.type</p:attrName>
                                        </p:attrNameLst>
                                      </p:cBhvr>
                                      <p:to>
                                        <p:strVal val="solid"/>
                                      </p:to>
                                    </p:set>
                                    <p:set>
                                      <p:cBhvr>
                                        <p:cTn id="133" dur="2000" fill="hold"/>
                                        <p:tgtEl>
                                          <p:spTgt spid="55"/>
                                        </p:tgtEl>
                                        <p:attrNameLst>
                                          <p:attrName>fill.on</p:attrName>
                                        </p:attrNameLst>
                                      </p:cBhvr>
                                      <p:to>
                                        <p:strVal val="true"/>
                                      </p:to>
                                    </p:set>
                                  </p:childTnLst>
                                  <p:subTnLst>
                                    <p:audio>
                                      <p:cMediaNode>
                                        <p:cTn display="0" masterRel="sameClick">
                                          <p:stCondLst>
                                            <p:cond evt="begin" delay="0">
                                              <p:tn val="130"/>
                                            </p:cond>
                                          </p:stCondLst>
                                          <p:endCondLst>
                                            <p:cond evt="onStopAudio" delay="0">
                                              <p:tgtEl>
                                                <p:sldTgt/>
                                              </p:tgtEl>
                                            </p:cond>
                                          </p:endCondLst>
                                        </p:cTn>
                                        <p:tgtEl>
                                          <p:sndTgt r:embed="rId6" name="tra loi sai - dung cuoc choi.wav"/>
                                        </p:tgtEl>
                                      </p:cMediaNode>
                                    </p:audio>
                                  </p:subTnLst>
                                </p:cTn>
                              </p:par>
                            </p:childTnLst>
                          </p:cTn>
                        </p:par>
                      </p:childTnLst>
                    </p:cTn>
                  </p:par>
                </p:childTnLst>
              </p:cTn>
              <p:nextCondLst>
                <p:cond evt="onClick" delay="0">
                  <p:tgtEl>
                    <p:spTgt spid="55"/>
                  </p:tgtEl>
                </p:cond>
              </p:nextCondLst>
            </p:seq>
            <p:seq concurrent="1" nextAc="seek">
              <p:cTn id="134" restart="whenNotActive" fill="hold" evtFilter="cancelBubble" nodeType="interactiveSeq">
                <p:stCondLst>
                  <p:cond evt="onClick" delay="0">
                    <p:tgtEl>
                      <p:spTgt spid="57"/>
                    </p:tgtEl>
                  </p:cond>
                </p:stCondLst>
                <p:endSync evt="end" delay="0">
                  <p:rtn val="all"/>
                </p:endSync>
                <p:childTnLst>
                  <p:par>
                    <p:cTn id="135" fill="hold" nodeType="clickPar">
                      <p:stCondLst>
                        <p:cond delay="0"/>
                      </p:stCondLst>
                      <p:childTnLst>
                        <p:par>
                          <p:cTn id="136" fill="hold" nodeType="withGroup">
                            <p:stCondLst>
                              <p:cond delay="0"/>
                            </p:stCondLst>
                            <p:childTnLst>
                              <p:par>
                                <p:cTn id="137" presetID="1" presetClass="emph" presetSubtype="2" fill="hold" nodeType="clickEffect">
                                  <p:stCondLst>
                                    <p:cond delay="0"/>
                                  </p:stCondLst>
                                  <p:childTnLst>
                                    <p:animClr clrSpc="rgb" dir="cw">
                                      <p:cBhvr>
                                        <p:cTn id="138" dur="2000" fill="hold"/>
                                        <p:tgtEl>
                                          <p:spTgt spid="57"/>
                                        </p:tgtEl>
                                        <p:attrNameLst>
                                          <p:attrName>fillcolor</p:attrName>
                                        </p:attrNameLst>
                                      </p:cBhvr>
                                      <p:to>
                                        <a:schemeClr val="accent2"/>
                                      </p:to>
                                    </p:animClr>
                                    <p:set>
                                      <p:cBhvr>
                                        <p:cTn id="139" dur="2000" fill="hold"/>
                                        <p:tgtEl>
                                          <p:spTgt spid="57"/>
                                        </p:tgtEl>
                                        <p:attrNameLst>
                                          <p:attrName>fill.type</p:attrName>
                                        </p:attrNameLst>
                                      </p:cBhvr>
                                      <p:to>
                                        <p:strVal val="solid"/>
                                      </p:to>
                                    </p:set>
                                    <p:set>
                                      <p:cBhvr>
                                        <p:cTn id="140" dur="2000" fill="hold"/>
                                        <p:tgtEl>
                                          <p:spTgt spid="57"/>
                                        </p:tgtEl>
                                        <p:attrNameLst>
                                          <p:attrName>fill.on</p:attrName>
                                        </p:attrNameLst>
                                      </p:cBhvr>
                                      <p:to>
                                        <p:strVal val="true"/>
                                      </p:to>
                                    </p:set>
                                  </p:childTnLst>
                                  <p:subTnLst>
                                    <p:audio>
                                      <p:cMediaNode>
                                        <p:cTn display="0" masterRel="sameClick">
                                          <p:stCondLst>
                                            <p:cond evt="begin" delay="0">
                                              <p:tn val="137"/>
                                            </p:cond>
                                          </p:stCondLst>
                                          <p:endCondLst>
                                            <p:cond evt="onStopAudio" delay="0">
                                              <p:tgtEl>
                                                <p:sldTgt/>
                                              </p:tgtEl>
                                            </p:cond>
                                          </p:endCondLst>
                                        </p:cTn>
                                        <p:tgtEl>
                                          <p:sndTgt r:embed="rId6" name="tra loi sai - dung cuoc choi.wav"/>
                                        </p:tgtEl>
                                      </p:cMediaNode>
                                    </p:audio>
                                  </p:subTnLst>
                                </p:cTn>
                              </p:par>
                            </p:childTnLst>
                          </p:cTn>
                        </p:par>
                      </p:childTnLst>
                    </p:cTn>
                  </p:par>
                </p:childTnLst>
              </p:cTn>
              <p:nextCondLst>
                <p:cond evt="onClick" delay="0">
                  <p:tgtEl>
                    <p:spTgt spid="57"/>
                  </p:tgtEl>
                </p:cond>
              </p:nextCondLst>
            </p:seq>
          </p:childTnLst>
        </p:cTn>
      </p:par>
    </p:tnLst>
    <p:bldLst>
      <p:bldP spid="4103" grpId="0" animBg="1"/>
      <p:bldP spid="43" grpId="0" animBg="1"/>
      <p:bldP spid="55" grpId="0" animBg="1"/>
      <p:bldP spid="56" grpId="0" animBg="1"/>
      <p:bldP spid="56" grpId="1" animBg="1"/>
      <p:bldP spid="57" grpId="0" animBg="1"/>
      <p:bldP spid="5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4103" name="Rounded Rectangle 4102">
            <a:extLst>
              <a:ext uri="{FF2B5EF4-FFF2-40B4-BE49-F238E27FC236}">
                <a16:creationId xmlns:a16="http://schemas.microsoft.com/office/drawing/2014/main" id="{914B12D9-47F0-E148-AF3A-47BA11F2149D}"/>
              </a:ext>
            </a:extLst>
          </p:cNvPr>
          <p:cNvSpPr/>
          <p:nvPr/>
        </p:nvSpPr>
        <p:spPr>
          <a:xfrm>
            <a:off x="1649413" y="1238452"/>
            <a:ext cx="1485900" cy="427038"/>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a:ln>
                  <a:noFill/>
                </a:ln>
                <a:solidFill>
                  <a:prstClr val="black"/>
                </a:solidFill>
                <a:effectLst/>
                <a:uLnTx/>
                <a:uFillTx/>
                <a:latin typeface="Calibri"/>
                <a:ea typeface="+mn-ea"/>
                <a:cs typeface="+mn-cs"/>
              </a:rPr>
              <a:t>$600</a:t>
            </a:r>
          </a:p>
        </p:txBody>
      </p:sp>
      <p:grpSp>
        <p:nvGrpSpPr>
          <p:cNvPr id="5133" name="Group 4110">
            <a:extLst>
              <a:ext uri="{FF2B5EF4-FFF2-40B4-BE49-F238E27FC236}">
                <a16:creationId xmlns:a16="http://schemas.microsoft.com/office/drawing/2014/main" id="{BA50323E-CCCF-4F46-8C48-30817388362E}"/>
              </a:ext>
            </a:extLst>
          </p:cNvPr>
          <p:cNvGrpSpPr>
            <a:grpSpLocks/>
          </p:cNvGrpSpPr>
          <p:nvPr/>
        </p:nvGrpSpPr>
        <p:grpSpPr bwMode="auto">
          <a:xfrm>
            <a:off x="7858126" y="381202"/>
            <a:ext cx="436563" cy="1524000"/>
            <a:chOff x="5985076" y="228600"/>
            <a:chExt cx="581892" cy="2590801"/>
          </a:xfrm>
        </p:grpSpPr>
        <p:sp>
          <p:nvSpPr>
            <p:cNvPr id="2" name="Rectangle 4105">
              <a:extLst>
                <a:ext uri="{FF2B5EF4-FFF2-40B4-BE49-F238E27FC236}">
                  <a16:creationId xmlns:a16="http://schemas.microsoft.com/office/drawing/2014/main" id="{DE083EE0-049B-2549-97F1-86540C2866BB}"/>
                </a:ext>
              </a:extLst>
            </p:cNvPr>
            <p:cNvSpPr/>
            <p:nvPr/>
          </p:nvSpPr>
          <p:spPr>
            <a:xfrm>
              <a:off x="6029512" y="746760"/>
              <a:ext cx="493020" cy="2072641"/>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3" name="Rectangle 4106">
              <a:extLst>
                <a:ext uri="{FF2B5EF4-FFF2-40B4-BE49-F238E27FC236}">
                  <a16:creationId xmlns:a16="http://schemas.microsoft.com/office/drawing/2014/main" id="{BEDFA0E5-795C-9549-8F5A-1D581AE3AD07}"/>
                </a:ext>
              </a:extLst>
            </p:cNvPr>
            <p:cNvSpPr/>
            <p:nvPr/>
          </p:nvSpPr>
          <p:spPr>
            <a:xfrm>
              <a:off x="5985076" y="2286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A</a:t>
              </a:r>
            </a:p>
          </p:txBody>
        </p:sp>
      </p:grpSp>
      <p:grpSp>
        <p:nvGrpSpPr>
          <p:cNvPr id="5134" name="Group 4109">
            <a:extLst>
              <a:ext uri="{FF2B5EF4-FFF2-40B4-BE49-F238E27FC236}">
                <a16:creationId xmlns:a16="http://schemas.microsoft.com/office/drawing/2014/main" id="{B4DD5116-9403-174C-A86E-FCF4BF097DB9}"/>
              </a:ext>
            </a:extLst>
          </p:cNvPr>
          <p:cNvGrpSpPr>
            <a:grpSpLocks/>
          </p:cNvGrpSpPr>
          <p:nvPr/>
        </p:nvGrpSpPr>
        <p:grpSpPr bwMode="auto">
          <a:xfrm>
            <a:off x="8248651" y="1065416"/>
            <a:ext cx="436563" cy="839787"/>
            <a:chOff x="6506093" y="2407920"/>
            <a:chExt cx="581892" cy="411480"/>
          </a:xfrm>
        </p:grpSpPr>
        <p:sp>
          <p:nvSpPr>
            <p:cNvPr id="89" name="Rectangle 88">
              <a:extLst>
                <a:ext uri="{FF2B5EF4-FFF2-40B4-BE49-F238E27FC236}">
                  <a16:creationId xmlns:a16="http://schemas.microsoft.com/office/drawing/2014/main" id="{8DA37743-9A6B-8048-8599-2F3991FA0444}"/>
                </a:ext>
              </a:extLst>
            </p:cNvPr>
            <p:cNvSpPr/>
            <p:nvPr/>
          </p:nvSpPr>
          <p:spPr>
            <a:xfrm>
              <a:off x="6550529" y="2581379"/>
              <a:ext cx="493020" cy="238021"/>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3" name="Rectangle 92">
              <a:extLst>
                <a:ext uri="{FF2B5EF4-FFF2-40B4-BE49-F238E27FC236}">
                  <a16:creationId xmlns:a16="http://schemas.microsoft.com/office/drawing/2014/main" id="{BB86D5F5-7D18-6F4A-B1A1-70575593F31C}"/>
                </a:ext>
              </a:extLst>
            </p:cNvPr>
            <p:cNvSpPr/>
            <p:nvPr/>
          </p:nvSpPr>
          <p:spPr>
            <a:xfrm>
              <a:off x="6506093" y="2407920"/>
              <a:ext cx="581892" cy="1066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B</a:t>
              </a:r>
            </a:p>
          </p:txBody>
        </p:sp>
      </p:grpSp>
      <p:grpSp>
        <p:nvGrpSpPr>
          <p:cNvPr id="5135" name="Group 4108">
            <a:extLst>
              <a:ext uri="{FF2B5EF4-FFF2-40B4-BE49-F238E27FC236}">
                <a16:creationId xmlns:a16="http://schemas.microsoft.com/office/drawing/2014/main" id="{C03993D5-DEFA-7844-8D18-A9D8BEA1B2CF}"/>
              </a:ext>
            </a:extLst>
          </p:cNvPr>
          <p:cNvGrpSpPr>
            <a:grpSpLocks/>
          </p:cNvGrpSpPr>
          <p:nvPr/>
        </p:nvGrpSpPr>
        <p:grpSpPr bwMode="auto">
          <a:xfrm>
            <a:off x="8643938" y="922540"/>
            <a:ext cx="436562" cy="990600"/>
            <a:chOff x="7032480" y="1524000"/>
            <a:chExt cx="581892" cy="1321148"/>
          </a:xfrm>
        </p:grpSpPr>
        <p:sp>
          <p:nvSpPr>
            <p:cNvPr id="90" name="Rectangle 89">
              <a:extLst>
                <a:ext uri="{FF2B5EF4-FFF2-40B4-BE49-F238E27FC236}">
                  <a16:creationId xmlns:a16="http://schemas.microsoft.com/office/drawing/2014/main" id="{084F08D8-55B0-FA46-AAD6-4E58267EE909}"/>
                </a:ext>
              </a:extLst>
            </p:cNvPr>
            <p:cNvSpPr/>
            <p:nvPr/>
          </p:nvSpPr>
          <p:spPr>
            <a:xfrm>
              <a:off x="7085379" y="1945327"/>
              <a:ext cx="493022" cy="899821"/>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4" name="Rectangle 93">
              <a:extLst>
                <a:ext uri="{FF2B5EF4-FFF2-40B4-BE49-F238E27FC236}">
                  <a16:creationId xmlns:a16="http://schemas.microsoft.com/office/drawing/2014/main" id="{D7323108-1C27-4A47-A5F6-7C693002D810}"/>
                </a:ext>
              </a:extLst>
            </p:cNvPr>
            <p:cNvSpPr/>
            <p:nvPr/>
          </p:nvSpPr>
          <p:spPr>
            <a:xfrm>
              <a:off x="7032480" y="1524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C</a:t>
              </a:r>
            </a:p>
          </p:txBody>
        </p:sp>
      </p:grpSp>
      <p:grpSp>
        <p:nvGrpSpPr>
          <p:cNvPr id="5136" name="Group 4107">
            <a:extLst>
              <a:ext uri="{FF2B5EF4-FFF2-40B4-BE49-F238E27FC236}">
                <a16:creationId xmlns:a16="http://schemas.microsoft.com/office/drawing/2014/main" id="{9C20024B-DAF5-B14E-AF9A-FBBBEF43CF4A}"/>
              </a:ext>
            </a:extLst>
          </p:cNvPr>
          <p:cNvGrpSpPr>
            <a:grpSpLocks/>
          </p:cNvGrpSpPr>
          <p:nvPr/>
        </p:nvGrpSpPr>
        <p:grpSpPr bwMode="auto">
          <a:xfrm>
            <a:off x="9080500" y="238328"/>
            <a:ext cx="439738" cy="1685925"/>
            <a:chOff x="7614978" y="1143000"/>
            <a:chExt cx="586914" cy="1716004"/>
          </a:xfrm>
        </p:grpSpPr>
        <p:sp>
          <p:nvSpPr>
            <p:cNvPr id="91" name="Rectangle 90">
              <a:extLst>
                <a:ext uri="{FF2B5EF4-FFF2-40B4-BE49-F238E27FC236}">
                  <a16:creationId xmlns:a16="http://schemas.microsoft.com/office/drawing/2014/main" id="{4419D269-E2FD-9942-A2CA-024267370C29}"/>
                </a:ext>
              </a:extLst>
            </p:cNvPr>
            <p:cNvSpPr/>
            <p:nvPr/>
          </p:nvSpPr>
          <p:spPr>
            <a:xfrm>
              <a:off x="7614978" y="1524334"/>
              <a:ext cx="493686" cy="1334670"/>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5" name="Rectangle 94">
              <a:extLst>
                <a:ext uri="{FF2B5EF4-FFF2-40B4-BE49-F238E27FC236}">
                  <a16:creationId xmlns:a16="http://schemas.microsoft.com/office/drawing/2014/main" id="{7C8404E4-C0EE-B84B-A40C-FD5357C32049}"/>
                </a:ext>
              </a:extLst>
            </p:cNvPr>
            <p:cNvSpPr/>
            <p:nvPr/>
          </p:nvSpPr>
          <p:spPr>
            <a:xfrm>
              <a:off x="7620000" y="1143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D</a:t>
              </a:r>
            </a:p>
          </p:txBody>
        </p:sp>
      </p:grpSp>
      <p:cxnSp>
        <p:nvCxnSpPr>
          <p:cNvPr id="4113" name="Straight Connector 4112">
            <a:extLst>
              <a:ext uri="{FF2B5EF4-FFF2-40B4-BE49-F238E27FC236}">
                <a16:creationId xmlns:a16="http://schemas.microsoft.com/office/drawing/2014/main" id="{88169F8C-48E0-F441-8261-AD44DCB500FB}"/>
              </a:ext>
            </a:extLst>
          </p:cNvPr>
          <p:cNvCxnSpPr/>
          <p:nvPr/>
        </p:nvCxnSpPr>
        <p:spPr>
          <a:xfrm>
            <a:off x="7891463" y="1914727"/>
            <a:ext cx="1681162" cy="12700"/>
          </a:xfrm>
          <a:prstGeom prst="line">
            <a:avLst/>
          </a:prstGeom>
        </p:spPr>
        <p:style>
          <a:lnRef idx="3">
            <a:schemeClr val="accent3"/>
          </a:lnRef>
          <a:fillRef idx="0">
            <a:schemeClr val="accent3"/>
          </a:fillRef>
          <a:effectRef idx="2">
            <a:schemeClr val="accent3"/>
          </a:effectRef>
          <a:fontRef idx="minor">
            <a:schemeClr val="tx1"/>
          </a:fontRef>
        </p:style>
      </p:cxnSp>
      <p:sp>
        <p:nvSpPr>
          <p:cNvPr id="43" name="Hexagon 42">
            <a:extLst>
              <a:ext uri="{FF2B5EF4-FFF2-40B4-BE49-F238E27FC236}">
                <a16:creationId xmlns:a16="http://schemas.microsoft.com/office/drawing/2014/main" id="{32E6C5F3-6FB6-034D-825A-AFACAB777A0C}"/>
              </a:ext>
            </a:extLst>
          </p:cNvPr>
          <p:cNvSpPr/>
          <p:nvPr/>
        </p:nvSpPr>
        <p:spPr bwMode="auto">
          <a:xfrm>
            <a:off x="6469459" y="4806303"/>
            <a:ext cx="5222081" cy="1365695"/>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Chủ tịch Hồ Chí Minh đọc “Tuyên ngôn Độc lập-khai sinh nước VNDCCH”.</a:t>
            </a:r>
          </a:p>
        </p:txBody>
      </p:sp>
      <p:sp>
        <p:nvSpPr>
          <p:cNvPr id="55" name="Hexagon 54">
            <a:extLst>
              <a:ext uri="{FF2B5EF4-FFF2-40B4-BE49-F238E27FC236}">
                <a16:creationId xmlns:a16="http://schemas.microsoft.com/office/drawing/2014/main" id="{5AC10BA4-4C37-D747-80B0-F5EB9008A3E1}"/>
              </a:ext>
            </a:extLst>
          </p:cNvPr>
          <p:cNvSpPr/>
          <p:nvPr/>
        </p:nvSpPr>
        <p:spPr bwMode="auto">
          <a:xfrm>
            <a:off x="530057" y="4972642"/>
            <a:ext cx="5635794" cy="1293811"/>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Ủy ban dân tộc giait phóng Việt Nam cải tổ thành Chính phủ lâm thời nước VNDCCH.</a:t>
            </a:r>
          </a:p>
        </p:txBody>
      </p:sp>
      <p:sp>
        <p:nvSpPr>
          <p:cNvPr id="56" name="Hexagon 55">
            <a:extLst>
              <a:ext uri="{FF2B5EF4-FFF2-40B4-BE49-F238E27FC236}">
                <a16:creationId xmlns:a16="http://schemas.microsoft.com/office/drawing/2014/main" id="{83DB384F-6BAC-4C42-AE93-81F0099F17FC}"/>
              </a:ext>
            </a:extLst>
          </p:cNvPr>
          <p:cNvSpPr/>
          <p:nvPr/>
        </p:nvSpPr>
        <p:spPr bwMode="auto">
          <a:xfrm>
            <a:off x="6165851" y="3201708"/>
            <a:ext cx="5768974" cy="1293811"/>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B.</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Hai địa phương cuối cùng trên cả nước (Đồng Nai Thượng, Hà Tiên) giành được </a:t>
            </a:r>
            <a:r>
              <a:rPr kumimoji="0" lang="vi-VN" sz="24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chính quyền</a:t>
            </a:r>
            <a:endPar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7" name="Hexagon 56">
            <a:extLst>
              <a:ext uri="{FF2B5EF4-FFF2-40B4-BE49-F238E27FC236}">
                <a16:creationId xmlns:a16="http://schemas.microsoft.com/office/drawing/2014/main" id="{A575A1C4-CE49-AC42-AC45-E811F4A96139}"/>
              </a:ext>
            </a:extLst>
          </p:cNvPr>
          <p:cNvSpPr/>
          <p:nvPr/>
        </p:nvSpPr>
        <p:spPr bwMode="auto">
          <a:xfrm>
            <a:off x="533400" y="3022398"/>
            <a:ext cx="5251451" cy="1293811"/>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Vua</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Bảo</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Đại</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tuyên</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bố</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thoái</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vị</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trao</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ấn</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tín</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cho</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chính</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quyền</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err="1">
                <a:ln>
                  <a:noFill/>
                </a:ln>
                <a:solidFill>
                  <a:prstClr val="white"/>
                </a:solidFill>
                <a:effectLst/>
                <a:uLnTx/>
                <a:uFillTx/>
                <a:latin typeface="Times New Roman" panose="02020603050405020304" pitchFamily="18" charset="0"/>
                <a:ea typeface="+mn-ea"/>
                <a:cs typeface="Times New Roman" panose="02020603050405020304" pitchFamily="18" charset="0"/>
              </a:rPr>
              <a:t>cách</a:t>
            </a:r>
            <a:r>
              <a:rPr kumimoji="0" lang="en-US" sz="24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 mạng</a:t>
            </a:r>
            <a:endPar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8" name="Hexagon 57">
            <a:extLst>
              <a:ext uri="{FF2B5EF4-FFF2-40B4-BE49-F238E27FC236}">
                <a16:creationId xmlns:a16="http://schemas.microsoft.com/office/drawing/2014/main" id="{AF8579E2-9912-8E47-9F0F-234FB2928893}"/>
              </a:ext>
            </a:extLst>
          </p:cNvPr>
          <p:cNvSpPr/>
          <p:nvPr/>
        </p:nvSpPr>
        <p:spPr bwMode="auto">
          <a:xfrm>
            <a:off x="1278731" y="1951038"/>
            <a:ext cx="10351293" cy="785812"/>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defTabSz="685800">
              <a:defRPr>
                <a:solidFill>
                  <a:schemeClr val="tx1"/>
                </a:solidFill>
                <a:latin typeface="Arial" panose="020B0604020202020204" pitchFamily="34" charset="0"/>
              </a:defRPr>
            </a:lvl1pPr>
            <a:lvl2pPr marL="742950" indent="-285750" defTabSz="685800">
              <a:defRPr>
                <a:solidFill>
                  <a:schemeClr val="tx1"/>
                </a:solidFill>
                <a:latin typeface="Arial" panose="020B0604020202020204" pitchFamily="34" charset="0"/>
              </a:defRPr>
            </a:lvl2pPr>
            <a:lvl3pPr marL="1143000" indent="-228600" defTabSz="685800">
              <a:defRPr>
                <a:solidFill>
                  <a:schemeClr val="tx1"/>
                </a:solidFill>
                <a:latin typeface="Arial" panose="020B0604020202020204" pitchFamily="34" charset="0"/>
              </a:defRPr>
            </a:lvl3pPr>
            <a:lvl4pPr marL="1600200" indent="-228600" defTabSz="685800">
              <a:defRPr>
                <a:solidFill>
                  <a:schemeClr val="tx1"/>
                </a:solidFill>
                <a:latin typeface="Arial" panose="020B0604020202020204" pitchFamily="34" charset="0"/>
              </a:defRPr>
            </a:lvl4pPr>
            <a:lvl5pPr marL="2057400" indent="-228600" defTabSz="685800">
              <a:defRPr>
                <a:solidFill>
                  <a:schemeClr val="tx1"/>
                </a:solidFill>
                <a:latin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vi-VN" alt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Câu 3: Sự kiện nào dưới đây đánh dấu Cách mạng tháng Tám 1945 đã thắng lợi hoàn toàn.   </a:t>
            </a:r>
          </a:p>
        </p:txBody>
      </p:sp>
      <p:pic>
        <p:nvPicPr>
          <p:cNvPr id="8226" name="Picture 7">
            <a:extLst>
              <a:ext uri="{FF2B5EF4-FFF2-40B4-BE49-F238E27FC236}">
                <a16:creationId xmlns:a16="http://schemas.microsoft.com/office/drawing/2014/main" id="{6FA42BDF-B805-1D47-8DCA-1FADF9BFB930}"/>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558925" y="-209347"/>
            <a:ext cx="1358900"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48">
            <a:extLst>
              <a:ext uri="{FF2B5EF4-FFF2-40B4-BE49-F238E27FC236}">
                <a16:creationId xmlns:a16="http://schemas.microsoft.com/office/drawing/2014/main" id="{D2940700-7E87-4941-8F49-F460017EC1F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02039" y="66878"/>
            <a:ext cx="1862137" cy="178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9">
            <a:extLst>
              <a:ext uri="{FF2B5EF4-FFF2-40B4-BE49-F238E27FC236}">
                <a16:creationId xmlns:a16="http://schemas.microsoft.com/office/drawing/2014/main" id="{1CA3A2FF-8770-4746-A158-B708ADC3D67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49925" y="57352"/>
            <a:ext cx="1862138" cy="179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F7451851-1D26-A000-0BB7-38FDC738E498}"/>
              </a:ext>
            </a:extLst>
          </p:cNvPr>
          <p:cNvPicPr>
            <a:picLocks noChangeAspect="1"/>
          </p:cNvPicPr>
          <p:nvPr/>
        </p:nvPicPr>
        <p:blipFill>
          <a:blip r:embed="rId12"/>
          <a:stretch>
            <a:fillRect/>
          </a:stretch>
        </p:blipFill>
        <p:spPr>
          <a:xfrm>
            <a:off x="1104110" y="7034217"/>
            <a:ext cx="9431329" cy="198137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8226"/>
                                        </p:tgtEl>
                                        <p:attrNameLst>
                                          <p:attrName>style.visibility</p:attrName>
                                        </p:attrNameLst>
                                      </p:cBhvr>
                                      <p:to>
                                        <p:strVal val="visible"/>
                                      </p:to>
                                    </p:set>
                                    <p:animEffect transition="in" filter="fade">
                                      <p:cBhvr>
                                        <p:cTn id="7" dur="2000"/>
                                        <p:tgtEl>
                                          <p:spTgt spid="8226"/>
                                        </p:tgtEl>
                                      </p:cBhvr>
                                    </p:animEffect>
                                    <p:anim calcmode="lin" valueType="num">
                                      <p:cBhvr>
                                        <p:cTn id="8" dur="2000" fill="hold"/>
                                        <p:tgtEl>
                                          <p:spTgt spid="8226"/>
                                        </p:tgtEl>
                                        <p:attrNameLst>
                                          <p:attrName>ppt_w</p:attrName>
                                        </p:attrNameLst>
                                      </p:cBhvr>
                                      <p:tavLst>
                                        <p:tav tm="0" fmla="#ppt_w*sin(2.5*pi*$)">
                                          <p:val>
                                            <p:fltVal val="0"/>
                                          </p:val>
                                        </p:tav>
                                        <p:tav tm="100000">
                                          <p:val>
                                            <p:fltVal val="1"/>
                                          </p:val>
                                        </p:tav>
                                      </p:tavLst>
                                    </p:anim>
                                    <p:anim calcmode="lin" valueType="num">
                                      <p:cBhvr>
                                        <p:cTn id="9" dur="2000" fill="hold"/>
                                        <p:tgtEl>
                                          <p:spTgt spid="8226"/>
                                        </p:tgtEl>
                                        <p:attrNameLst>
                                          <p:attrName>ppt_h</p:attrName>
                                        </p:attrNameLst>
                                      </p:cBhvr>
                                      <p:tavLst>
                                        <p:tav tm="0">
                                          <p:val>
                                            <p:strVal val="#ppt_h"/>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3" name="cau 3.wav"/>
                                        </p:tgtEl>
                                      </p:cMediaNode>
                                    </p:audio>
                                  </p:subTnLst>
                                </p:cTn>
                              </p:par>
                              <p:par>
                                <p:cTn id="10" presetID="53" presetClass="entr" presetSubtype="16" fill="hold" grpId="0" nodeType="withEffect">
                                  <p:stCondLst>
                                    <p:cond delay="0"/>
                                  </p:stCondLst>
                                  <p:childTnLst>
                                    <p:set>
                                      <p:cBhvr>
                                        <p:cTn id="11" dur="1" fill="hold">
                                          <p:stCondLst>
                                            <p:cond delay="0"/>
                                          </p:stCondLst>
                                        </p:cTn>
                                        <p:tgtEl>
                                          <p:spTgt spid="4103"/>
                                        </p:tgtEl>
                                        <p:attrNameLst>
                                          <p:attrName>style.visibility</p:attrName>
                                        </p:attrNameLst>
                                      </p:cBhvr>
                                      <p:to>
                                        <p:strVal val="visible"/>
                                      </p:to>
                                    </p:set>
                                    <p:anim calcmode="lin" valueType="num">
                                      <p:cBhvr>
                                        <p:cTn id="12" dur="500" fill="hold"/>
                                        <p:tgtEl>
                                          <p:spTgt spid="4103"/>
                                        </p:tgtEl>
                                        <p:attrNameLst>
                                          <p:attrName>ppt_w</p:attrName>
                                        </p:attrNameLst>
                                      </p:cBhvr>
                                      <p:tavLst>
                                        <p:tav tm="0">
                                          <p:val>
                                            <p:fltVal val="0"/>
                                          </p:val>
                                        </p:tav>
                                        <p:tav tm="100000">
                                          <p:val>
                                            <p:strVal val="#ppt_w"/>
                                          </p:val>
                                        </p:tav>
                                      </p:tavLst>
                                    </p:anim>
                                    <p:anim calcmode="lin" valueType="num">
                                      <p:cBhvr>
                                        <p:cTn id="13" dur="500" fill="hold"/>
                                        <p:tgtEl>
                                          <p:spTgt spid="4103"/>
                                        </p:tgtEl>
                                        <p:attrNameLst>
                                          <p:attrName>ppt_h</p:attrName>
                                        </p:attrNameLst>
                                      </p:cBhvr>
                                      <p:tavLst>
                                        <p:tav tm="0">
                                          <p:val>
                                            <p:fltVal val="0"/>
                                          </p:val>
                                        </p:tav>
                                        <p:tav tm="100000">
                                          <p:val>
                                            <p:strVal val="#ppt_h"/>
                                          </p:val>
                                        </p:tav>
                                      </p:tavLst>
                                    </p:anim>
                                    <p:animEffect transition="in" filter="fade">
                                      <p:cBhvr>
                                        <p:cTn id="14" dur="500"/>
                                        <p:tgtEl>
                                          <p:spTgt spid="4103"/>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58"/>
                                        </p:tgtEl>
                                        <p:attrNameLst>
                                          <p:attrName>style.visibility</p:attrName>
                                        </p:attrNameLst>
                                      </p:cBhvr>
                                      <p:to>
                                        <p:strVal val="visible"/>
                                      </p:to>
                                    </p:set>
                                    <p:anim calcmode="lin" valueType="num">
                                      <p:cBhvr>
                                        <p:cTn id="17" dur="500" fill="hold"/>
                                        <p:tgtEl>
                                          <p:spTgt spid="58"/>
                                        </p:tgtEl>
                                        <p:attrNameLst>
                                          <p:attrName>ppt_w</p:attrName>
                                        </p:attrNameLst>
                                      </p:cBhvr>
                                      <p:tavLst>
                                        <p:tav tm="0">
                                          <p:val>
                                            <p:fltVal val="0"/>
                                          </p:val>
                                        </p:tav>
                                        <p:tav tm="100000">
                                          <p:val>
                                            <p:strVal val="#ppt_w"/>
                                          </p:val>
                                        </p:tav>
                                      </p:tavLst>
                                    </p:anim>
                                    <p:anim calcmode="lin" valueType="num">
                                      <p:cBhvr>
                                        <p:cTn id="18" dur="500" fill="hold"/>
                                        <p:tgtEl>
                                          <p:spTgt spid="58"/>
                                        </p:tgtEl>
                                        <p:attrNameLst>
                                          <p:attrName>ppt_h</p:attrName>
                                        </p:attrNameLst>
                                      </p:cBhvr>
                                      <p:tavLst>
                                        <p:tav tm="0">
                                          <p:val>
                                            <p:fltVal val="0"/>
                                          </p:val>
                                        </p:tav>
                                        <p:tav tm="100000">
                                          <p:val>
                                            <p:strVal val="#ppt_h"/>
                                          </p:val>
                                        </p:tav>
                                      </p:tavLst>
                                    </p:anim>
                                    <p:animEffect transition="in" filter="fade">
                                      <p:cBhvr>
                                        <p:cTn id="19" dur="500"/>
                                        <p:tgtEl>
                                          <p:spTgt spid="58"/>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43"/>
                                        </p:tgtEl>
                                        <p:attrNameLst>
                                          <p:attrName>style.visibility</p:attrName>
                                        </p:attrNameLst>
                                      </p:cBhvr>
                                      <p:to>
                                        <p:strVal val="visible"/>
                                      </p:to>
                                    </p:set>
                                    <p:anim calcmode="lin" valueType="num">
                                      <p:cBhvr>
                                        <p:cTn id="22" dur="500" fill="hold"/>
                                        <p:tgtEl>
                                          <p:spTgt spid="43"/>
                                        </p:tgtEl>
                                        <p:attrNameLst>
                                          <p:attrName>ppt_w</p:attrName>
                                        </p:attrNameLst>
                                      </p:cBhvr>
                                      <p:tavLst>
                                        <p:tav tm="0">
                                          <p:val>
                                            <p:fltVal val="0"/>
                                          </p:val>
                                        </p:tav>
                                        <p:tav tm="100000">
                                          <p:val>
                                            <p:strVal val="#ppt_w"/>
                                          </p:val>
                                        </p:tav>
                                      </p:tavLst>
                                    </p:anim>
                                    <p:anim calcmode="lin" valueType="num">
                                      <p:cBhvr>
                                        <p:cTn id="23" dur="500" fill="hold"/>
                                        <p:tgtEl>
                                          <p:spTgt spid="43"/>
                                        </p:tgtEl>
                                        <p:attrNameLst>
                                          <p:attrName>ppt_h</p:attrName>
                                        </p:attrNameLst>
                                      </p:cBhvr>
                                      <p:tavLst>
                                        <p:tav tm="0">
                                          <p:val>
                                            <p:fltVal val="0"/>
                                          </p:val>
                                        </p:tav>
                                        <p:tav tm="100000">
                                          <p:val>
                                            <p:strVal val="#ppt_h"/>
                                          </p:val>
                                        </p:tav>
                                      </p:tavLst>
                                    </p:anim>
                                    <p:animEffect transition="in" filter="fade">
                                      <p:cBhvr>
                                        <p:cTn id="24" dur="500"/>
                                        <p:tgtEl>
                                          <p:spTgt spid="43"/>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55"/>
                                        </p:tgtEl>
                                        <p:attrNameLst>
                                          <p:attrName>style.visibility</p:attrName>
                                        </p:attrNameLst>
                                      </p:cBhvr>
                                      <p:to>
                                        <p:strVal val="visible"/>
                                      </p:to>
                                    </p:set>
                                    <p:anim calcmode="lin" valueType="num">
                                      <p:cBhvr>
                                        <p:cTn id="27" dur="500" fill="hold"/>
                                        <p:tgtEl>
                                          <p:spTgt spid="55"/>
                                        </p:tgtEl>
                                        <p:attrNameLst>
                                          <p:attrName>ppt_w</p:attrName>
                                        </p:attrNameLst>
                                      </p:cBhvr>
                                      <p:tavLst>
                                        <p:tav tm="0">
                                          <p:val>
                                            <p:fltVal val="0"/>
                                          </p:val>
                                        </p:tav>
                                        <p:tav tm="100000">
                                          <p:val>
                                            <p:strVal val="#ppt_w"/>
                                          </p:val>
                                        </p:tav>
                                      </p:tavLst>
                                    </p:anim>
                                    <p:anim calcmode="lin" valueType="num">
                                      <p:cBhvr>
                                        <p:cTn id="28" dur="500" fill="hold"/>
                                        <p:tgtEl>
                                          <p:spTgt spid="55"/>
                                        </p:tgtEl>
                                        <p:attrNameLst>
                                          <p:attrName>ppt_h</p:attrName>
                                        </p:attrNameLst>
                                      </p:cBhvr>
                                      <p:tavLst>
                                        <p:tav tm="0">
                                          <p:val>
                                            <p:fltVal val="0"/>
                                          </p:val>
                                        </p:tav>
                                        <p:tav tm="100000">
                                          <p:val>
                                            <p:strVal val="#ppt_h"/>
                                          </p:val>
                                        </p:tav>
                                      </p:tavLst>
                                    </p:anim>
                                    <p:animEffect transition="in" filter="fade">
                                      <p:cBhvr>
                                        <p:cTn id="29" dur="500"/>
                                        <p:tgtEl>
                                          <p:spTgt spid="55"/>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57"/>
                                        </p:tgtEl>
                                        <p:attrNameLst>
                                          <p:attrName>style.visibility</p:attrName>
                                        </p:attrNameLst>
                                      </p:cBhvr>
                                      <p:to>
                                        <p:strVal val="visible"/>
                                      </p:to>
                                    </p:set>
                                    <p:anim calcmode="lin" valueType="num">
                                      <p:cBhvr>
                                        <p:cTn id="32" dur="500" fill="hold"/>
                                        <p:tgtEl>
                                          <p:spTgt spid="57"/>
                                        </p:tgtEl>
                                        <p:attrNameLst>
                                          <p:attrName>ppt_w</p:attrName>
                                        </p:attrNameLst>
                                      </p:cBhvr>
                                      <p:tavLst>
                                        <p:tav tm="0">
                                          <p:val>
                                            <p:fltVal val="0"/>
                                          </p:val>
                                        </p:tav>
                                        <p:tav tm="100000">
                                          <p:val>
                                            <p:strVal val="#ppt_w"/>
                                          </p:val>
                                        </p:tav>
                                      </p:tavLst>
                                    </p:anim>
                                    <p:anim calcmode="lin" valueType="num">
                                      <p:cBhvr>
                                        <p:cTn id="33" dur="500" fill="hold"/>
                                        <p:tgtEl>
                                          <p:spTgt spid="57"/>
                                        </p:tgtEl>
                                        <p:attrNameLst>
                                          <p:attrName>ppt_h</p:attrName>
                                        </p:attrNameLst>
                                      </p:cBhvr>
                                      <p:tavLst>
                                        <p:tav tm="0">
                                          <p:val>
                                            <p:fltVal val="0"/>
                                          </p:val>
                                        </p:tav>
                                        <p:tav tm="100000">
                                          <p:val>
                                            <p:strVal val="#ppt_h"/>
                                          </p:val>
                                        </p:tav>
                                      </p:tavLst>
                                    </p:anim>
                                    <p:animEffect transition="in" filter="fade">
                                      <p:cBhvr>
                                        <p:cTn id="34" dur="500"/>
                                        <p:tgtEl>
                                          <p:spTgt spid="57"/>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56"/>
                                        </p:tgtEl>
                                        <p:attrNameLst>
                                          <p:attrName>style.visibility</p:attrName>
                                        </p:attrNameLst>
                                      </p:cBhvr>
                                      <p:to>
                                        <p:strVal val="visible"/>
                                      </p:to>
                                    </p:set>
                                    <p:anim calcmode="lin" valueType="num">
                                      <p:cBhvr>
                                        <p:cTn id="37" dur="500" fill="hold"/>
                                        <p:tgtEl>
                                          <p:spTgt spid="56"/>
                                        </p:tgtEl>
                                        <p:attrNameLst>
                                          <p:attrName>ppt_w</p:attrName>
                                        </p:attrNameLst>
                                      </p:cBhvr>
                                      <p:tavLst>
                                        <p:tav tm="0">
                                          <p:val>
                                            <p:fltVal val="0"/>
                                          </p:val>
                                        </p:tav>
                                        <p:tav tm="100000">
                                          <p:val>
                                            <p:strVal val="#ppt_w"/>
                                          </p:val>
                                        </p:tav>
                                      </p:tavLst>
                                    </p:anim>
                                    <p:anim calcmode="lin" valueType="num">
                                      <p:cBhvr>
                                        <p:cTn id="38" dur="500" fill="hold"/>
                                        <p:tgtEl>
                                          <p:spTgt spid="56"/>
                                        </p:tgtEl>
                                        <p:attrNameLst>
                                          <p:attrName>ppt_h</p:attrName>
                                        </p:attrNameLst>
                                      </p:cBhvr>
                                      <p:tavLst>
                                        <p:tav tm="0">
                                          <p:val>
                                            <p:fltVal val="0"/>
                                          </p:val>
                                        </p:tav>
                                        <p:tav tm="100000">
                                          <p:val>
                                            <p:strVal val="#ppt_h"/>
                                          </p:val>
                                        </p:tav>
                                      </p:tavLst>
                                    </p:anim>
                                    <p:animEffect transition="in" filter="fade">
                                      <p:cBhvr>
                                        <p:cTn id="39" dur="500"/>
                                        <p:tgtEl>
                                          <p:spTgt spid="56"/>
                                        </p:tgtEl>
                                      </p:cBhvr>
                                    </p:animEffect>
                                  </p:childTnLst>
                                </p:cTn>
                              </p:par>
                              <p:par>
                                <p:cTn id="40" presetID="10" presetClass="entr" presetSubtype="0" fill="hold" nodeType="withEffect">
                                  <p:stCondLst>
                                    <p:cond delay="0"/>
                                  </p:stCondLst>
                                  <p:childTnLst>
                                    <p:set>
                                      <p:cBhvr>
                                        <p:cTn id="41" dur="1" fill="hold">
                                          <p:stCondLst>
                                            <p:cond delay="0"/>
                                          </p:stCondLst>
                                        </p:cTn>
                                        <p:tgtEl>
                                          <p:spTgt spid="49"/>
                                        </p:tgtEl>
                                        <p:attrNameLst>
                                          <p:attrName>style.visibility</p:attrName>
                                        </p:attrNameLst>
                                      </p:cBhvr>
                                      <p:to>
                                        <p:strVal val="visible"/>
                                      </p:to>
                                    </p:set>
                                    <p:animEffect transition="in" filter="fade">
                                      <p:cBhvr>
                                        <p:cTn id="42" dur="500"/>
                                        <p:tgtEl>
                                          <p:spTgt spid="49"/>
                                        </p:tgtEl>
                                      </p:cBhvr>
                                    </p:animEffect>
                                  </p:childTnLst>
                                </p:cTn>
                              </p:par>
                              <p:par>
                                <p:cTn id="43" presetID="10" presetClass="entr" presetSubtype="0" fill="hold" nodeType="withEffect">
                                  <p:stCondLst>
                                    <p:cond delay="0"/>
                                  </p:stCondLst>
                                  <p:childTnLst>
                                    <p:set>
                                      <p:cBhvr>
                                        <p:cTn id="44" dur="1" fill="hold">
                                          <p:stCondLst>
                                            <p:cond delay="0"/>
                                          </p:stCondLst>
                                        </p:cTn>
                                        <p:tgtEl>
                                          <p:spTgt spid="50"/>
                                        </p:tgtEl>
                                        <p:attrNameLst>
                                          <p:attrName>style.visibility</p:attrName>
                                        </p:attrNameLst>
                                      </p:cBhvr>
                                      <p:to>
                                        <p:strVal val="visible"/>
                                      </p:to>
                                    </p:set>
                                    <p:animEffect transition="in" filter="fade">
                                      <p:cBhvr>
                                        <p:cTn id="45" dur="500"/>
                                        <p:tgtEl>
                                          <p:spTgt spid="50"/>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10" presetClass="exit" presetSubtype="0" fill="hold" nodeType="clickEffect">
                                  <p:stCondLst>
                                    <p:cond delay="0"/>
                                  </p:stCondLst>
                                  <p:childTnLst>
                                    <p:animEffect transition="out" filter="fade">
                                      <p:cBhvr>
                                        <p:cTn id="49" dur="500"/>
                                        <p:tgtEl>
                                          <p:spTgt spid="8226"/>
                                        </p:tgtEl>
                                      </p:cBhvr>
                                    </p:animEffect>
                                    <p:set>
                                      <p:cBhvr>
                                        <p:cTn id="50" dur="1" fill="hold">
                                          <p:stCondLst>
                                            <p:cond delay="499"/>
                                          </p:stCondLst>
                                        </p:cTn>
                                        <p:tgtEl>
                                          <p:spTgt spid="8226"/>
                                        </p:tgtEl>
                                        <p:attrNameLst>
                                          <p:attrName>style.visibility</p:attrName>
                                        </p:attrNameLst>
                                      </p:cBhvr>
                                      <p:to>
                                        <p:strVal val="hidden"/>
                                      </p:to>
                                    </p:set>
                                  </p:childTnLst>
                                </p:cTn>
                              </p:par>
                              <p:par>
                                <p:cTn id="51" presetID="10" presetClass="exit" presetSubtype="0" fill="hold" grpId="1" nodeType="withEffect">
                                  <p:stCondLst>
                                    <p:cond delay="0"/>
                                  </p:stCondLst>
                                  <p:childTnLst>
                                    <p:animEffect transition="out" filter="fade">
                                      <p:cBhvr>
                                        <p:cTn id="52" dur="500"/>
                                        <p:tgtEl>
                                          <p:spTgt spid="58"/>
                                        </p:tgtEl>
                                      </p:cBhvr>
                                    </p:animEffect>
                                    <p:set>
                                      <p:cBhvr>
                                        <p:cTn id="53" dur="1" fill="hold">
                                          <p:stCondLst>
                                            <p:cond delay="499"/>
                                          </p:stCondLst>
                                        </p:cTn>
                                        <p:tgtEl>
                                          <p:spTgt spid="58"/>
                                        </p:tgtEl>
                                        <p:attrNameLst>
                                          <p:attrName>style.visibility</p:attrName>
                                        </p:attrNameLst>
                                      </p:cBhvr>
                                      <p:to>
                                        <p:strVal val="hidden"/>
                                      </p:to>
                                    </p:set>
                                  </p:childTnLst>
                                </p:cTn>
                              </p:par>
                              <p:par>
                                <p:cTn id="54" presetID="10" presetClass="exit" presetSubtype="0" fill="hold" grpId="1" nodeType="withEffect">
                                  <p:stCondLst>
                                    <p:cond delay="0"/>
                                  </p:stCondLst>
                                  <p:childTnLst>
                                    <p:animEffect transition="out" filter="fade">
                                      <p:cBhvr>
                                        <p:cTn id="55" dur="500"/>
                                        <p:tgtEl>
                                          <p:spTgt spid="43"/>
                                        </p:tgtEl>
                                      </p:cBhvr>
                                    </p:animEffect>
                                    <p:set>
                                      <p:cBhvr>
                                        <p:cTn id="56" dur="1" fill="hold">
                                          <p:stCondLst>
                                            <p:cond delay="499"/>
                                          </p:stCondLst>
                                        </p:cTn>
                                        <p:tgtEl>
                                          <p:spTgt spid="43"/>
                                        </p:tgtEl>
                                        <p:attrNameLst>
                                          <p:attrName>style.visibility</p:attrName>
                                        </p:attrNameLst>
                                      </p:cBhvr>
                                      <p:to>
                                        <p:strVal val="hidden"/>
                                      </p:to>
                                    </p:set>
                                  </p:childTnLst>
                                </p:cTn>
                              </p:par>
                              <p:par>
                                <p:cTn id="57" presetID="10" presetClass="exit" presetSubtype="0" fill="hold" grpId="1" nodeType="withEffect">
                                  <p:stCondLst>
                                    <p:cond delay="0"/>
                                  </p:stCondLst>
                                  <p:childTnLst>
                                    <p:animEffect transition="out" filter="fade">
                                      <p:cBhvr>
                                        <p:cTn id="58" dur="500"/>
                                        <p:tgtEl>
                                          <p:spTgt spid="55"/>
                                        </p:tgtEl>
                                      </p:cBhvr>
                                    </p:animEffect>
                                    <p:set>
                                      <p:cBhvr>
                                        <p:cTn id="59" dur="1" fill="hold">
                                          <p:stCondLst>
                                            <p:cond delay="499"/>
                                          </p:stCondLst>
                                        </p:cTn>
                                        <p:tgtEl>
                                          <p:spTgt spid="55"/>
                                        </p:tgtEl>
                                        <p:attrNameLst>
                                          <p:attrName>style.visibility</p:attrName>
                                        </p:attrNameLst>
                                      </p:cBhvr>
                                      <p:to>
                                        <p:strVal val="hidden"/>
                                      </p:to>
                                    </p:set>
                                  </p:childTnLst>
                                </p:cTn>
                              </p:par>
                              <p:par>
                                <p:cTn id="60" presetID="10" presetClass="exit" presetSubtype="0" fill="hold" grpId="2" nodeType="withEffect">
                                  <p:stCondLst>
                                    <p:cond delay="0"/>
                                  </p:stCondLst>
                                  <p:childTnLst>
                                    <p:animEffect transition="out" filter="fade">
                                      <p:cBhvr>
                                        <p:cTn id="61" dur="500"/>
                                        <p:tgtEl>
                                          <p:spTgt spid="57"/>
                                        </p:tgtEl>
                                      </p:cBhvr>
                                    </p:animEffect>
                                    <p:set>
                                      <p:cBhvr>
                                        <p:cTn id="62" dur="1" fill="hold">
                                          <p:stCondLst>
                                            <p:cond delay="499"/>
                                          </p:stCondLst>
                                        </p:cTn>
                                        <p:tgtEl>
                                          <p:spTgt spid="57"/>
                                        </p:tgtEl>
                                        <p:attrNameLst>
                                          <p:attrName>style.visibility</p:attrName>
                                        </p:attrNameLst>
                                      </p:cBhvr>
                                      <p:to>
                                        <p:strVal val="hidden"/>
                                      </p:to>
                                    </p:set>
                                  </p:childTnLst>
                                </p:cTn>
                              </p:par>
                              <p:par>
                                <p:cTn id="63" presetID="10" presetClass="exit" presetSubtype="0" fill="hold" grpId="2" nodeType="withEffect">
                                  <p:stCondLst>
                                    <p:cond delay="0"/>
                                  </p:stCondLst>
                                  <p:childTnLst>
                                    <p:animEffect transition="out" filter="fade">
                                      <p:cBhvr>
                                        <p:cTn id="64" dur="500"/>
                                        <p:tgtEl>
                                          <p:spTgt spid="56"/>
                                        </p:tgtEl>
                                      </p:cBhvr>
                                    </p:animEffect>
                                    <p:set>
                                      <p:cBhvr>
                                        <p:cTn id="65" dur="1" fill="hold">
                                          <p:stCondLst>
                                            <p:cond delay="499"/>
                                          </p:stCondLst>
                                        </p:cTn>
                                        <p:tgtEl>
                                          <p:spTgt spid="56"/>
                                        </p:tgtEl>
                                        <p:attrNameLst>
                                          <p:attrName>style.visibility</p:attrName>
                                        </p:attrNameLst>
                                      </p:cBhvr>
                                      <p:to>
                                        <p:strVal val="hidden"/>
                                      </p:to>
                                    </p:set>
                                  </p:childTnLst>
                                </p:cTn>
                              </p:par>
                              <p:par>
                                <p:cTn id="66" presetID="10" presetClass="exit" presetSubtype="0" fill="hold" nodeType="withEffect">
                                  <p:stCondLst>
                                    <p:cond delay="0"/>
                                  </p:stCondLst>
                                  <p:childTnLst>
                                    <p:animEffect transition="out" filter="fade">
                                      <p:cBhvr>
                                        <p:cTn id="67" dur="500"/>
                                        <p:tgtEl>
                                          <p:spTgt spid="49"/>
                                        </p:tgtEl>
                                      </p:cBhvr>
                                    </p:animEffect>
                                    <p:set>
                                      <p:cBhvr>
                                        <p:cTn id="68" dur="1" fill="hold">
                                          <p:stCondLst>
                                            <p:cond delay="499"/>
                                          </p:stCondLst>
                                        </p:cTn>
                                        <p:tgtEl>
                                          <p:spTgt spid="49"/>
                                        </p:tgtEl>
                                        <p:attrNameLst>
                                          <p:attrName>style.visibility</p:attrName>
                                        </p:attrNameLst>
                                      </p:cBhvr>
                                      <p:to>
                                        <p:strVal val="hidden"/>
                                      </p:to>
                                    </p:set>
                                  </p:childTnLst>
                                </p:cTn>
                              </p:par>
                              <p:par>
                                <p:cTn id="69" presetID="10" presetClass="exit" presetSubtype="0" fill="hold" nodeType="withEffect">
                                  <p:stCondLst>
                                    <p:cond delay="0"/>
                                  </p:stCondLst>
                                  <p:childTnLst>
                                    <p:animEffect transition="out" filter="fade">
                                      <p:cBhvr>
                                        <p:cTn id="70" dur="500"/>
                                        <p:tgtEl>
                                          <p:spTgt spid="50"/>
                                        </p:tgtEl>
                                      </p:cBhvr>
                                    </p:animEffect>
                                    <p:set>
                                      <p:cBhvr>
                                        <p:cTn id="71" dur="1" fill="hold">
                                          <p:stCondLst>
                                            <p:cond delay="499"/>
                                          </p:stCondLst>
                                        </p:cTn>
                                        <p:tgtEl>
                                          <p:spTgt spid="5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2" restart="whenNotActive" fill="hold" evtFilter="cancelBubble" nodeType="interactiveSeq">
                <p:stCondLst>
                  <p:cond evt="onClick" delay="0">
                    <p:tgtEl>
                      <p:spTgt spid="50"/>
                    </p:tgtEl>
                  </p:cond>
                </p:stCondLst>
                <p:endSync evt="end" delay="0">
                  <p:rtn val="all"/>
                </p:endSync>
                <p:childTnLst>
                  <p:par>
                    <p:cTn id="73" fill="hold" nodeType="clickPar">
                      <p:stCondLst>
                        <p:cond delay="0"/>
                      </p:stCondLst>
                      <p:childTnLst>
                        <p:par>
                          <p:cTn id="74" fill="hold" nodeType="withGroup">
                            <p:stCondLst>
                              <p:cond delay="0"/>
                            </p:stCondLst>
                            <p:childTnLst>
                              <p:par>
                                <p:cTn id="75" presetID="22" presetClass="entr" presetSubtype="4" fill="hold" nodeType="clickEffect">
                                  <p:stCondLst>
                                    <p:cond delay="0"/>
                                  </p:stCondLst>
                                  <p:childTnLst>
                                    <p:set>
                                      <p:cBhvr>
                                        <p:cTn id="76" dur="1" fill="hold">
                                          <p:stCondLst>
                                            <p:cond delay="0"/>
                                          </p:stCondLst>
                                        </p:cTn>
                                        <p:tgtEl>
                                          <p:spTgt spid="5133"/>
                                        </p:tgtEl>
                                        <p:attrNameLst>
                                          <p:attrName>style.visibility</p:attrName>
                                        </p:attrNameLst>
                                      </p:cBhvr>
                                      <p:to>
                                        <p:strVal val="visible"/>
                                      </p:to>
                                    </p:set>
                                    <p:animEffect transition="in" filter="wipe(down)">
                                      <p:cBhvr>
                                        <p:cTn id="77" dur="500"/>
                                        <p:tgtEl>
                                          <p:spTgt spid="5133"/>
                                        </p:tgtEl>
                                      </p:cBhvr>
                                    </p:animEffect>
                                  </p:childTnLst>
                                  <p:subTnLst>
                                    <p:audio>
                                      <p:cMediaNode>
                                        <p:cTn display="0" masterRel="sameClick">
                                          <p:stCondLst>
                                            <p:cond evt="begin" delay="0">
                                              <p:tn val="75"/>
                                            </p:cond>
                                          </p:stCondLst>
                                          <p:endCondLst>
                                            <p:cond evt="onStopAudio" delay="0">
                                              <p:tgtEl>
                                                <p:sldTgt/>
                                              </p:tgtEl>
                                            </p:cond>
                                          </p:endCondLst>
                                        </p:cTn>
                                        <p:tgtEl>
                                          <p:sndTgt r:embed="rId4" name="hoi y kien khan gia.wav"/>
                                        </p:tgtEl>
                                      </p:cMediaNode>
                                    </p:audio>
                                  </p:subTnLst>
                                </p:cTn>
                              </p:par>
                              <p:par>
                                <p:cTn id="78" presetID="22" presetClass="entr" presetSubtype="4" fill="hold" nodeType="withEffect">
                                  <p:stCondLst>
                                    <p:cond delay="0"/>
                                  </p:stCondLst>
                                  <p:childTnLst>
                                    <p:set>
                                      <p:cBhvr>
                                        <p:cTn id="79" dur="1" fill="hold">
                                          <p:stCondLst>
                                            <p:cond delay="0"/>
                                          </p:stCondLst>
                                        </p:cTn>
                                        <p:tgtEl>
                                          <p:spTgt spid="5134"/>
                                        </p:tgtEl>
                                        <p:attrNameLst>
                                          <p:attrName>style.visibility</p:attrName>
                                        </p:attrNameLst>
                                      </p:cBhvr>
                                      <p:to>
                                        <p:strVal val="visible"/>
                                      </p:to>
                                    </p:set>
                                    <p:animEffect transition="in" filter="wipe(down)">
                                      <p:cBhvr>
                                        <p:cTn id="80" dur="500"/>
                                        <p:tgtEl>
                                          <p:spTgt spid="5134"/>
                                        </p:tgtEl>
                                      </p:cBhvr>
                                    </p:animEffect>
                                  </p:childTnLst>
                                  <p:subTnLst>
                                    <p:audio>
                                      <p:cMediaNode>
                                        <p:cTn display="0" masterRel="sameClick">
                                          <p:stCondLst>
                                            <p:cond evt="begin" delay="0">
                                              <p:tn val="78"/>
                                            </p:cond>
                                          </p:stCondLst>
                                          <p:endCondLst>
                                            <p:cond evt="onStopAudio" delay="0">
                                              <p:tgtEl>
                                                <p:sldTgt/>
                                              </p:tgtEl>
                                            </p:cond>
                                          </p:endCondLst>
                                        </p:cTn>
                                        <p:tgtEl>
                                          <p:sndTgt r:embed="rId4" name="hoi y kien khan gia.wav"/>
                                        </p:tgtEl>
                                      </p:cMediaNode>
                                    </p:audio>
                                  </p:subTnLst>
                                </p:cTn>
                              </p:par>
                              <p:par>
                                <p:cTn id="81" presetID="22" presetClass="entr" presetSubtype="4" fill="hold" nodeType="withEffect">
                                  <p:stCondLst>
                                    <p:cond delay="0"/>
                                  </p:stCondLst>
                                  <p:childTnLst>
                                    <p:set>
                                      <p:cBhvr>
                                        <p:cTn id="82" dur="1" fill="hold">
                                          <p:stCondLst>
                                            <p:cond delay="0"/>
                                          </p:stCondLst>
                                        </p:cTn>
                                        <p:tgtEl>
                                          <p:spTgt spid="5135"/>
                                        </p:tgtEl>
                                        <p:attrNameLst>
                                          <p:attrName>style.visibility</p:attrName>
                                        </p:attrNameLst>
                                      </p:cBhvr>
                                      <p:to>
                                        <p:strVal val="visible"/>
                                      </p:to>
                                    </p:set>
                                    <p:animEffect transition="in" filter="wipe(down)">
                                      <p:cBhvr>
                                        <p:cTn id="83" dur="500"/>
                                        <p:tgtEl>
                                          <p:spTgt spid="5135"/>
                                        </p:tgtEl>
                                      </p:cBhvr>
                                    </p:animEffect>
                                  </p:childTnLst>
                                  <p:subTnLst>
                                    <p:audio>
                                      <p:cMediaNode>
                                        <p:cTn display="0" masterRel="sameClick">
                                          <p:stCondLst>
                                            <p:cond evt="begin" delay="0">
                                              <p:tn val="81"/>
                                            </p:cond>
                                          </p:stCondLst>
                                          <p:endCondLst>
                                            <p:cond evt="onStopAudio" delay="0">
                                              <p:tgtEl>
                                                <p:sldTgt/>
                                              </p:tgtEl>
                                            </p:cond>
                                          </p:endCondLst>
                                        </p:cTn>
                                        <p:tgtEl>
                                          <p:sndTgt r:embed="rId4" name="hoi y kien khan gia.wav"/>
                                        </p:tgtEl>
                                      </p:cMediaNode>
                                    </p:audio>
                                  </p:subTnLst>
                                </p:cTn>
                              </p:par>
                              <p:par>
                                <p:cTn id="84" presetID="22" presetClass="entr" presetSubtype="4" fill="hold" nodeType="withEffect">
                                  <p:stCondLst>
                                    <p:cond delay="0"/>
                                  </p:stCondLst>
                                  <p:childTnLst>
                                    <p:set>
                                      <p:cBhvr>
                                        <p:cTn id="85" dur="1" fill="hold">
                                          <p:stCondLst>
                                            <p:cond delay="0"/>
                                          </p:stCondLst>
                                        </p:cTn>
                                        <p:tgtEl>
                                          <p:spTgt spid="5136"/>
                                        </p:tgtEl>
                                        <p:attrNameLst>
                                          <p:attrName>style.visibility</p:attrName>
                                        </p:attrNameLst>
                                      </p:cBhvr>
                                      <p:to>
                                        <p:strVal val="visible"/>
                                      </p:to>
                                    </p:set>
                                    <p:animEffect transition="in" filter="wipe(down)">
                                      <p:cBhvr>
                                        <p:cTn id="86" dur="500"/>
                                        <p:tgtEl>
                                          <p:spTgt spid="5136"/>
                                        </p:tgtEl>
                                      </p:cBhvr>
                                    </p:animEffect>
                                  </p:childTnLst>
                                  <p:subTnLst>
                                    <p:audio>
                                      <p:cMediaNode>
                                        <p:cTn display="0" masterRel="sameClick">
                                          <p:stCondLst>
                                            <p:cond evt="begin" delay="0">
                                              <p:tn val="84"/>
                                            </p:cond>
                                          </p:stCondLst>
                                          <p:endCondLst>
                                            <p:cond evt="onStopAudio" delay="0">
                                              <p:tgtEl>
                                                <p:sldTgt/>
                                              </p:tgtEl>
                                            </p:cond>
                                          </p:endCondLst>
                                        </p:cTn>
                                        <p:tgtEl>
                                          <p:sndTgt r:embed="rId4" name="hoi y kien khan gia.wav"/>
                                        </p:tgtEl>
                                      </p:cMediaNode>
                                    </p:audio>
                                  </p:subTnLst>
                                </p:cTn>
                              </p:par>
                              <p:par>
                                <p:cTn id="87" presetID="22" presetClass="entr" presetSubtype="4" fill="hold" nodeType="withEffect">
                                  <p:stCondLst>
                                    <p:cond delay="0"/>
                                  </p:stCondLst>
                                  <p:childTnLst>
                                    <p:set>
                                      <p:cBhvr>
                                        <p:cTn id="88" dur="1" fill="hold">
                                          <p:stCondLst>
                                            <p:cond delay="0"/>
                                          </p:stCondLst>
                                        </p:cTn>
                                        <p:tgtEl>
                                          <p:spTgt spid="4113"/>
                                        </p:tgtEl>
                                        <p:attrNameLst>
                                          <p:attrName>style.visibility</p:attrName>
                                        </p:attrNameLst>
                                      </p:cBhvr>
                                      <p:to>
                                        <p:strVal val="visible"/>
                                      </p:to>
                                    </p:set>
                                    <p:animEffect transition="in" filter="wipe(down)">
                                      <p:cBhvr>
                                        <p:cTn id="89" dur="500"/>
                                        <p:tgtEl>
                                          <p:spTgt spid="4113"/>
                                        </p:tgtEl>
                                      </p:cBhvr>
                                    </p:animEffect>
                                  </p:childTnLst>
                                  <p:subTnLst>
                                    <p:audio>
                                      <p:cMediaNode>
                                        <p:cTn display="0" masterRel="sameClick">
                                          <p:stCondLst>
                                            <p:cond evt="begin" delay="0">
                                              <p:tn val="87"/>
                                            </p:cond>
                                          </p:stCondLst>
                                          <p:endCondLst>
                                            <p:cond evt="onStopAudio" delay="0">
                                              <p:tgtEl>
                                                <p:sldTgt/>
                                              </p:tgtEl>
                                            </p:cond>
                                          </p:endCondLst>
                                        </p:cTn>
                                        <p:tgtEl>
                                          <p:sndTgt r:embed="rId4" name="hoi y kien khan gia.wav"/>
                                        </p:tgtEl>
                                      </p:cMediaNode>
                                    </p:audio>
                                  </p:subTnLst>
                                </p:cTn>
                              </p:par>
                            </p:childTnLst>
                          </p:cTn>
                        </p:par>
                        <p:par>
                          <p:cTn id="90" fill="hold" nodeType="afterGroup">
                            <p:stCondLst>
                              <p:cond delay="500"/>
                            </p:stCondLst>
                            <p:childTnLst>
                              <p:par>
                                <p:cTn id="91" presetID="10" presetClass="exit" presetSubtype="0" fill="hold" nodeType="afterEffect">
                                  <p:stCondLst>
                                    <p:cond delay="0"/>
                                  </p:stCondLst>
                                  <p:childTnLst>
                                    <p:animEffect transition="out" filter="fade">
                                      <p:cBhvr>
                                        <p:cTn id="92" dur="500"/>
                                        <p:tgtEl>
                                          <p:spTgt spid="5133"/>
                                        </p:tgtEl>
                                      </p:cBhvr>
                                    </p:animEffect>
                                    <p:set>
                                      <p:cBhvr>
                                        <p:cTn id="93" dur="1" fill="hold">
                                          <p:stCondLst>
                                            <p:cond delay="499"/>
                                          </p:stCondLst>
                                        </p:cTn>
                                        <p:tgtEl>
                                          <p:spTgt spid="5133"/>
                                        </p:tgtEl>
                                        <p:attrNameLst>
                                          <p:attrName>style.visibility</p:attrName>
                                        </p:attrNameLst>
                                      </p:cBhvr>
                                      <p:to>
                                        <p:strVal val="hidden"/>
                                      </p:to>
                                    </p:set>
                                  </p:childTnLst>
                                </p:cTn>
                              </p:par>
                              <p:par>
                                <p:cTn id="94" presetID="10" presetClass="exit" presetSubtype="0" fill="hold" nodeType="withEffect">
                                  <p:stCondLst>
                                    <p:cond delay="0"/>
                                  </p:stCondLst>
                                  <p:childTnLst>
                                    <p:animEffect transition="out" filter="fade">
                                      <p:cBhvr>
                                        <p:cTn id="95" dur="500"/>
                                        <p:tgtEl>
                                          <p:spTgt spid="5134"/>
                                        </p:tgtEl>
                                      </p:cBhvr>
                                    </p:animEffect>
                                    <p:set>
                                      <p:cBhvr>
                                        <p:cTn id="96" dur="1" fill="hold">
                                          <p:stCondLst>
                                            <p:cond delay="499"/>
                                          </p:stCondLst>
                                        </p:cTn>
                                        <p:tgtEl>
                                          <p:spTgt spid="5134"/>
                                        </p:tgtEl>
                                        <p:attrNameLst>
                                          <p:attrName>style.visibility</p:attrName>
                                        </p:attrNameLst>
                                      </p:cBhvr>
                                      <p:to>
                                        <p:strVal val="hidden"/>
                                      </p:to>
                                    </p:set>
                                  </p:childTnLst>
                                </p:cTn>
                              </p:par>
                              <p:par>
                                <p:cTn id="97" presetID="10" presetClass="exit" presetSubtype="0" fill="hold" nodeType="withEffect">
                                  <p:stCondLst>
                                    <p:cond delay="0"/>
                                  </p:stCondLst>
                                  <p:childTnLst>
                                    <p:animEffect transition="out" filter="fade">
                                      <p:cBhvr>
                                        <p:cTn id="98" dur="500"/>
                                        <p:tgtEl>
                                          <p:spTgt spid="5135"/>
                                        </p:tgtEl>
                                      </p:cBhvr>
                                    </p:animEffect>
                                    <p:set>
                                      <p:cBhvr>
                                        <p:cTn id="99" dur="1" fill="hold">
                                          <p:stCondLst>
                                            <p:cond delay="499"/>
                                          </p:stCondLst>
                                        </p:cTn>
                                        <p:tgtEl>
                                          <p:spTgt spid="5135"/>
                                        </p:tgtEl>
                                        <p:attrNameLst>
                                          <p:attrName>style.visibility</p:attrName>
                                        </p:attrNameLst>
                                      </p:cBhvr>
                                      <p:to>
                                        <p:strVal val="hidden"/>
                                      </p:to>
                                    </p:set>
                                  </p:childTnLst>
                                </p:cTn>
                              </p:par>
                              <p:par>
                                <p:cTn id="100" presetID="10" presetClass="exit" presetSubtype="0" fill="hold" nodeType="withEffect">
                                  <p:stCondLst>
                                    <p:cond delay="0"/>
                                  </p:stCondLst>
                                  <p:childTnLst>
                                    <p:animEffect transition="out" filter="fade">
                                      <p:cBhvr>
                                        <p:cTn id="101" dur="500"/>
                                        <p:tgtEl>
                                          <p:spTgt spid="5136"/>
                                        </p:tgtEl>
                                      </p:cBhvr>
                                    </p:animEffect>
                                    <p:set>
                                      <p:cBhvr>
                                        <p:cTn id="102" dur="1" fill="hold">
                                          <p:stCondLst>
                                            <p:cond delay="499"/>
                                          </p:stCondLst>
                                        </p:cTn>
                                        <p:tgtEl>
                                          <p:spTgt spid="5136"/>
                                        </p:tgtEl>
                                        <p:attrNameLst>
                                          <p:attrName>style.visibility</p:attrName>
                                        </p:attrNameLst>
                                      </p:cBhvr>
                                      <p:to>
                                        <p:strVal val="hidden"/>
                                      </p:to>
                                    </p:set>
                                  </p:childTnLst>
                                </p:cTn>
                              </p:par>
                              <p:par>
                                <p:cTn id="103" presetID="10" presetClass="exit" presetSubtype="0" fill="hold" nodeType="withEffect">
                                  <p:stCondLst>
                                    <p:cond delay="0"/>
                                  </p:stCondLst>
                                  <p:childTnLst>
                                    <p:animEffect transition="out" filter="fade">
                                      <p:cBhvr>
                                        <p:cTn id="104" dur="500"/>
                                        <p:tgtEl>
                                          <p:spTgt spid="4113"/>
                                        </p:tgtEl>
                                      </p:cBhvr>
                                    </p:animEffect>
                                    <p:set>
                                      <p:cBhvr>
                                        <p:cTn id="105" dur="1" fill="hold">
                                          <p:stCondLst>
                                            <p:cond delay="499"/>
                                          </p:stCondLst>
                                        </p:cTn>
                                        <p:tgtEl>
                                          <p:spTgt spid="4113"/>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106" restart="whenNotActive" fill="hold" evtFilter="cancelBubble" nodeType="interactiveSeq">
                <p:stCondLst>
                  <p:cond evt="onClick" delay="0">
                    <p:tgtEl>
                      <p:spTgt spid="49"/>
                    </p:tgtEl>
                  </p:cond>
                </p:stCondLst>
                <p:endSync evt="end" delay="0">
                  <p:rtn val="all"/>
                </p:endSync>
                <p:childTnLst>
                  <p:par>
                    <p:cTn id="107" fill="hold" nodeType="clickPar">
                      <p:stCondLst>
                        <p:cond delay="0"/>
                      </p:stCondLst>
                      <p:childTnLst>
                        <p:par>
                          <p:cTn id="108" fill="hold" nodeType="withGroup">
                            <p:stCondLst>
                              <p:cond delay="0"/>
                            </p:stCondLst>
                            <p:childTnLst>
                              <p:par>
                                <p:cTn id="109" presetID="10" presetClass="exit" presetSubtype="0" fill="hold" grpId="1" nodeType="clickEffect">
                                  <p:stCondLst>
                                    <p:cond delay="0"/>
                                  </p:stCondLst>
                                  <p:childTnLst>
                                    <p:animEffect transition="out" filter="fade">
                                      <p:cBhvr>
                                        <p:cTn id="110" dur="5000"/>
                                        <p:tgtEl>
                                          <p:spTgt spid="57"/>
                                        </p:tgtEl>
                                      </p:cBhvr>
                                    </p:animEffect>
                                    <p:set>
                                      <p:cBhvr>
                                        <p:cTn id="111" dur="1" fill="hold">
                                          <p:stCondLst>
                                            <p:cond delay="4999"/>
                                          </p:stCondLst>
                                        </p:cTn>
                                        <p:tgtEl>
                                          <p:spTgt spid="57"/>
                                        </p:tgtEl>
                                        <p:attrNameLst>
                                          <p:attrName>style.visibility</p:attrName>
                                        </p:attrNameLst>
                                      </p:cBhvr>
                                      <p:to>
                                        <p:strVal val="hidden"/>
                                      </p:to>
                                    </p:set>
                                  </p:childTnLst>
                                  <p:subTnLst>
                                    <p:audio>
                                      <p:cMediaNode>
                                        <p:cTn display="0" masterRel="sameClick">
                                          <p:stCondLst>
                                            <p:cond evt="begin" delay="0">
                                              <p:tn val="109"/>
                                            </p:cond>
                                          </p:stCondLst>
                                          <p:endCondLst>
                                            <p:cond evt="onStopAudio" delay="0">
                                              <p:tgtEl>
                                                <p:sldTgt/>
                                              </p:tgtEl>
                                            </p:cond>
                                          </p:endCondLst>
                                        </p:cTn>
                                        <p:tgtEl>
                                          <p:sndTgt r:embed="rId5" name="bo  2 phuong an sai.wav"/>
                                        </p:tgtEl>
                                      </p:cMediaNode>
                                    </p:audio>
                                  </p:subTnLst>
                                </p:cTn>
                              </p:par>
                              <p:par>
                                <p:cTn id="112" presetID="10" presetClass="exit" presetSubtype="0" fill="hold" grpId="1" nodeType="withEffect">
                                  <p:stCondLst>
                                    <p:cond delay="0"/>
                                  </p:stCondLst>
                                  <p:childTnLst>
                                    <p:animEffect transition="out" filter="fade">
                                      <p:cBhvr>
                                        <p:cTn id="113" dur="5000"/>
                                        <p:tgtEl>
                                          <p:spTgt spid="56"/>
                                        </p:tgtEl>
                                      </p:cBhvr>
                                    </p:animEffect>
                                    <p:set>
                                      <p:cBhvr>
                                        <p:cTn id="114" dur="1" fill="hold">
                                          <p:stCondLst>
                                            <p:cond delay="4999"/>
                                          </p:stCondLst>
                                        </p:cTn>
                                        <p:tgtEl>
                                          <p:spTgt spid="56"/>
                                        </p:tgtEl>
                                        <p:attrNameLst>
                                          <p:attrName>style.visibility</p:attrName>
                                        </p:attrNameLst>
                                      </p:cBhvr>
                                      <p:to>
                                        <p:strVal val="hidden"/>
                                      </p:to>
                                    </p:set>
                                  </p:childTnLst>
                                  <p:subTnLst>
                                    <p:audio>
                                      <p:cMediaNode>
                                        <p:cTn display="0" masterRel="sameClick">
                                          <p:stCondLst>
                                            <p:cond evt="begin" delay="0">
                                              <p:tn val="112"/>
                                            </p:cond>
                                          </p:stCondLst>
                                          <p:endCondLst>
                                            <p:cond evt="onStopAudio" delay="0">
                                              <p:tgtEl>
                                                <p:sldTgt/>
                                              </p:tgtEl>
                                            </p:cond>
                                          </p:endCondLst>
                                        </p:cTn>
                                        <p:tgtEl>
                                          <p:sndTgt r:embed="rId5" name="bo  2 phuong an sai.wav"/>
                                        </p:tgtEl>
                                      </p:cMediaNode>
                                    </p:audio>
                                  </p:subTnLst>
                                </p:cTn>
                              </p:par>
                            </p:childTnLst>
                          </p:cTn>
                        </p:par>
                      </p:childTnLst>
                    </p:cTn>
                  </p:par>
                </p:childTnLst>
              </p:cTn>
              <p:nextCondLst>
                <p:cond evt="onClick" delay="0">
                  <p:tgtEl>
                    <p:spTgt spid="49"/>
                  </p:tgtEl>
                </p:cond>
              </p:nextCondLst>
            </p:seq>
            <p:seq concurrent="1" nextAc="seek">
              <p:cTn id="115" restart="whenNotActive" fill="hold" evtFilter="cancelBubble" nodeType="interactiveSeq">
                <p:stCondLst>
                  <p:cond evt="onClick" delay="0">
                    <p:tgtEl>
                      <p:spTgt spid="56"/>
                    </p:tgtEl>
                  </p:cond>
                </p:stCondLst>
                <p:endSync evt="end" delay="0">
                  <p:rtn val="all"/>
                </p:endSync>
                <p:childTnLst>
                  <p:par>
                    <p:cTn id="116" fill="hold" nodeType="clickPar">
                      <p:stCondLst>
                        <p:cond delay="0"/>
                      </p:stCondLst>
                      <p:childTnLst>
                        <p:par>
                          <p:cTn id="117" fill="hold" nodeType="withGroup">
                            <p:stCondLst>
                              <p:cond delay="0"/>
                            </p:stCondLst>
                            <p:childTnLst>
                              <p:par>
                                <p:cTn id="118" presetID="1" presetClass="emph" presetSubtype="2" fill="hold" nodeType="clickEffect">
                                  <p:stCondLst>
                                    <p:cond delay="0"/>
                                  </p:stCondLst>
                                  <p:childTnLst>
                                    <p:animClr clrSpc="rgb" dir="cw">
                                      <p:cBhvr>
                                        <p:cTn id="119" dur="2000" fill="hold"/>
                                        <p:tgtEl>
                                          <p:spTgt spid="56"/>
                                        </p:tgtEl>
                                        <p:attrNameLst>
                                          <p:attrName>fillcolor</p:attrName>
                                        </p:attrNameLst>
                                      </p:cBhvr>
                                      <p:to>
                                        <a:schemeClr val="accent2"/>
                                      </p:to>
                                    </p:animClr>
                                    <p:set>
                                      <p:cBhvr>
                                        <p:cTn id="120" dur="2000" fill="hold"/>
                                        <p:tgtEl>
                                          <p:spTgt spid="56"/>
                                        </p:tgtEl>
                                        <p:attrNameLst>
                                          <p:attrName>fill.type</p:attrName>
                                        </p:attrNameLst>
                                      </p:cBhvr>
                                      <p:to>
                                        <p:strVal val="solid"/>
                                      </p:to>
                                    </p:set>
                                    <p:set>
                                      <p:cBhvr>
                                        <p:cTn id="121" dur="2000" fill="hold"/>
                                        <p:tgtEl>
                                          <p:spTgt spid="56"/>
                                        </p:tgtEl>
                                        <p:attrNameLst>
                                          <p:attrName>fill.on</p:attrName>
                                        </p:attrNameLst>
                                      </p:cBhvr>
                                      <p:to>
                                        <p:strVal val="true"/>
                                      </p:to>
                                    </p:set>
                                  </p:childTnLst>
                                  <p:subTnLst>
                                    <p:audio>
                                      <p:cMediaNode>
                                        <p:cTn display="0" masterRel="sameClick">
                                          <p:stCondLst>
                                            <p:cond evt="begin" delay="0">
                                              <p:tn val="118"/>
                                            </p:cond>
                                          </p:stCondLst>
                                          <p:endCondLst>
                                            <p:cond evt="onStopAudio" delay="0">
                                              <p:tgtEl>
                                                <p:sldTgt/>
                                              </p:tgtEl>
                                            </p:cond>
                                          </p:endCondLst>
                                        </p:cTn>
                                        <p:tgtEl>
                                          <p:sndTgt r:embed="rId6" name="tra loi sai - dung cuoc choi.wav"/>
                                        </p:tgtEl>
                                      </p:cMediaNode>
                                    </p:audio>
                                  </p:subTnLst>
                                </p:cTn>
                              </p:par>
                            </p:childTnLst>
                          </p:cTn>
                        </p:par>
                      </p:childTnLst>
                    </p:cTn>
                  </p:par>
                </p:childTnLst>
              </p:cTn>
              <p:nextCondLst>
                <p:cond evt="onClick" delay="0">
                  <p:tgtEl>
                    <p:spTgt spid="56"/>
                  </p:tgtEl>
                </p:cond>
              </p:nextCondLst>
            </p:seq>
            <p:seq concurrent="1" nextAc="seek">
              <p:cTn id="122" restart="whenNotActive" fill="hold" evtFilter="cancelBubble" nodeType="interactiveSeq">
                <p:stCondLst>
                  <p:cond evt="onClick" delay="0">
                    <p:tgtEl>
                      <p:spTgt spid="55"/>
                    </p:tgtEl>
                  </p:cond>
                </p:stCondLst>
                <p:endSync evt="end" delay="0">
                  <p:rtn val="all"/>
                </p:endSync>
                <p:childTnLst>
                  <p:par>
                    <p:cTn id="123" fill="hold" nodeType="clickPar">
                      <p:stCondLst>
                        <p:cond delay="0"/>
                      </p:stCondLst>
                      <p:childTnLst>
                        <p:par>
                          <p:cTn id="124" fill="hold" nodeType="withGroup">
                            <p:stCondLst>
                              <p:cond delay="0"/>
                            </p:stCondLst>
                            <p:childTnLst>
                              <p:par>
                                <p:cTn id="125" presetID="1" presetClass="emph" presetSubtype="2" fill="hold" nodeType="clickEffect">
                                  <p:stCondLst>
                                    <p:cond delay="0"/>
                                  </p:stCondLst>
                                  <p:childTnLst>
                                    <p:animClr clrSpc="rgb" dir="cw">
                                      <p:cBhvr>
                                        <p:cTn id="126" dur="2000" fill="hold"/>
                                        <p:tgtEl>
                                          <p:spTgt spid="55"/>
                                        </p:tgtEl>
                                        <p:attrNameLst>
                                          <p:attrName>fillcolor</p:attrName>
                                        </p:attrNameLst>
                                      </p:cBhvr>
                                      <p:to>
                                        <a:schemeClr val="accent2"/>
                                      </p:to>
                                    </p:animClr>
                                    <p:set>
                                      <p:cBhvr>
                                        <p:cTn id="127" dur="2000" fill="hold"/>
                                        <p:tgtEl>
                                          <p:spTgt spid="55"/>
                                        </p:tgtEl>
                                        <p:attrNameLst>
                                          <p:attrName>fill.type</p:attrName>
                                        </p:attrNameLst>
                                      </p:cBhvr>
                                      <p:to>
                                        <p:strVal val="solid"/>
                                      </p:to>
                                    </p:set>
                                    <p:set>
                                      <p:cBhvr>
                                        <p:cTn id="128" dur="2000" fill="hold"/>
                                        <p:tgtEl>
                                          <p:spTgt spid="55"/>
                                        </p:tgtEl>
                                        <p:attrNameLst>
                                          <p:attrName>fill.on</p:attrName>
                                        </p:attrNameLst>
                                      </p:cBhvr>
                                      <p:to>
                                        <p:strVal val="true"/>
                                      </p:to>
                                    </p:set>
                                  </p:childTnLst>
                                  <p:subTnLst>
                                    <p:audio>
                                      <p:cMediaNode>
                                        <p:cTn display="0" masterRel="sameClick">
                                          <p:stCondLst>
                                            <p:cond evt="begin" delay="0">
                                              <p:tn val="125"/>
                                            </p:cond>
                                          </p:stCondLst>
                                          <p:endCondLst>
                                            <p:cond evt="onStopAudio" delay="0">
                                              <p:tgtEl>
                                                <p:sldTgt/>
                                              </p:tgtEl>
                                            </p:cond>
                                          </p:endCondLst>
                                        </p:cTn>
                                        <p:tgtEl>
                                          <p:sndTgt r:embed="rId6" name="tra loi sai - dung cuoc choi.wav"/>
                                        </p:tgtEl>
                                      </p:cMediaNode>
                                    </p:audio>
                                  </p:subTnLst>
                                </p:cTn>
                              </p:par>
                            </p:childTnLst>
                          </p:cTn>
                        </p:par>
                      </p:childTnLst>
                    </p:cTn>
                  </p:par>
                </p:childTnLst>
              </p:cTn>
              <p:nextCondLst>
                <p:cond evt="onClick" delay="0">
                  <p:tgtEl>
                    <p:spTgt spid="55"/>
                  </p:tgtEl>
                </p:cond>
              </p:nextCondLst>
            </p:seq>
            <p:seq concurrent="1" nextAc="seek">
              <p:cTn id="129" restart="whenNotActive" fill="hold" evtFilter="cancelBubble" nodeType="interactiveSeq">
                <p:stCondLst>
                  <p:cond evt="onClick" delay="0">
                    <p:tgtEl>
                      <p:spTgt spid="57"/>
                    </p:tgtEl>
                  </p:cond>
                </p:stCondLst>
                <p:endSync evt="end" delay="0">
                  <p:rtn val="all"/>
                </p:endSync>
                <p:childTnLst>
                  <p:par>
                    <p:cTn id="130" fill="hold" nodeType="clickPar">
                      <p:stCondLst>
                        <p:cond delay="0"/>
                      </p:stCondLst>
                      <p:childTnLst>
                        <p:par>
                          <p:cTn id="131" fill="hold" nodeType="withGroup">
                            <p:stCondLst>
                              <p:cond delay="0"/>
                            </p:stCondLst>
                            <p:childTnLst>
                              <p:par>
                                <p:cTn id="132" presetID="1" presetClass="emph" presetSubtype="2" fill="hold" nodeType="clickEffect">
                                  <p:stCondLst>
                                    <p:cond delay="0"/>
                                  </p:stCondLst>
                                  <p:childTnLst>
                                    <p:animClr clrSpc="rgb" dir="cw">
                                      <p:cBhvr>
                                        <p:cTn id="133" dur="2000" fill="hold"/>
                                        <p:tgtEl>
                                          <p:spTgt spid="57"/>
                                        </p:tgtEl>
                                        <p:attrNameLst>
                                          <p:attrName>fillcolor</p:attrName>
                                        </p:attrNameLst>
                                      </p:cBhvr>
                                      <p:to>
                                        <a:schemeClr val="accent2"/>
                                      </p:to>
                                    </p:animClr>
                                    <p:set>
                                      <p:cBhvr>
                                        <p:cTn id="134" dur="2000" fill="hold"/>
                                        <p:tgtEl>
                                          <p:spTgt spid="57"/>
                                        </p:tgtEl>
                                        <p:attrNameLst>
                                          <p:attrName>fill.type</p:attrName>
                                        </p:attrNameLst>
                                      </p:cBhvr>
                                      <p:to>
                                        <p:strVal val="solid"/>
                                      </p:to>
                                    </p:set>
                                    <p:set>
                                      <p:cBhvr>
                                        <p:cTn id="135" dur="2000" fill="hold"/>
                                        <p:tgtEl>
                                          <p:spTgt spid="57"/>
                                        </p:tgtEl>
                                        <p:attrNameLst>
                                          <p:attrName>fill.on</p:attrName>
                                        </p:attrNameLst>
                                      </p:cBhvr>
                                      <p:to>
                                        <p:strVal val="true"/>
                                      </p:to>
                                    </p:set>
                                  </p:childTnLst>
                                  <p:subTnLst>
                                    <p:audio>
                                      <p:cMediaNode>
                                        <p:cTn display="0" masterRel="sameClick">
                                          <p:stCondLst>
                                            <p:cond evt="begin" delay="0">
                                              <p:tn val="132"/>
                                            </p:cond>
                                          </p:stCondLst>
                                          <p:endCondLst>
                                            <p:cond evt="onStopAudio" delay="0">
                                              <p:tgtEl>
                                                <p:sldTgt/>
                                              </p:tgtEl>
                                            </p:cond>
                                          </p:endCondLst>
                                        </p:cTn>
                                        <p:tgtEl>
                                          <p:sndTgt r:embed="rId6" name="tra loi sai - dung cuoc choi.wav"/>
                                        </p:tgtEl>
                                      </p:cMediaNode>
                                    </p:audio>
                                  </p:subTnLst>
                                </p:cTn>
                              </p:par>
                            </p:childTnLst>
                          </p:cTn>
                        </p:par>
                      </p:childTnLst>
                    </p:cTn>
                  </p:par>
                </p:childTnLst>
              </p:cTn>
              <p:nextCondLst>
                <p:cond evt="onClick" delay="0">
                  <p:tgtEl>
                    <p:spTgt spid="57"/>
                  </p:tgtEl>
                </p:cond>
              </p:nextCondLst>
            </p:seq>
            <p:seq concurrent="1" nextAc="seek">
              <p:cTn id="136" restart="whenNotActive" fill="hold" evtFilter="cancelBubble" nodeType="interactiveSeq">
                <p:stCondLst>
                  <p:cond evt="onClick" delay="0">
                    <p:tgtEl>
                      <p:spTgt spid="43"/>
                    </p:tgtEl>
                  </p:cond>
                </p:stCondLst>
                <p:endSync evt="end" delay="0">
                  <p:rtn val="all"/>
                </p:endSync>
                <p:childTnLst>
                  <p:par>
                    <p:cTn id="137" fill="hold" nodeType="clickPar">
                      <p:stCondLst>
                        <p:cond delay="0"/>
                      </p:stCondLst>
                      <p:childTnLst>
                        <p:par>
                          <p:cTn id="138" fill="hold" nodeType="withGroup">
                            <p:stCondLst>
                              <p:cond delay="0"/>
                            </p:stCondLst>
                            <p:childTnLst>
                              <p:par>
                                <p:cTn id="139" presetID="21" presetClass="emph" presetSubtype="0" fill="hold" grpId="2" nodeType="clickEffect">
                                  <p:stCondLst>
                                    <p:cond delay="0"/>
                                  </p:stCondLst>
                                  <p:childTnLst>
                                    <p:animClr clrSpc="hsl" dir="cw">
                                      <p:cBhvr override="childStyle">
                                        <p:cTn id="140" dur="500" fill="hold"/>
                                        <p:tgtEl>
                                          <p:spTgt spid="43"/>
                                        </p:tgtEl>
                                        <p:attrNameLst>
                                          <p:attrName>style.color</p:attrName>
                                        </p:attrNameLst>
                                      </p:cBhvr>
                                      <p:by>
                                        <p:hsl h="7200000" s="0" l="0"/>
                                      </p:by>
                                    </p:animClr>
                                    <p:animClr clrSpc="hsl" dir="cw">
                                      <p:cBhvr>
                                        <p:cTn id="141" dur="500" fill="hold"/>
                                        <p:tgtEl>
                                          <p:spTgt spid="43"/>
                                        </p:tgtEl>
                                        <p:attrNameLst>
                                          <p:attrName>fillcolor</p:attrName>
                                        </p:attrNameLst>
                                      </p:cBhvr>
                                      <p:by>
                                        <p:hsl h="7200000" s="0" l="0"/>
                                      </p:by>
                                    </p:animClr>
                                    <p:animClr clrSpc="hsl" dir="cw">
                                      <p:cBhvr>
                                        <p:cTn id="142" dur="500" fill="hold"/>
                                        <p:tgtEl>
                                          <p:spTgt spid="43"/>
                                        </p:tgtEl>
                                        <p:attrNameLst>
                                          <p:attrName>stroke.color</p:attrName>
                                        </p:attrNameLst>
                                      </p:cBhvr>
                                      <p:by>
                                        <p:hsl h="7200000" s="0" l="0"/>
                                      </p:by>
                                    </p:animClr>
                                    <p:set>
                                      <p:cBhvr>
                                        <p:cTn id="143" dur="500" fill="hold"/>
                                        <p:tgtEl>
                                          <p:spTgt spid="43"/>
                                        </p:tgtEl>
                                        <p:attrNameLst>
                                          <p:attrName>fill.type</p:attrName>
                                        </p:attrNameLst>
                                      </p:cBhvr>
                                      <p:to>
                                        <p:strVal val="solid"/>
                                      </p:to>
                                    </p:set>
                                  </p:childTnLst>
                                  <p:subTnLst>
                                    <p:audio>
                                      <p:cMediaNode>
                                        <p:cTn display="0" masterRel="sameClick">
                                          <p:stCondLst>
                                            <p:cond evt="begin" delay="0">
                                              <p:tn val="139"/>
                                            </p:cond>
                                          </p:stCondLst>
                                          <p:endCondLst>
                                            <p:cond evt="onStopAudio" delay="0">
                                              <p:tgtEl>
                                                <p:sldTgt/>
                                              </p:tgtEl>
                                            </p:cond>
                                          </p:endCondLst>
                                        </p:cTn>
                                        <p:tgtEl>
                                          <p:sndTgt r:embed="rId7" name="tra loi chinh xac.wav"/>
                                        </p:tgtEl>
                                      </p:cMediaNode>
                                    </p:audio>
                                  </p:subTnLst>
                                </p:cTn>
                              </p:par>
                            </p:childTnLst>
                          </p:cTn>
                        </p:par>
                      </p:childTnLst>
                    </p:cTn>
                  </p:par>
                </p:childTnLst>
              </p:cTn>
              <p:nextCondLst>
                <p:cond evt="onClick" delay="0">
                  <p:tgtEl>
                    <p:spTgt spid="43"/>
                  </p:tgtEl>
                </p:cond>
              </p:nextCondLst>
            </p:seq>
          </p:childTnLst>
        </p:cTn>
      </p:par>
    </p:tnLst>
    <p:bldLst>
      <p:bldP spid="4103" grpId="0" animBg="1"/>
      <p:bldP spid="43" grpId="0" animBg="1"/>
      <p:bldP spid="43" grpId="1" animBg="1"/>
      <p:bldP spid="43" grpId="2" animBg="1"/>
      <p:bldP spid="55" grpId="0" animBg="1"/>
      <p:bldP spid="55" grpId="1" animBg="1"/>
      <p:bldP spid="56" grpId="0" animBg="1"/>
      <p:bldP spid="56" grpId="1" animBg="1"/>
      <p:bldP spid="56" grpId="2" animBg="1"/>
      <p:bldP spid="57" grpId="0" animBg="1"/>
      <p:bldP spid="57" grpId="1" animBg="1"/>
      <p:bldP spid="57" grpId="2" animBg="1"/>
      <p:bldP spid="58" grpId="0" animBg="1"/>
      <p:bldP spid="58"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4103" name="Rounded Rectangle 4102">
            <a:extLst>
              <a:ext uri="{FF2B5EF4-FFF2-40B4-BE49-F238E27FC236}">
                <a16:creationId xmlns:a16="http://schemas.microsoft.com/office/drawing/2014/main" id="{E6A760E9-FE54-FA42-AEE4-B0865659BB9F}"/>
              </a:ext>
            </a:extLst>
          </p:cNvPr>
          <p:cNvSpPr/>
          <p:nvPr/>
        </p:nvSpPr>
        <p:spPr>
          <a:xfrm>
            <a:off x="1861005" y="1369332"/>
            <a:ext cx="1485900" cy="427038"/>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a:ln>
                  <a:noFill/>
                </a:ln>
                <a:solidFill>
                  <a:prstClr val="black"/>
                </a:solidFill>
                <a:effectLst/>
                <a:uLnTx/>
                <a:uFillTx/>
                <a:latin typeface="Calibri"/>
                <a:ea typeface="+mn-ea"/>
                <a:cs typeface="+mn-cs"/>
              </a:rPr>
              <a:t>$1000</a:t>
            </a:r>
          </a:p>
        </p:txBody>
      </p:sp>
      <p:grpSp>
        <p:nvGrpSpPr>
          <p:cNvPr id="6157" name="Group 4110">
            <a:extLst>
              <a:ext uri="{FF2B5EF4-FFF2-40B4-BE49-F238E27FC236}">
                <a16:creationId xmlns:a16="http://schemas.microsoft.com/office/drawing/2014/main" id="{2FA6376D-1D0F-B246-99E4-1650E8E1BBE8}"/>
              </a:ext>
            </a:extLst>
          </p:cNvPr>
          <p:cNvGrpSpPr>
            <a:grpSpLocks/>
          </p:cNvGrpSpPr>
          <p:nvPr/>
        </p:nvGrpSpPr>
        <p:grpSpPr bwMode="auto">
          <a:xfrm>
            <a:off x="7898267" y="1078821"/>
            <a:ext cx="438150" cy="839787"/>
            <a:chOff x="5985076" y="228600"/>
            <a:chExt cx="581892" cy="2590800"/>
          </a:xfrm>
        </p:grpSpPr>
        <p:sp>
          <p:nvSpPr>
            <p:cNvPr id="2" name="Rectangle 4105">
              <a:extLst>
                <a:ext uri="{FF2B5EF4-FFF2-40B4-BE49-F238E27FC236}">
                  <a16:creationId xmlns:a16="http://schemas.microsoft.com/office/drawing/2014/main" id="{7EF74FBC-E738-354A-8B66-373EF94798AC}"/>
                </a:ext>
              </a:extLst>
            </p:cNvPr>
            <p:cNvSpPr/>
            <p:nvPr/>
          </p:nvSpPr>
          <p:spPr>
            <a:xfrm>
              <a:off x="6029351" y="1232595"/>
              <a:ext cx="493343" cy="1586805"/>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3" name="Rectangle 4106">
              <a:extLst>
                <a:ext uri="{FF2B5EF4-FFF2-40B4-BE49-F238E27FC236}">
                  <a16:creationId xmlns:a16="http://schemas.microsoft.com/office/drawing/2014/main" id="{4DBEE1E8-F251-B744-9FD2-4E953BF74AA4}"/>
                </a:ext>
              </a:extLst>
            </p:cNvPr>
            <p:cNvSpPr/>
            <p:nvPr/>
          </p:nvSpPr>
          <p:spPr>
            <a:xfrm>
              <a:off x="5985076" y="2286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A</a:t>
              </a:r>
            </a:p>
          </p:txBody>
        </p:sp>
      </p:grpSp>
      <p:grpSp>
        <p:nvGrpSpPr>
          <p:cNvPr id="6158" name="Group 4109">
            <a:extLst>
              <a:ext uri="{FF2B5EF4-FFF2-40B4-BE49-F238E27FC236}">
                <a16:creationId xmlns:a16="http://schemas.microsoft.com/office/drawing/2014/main" id="{455B3AE2-0FF8-CC4F-968B-B741E1F548F6}"/>
              </a:ext>
            </a:extLst>
          </p:cNvPr>
          <p:cNvGrpSpPr>
            <a:grpSpLocks/>
          </p:cNvGrpSpPr>
          <p:nvPr/>
        </p:nvGrpSpPr>
        <p:grpSpPr bwMode="auto">
          <a:xfrm>
            <a:off x="8992055" y="612095"/>
            <a:ext cx="436562" cy="1306512"/>
            <a:chOff x="6506093" y="2450910"/>
            <a:chExt cx="581892" cy="368490"/>
          </a:xfrm>
        </p:grpSpPr>
        <p:sp>
          <p:nvSpPr>
            <p:cNvPr id="89" name="Rectangle 88">
              <a:extLst>
                <a:ext uri="{FF2B5EF4-FFF2-40B4-BE49-F238E27FC236}">
                  <a16:creationId xmlns:a16="http://schemas.microsoft.com/office/drawing/2014/main" id="{E3B0D8E1-8307-BB42-B90A-4E1F3516DB3D}"/>
                </a:ext>
              </a:extLst>
            </p:cNvPr>
            <p:cNvSpPr/>
            <p:nvPr/>
          </p:nvSpPr>
          <p:spPr>
            <a:xfrm>
              <a:off x="6550528" y="2514489"/>
              <a:ext cx="493022" cy="304911"/>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3" name="Rectangle 92">
              <a:extLst>
                <a:ext uri="{FF2B5EF4-FFF2-40B4-BE49-F238E27FC236}">
                  <a16:creationId xmlns:a16="http://schemas.microsoft.com/office/drawing/2014/main" id="{F6DCD069-609B-8A44-9EF0-E36CBE31FC9B}"/>
                </a:ext>
              </a:extLst>
            </p:cNvPr>
            <p:cNvSpPr/>
            <p:nvPr/>
          </p:nvSpPr>
          <p:spPr>
            <a:xfrm>
              <a:off x="6506093" y="2450910"/>
              <a:ext cx="581892" cy="636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dirty="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D</a:t>
              </a:r>
            </a:p>
          </p:txBody>
        </p:sp>
      </p:grpSp>
      <p:grpSp>
        <p:nvGrpSpPr>
          <p:cNvPr id="6159" name="Group 4108">
            <a:extLst>
              <a:ext uri="{FF2B5EF4-FFF2-40B4-BE49-F238E27FC236}">
                <a16:creationId xmlns:a16="http://schemas.microsoft.com/office/drawing/2014/main" id="{A3B04C40-86CE-E149-AB8E-A901663A9C47}"/>
              </a:ext>
            </a:extLst>
          </p:cNvPr>
          <p:cNvGrpSpPr>
            <a:grpSpLocks/>
          </p:cNvGrpSpPr>
          <p:nvPr/>
        </p:nvGrpSpPr>
        <p:grpSpPr bwMode="auto">
          <a:xfrm>
            <a:off x="8603118" y="918482"/>
            <a:ext cx="434975" cy="990600"/>
            <a:chOff x="7032480" y="1524000"/>
            <a:chExt cx="581892" cy="1321148"/>
          </a:xfrm>
        </p:grpSpPr>
        <p:sp>
          <p:nvSpPr>
            <p:cNvPr id="90" name="Rectangle 89">
              <a:extLst>
                <a:ext uri="{FF2B5EF4-FFF2-40B4-BE49-F238E27FC236}">
                  <a16:creationId xmlns:a16="http://schemas.microsoft.com/office/drawing/2014/main" id="{16315878-3F1D-524A-A1D3-339AE7A5B6AE}"/>
                </a:ext>
              </a:extLst>
            </p:cNvPr>
            <p:cNvSpPr/>
            <p:nvPr/>
          </p:nvSpPr>
          <p:spPr>
            <a:xfrm>
              <a:off x="7085573" y="1945328"/>
              <a:ext cx="492697" cy="899820"/>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4" name="Rectangle 93">
              <a:extLst>
                <a:ext uri="{FF2B5EF4-FFF2-40B4-BE49-F238E27FC236}">
                  <a16:creationId xmlns:a16="http://schemas.microsoft.com/office/drawing/2014/main" id="{71A15643-0136-D647-A8C7-6061E73978FE}"/>
                </a:ext>
              </a:extLst>
            </p:cNvPr>
            <p:cNvSpPr/>
            <p:nvPr/>
          </p:nvSpPr>
          <p:spPr>
            <a:xfrm>
              <a:off x="7032480" y="1524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C</a:t>
              </a:r>
            </a:p>
          </p:txBody>
        </p:sp>
      </p:grpSp>
      <p:grpSp>
        <p:nvGrpSpPr>
          <p:cNvPr id="6160" name="Group 4107">
            <a:extLst>
              <a:ext uri="{FF2B5EF4-FFF2-40B4-BE49-F238E27FC236}">
                <a16:creationId xmlns:a16="http://schemas.microsoft.com/office/drawing/2014/main" id="{801E0254-D78D-B748-A3B3-99B606F8FB02}"/>
              </a:ext>
            </a:extLst>
          </p:cNvPr>
          <p:cNvGrpSpPr>
            <a:grpSpLocks/>
          </p:cNvGrpSpPr>
          <p:nvPr/>
        </p:nvGrpSpPr>
        <p:grpSpPr bwMode="auto">
          <a:xfrm>
            <a:off x="8291967" y="461283"/>
            <a:ext cx="438150" cy="1463675"/>
            <a:chOff x="7614978" y="1143000"/>
            <a:chExt cx="586914" cy="1716004"/>
          </a:xfrm>
        </p:grpSpPr>
        <p:sp>
          <p:nvSpPr>
            <p:cNvPr id="91" name="Rectangle 90">
              <a:extLst>
                <a:ext uri="{FF2B5EF4-FFF2-40B4-BE49-F238E27FC236}">
                  <a16:creationId xmlns:a16="http://schemas.microsoft.com/office/drawing/2014/main" id="{00C685E0-375B-2645-B43B-DF6611138C21}"/>
                </a:ext>
              </a:extLst>
            </p:cNvPr>
            <p:cNvSpPr/>
            <p:nvPr/>
          </p:nvSpPr>
          <p:spPr>
            <a:xfrm>
              <a:off x="7614978" y="1524542"/>
              <a:ext cx="493348" cy="1334462"/>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5" name="Rectangle 94">
              <a:extLst>
                <a:ext uri="{FF2B5EF4-FFF2-40B4-BE49-F238E27FC236}">
                  <a16:creationId xmlns:a16="http://schemas.microsoft.com/office/drawing/2014/main" id="{B50EA954-8A32-784E-8379-572E3171AB5D}"/>
                </a:ext>
              </a:extLst>
            </p:cNvPr>
            <p:cNvSpPr/>
            <p:nvPr/>
          </p:nvSpPr>
          <p:spPr>
            <a:xfrm>
              <a:off x="7620000" y="1143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dirty="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B</a:t>
              </a:r>
            </a:p>
          </p:txBody>
        </p:sp>
      </p:grpSp>
      <p:cxnSp>
        <p:nvCxnSpPr>
          <p:cNvPr id="4113" name="Straight Connector 4112">
            <a:extLst>
              <a:ext uri="{FF2B5EF4-FFF2-40B4-BE49-F238E27FC236}">
                <a16:creationId xmlns:a16="http://schemas.microsoft.com/office/drawing/2014/main" id="{40A7AA2D-35E4-6745-859C-77FF851D886F}"/>
              </a:ext>
            </a:extLst>
          </p:cNvPr>
          <p:cNvCxnSpPr/>
          <p:nvPr/>
        </p:nvCxnSpPr>
        <p:spPr>
          <a:xfrm>
            <a:off x="7918905" y="1939245"/>
            <a:ext cx="1681162" cy="12700"/>
          </a:xfrm>
          <a:prstGeom prst="line">
            <a:avLst/>
          </a:prstGeom>
        </p:spPr>
        <p:style>
          <a:lnRef idx="3">
            <a:schemeClr val="accent3"/>
          </a:lnRef>
          <a:fillRef idx="0">
            <a:schemeClr val="accent3"/>
          </a:fillRef>
          <a:effectRef idx="2">
            <a:schemeClr val="accent3"/>
          </a:effectRef>
          <a:fontRef idx="minor">
            <a:schemeClr val="tx1"/>
          </a:fontRef>
        </p:style>
      </p:cxnSp>
      <p:sp>
        <p:nvSpPr>
          <p:cNvPr id="43" name="Hexagon 42">
            <a:extLst>
              <a:ext uri="{FF2B5EF4-FFF2-40B4-BE49-F238E27FC236}">
                <a16:creationId xmlns:a16="http://schemas.microsoft.com/office/drawing/2014/main" id="{842C52C8-1FB4-1C4B-8CF7-E58C9DD9B392}"/>
              </a:ext>
            </a:extLst>
          </p:cNvPr>
          <p:cNvSpPr/>
          <p:nvPr/>
        </p:nvSpPr>
        <p:spPr bwMode="auto">
          <a:xfrm>
            <a:off x="1549730" y="3989388"/>
            <a:ext cx="4546270" cy="819150"/>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 18-8-1945.</a:t>
            </a:r>
          </a:p>
        </p:txBody>
      </p:sp>
      <p:sp>
        <p:nvSpPr>
          <p:cNvPr id="55" name="Hexagon 54">
            <a:extLst>
              <a:ext uri="{FF2B5EF4-FFF2-40B4-BE49-F238E27FC236}">
                <a16:creationId xmlns:a16="http://schemas.microsoft.com/office/drawing/2014/main" id="{FAB712FA-AE90-374A-846E-9053362D625C}"/>
              </a:ext>
            </a:extLst>
          </p:cNvPr>
          <p:cNvSpPr/>
          <p:nvPr/>
        </p:nvSpPr>
        <p:spPr bwMode="auto">
          <a:xfrm>
            <a:off x="1549730" y="5105401"/>
            <a:ext cx="4546270" cy="1142999"/>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C. 20-8-1945.</a:t>
            </a:r>
          </a:p>
        </p:txBody>
      </p:sp>
      <p:sp>
        <p:nvSpPr>
          <p:cNvPr id="56" name="Hexagon 55">
            <a:extLst>
              <a:ext uri="{FF2B5EF4-FFF2-40B4-BE49-F238E27FC236}">
                <a16:creationId xmlns:a16="http://schemas.microsoft.com/office/drawing/2014/main" id="{9EC18C64-8202-5243-B3FE-7E9D8F490182}"/>
              </a:ext>
            </a:extLst>
          </p:cNvPr>
          <p:cNvSpPr/>
          <p:nvPr/>
        </p:nvSpPr>
        <p:spPr bwMode="auto">
          <a:xfrm>
            <a:off x="6096001" y="4057650"/>
            <a:ext cx="4546269" cy="819150"/>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B. </a:t>
            </a:r>
            <a:r>
              <a:rPr kumimoji="0" lang="vi-VN" sz="2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19-8-1945.</a:t>
            </a:r>
            <a:endPar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endParaRPr>
          </a:p>
        </p:txBody>
      </p:sp>
      <p:sp>
        <p:nvSpPr>
          <p:cNvPr id="57" name="Hexagon 56">
            <a:extLst>
              <a:ext uri="{FF2B5EF4-FFF2-40B4-BE49-F238E27FC236}">
                <a16:creationId xmlns:a16="http://schemas.microsoft.com/office/drawing/2014/main" id="{50FF8DF9-FF69-7C4B-A3D9-F1F0E21E430B}"/>
              </a:ext>
            </a:extLst>
          </p:cNvPr>
          <p:cNvSpPr/>
          <p:nvPr/>
        </p:nvSpPr>
        <p:spPr bwMode="auto">
          <a:xfrm>
            <a:off x="6167253" y="5102907"/>
            <a:ext cx="4475016" cy="1142998"/>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 21-8-1945.</a:t>
            </a:r>
          </a:p>
        </p:txBody>
      </p:sp>
      <p:sp>
        <p:nvSpPr>
          <p:cNvPr id="58" name="Hexagon 57">
            <a:extLst>
              <a:ext uri="{FF2B5EF4-FFF2-40B4-BE49-F238E27FC236}">
                <a16:creationId xmlns:a16="http://schemas.microsoft.com/office/drawing/2014/main" id="{1050306D-BACF-E442-8192-58FB575B7A93}"/>
              </a:ext>
            </a:extLst>
          </p:cNvPr>
          <p:cNvSpPr/>
          <p:nvPr/>
        </p:nvSpPr>
        <p:spPr bwMode="auto">
          <a:xfrm>
            <a:off x="1684196" y="2137866"/>
            <a:ext cx="8983805" cy="1451656"/>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defTabSz="685800">
              <a:defRPr>
                <a:solidFill>
                  <a:schemeClr val="tx1"/>
                </a:solidFill>
                <a:latin typeface="Arial" panose="020B0604020202020204" pitchFamily="34" charset="0"/>
              </a:defRPr>
            </a:lvl1pPr>
            <a:lvl2pPr marL="742950" indent="-285750" defTabSz="685800">
              <a:defRPr>
                <a:solidFill>
                  <a:schemeClr val="tx1"/>
                </a:solidFill>
                <a:latin typeface="Arial" panose="020B0604020202020204" pitchFamily="34" charset="0"/>
              </a:defRPr>
            </a:lvl2pPr>
            <a:lvl3pPr marL="1143000" indent="-228600" defTabSz="685800">
              <a:defRPr>
                <a:solidFill>
                  <a:schemeClr val="tx1"/>
                </a:solidFill>
                <a:latin typeface="Arial" panose="020B0604020202020204" pitchFamily="34" charset="0"/>
              </a:defRPr>
            </a:lvl3pPr>
            <a:lvl4pPr marL="1600200" indent="-228600" defTabSz="685800">
              <a:defRPr>
                <a:solidFill>
                  <a:schemeClr val="tx1"/>
                </a:solidFill>
                <a:latin typeface="Arial" panose="020B0604020202020204" pitchFamily="34" charset="0"/>
              </a:defRPr>
            </a:lvl4pPr>
            <a:lvl5pPr marL="2057400" indent="-228600" defTabSz="685800">
              <a:defRPr>
                <a:solidFill>
                  <a:schemeClr val="tx1"/>
                </a:solidFill>
                <a:latin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vi-VN" alt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Câu 4: Cách mạng giành chính quyền ở Hà Nội nổ ra vào ngày tháng năm nào?</a:t>
            </a:r>
          </a:p>
        </p:txBody>
      </p:sp>
      <p:pic>
        <p:nvPicPr>
          <p:cNvPr id="9250" name="Picture 8">
            <a:extLst>
              <a:ext uri="{FF2B5EF4-FFF2-40B4-BE49-F238E27FC236}">
                <a16:creationId xmlns:a16="http://schemas.microsoft.com/office/drawing/2014/main" id="{BC5D36F5-931C-424E-95D2-25512595B42D}"/>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764167" y="340632"/>
            <a:ext cx="99060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50">
            <a:extLst>
              <a:ext uri="{FF2B5EF4-FFF2-40B4-BE49-F238E27FC236}">
                <a16:creationId xmlns:a16="http://schemas.microsoft.com/office/drawing/2014/main" id="{DD8BB119-4AD1-614D-A67D-2FAD40470FF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67680" y="472396"/>
            <a:ext cx="1223962"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51">
            <a:extLst>
              <a:ext uri="{FF2B5EF4-FFF2-40B4-BE49-F238E27FC236}">
                <a16:creationId xmlns:a16="http://schemas.microsoft.com/office/drawing/2014/main" id="{7E5079E8-6AFB-1C4F-816A-CF895453EE2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040893" y="469221"/>
            <a:ext cx="1211263"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4A863F11-00E9-ED32-B2B1-50D12421FC1E}"/>
              </a:ext>
            </a:extLst>
          </p:cNvPr>
          <p:cNvPicPr>
            <a:picLocks noChangeAspect="1"/>
          </p:cNvPicPr>
          <p:nvPr/>
        </p:nvPicPr>
        <p:blipFill>
          <a:blip r:embed="rId12"/>
          <a:stretch>
            <a:fillRect/>
          </a:stretch>
        </p:blipFill>
        <p:spPr>
          <a:xfrm>
            <a:off x="1104110" y="7034217"/>
            <a:ext cx="9431329" cy="198137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9250"/>
                                        </p:tgtEl>
                                        <p:attrNameLst>
                                          <p:attrName>style.visibility</p:attrName>
                                        </p:attrNameLst>
                                      </p:cBhvr>
                                      <p:to>
                                        <p:strVal val="visible"/>
                                      </p:to>
                                    </p:set>
                                    <p:animEffect transition="in" filter="fade">
                                      <p:cBhvr>
                                        <p:cTn id="7" dur="2000"/>
                                        <p:tgtEl>
                                          <p:spTgt spid="9250"/>
                                        </p:tgtEl>
                                      </p:cBhvr>
                                    </p:animEffect>
                                    <p:anim calcmode="lin" valueType="num">
                                      <p:cBhvr>
                                        <p:cTn id="8" dur="2000" fill="hold"/>
                                        <p:tgtEl>
                                          <p:spTgt spid="9250"/>
                                        </p:tgtEl>
                                        <p:attrNameLst>
                                          <p:attrName>ppt_w</p:attrName>
                                        </p:attrNameLst>
                                      </p:cBhvr>
                                      <p:tavLst>
                                        <p:tav tm="0" fmla="#ppt_w*sin(2.5*pi*$)">
                                          <p:val>
                                            <p:fltVal val="0"/>
                                          </p:val>
                                        </p:tav>
                                        <p:tav tm="100000">
                                          <p:val>
                                            <p:fltVal val="1"/>
                                          </p:val>
                                        </p:tav>
                                      </p:tavLst>
                                    </p:anim>
                                    <p:anim calcmode="lin" valueType="num">
                                      <p:cBhvr>
                                        <p:cTn id="9" dur="2000" fill="hold"/>
                                        <p:tgtEl>
                                          <p:spTgt spid="9250"/>
                                        </p:tgtEl>
                                        <p:attrNameLst>
                                          <p:attrName>ppt_h</p:attrName>
                                        </p:attrNameLst>
                                      </p:cBhvr>
                                      <p:tavLst>
                                        <p:tav tm="0">
                                          <p:val>
                                            <p:strVal val="#ppt_h"/>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3" name="cau 4.wav"/>
                                        </p:tgtEl>
                                      </p:cMediaNode>
                                    </p:audio>
                                  </p:subTnLst>
                                </p:cTn>
                              </p:par>
                              <p:par>
                                <p:cTn id="10" presetID="31" presetClass="entr" presetSubtype="0" fill="hold" grpId="0" nodeType="withEffect">
                                  <p:stCondLst>
                                    <p:cond delay="0"/>
                                  </p:stCondLst>
                                  <p:childTnLst>
                                    <p:set>
                                      <p:cBhvr>
                                        <p:cTn id="11" dur="1" fill="hold">
                                          <p:stCondLst>
                                            <p:cond delay="0"/>
                                          </p:stCondLst>
                                        </p:cTn>
                                        <p:tgtEl>
                                          <p:spTgt spid="4103"/>
                                        </p:tgtEl>
                                        <p:attrNameLst>
                                          <p:attrName>style.visibility</p:attrName>
                                        </p:attrNameLst>
                                      </p:cBhvr>
                                      <p:to>
                                        <p:strVal val="visible"/>
                                      </p:to>
                                    </p:set>
                                    <p:anim calcmode="lin" valueType="num">
                                      <p:cBhvr>
                                        <p:cTn id="12" dur="500" fill="hold"/>
                                        <p:tgtEl>
                                          <p:spTgt spid="4103"/>
                                        </p:tgtEl>
                                        <p:attrNameLst>
                                          <p:attrName>ppt_w</p:attrName>
                                        </p:attrNameLst>
                                      </p:cBhvr>
                                      <p:tavLst>
                                        <p:tav tm="0">
                                          <p:val>
                                            <p:fltVal val="0"/>
                                          </p:val>
                                        </p:tav>
                                        <p:tav tm="100000">
                                          <p:val>
                                            <p:strVal val="#ppt_w"/>
                                          </p:val>
                                        </p:tav>
                                      </p:tavLst>
                                    </p:anim>
                                    <p:anim calcmode="lin" valueType="num">
                                      <p:cBhvr>
                                        <p:cTn id="13" dur="500" fill="hold"/>
                                        <p:tgtEl>
                                          <p:spTgt spid="4103"/>
                                        </p:tgtEl>
                                        <p:attrNameLst>
                                          <p:attrName>ppt_h</p:attrName>
                                        </p:attrNameLst>
                                      </p:cBhvr>
                                      <p:tavLst>
                                        <p:tav tm="0">
                                          <p:val>
                                            <p:fltVal val="0"/>
                                          </p:val>
                                        </p:tav>
                                        <p:tav tm="100000">
                                          <p:val>
                                            <p:strVal val="#ppt_h"/>
                                          </p:val>
                                        </p:tav>
                                      </p:tavLst>
                                    </p:anim>
                                    <p:anim calcmode="lin" valueType="num">
                                      <p:cBhvr>
                                        <p:cTn id="14" dur="500" fill="hold"/>
                                        <p:tgtEl>
                                          <p:spTgt spid="4103"/>
                                        </p:tgtEl>
                                        <p:attrNameLst>
                                          <p:attrName>style.rotation</p:attrName>
                                        </p:attrNameLst>
                                      </p:cBhvr>
                                      <p:tavLst>
                                        <p:tav tm="0">
                                          <p:val>
                                            <p:fltVal val="90"/>
                                          </p:val>
                                        </p:tav>
                                        <p:tav tm="100000">
                                          <p:val>
                                            <p:fltVal val="0"/>
                                          </p:val>
                                        </p:tav>
                                      </p:tavLst>
                                    </p:anim>
                                    <p:animEffect transition="in" filter="fade">
                                      <p:cBhvr>
                                        <p:cTn id="15" dur="500"/>
                                        <p:tgtEl>
                                          <p:spTgt spid="4103"/>
                                        </p:tgtEl>
                                      </p:cBhvr>
                                    </p:animEffect>
                                  </p:childTnLst>
                                </p:cTn>
                              </p:par>
                              <p:par>
                                <p:cTn id="16" presetID="31" presetClass="entr" presetSubtype="0" fill="hold" grpId="0" nodeType="withEffect">
                                  <p:stCondLst>
                                    <p:cond delay="0"/>
                                  </p:stCondLst>
                                  <p:childTnLst>
                                    <p:set>
                                      <p:cBhvr>
                                        <p:cTn id="17" dur="1" fill="hold">
                                          <p:stCondLst>
                                            <p:cond delay="0"/>
                                          </p:stCondLst>
                                        </p:cTn>
                                        <p:tgtEl>
                                          <p:spTgt spid="58"/>
                                        </p:tgtEl>
                                        <p:attrNameLst>
                                          <p:attrName>style.visibility</p:attrName>
                                        </p:attrNameLst>
                                      </p:cBhvr>
                                      <p:to>
                                        <p:strVal val="visible"/>
                                      </p:to>
                                    </p:set>
                                    <p:anim calcmode="lin" valueType="num">
                                      <p:cBhvr>
                                        <p:cTn id="18" dur="500" fill="hold"/>
                                        <p:tgtEl>
                                          <p:spTgt spid="58"/>
                                        </p:tgtEl>
                                        <p:attrNameLst>
                                          <p:attrName>ppt_w</p:attrName>
                                        </p:attrNameLst>
                                      </p:cBhvr>
                                      <p:tavLst>
                                        <p:tav tm="0">
                                          <p:val>
                                            <p:fltVal val="0"/>
                                          </p:val>
                                        </p:tav>
                                        <p:tav tm="100000">
                                          <p:val>
                                            <p:strVal val="#ppt_w"/>
                                          </p:val>
                                        </p:tav>
                                      </p:tavLst>
                                    </p:anim>
                                    <p:anim calcmode="lin" valueType="num">
                                      <p:cBhvr>
                                        <p:cTn id="19" dur="500" fill="hold"/>
                                        <p:tgtEl>
                                          <p:spTgt spid="58"/>
                                        </p:tgtEl>
                                        <p:attrNameLst>
                                          <p:attrName>ppt_h</p:attrName>
                                        </p:attrNameLst>
                                      </p:cBhvr>
                                      <p:tavLst>
                                        <p:tav tm="0">
                                          <p:val>
                                            <p:fltVal val="0"/>
                                          </p:val>
                                        </p:tav>
                                        <p:tav tm="100000">
                                          <p:val>
                                            <p:strVal val="#ppt_h"/>
                                          </p:val>
                                        </p:tav>
                                      </p:tavLst>
                                    </p:anim>
                                    <p:anim calcmode="lin" valueType="num">
                                      <p:cBhvr>
                                        <p:cTn id="20" dur="500" fill="hold"/>
                                        <p:tgtEl>
                                          <p:spTgt spid="58"/>
                                        </p:tgtEl>
                                        <p:attrNameLst>
                                          <p:attrName>style.rotation</p:attrName>
                                        </p:attrNameLst>
                                      </p:cBhvr>
                                      <p:tavLst>
                                        <p:tav tm="0">
                                          <p:val>
                                            <p:fltVal val="90"/>
                                          </p:val>
                                        </p:tav>
                                        <p:tav tm="100000">
                                          <p:val>
                                            <p:fltVal val="0"/>
                                          </p:val>
                                        </p:tav>
                                      </p:tavLst>
                                    </p:anim>
                                    <p:animEffect transition="in" filter="fade">
                                      <p:cBhvr>
                                        <p:cTn id="21" dur="500"/>
                                        <p:tgtEl>
                                          <p:spTgt spid="58"/>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43"/>
                                        </p:tgtEl>
                                        <p:attrNameLst>
                                          <p:attrName>style.visibility</p:attrName>
                                        </p:attrNameLst>
                                      </p:cBhvr>
                                      <p:to>
                                        <p:strVal val="visible"/>
                                      </p:to>
                                    </p:set>
                                    <p:anim calcmode="lin" valueType="num">
                                      <p:cBhvr>
                                        <p:cTn id="24" dur="500" fill="hold"/>
                                        <p:tgtEl>
                                          <p:spTgt spid="43"/>
                                        </p:tgtEl>
                                        <p:attrNameLst>
                                          <p:attrName>ppt_w</p:attrName>
                                        </p:attrNameLst>
                                      </p:cBhvr>
                                      <p:tavLst>
                                        <p:tav tm="0">
                                          <p:val>
                                            <p:fltVal val="0"/>
                                          </p:val>
                                        </p:tav>
                                        <p:tav tm="100000">
                                          <p:val>
                                            <p:strVal val="#ppt_w"/>
                                          </p:val>
                                        </p:tav>
                                      </p:tavLst>
                                    </p:anim>
                                    <p:anim calcmode="lin" valueType="num">
                                      <p:cBhvr>
                                        <p:cTn id="25" dur="500" fill="hold"/>
                                        <p:tgtEl>
                                          <p:spTgt spid="43"/>
                                        </p:tgtEl>
                                        <p:attrNameLst>
                                          <p:attrName>ppt_h</p:attrName>
                                        </p:attrNameLst>
                                      </p:cBhvr>
                                      <p:tavLst>
                                        <p:tav tm="0">
                                          <p:val>
                                            <p:fltVal val="0"/>
                                          </p:val>
                                        </p:tav>
                                        <p:tav tm="100000">
                                          <p:val>
                                            <p:strVal val="#ppt_h"/>
                                          </p:val>
                                        </p:tav>
                                      </p:tavLst>
                                    </p:anim>
                                    <p:anim calcmode="lin" valueType="num">
                                      <p:cBhvr>
                                        <p:cTn id="26" dur="500" fill="hold"/>
                                        <p:tgtEl>
                                          <p:spTgt spid="43"/>
                                        </p:tgtEl>
                                        <p:attrNameLst>
                                          <p:attrName>style.rotation</p:attrName>
                                        </p:attrNameLst>
                                      </p:cBhvr>
                                      <p:tavLst>
                                        <p:tav tm="0">
                                          <p:val>
                                            <p:fltVal val="90"/>
                                          </p:val>
                                        </p:tav>
                                        <p:tav tm="100000">
                                          <p:val>
                                            <p:fltVal val="0"/>
                                          </p:val>
                                        </p:tav>
                                      </p:tavLst>
                                    </p:anim>
                                    <p:animEffect transition="in" filter="fade">
                                      <p:cBhvr>
                                        <p:cTn id="27" dur="500"/>
                                        <p:tgtEl>
                                          <p:spTgt spid="43"/>
                                        </p:tgtEl>
                                      </p:cBhvr>
                                    </p:animEffect>
                                  </p:childTnLst>
                                </p:cTn>
                              </p:par>
                              <p:par>
                                <p:cTn id="28" presetID="31" presetClass="entr" presetSubtype="0" fill="hold" grpId="0" nodeType="withEffect">
                                  <p:stCondLst>
                                    <p:cond delay="0"/>
                                  </p:stCondLst>
                                  <p:childTnLst>
                                    <p:set>
                                      <p:cBhvr>
                                        <p:cTn id="29" dur="1" fill="hold">
                                          <p:stCondLst>
                                            <p:cond delay="0"/>
                                          </p:stCondLst>
                                        </p:cTn>
                                        <p:tgtEl>
                                          <p:spTgt spid="56"/>
                                        </p:tgtEl>
                                        <p:attrNameLst>
                                          <p:attrName>style.visibility</p:attrName>
                                        </p:attrNameLst>
                                      </p:cBhvr>
                                      <p:to>
                                        <p:strVal val="visible"/>
                                      </p:to>
                                    </p:set>
                                    <p:anim calcmode="lin" valueType="num">
                                      <p:cBhvr>
                                        <p:cTn id="30" dur="500" fill="hold"/>
                                        <p:tgtEl>
                                          <p:spTgt spid="56"/>
                                        </p:tgtEl>
                                        <p:attrNameLst>
                                          <p:attrName>ppt_w</p:attrName>
                                        </p:attrNameLst>
                                      </p:cBhvr>
                                      <p:tavLst>
                                        <p:tav tm="0">
                                          <p:val>
                                            <p:fltVal val="0"/>
                                          </p:val>
                                        </p:tav>
                                        <p:tav tm="100000">
                                          <p:val>
                                            <p:strVal val="#ppt_w"/>
                                          </p:val>
                                        </p:tav>
                                      </p:tavLst>
                                    </p:anim>
                                    <p:anim calcmode="lin" valueType="num">
                                      <p:cBhvr>
                                        <p:cTn id="31" dur="500" fill="hold"/>
                                        <p:tgtEl>
                                          <p:spTgt spid="56"/>
                                        </p:tgtEl>
                                        <p:attrNameLst>
                                          <p:attrName>ppt_h</p:attrName>
                                        </p:attrNameLst>
                                      </p:cBhvr>
                                      <p:tavLst>
                                        <p:tav tm="0">
                                          <p:val>
                                            <p:fltVal val="0"/>
                                          </p:val>
                                        </p:tav>
                                        <p:tav tm="100000">
                                          <p:val>
                                            <p:strVal val="#ppt_h"/>
                                          </p:val>
                                        </p:tav>
                                      </p:tavLst>
                                    </p:anim>
                                    <p:anim calcmode="lin" valueType="num">
                                      <p:cBhvr>
                                        <p:cTn id="32" dur="500" fill="hold"/>
                                        <p:tgtEl>
                                          <p:spTgt spid="56"/>
                                        </p:tgtEl>
                                        <p:attrNameLst>
                                          <p:attrName>style.rotation</p:attrName>
                                        </p:attrNameLst>
                                      </p:cBhvr>
                                      <p:tavLst>
                                        <p:tav tm="0">
                                          <p:val>
                                            <p:fltVal val="90"/>
                                          </p:val>
                                        </p:tav>
                                        <p:tav tm="100000">
                                          <p:val>
                                            <p:fltVal val="0"/>
                                          </p:val>
                                        </p:tav>
                                      </p:tavLst>
                                    </p:anim>
                                    <p:animEffect transition="in" filter="fade">
                                      <p:cBhvr>
                                        <p:cTn id="33" dur="500"/>
                                        <p:tgtEl>
                                          <p:spTgt spid="56"/>
                                        </p:tgtEl>
                                      </p:cBhvr>
                                    </p:animEffect>
                                  </p:childTnLst>
                                </p:cTn>
                              </p:par>
                              <p:par>
                                <p:cTn id="34" presetID="31" presetClass="entr" presetSubtype="0" fill="hold" grpId="0" nodeType="withEffect">
                                  <p:stCondLst>
                                    <p:cond delay="0"/>
                                  </p:stCondLst>
                                  <p:childTnLst>
                                    <p:set>
                                      <p:cBhvr>
                                        <p:cTn id="35" dur="1" fill="hold">
                                          <p:stCondLst>
                                            <p:cond delay="0"/>
                                          </p:stCondLst>
                                        </p:cTn>
                                        <p:tgtEl>
                                          <p:spTgt spid="57"/>
                                        </p:tgtEl>
                                        <p:attrNameLst>
                                          <p:attrName>style.visibility</p:attrName>
                                        </p:attrNameLst>
                                      </p:cBhvr>
                                      <p:to>
                                        <p:strVal val="visible"/>
                                      </p:to>
                                    </p:set>
                                    <p:anim calcmode="lin" valueType="num">
                                      <p:cBhvr>
                                        <p:cTn id="36" dur="500" fill="hold"/>
                                        <p:tgtEl>
                                          <p:spTgt spid="57"/>
                                        </p:tgtEl>
                                        <p:attrNameLst>
                                          <p:attrName>ppt_w</p:attrName>
                                        </p:attrNameLst>
                                      </p:cBhvr>
                                      <p:tavLst>
                                        <p:tav tm="0">
                                          <p:val>
                                            <p:fltVal val="0"/>
                                          </p:val>
                                        </p:tav>
                                        <p:tav tm="100000">
                                          <p:val>
                                            <p:strVal val="#ppt_w"/>
                                          </p:val>
                                        </p:tav>
                                      </p:tavLst>
                                    </p:anim>
                                    <p:anim calcmode="lin" valueType="num">
                                      <p:cBhvr>
                                        <p:cTn id="37" dur="500" fill="hold"/>
                                        <p:tgtEl>
                                          <p:spTgt spid="57"/>
                                        </p:tgtEl>
                                        <p:attrNameLst>
                                          <p:attrName>ppt_h</p:attrName>
                                        </p:attrNameLst>
                                      </p:cBhvr>
                                      <p:tavLst>
                                        <p:tav tm="0">
                                          <p:val>
                                            <p:fltVal val="0"/>
                                          </p:val>
                                        </p:tav>
                                        <p:tav tm="100000">
                                          <p:val>
                                            <p:strVal val="#ppt_h"/>
                                          </p:val>
                                        </p:tav>
                                      </p:tavLst>
                                    </p:anim>
                                    <p:anim calcmode="lin" valueType="num">
                                      <p:cBhvr>
                                        <p:cTn id="38" dur="500" fill="hold"/>
                                        <p:tgtEl>
                                          <p:spTgt spid="57"/>
                                        </p:tgtEl>
                                        <p:attrNameLst>
                                          <p:attrName>style.rotation</p:attrName>
                                        </p:attrNameLst>
                                      </p:cBhvr>
                                      <p:tavLst>
                                        <p:tav tm="0">
                                          <p:val>
                                            <p:fltVal val="90"/>
                                          </p:val>
                                        </p:tav>
                                        <p:tav tm="100000">
                                          <p:val>
                                            <p:fltVal val="0"/>
                                          </p:val>
                                        </p:tav>
                                      </p:tavLst>
                                    </p:anim>
                                    <p:animEffect transition="in" filter="fade">
                                      <p:cBhvr>
                                        <p:cTn id="39" dur="500"/>
                                        <p:tgtEl>
                                          <p:spTgt spid="57"/>
                                        </p:tgtEl>
                                      </p:cBhvr>
                                    </p:animEffect>
                                  </p:childTnLst>
                                </p:cTn>
                              </p:par>
                              <p:par>
                                <p:cTn id="40" presetID="31" presetClass="entr" presetSubtype="0" fill="hold" grpId="0" nodeType="withEffect">
                                  <p:stCondLst>
                                    <p:cond delay="0"/>
                                  </p:stCondLst>
                                  <p:childTnLst>
                                    <p:set>
                                      <p:cBhvr>
                                        <p:cTn id="41" dur="1" fill="hold">
                                          <p:stCondLst>
                                            <p:cond delay="0"/>
                                          </p:stCondLst>
                                        </p:cTn>
                                        <p:tgtEl>
                                          <p:spTgt spid="55"/>
                                        </p:tgtEl>
                                        <p:attrNameLst>
                                          <p:attrName>style.visibility</p:attrName>
                                        </p:attrNameLst>
                                      </p:cBhvr>
                                      <p:to>
                                        <p:strVal val="visible"/>
                                      </p:to>
                                    </p:set>
                                    <p:anim calcmode="lin" valueType="num">
                                      <p:cBhvr>
                                        <p:cTn id="42" dur="500" fill="hold"/>
                                        <p:tgtEl>
                                          <p:spTgt spid="55"/>
                                        </p:tgtEl>
                                        <p:attrNameLst>
                                          <p:attrName>ppt_w</p:attrName>
                                        </p:attrNameLst>
                                      </p:cBhvr>
                                      <p:tavLst>
                                        <p:tav tm="0">
                                          <p:val>
                                            <p:fltVal val="0"/>
                                          </p:val>
                                        </p:tav>
                                        <p:tav tm="100000">
                                          <p:val>
                                            <p:strVal val="#ppt_w"/>
                                          </p:val>
                                        </p:tav>
                                      </p:tavLst>
                                    </p:anim>
                                    <p:anim calcmode="lin" valueType="num">
                                      <p:cBhvr>
                                        <p:cTn id="43" dur="500" fill="hold"/>
                                        <p:tgtEl>
                                          <p:spTgt spid="55"/>
                                        </p:tgtEl>
                                        <p:attrNameLst>
                                          <p:attrName>ppt_h</p:attrName>
                                        </p:attrNameLst>
                                      </p:cBhvr>
                                      <p:tavLst>
                                        <p:tav tm="0">
                                          <p:val>
                                            <p:fltVal val="0"/>
                                          </p:val>
                                        </p:tav>
                                        <p:tav tm="100000">
                                          <p:val>
                                            <p:strVal val="#ppt_h"/>
                                          </p:val>
                                        </p:tav>
                                      </p:tavLst>
                                    </p:anim>
                                    <p:anim calcmode="lin" valueType="num">
                                      <p:cBhvr>
                                        <p:cTn id="44" dur="500" fill="hold"/>
                                        <p:tgtEl>
                                          <p:spTgt spid="55"/>
                                        </p:tgtEl>
                                        <p:attrNameLst>
                                          <p:attrName>style.rotation</p:attrName>
                                        </p:attrNameLst>
                                      </p:cBhvr>
                                      <p:tavLst>
                                        <p:tav tm="0">
                                          <p:val>
                                            <p:fltVal val="90"/>
                                          </p:val>
                                        </p:tav>
                                        <p:tav tm="100000">
                                          <p:val>
                                            <p:fltVal val="0"/>
                                          </p:val>
                                        </p:tav>
                                      </p:tavLst>
                                    </p:anim>
                                    <p:animEffect transition="in" filter="fade">
                                      <p:cBhvr>
                                        <p:cTn id="45" dur="500"/>
                                        <p:tgtEl>
                                          <p:spTgt spid="55"/>
                                        </p:tgtEl>
                                      </p:cBhvr>
                                    </p:animEffect>
                                  </p:childTnLst>
                                </p:cTn>
                              </p:par>
                              <p:par>
                                <p:cTn id="46" presetID="10" presetClass="entr" presetSubtype="0" fill="hold" nodeType="withEffect">
                                  <p:stCondLst>
                                    <p:cond delay="0"/>
                                  </p:stCondLst>
                                  <p:childTnLst>
                                    <p:set>
                                      <p:cBhvr>
                                        <p:cTn id="47" dur="1" fill="hold">
                                          <p:stCondLst>
                                            <p:cond delay="0"/>
                                          </p:stCondLst>
                                        </p:cTn>
                                        <p:tgtEl>
                                          <p:spTgt spid="51"/>
                                        </p:tgtEl>
                                        <p:attrNameLst>
                                          <p:attrName>style.visibility</p:attrName>
                                        </p:attrNameLst>
                                      </p:cBhvr>
                                      <p:to>
                                        <p:strVal val="visible"/>
                                      </p:to>
                                    </p:set>
                                    <p:animEffect transition="in" filter="fade">
                                      <p:cBhvr>
                                        <p:cTn id="48" dur="500"/>
                                        <p:tgtEl>
                                          <p:spTgt spid="51"/>
                                        </p:tgtEl>
                                      </p:cBhvr>
                                    </p:animEffect>
                                  </p:childTnLst>
                                </p:cTn>
                              </p:par>
                              <p:par>
                                <p:cTn id="49" presetID="10" presetClass="entr" presetSubtype="0" fill="hold" nodeType="withEffect">
                                  <p:stCondLst>
                                    <p:cond delay="0"/>
                                  </p:stCondLst>
                                  <p:childTnLst>
                                    <p:set>
                                      <p:cBhvr>
                                        <p:cTn id="50" dur="1" fill="hold">
                                          <p:stCondLst>
                                            <p:cond delay="0"/>
                                          </p:stCondLst>
                                        </p:cTn>
                                        <p:tgtEl>
                                          <p:spTgt spid="52"/>
                                        </p:tgtEl>
                                        <p:attrNameLst>
                                          <p:attrName>style.visibility</p:attrName>
                                        </p:attrNameLst>
                                      </p:cBhvr>
                                      <p:to>
                                        <p:strVal val="visible"/>
                                      </p:to>
                                    </p:set>
                                    <p:animEffect transition="in" filter="fade">
                                      <p:cBhvr>
                                        <p:cTn id="51" dur="500"/>
                                        <p:tgtEl>
                                          <p:spTgt spid="52"/>
                                        </p:tgtEl>
                                      </p:cBhvr>
                                    </p:animEffect>
                                  </p:childTnLst>
                                </p:cTn>
                              </p:par>
                            </p:childTnLst>
                          </p:cTn>
                        </p:par>
                      </p:childTnLst>
                    </p:cTn>
                  </p:par>
                  <p:par>
                    <p:cTn id="52" fill="hold" nodeType="clickPar">
                      <p:stCondLst>
                        <p:cond delay="indefinite"/>
                      </p:stCondLst>
                      <p:childTnLst>
                        <p:par>
                          <p:cTn id="53" fill="hold" nodeType="withGroup">
                            <p:stCondLst>
                              <p:cond delay="0"/>
                            </p:stCondLst>
                            <p:childTnLst>
                              <p:par>
                                <p:cTn id="54" presetID="10" presetClass="exit" presetSubtype="0" fill="hold" nodeType="clickEffect">
                                  <p:stCondLst>
                                    <p:cond delay="0"/>
                                  </p:stCondLst>
                                  <p:childTnLst>
                                    <p:animEffect transition="out" filter="fade">
                                      <p:cBhvr>
                                        <p:cTn id="55" dur="500"/>
                                        <p:tgtEl>
                                          <p:spTgt spid="9250"/>
                                        </p:tgtEl>
                                      </p:cBhvr>
                                    </p:animEffect>
                                    <p:set>
                                      <p:cBhvr>
                                        <p:cTn id="56" dur="1" fill="hold">
                                          <p:stCondLst>
                                            <p:cond delay="499"/>
                                          </p:stCondLst>
                                        </p:cTn>
                                        <p:tgtEl>
                                          <p:spTgt spid="9250"/>
                                        </p:tgtEl>
                                        <p:attrNameLst>
                                          <p:attrName>style.visibility</p:attrName>
                                        </p:attrNameLst>
                                      </p:cBhvr>
                                      <p:to>
                                        <p:strVal val="hidden"/>
                                      </p:to>
                                    </p:set>
                                  </p:childTnLst>
                                </p:cTn>
                              </p:par>
                              <p:par>
                                <p:cTn id="57" presetID="10" presetClass="exit" presetSubtype="0" fill="hold" grpId="1" nodeType="withEffect">
                                  <p:stCondLst>
                                    <p:cond delay="0"/>
                                  </p:stCondLst>
                                  <p:childTnLst>
                                    <p:animEffect transition="out" filter="fade">
                                      <p:cBhvr>
                                        <p:cTn id="58" dur="500"/>
                                        <p:tgtEl>
                                          <p:spTgt spid="58"/>
                                        </p:tgtEl>
                                      </p:cBhvr>
                                    </p:animEffect>
                                    <p:set>
                                      <p:cBhvr>
                                        <p:cTn id="59" dur="1" fill="hold">
                                          <p:stCondLst>
                                            <p:cond delay="499"/>
                                          </p:stCondLst>
                                        </p:cTn>
                                        <p:tgtEl>
                                          <p:spTgt spid="58"/>
                                        </p:tgtEl>
                                        <p:attrNameLst>
                                          <p:attrName>style.visibility</p:attrName>
                                        </p:attrNameLst>
                                      </p:cBhvr>
                                      <p:to>
                                        <p:strVal val="hidden"/>
                                      </p:to>
                                    </p:set>
                                  </p:childTnLst>
                                </p:cTn>
                              </p:par>
                              <p:par>
                                <p:cTn id="60" presetID="10" presetClass="exit" presetSubtype="0" fill="hold" grpId="2" nodeType="withEffect">
                                  <p:stCondLst>
                                    <p:cond delay="0"/>
                                  </p:stCondLst>
                                  <p:childTnLst>
                                    <p:animEffect transition="out" filter="fade">
                                      <p:cBhvr>
                                        <p:cTn id="61" dur="500"/>
                                        <p:tgtEl>
                                          <p:spTgt spid="43"/>
                                        </p:tgtEl>
                                      </p:cBhvr>
                                    </p:animEffect>
                                    <p:set>
                                      <p:cBhvr>
                                        <p:cTn id="62" dur="1" fill="hold">
                                          <p:stCondLst>
                                            <p:cond delay="499"/>
                                          </p:stCondLst>
                                        </p:cTn>
                                        <p:tgtEl>
                                          <p:spTgt spid="43"/>
                                        </p:tgtEl>
                                        <p:attrNameLst>
                                          <p:attrName>style.visibility</p:attrName>
                                        </p:attrNameLst>
                                      </p:cBhvr>
                                      <p:to>
                                        <p:strVal val="hidden"/>
                                      </p:to>
                                    </p:set>
                                  </p:childTnLst>
                                </p:cTn>
                              </p:par>
                              <p:par>
                                <p:cTn id="63" presetID="10" presetClass="exit" presetSubtype="0" fill="hold" grpId="2" nodeType="withEffect">
                                  <p:stCondLst>
                                    <p:cond delay="0"/>
                                  </p:stCondLst>
                                  <p:childTnLst>
                                    <p:animEffect transition="out" filter="fade">
                                      <p:cBhvr>
                                        <p:cTn id="64" dur="500"/>
                                        <p:tgtEl>
                                          <p:spTgt spid="56"/>
                                        </p:tgtEl>
                                      </p:cBhvr>
                                    </p:animEffect>
                                    <p:set>
                                      <p:cBhvr>
                                        <p:cTn id="65" dur="1" fill="hold">
                                          <p:stCondLst>
                                            <p:cond delay="499"/>
                                          </p:stCondLst>
                                        </p:cTn>
                                        <p:tgtEl>
                                          <p:spTgt spid="56"/>
                                        </p:tgtEl>
                                        <p:attrNameLst>
                                          <p:attrName>style.visibility</p:attrName>
                                        </p:attrNameLst>
                                      </p:cBhvr>
                                      <p:to>
                                        <p:strVal val="hidden"/>
                                      </p:to>
                                    </p:set>
                                  </p:childTnLst>
                                </p:cTn>
                              </p:par>
                              <p:par>
                                <p:cTn id="66" presetID="10" presetClass="exit" presetSubtype="0" fill="hold" grpId="1" nodeType="withEffect">
                                  <p:stCondLst>
                                    <p:cond delay="0"/>
                                  </p:stCondLst>
                                  <p:childTnLst>
                                    <p:animEffect transition="out" filter="fade">
                                      <p:cBhvr>
                                        <p:cTn id="67" dur="500"/>
                                        <p:tgtEl>
                                          <p:spTgt spid="57"/>
                                        </p:tgtEl>
                                      </p:cBhvr>
                                    </p:animEffect>
                                    <p:set>
                                      <p:cBhvr>
                                        <p:cTn id="68" dur="1" fill="hold">
                                          <p:stCondLst>
                                            <p:cond delay="499"/>
                                          </p:stCondLst>
                                        </p:cTn>
                                        <p:tgtEl>
                                          <p:spTgt spid="57"/>
                                        </p:tgtEl>
                                        <p:attrNameLst>
                                          <p:attrName>style.visibility</p:attrName>
                                        </p:attrNameLst>
                                      </p:cBhvr>
                                      <p:to>
                                        <p:strVal val="hidden"/>
                                      </p:to>
                                    </p:set>
                                  </p:childTnLst>
                                </p:cTn>
                              </p:par>
                              <p:par>
                                <p:cTn id="69" presetID="10" presetClass="exit" presetSubtype="0" fill="hold" grpId="2" nodeType="withEffect">
                                  <p:stCondLst>
                                    <p:cond delay="0"/>
                                  </p:stCondLst>
                                  <p:childTnLst>
                                    <p:animEffect transition="out" filter="fade">
                                      <p:cBhvr>
                                        <p:cTn id="70" dur="500"/>
                                        <p:tgtEl>
                                          <p:spTgt spid="55"/>
                                        </p:tgtEl>
                                      </p:cBhvr>
                                    </p:animEffect>
                                    <p:set>
                                      <p:cBhvr>
                                        <p:cTn id="71" dur="1" fill="hold">
                                          <p:stCondLst>
                                            <p:cond delay="499"/>
                                          </p:stCondLst>
                                        </p:cTn>
                                        <p:tgtEl>
                                          <p:spTgt spid="55"/>
                                        </p:tgtEl>
                                        <p:attrNameLst>
                                          <p:attrName>style.visibility</p:attrName>
                                        </p:attrNameLst>
                                      </p:cBhvr>
                                      <p:to>
                                        <p:strVal val="hidden"/>
                                      </p:to>
                                    </p:set>
                                  </p:childTnLst>
                                </p:cTn>
                              </p:par>
                              <p:par>
                                <p:cTn id="72" presetID="10" presetClass="exit" presetSubtype="0" fill="hold" nodeType="withEffect">
                                  <p:stCondLst>
                                    <p:cond delay="0"/>
                                  </p:stCondLst>
                                  <p:childTnLst>
                                    <p:animEffect transition="out" filter="fade">
                                      <p:cBhvr>
                                        <p:cTn id="73" dur="500"/>
                                        <p:tgtEl>
                                          <p:spTgt spid="51"/>
                                        </p:tgtEl>
                                      </p:cBhvr>
                                    </p:animEffect>
                                    <p:set>
                                      <p:cBhvr>
                                        <p:cTn id="74" dur="1" fill="hold">
                                          <p:stCondLst>
                                            <p:cond delay="499"/>
                                          </p:stCondLst>
                                        </p:cTn>
                                        <p:tgtEl>
                                          <p:spTgt spid="51"/>
                                        </p:tgtEl>
                                        <p:attrNameLst>
                                          <p:attrName>style.visibility</p:attrName>
                                        </p:attrNameLst>
                                      </p:cBhvr>
                                      <p:to>
                                        <p:strVal val="hidden"/>
                                      </p:to>
                                    </p:set>
                                  </p:childTnLst>
                                </p:cTn>
                              </p:par>
                              <p:par>
                                <p:cTn id="75" presetID="10" presetClass="exit" presetSubtype="0" fill="hold" nodeType="withEffect">
                                  <p:stCondLst>
                                    <p:cond delay="0"/>
                                  </p:stCondLst>
                                  <p:childTnLst>
                                    <p:animEffect transition="out" filter="fade">
                                      <p:cBhvr>
                                        <p:cTn id="76" dur="500"/>
                                        <p:tgtEl>
                                          <p:spTgt spid="52"/>
                                        </p:tgtEl>
                                      </p:cBhvr>
                                    </p:animEffect>
                                    <p:set>
                                      <p:cBhvr>
                                        <p:cTn id="77" dur="1" fill="hold">
                                          <p:stCondLst>
                                            <p:cond delay="499"/>
                                          </p:stCondLst>
                                        </p:cTn>
                                        <p:tgtEl>
                                          <p:spTgt spid="5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8" restart="whenNotActive" fill="hold" evtFilter="cancelBubble" nodeType="interactiveSeq">
                <p:stCondLst>
                  <p:cond evt="onClick" delay="0">
                    <p:tgtEl>
                      <p:spTgt spid="52"/>
                    </p:tgtEl>
                  </p:cond>
                </p:stCondLst>
                <p:endSync evt="end" delay="0">
                  <p:rtn val="all"/>
                </p:endSync>
                <p:childTnLst>
                  <p:par>
                    <p:cTn id="79" fill="hold" nodeType="clickPar">
                      <p:stCondLst>
                        <p:cond delay="0"/>
                      </p:stCondLst>
                      <p:childTnLst>
                        <p:par>
                          <p:cTn id="80" fill="hold" nodeType="withGroup">
                            <p:stCondLst>
                              <p:cond delay="0"/>
                            </p:stCondLst>
                            <p:childTnLst>
                              <p:par>
                                <p:cTn id="81" presetID="22" presetClass="entr" presetSubtype="4" fill="hold" nodeType="clickEffect">
                                  <p:stCondLst>
                                    <p:cond delay="0"/>
                                  </p:stCondLst>
                                  <p:childTnLst>
                                    <p:set>
                                      <p:cBhvr>
                                        <p:cTn id="82" dur="1" fill="hold">
                                          <p:stCondLst>
                                            <p:cond delay="0"/>
                                          </p:stCondLst>
                                        </p:cTn>
                                        <p:tgtEl>
                                          <p:spTgt spid="6157"/>
                                        </p:tgtEl>
                                        <p:attrNameLst>
                                          <p:attrName>style.visibility</p:attrName>
                                        </p:attrNameLst>
                                      </p:cBhvr>
                                      <p:to>
                                        <p:strVal val="visible"/>
                                      </p:to>
                                    </p:set>
                                    <p:animEffect transition="in" filter="wipe(down)">
                                      <p:cBhvr>
                                        <p:cTn id="83" dur="5000"/>
                                        <p:tgtEl>
                                          <p:spTgt spid="6157"/>
                                        </p:tgtEl>
                                      </p:cBhvr>
                                    </p:animEffect>
                                  </p:childTnLst>
                                  <p:subTnLst>
                                    <p:audio>
                                      <p:cMediaNode>
                                        <p:cTn display="0" masterRel="sameClick">
                                          <p:stCondLst>
                                            <p:cond evt="begin" delay="0">
                                              <p:tn val="81"/>
                                            </p:cond>
                                          </p:stCondLst>
                                          <p:endCondLst>
                                            <p:cond evt="onStopAudio" delay="0">
                                              <p:tgtEl>
                                                <p:sldTgt/>
                                              </p:tgtEl>
                                            </p:cond>
                                          </p:endCondLst>
                                        </p:cTn>
                                        <p:tgtEl>
                                          <p:sndTgt r:embed="rId4" name="hoi y kien khan gia.wav"/>
                                        </p:tgtEl>
                                      </p:cMediaNode>
                                    </p:audio>
                                  </p:subTnLst>
                                </p:cTn>
                              </p:par>
                              <p:par>
                                <p:cTn id="84" presetID="22" presetClass="entr" presetSubtype="4" fill="hold" nodeType="withEffect">
                                  <p:stCondLst>
                                    <p:cond delay="0"/>
                                  </p:stCondLst>
                                  <p:childTnLst>
                                    <p:set>
                                      <p:cBhvr>
                                        <p:cTn id="85" dur="1" fill="hold">
                                          <p:stCondLst>
                                            <p:cond delay="0"/>
                                          </p:stCondLst>
                                        </p:cTn>
                                        <p:tgtEl>
                                          <p:spTgt spid="6159"/>
                                        </p:tgtEl>
                                        <p:attrNameLst>
                                          <p:attrName>style.visibility</p:attrName>
                                        </p:attrNameLst>
                                      </p:cBhvr>
                                      <p:to>
                                        <p:strVal val="visible"/>
                                      </p:to>
                                    </p:set>
                                    <p:animEffect transition="in" filter="wipe(down)">
                                      <p:cBhvr>
                                        <p:cTn id="86" dur="5000"/>
                                        <p:tgtEl>
                                          <p:spTgt spid="6159"/>
                                        </p:tgtEl>
                                      </p:cBhvr>
                                    </p:animEffect>
                                  </p:childTnLst>
                                  <p:subTnLst>
                                    <p:audio>
                                      <p:cMediaNode>
                                        <p:cTn display="0" masterRel="sameClick">
                                          <p:stCondLst>
                                            <p:cond evt="begin" delay="0">
                                              <p:tn val="84"/>
                                            </p:cond>
                                          </p:stCondLst>
                                          <p:endCondLst>
                                            <p:cond evt="onStopAudio" delay="0">
                                              <p:tgtEl>
                                                <p:sldTgt/>
                                              </p:tgtEl>
                                            </p:cond>
                                          </p:endCondLst>
                                        </p:cTn>
                                        <p:tgtEl>
                                          <p:sndTgt r:embed="rId4" name="hoi y kien khan gia.wav"/>
                                        </p:tgtEl>
                                      </p:cMediaNode>
                                    </p:audio>
                                  </p:subTnLst>
                                </p:cTn>
                              </p:par>
                              <p:par>
                                <p:cTn id="87" presetID="22" presetClass="entr" presetSubtype="4" fill="hold" nodeType="withEffect">
                                  <p:stCondLst>
                                    <p:cond delay="0"/>
                                  </p:stCondLst>
                                  <p:childTnLst>
                                    <p:set>
                                      <p:cBhvr>
                                        <p:cTn id="88" dur="1" fill="hold">
                                          <p:stCondLst>
                                            <p:cond delay="0"/>
                                          </p:stCondLst>
                                        </p:cTn>
                                        <p:tgtEl>
                                          <p:spTgt spid="6160"/>
                                        </p:tgtEl>
                                        <p:attrNameLst>
                                          <p:attrName>style.visibility</p:attrName>
                                        </p:attrNameLst>
                                      </p:cBhvr>
                                      <p:to>
                                        <p:strVal val="visible"/>
                                      </p:to>
                                    </p:set>
                                    <p:animEffect transition="in" filter="wipe(down)">
                                      <p:cBhvr>
                                        <p:cTn id="89" dur="5000"/>
                                        <p:tgtEl>
                                          <p:spTgt spid="6160"/>
                                        </p:tgtEl>
                                      </p:cBhvr>
                                    </p:animEffect>
                                  </p:childTnLst>
                                  <p:subTnLst>
                                    <p:audio>
                                      <p:cMediaNode>
                                        <p:cTn display="0" masterRel="sameClick">
                                          <p:stCondLst>
                                            <p:cond evt="begin" delay="0">
                                              <p:tn val="87"/>
                                            </p:cond>
                                          </p:stCondLst>
                                          <p:endCondLst>
                                            <p:cond evt="onStopAudio" delay="0">
                                              <p:tgtEl>
                                                <p:sldTgt/>
                                              </p:tgtEl>
                                            </p:cond>
                                          </p:endCondLst>
                                        </p:cTn>
                                        <p:tgtEl>
                                          <p:sndTgt r:embed="rId4" name="hoi y kien khan gia.wav"/>
                                        </p:tgtEl>
                                      </p:cMediaNode>
                                    </p:audio>
                                  </p:subTnLst>
                                </p:cTn>
                              </p:par>
                              <p:par>
                                <p:cTn id="90" presetID="22" presetClass="entr" presetSubtype="4" fill="hold" nodeType="withEffect">
                                  <p:stCondLst>
                                    <p:cond delay="0"/>
                                  </p:stCondLst>
                                  <p:childTnLst>
                                    <p:set>
                                      <p:cBhvr>
                                        <p:cTn id="91" dur="1" fill="hold">
                                          <p:stCondLst>
                                            <p:cond delay="0"/>
                                          </p:stCondLst>
                                        </p:cTn>
                                        <p:tgtEl>
                                          <p:spTgt spid="4113"/>
                                        </p:tgtEl>
                                        <p:attrNameLst>
                                          <p:attrName>style.visibility</p:attrName>
                                        </p:attrNameLst>
                                      </p:cBhvr>
                                      <p:to>
                                        <p:strVal val="visible"/>
                                      </p:to>
                                    </p:set>
                                    <p:animEffect transition="in" filter="wipe(down)">
                                      <p:cBhvr>
                                        <p:cTn id="92" dur="5000"/>
                                        <p:tgtEl>
                                          <p:spTgt spid="4113"/>
                                        </p:tgtEl>
                                      </p:cBhvr>
                                    </p:animEffect>
                                  </p:childTnLst>
                                  <p:subTnLst>
                                    <p:audio>
                                      <p:cMediaNode>
                                        <p:cTn display="0" masterRel="sameClick">
                                          <p:stCondLst>
                                            <p:cond evt="begin" delay="0">
                                              <p:tn val="90"/>
                                            </p:cond>
                                          </p:stCondLst>
                                          <p:endCondLst>
                                            <p:cond evt="onStopAudio" delay="0">
                                              <p:tgtEl>
                                                <p:sldTgt/>
                                              </p:tgtEl>
                                            </p:cond>
                                          </p:endCondLst>
                                        </p:cTn>
                                        <p:tgtEl>
                                          <p:sndTgt r:embed="rId4" name="hoi y kien khan gia.wav"/>
                                        </p:tgtEl>
                                      </p:cMediaNode>
                                    </p:audio>
                                  </p:subTnLst>
                                </p:cTn>
                              </p:par>
                              <p:par>
                                <p:cTn id="93" presetID="22" presetClass="entr" presetSubtype="4" fill="hold" nodeType="withEffect">
                                  <p:stCondLst>
                                    <p:cond delay="0"/>
                                  </p:stCondLst>
                                  <p:childTnLst>
                                    <p:set>
                                      <p:cBhvr>
                                        <p:cTn id="94" dur="1" fill="hold">
                                          <p:stCondLst>
                                            <p:cond delay="0"/>
                                          </p:stCondLst>
                                        </p:cTn>
                                        <p:tgtEl>
                                          <p:spTgt spid="6158"/>
                                        </p:tgtEl>
                                        <p:attrNameLst>
                                          <p:attrName>style.visibility</p:attrName>
                                        </p:attrNameLst>
                                      </p:cBhvr>
                                      <p:to>
                                        <p:strVal val="visible"/>
                                      </p:to>
                                    </p:set>
                                    <p:animEffect transition="in" filter="wipe(down)">
                                      <p:cBhvr>
                                        <p:cTn id="95" dur="5000"/>
                                        <p:tgtEl>
                                          <p:spTgt spid="6158"/>
                                        </p:tgtEl>
                                      </p:cBhvr>
                                    </p:animEffect>
                                  </p:childTnLst>
                                  <p:subTnLst>
                                    <p:audio>
                                      <p:cMediaNode>
                                        <p:cTn display="0" masterRel="sameClick">
                                          <p:stCondLst>
                                            <p:cond evt="begin" delay="0">
                                              <p:tn val="93"/>
                                            </p:cond>
                                          </p:stCondLst>
                                          <p:endCondLst>
                                            <p:cond evt="onStopAudio" delay="0">
                                              <p:tgtEl>
                                                <p:sldTgt/>
                                              </p:tgtEl>
                                            </p:cond>
                                          </p:endCondLst>
                                        </p:cTn>
                                        <p:tgtEl>
                                          <p:sndTgt r:embed="rId4" name="hoi y kien khan gia.wav"/>
                                        </p:tgtEl>
                                      </p:cMediaNode>
                                    </p:audio>
                                  </p:subTnLst>
                                </p:cTn>
                              </p:par>
                            </p:childTnLst>
                          </p:cTn>
                        </p:par>
                        <p:par>
                          <p:cTn id="96" fill="hold" nodeType="afterGroup">
                            <p:stCondLst>
                              <p:cond delay="5000"/>
                            </p:stCondLst>
                            <p:childTnLst>
                              <p:par>
                                <p:cTn id="97" presetID="10" presetClass="exit" presetSubtype="0" fill="hold" nodeType="afterEffect">
                                  <p:stCondLst>
                                    <p:cond delay="3000"/>
                                  </p:stCondLst>
                                  <p:childTnLst>
                                    <p:animEffect transition="out" filter="fade">
                                      <p:cBhvr>
                                        <p:cTn id="98" dur="500"/>
                                        <p:tgtEl>
                                          <p:spTgt spid="6157"/>
                                        </p:tgtEl>
                                      </p:cBhvr>
                                    </p:animEffect>
                                    <p:set>
                                      <p:cBhvr>
                                        <p:cTn id="99" dur="1" fill="hold">
                                          <p:stCondLst>
                                            <p:cond delay="499"/>
                                          </p:stCondLst>
                                        </p:cTn>
                                        <p:tgtEl>
                                          <p:spTgt spid="6157"/>
                                        </p:tgtEl>
                                        <p:attrNameLst>
                                          <p:attrName>style.visibility</p:attrName>
                                        </p:attrNameLst>
                                      </p:cBhvr>
                                      <p:to>
                                        <p:strVal val="hidden"/>
                                      </p:to>
                                    </p:set>
                                  </p:childTnLst>
                                </p:cTn>
                              </p:par>
                              <p:par>
                                <p:cTn id="100" presetID="10" presetClass="exit" presetSubtype="0" fill="hold" nodeType="withEffect">
                                  <p:stCondLst>
                                    <p:cond delay="3000"/>
                                  </p:stCondLst>
                                  <p:childTnLst>
                                    <p:animEffect transition="out" filter="fade">
                                      <p:cBhvr>
                                        <p:cTn id="101" dur="500"/>
                                        <p:tgtEl>
                                          <p:spTgt spid="6159"/>
                                        </p:tgtEl>
                                      </p:cBhvr>
                                    </p:animEffect>
                                    <p:set>
                                      <p:cBhvr>
                                        <p:cTn id="102" dur="1" fill="hold">
                                          <p:stCondLst>
                                            <p:cond delay="499"/>
                                          </p:stCondLst>
                                        </p:cTn>
                                        <p:tgtEl>
                                          <p:spTgt spid="6159"/>
                                        </p:tgtEl>
                                        <p:attrNameLst>
                                          <p:attrName>style.visibility</p:attrName>
                                        </p:attrNameLst>
                                      </p:cBhvr>
                                      <p:to>
                                        <p:strVal val="hidden"/>
                                      </p:to>
                                    </p:set>
                                  </p:childTnLst>
                                </p:cTn>
                              </p:par>
                              <p:par>
                                <p:cTn id="103" presetID="10" presetClass="exit" presetSubtype="0" fill="hold" nodeType="withEffect">
                                  <p:stCondLst>
                                    <p:cond delay="3000"/>
                                  </p:stCondLst>
                                  <p:childTnLst>
                                    <p:animEffect transition="out" filter="fade">
                                      <p:cBhvr>
                                        <p:cTn id="104" dur="500"/>
                                        <p:tgtEl>
                                          <p:spTgt spid="6160"/>
                                        </p:tgtEl>
                                      </p:cBhvr>
                                    </p:animEffect>
                                    <p:set>
                                      <p:cBhvr>
                                        <p:cTn id="105" dur="1" fill="hold">
                                          <p:stCondLst>
                                            <p:cond delay="499"/>
                                          </p:stCondLst>
                                        </p:cTn>
                                        <p:tgtEl>
                                          <p:spTgt spid="6160"/>
                                        </p:tgtEl>
                                        <p:attrNameLst>
                                          <p:attrName>style.visibility</p:attrName>
                                        </p:attrNameLst>
                                      </p:cBhvr>
                                      <p:to>
                                        <p:strVal val="hidden"/>
                                      </p:to>
                                    </p:set>
                                  </p:childTnLst>
                                </p:cTn>
                              </p:par>
                              <p:par>
                                <p:cTn id="106" presetID="10" presetClass="exit" presetSubtype="0" fill="hold" nodeType="withEffect">
                                  <p:stCondLst>
                                    <p:cond delay="3000"/>
                                  </p:stCondLst>
                                  <p:childTnLst>
                                    <p:animEffect transition="out" filter="fade">
                                      <p:cBhvr>
                                        <p:cTn id="107" dur="500"/>
                                        <p:tgtEl>
                                          <p:spTgt spid="4113"/>
                                        </p:tgtEl>
                                      </p:cBhvr>
                                    </p:animEffect>
                                    <p:set>
                                      <p:cBhvr>
                                        <p:cTn id="108" dur="1" fill="hold">
                                          <p:stCondLst>
                                            <p:cond delay="499"/>
                                          </p:stCondLst>
                                        </p:cTn>
                                        <p:tgtEl>
                                          <p:spTgt spid="4113"/>
                                        </p:tgtEl>
                                        <p:attrNameLst>
                                          <p:attrName>style.visibility</p:attrName>
                                        </p:attrNameLst>
                                      </p:cBhvr>
                                      <p:to>
                                        <p:strVal val="hidden"/>
                                      </p:to>
                                    </p:set>
                                  </p:childTnLst>
                                </p:cTn>
                              </p:par>
                              <p:par>
                                <p:cTn id="109" presetID="10" presetClass="exit" presetSubtype="0" fill="hold" nodeType="withEffect">
                                  <p:stCondLst>
                                    <p:cond delay="3000"/>
                                  </p:stCondLst>
                                  <p:childTnLst>
                                    <p:animEffect transition="out" filter="fade">
                                      <p:cBhvr>
                                        <p:cTn id="110" dur="500"/>
                                        <p:tgtEl>
                                          <p:spTgt spid="6158"/>
                                        </p:tgtEl>
                                      </p:cBhvr>
                                    </p:animEffect>
                                    <p:set>
                                      <p:cBhvr>
                                        <p:cTn id="111" dur="1" fill="hold">
                                          <p:stCondLst>
                                            <p:cond delay="499"/>
                                          </p:stCondLst>
                                        </p:cTn>
                                        <p:tgtEl>
                                          <p:spTgt spid="6158"/>
                                        </p:tgtEl>
                                        <p:attrNameLst>
                                          <p:attrName>style.visibility</p:attrName>
                                        </p:attrNameLst>
                                      </p:cBhvr>
                                      <p:to>
                                        <p:strVal val="hidden"/>
                                      </p:to>
                                    </p:set>
                                  </p:childTnLst>
                                </p:cTn>
                              </p:par>
                            </p:childTnLst>
                          </p:cTn>
                        </p:par>
                      </p:childTnLst>
                    </p:cTn>
                  </p:par>
                </p:childTnLst>
              </p:cTn>
              <p:nextCondLst>
                <p:cond evt="onClick" delay="0">
                  <p:tgtEl>
                    <p:spTgt spid="52"/>
                  </p:tgtEl>
                </p:cond>
              </p:nextCondLst>
            </p:seq>
            <p:seq concurrent="1" nextAc="seek">
              <p:cTn id="112" restart="whenNotActive" fill="hold" evtFilter="cancelBubble" nodeType="interactiveSeq">
                <p:stCondLst>
                  <p:cond evt="onClick" delay="0">
                    <p:tgtEl>
                      <p:spTgt spid="51"/>
                    </p:tgtEl>
                  </p:cond>
                </p:stCondLst>
                <p:endSync evt="end" delay="0">
                  <p:rtn val="all"/>
                </p:endSync>
                <p:childTnLst>
                  <p:par>
                    <p:cTn id="113" fill="hold" nodeType="clickPar">
                      <p:stCondLst>
                        <p:cond delay="0"/>
                      </p:stCondLst>
                      <p:childTnLst>
                        <p:par>
                          <p:cTn id="114" fill="hold" nodeType="withGroup">
                            <p:stCondLst>
                              <p:cond delay="0"/>
                            </p:stCondLst>
                            <p:childTnLst>
                              <p:par>
                                <p:cTn id="115" presetID="10" presetClass="exit" presetSubtype="0" fill="hold" grpId="1" nodeType="clickEffect">
                                  <p:stCondLst>
                                    <p:cond delay="0"/>
                                  </p:stCondLst>
                                  <p:childTnLst>
                                    <p:animEffect transition="out" filter="fade">
                                      <p:cBhvr>
                                        <p:cTn id="116" dur="5000"/>
                                        <p:tgtEl>
                                          <p:spTgt spid="43"/>
                                        </p:tgtEl>
                                      </p:cBhvr>
                                    </p:animEffect>
                                    <p:set>
                                      <p:cBhvr>
                                        <p:cTn id="117" dur="1" fill="hold">
                                          <p:stCondLst>
                                            <p:cond delay="4999"/>
                                          </p:stCondLst>
                                        </p:cTn>
                                        <p:tgtEl>
                                          <p:spTgt spid="43"/>
                                        </p:tgtEl>
                                        <p:attrNameLst>
                                          <p:attrName>style.visibility</p:attrName>
                                        </p:attrNameLst>
                                      </p:cBhvr>
                                      <p:to>
                                        <p:strVal val="hidden"/>
                                      </p:to>
                                    </p:set>
                                  </p:childTnLst>
                                  <p:subTnLst>
                                    <p:audio>
                                      <p:cMediaNode>
                                        <p:cTn display="0" masterRel="sameClick">
                                          <p:stCondLst>
                                            <p:cond evt="begin" delay="0">
                                              <p:tn val="115"/>
                                            </p:cond>
                                          </p:stCondLst>
                                          <p:endCondLst>
                                            <p:cond evt="onStopAudio" delay="0">
                                              <p:tgtEl>
                                                <p:sldTgt/>
                                              </p:tgtEl>
                                            </p:cond>
                                          </p:endCondLst>
                                        </p:cTn>
                                        <p:tgtEl>
                                          <p:sndTgt r:embed="rId5" name="bo  2 phuong an sai.wav"/>
                                        </p:tgtEl>
                                      </p:cMediaNode>
                                    </p:audio>
                                  </p:subTnLst>
                                </p:cTn>
                              </p:par>
                              <p:par>
                                <p:cTn id="118" presetID="10" presetClass="exit" presetSubtype="0" fill="hold" grpId="1" nodeType="withEffect">
                                  <p:stCondLst>
                                    <p:cond delay="0"/>
                                  </p:stCondLst>
                                  <p:childTnLst>
                                    <p:animEffect transition="out" filter="fade">
                                      <p:cBhvr>
                                        <p:cTn id="119" dur="5000"/>
                                        <p:tgtEl>
                                          <p:spTgt spid="55"/>
                                        </p:tgtEl>
                                      </p:cBhvr>
                                    </p:animEffect>
                                    <p:set>
                                      <p:cBhvr>
                                        <p:cTn id="120" dur="1" fill="hold">
                                          <p:stCondLst>
                                            <p:cond delay="4999"/>
                                          </p:stCondLst>
                                        </p:cTn>
                                        <p:tgtEl>
                                          <p:spTgt spid="55"/>
                                        </p:tgtEl>
                                        <p:attrNameLst>
                                          <p:attrName>style.visibility</p:attrName>
                                        </p:attrNameLst>
                                      </p:cBhvr>
                                      <p:to>
                                        <p:strVal val="hidden"/>
                                      </p:to>
                                    </p:set>
                                  </p:childTnLst>
                                  <p:subTnLst>
                                    <p:audio>
                                      <p:cMediaNode>
                                        <p:cTn display="0" masterRel="sameClick">
                                          <p:stCondLst>
                                            <p:cond evt="begin" delay="0">
                                              <p:tn val="118"/>
                                            </p:cond>
                                          </p:stCondLst>
                                          <p:endCondLst>
                                            <p:cond evt="onStopAudio" delay="0">
                                              <p:tgtEl>
                                                <p:sldTgt/>
                                              </p:tgtEl>
                                            </p:cond>
                                          </p:endCondLst>
                                        </p:cTn>
                                        <p:tgtEl>
                                          <p:sndTgt r:embed="rId5" name="bo  2 phuong an sai.wav"/>
                                        </p:tgtEl>
                                      </p:cMediaNode>
                                    </p:audio>
                                  </p:subTnLst>
                                </p:cTn>
                              </p:par>
                            </p:childTnLst>
                          </p:cTn>
                        </p:par>
                      </p:childTnLst>
                    </p:cTn>
                  </p:par>
                </p:childTnLst>
              </p:cTn>
              <p:nextCondLst>
                <p:cond evt="onClick" delay="0">
                  <p:tgtEl>
                    <p:spTgt spid="51"/>
                  </p:tgtEl>
                </p:cond>
              </p:nextCondLst>
            </p:seq>
            <p:seq concurrent="1" nextAc="seek">
              <p:cTn id="121" restart="whenNotActive" fill="hold" evtFilter="cancelBubble" nodeType="interactiveSeq">
                <p:stCondLst>
                  <p:cond evt="onClick" delay="0">
                    <p:tgtEl>
                      <p:spTgt spid="56"/>
                    </p:tgtEl>
                  </p:cond>
                </p:stCondLst>
                <p:endSync evt="end" delay="0">
                  <p:rtn val="all"/>
                </p:endSync>
                <p:childTnLst>
                  <p:par>
                    <p:cTn id="122" fill="hold" nodeType="clickPar">
                      <p:stCondLst>
                        <p:cond delay="0"/>
                      </p:stCondLst>
                      <p:childTnLst>
                        <p:par>
                          <p:cTn id="123" fill="hold" nodeType="withGroup">
                            <p:stCondLst>
                              <p:cond delay="0"/>
                            </p:stCondLst>
                            <p:childTnLst>
                              <p:par>
                                <p:cTn id="124" presetID="21" presetClass="emph" presetSubtype="0" fill="hold" grpId="1" nodeType="clickEffect">
                                  <p:stCondLst>
                                    <p:cond delay="0"/>
                                  </p:stCondLst>
                                  <p:childTnLst>
                                    <p:animClr clrSpc="hsl" dir="cw">
                                      <p:cBhvr override="childStyle">
                                        <p:cTn id="125" dur="500" fill="hold"/>
                                        <p:tgtEl>
                                          <p:spTgt spid="56"/>
                                        </p:tgtEl>
                                        <p:attrNameLst>
                                          <p:attrName>style.color</p:attrName>
                                        </p:attrNameLst>
                                      </p:cBhvr>
                                      <p:by>
                                        <p:hsl h="7200000" s="0" l="0"/>
                                      </p:by>
                                    </p:animClr>
                                    <p:animClr clrSpc="hsl" dir="cw">
                                      <p:cBhvr>
                                        <p:cTn id="126" dur="500" fill="hold"/>
                                        <p:tgtEl>
                                          <p:spTgt spid="56"/>
                                        </p:tgtEl>
                                        <p:attrNameLst>
                                          <p:attrName>fillcolor</p:attrName>
                                        </p:attrNameLst>
                                      </p:cBhvr>
                                      <p:by>
                                        <p:hsl h="7200000" s="0" l="0"/>
                                      </p:by>
                                    </p:animClr>
                                    <p:animClr clrSpc="hsl" dir="cw">
                                      <p:cBhvr>
                                        <p:cTn id="127" dur="500" fill="hold"/>
                                        <p:tgtEl>
                                          <p:spTgt spid="56"/>
                                        </p:tgtEl>
                                        <p:attrNameLst>
                                          <p:attrName>stroke.color</p:attrName>
                                        </p:attrNameLst>
                                      </p:cBhvr>
                                      <p:by>
                                        <p:hsl h="7200000" s="0" l="0"/>
                                      </p:by>
                                    </p:animClr>
                                    <p:set>
                                      <p:cBhvr>
                                        <p:cTn id="128" dur="500" fill="hold"/>
                                        <p:tgtEl>
                                          <p:spTgt spid="56"/>
                                        </p:tgtEl>
                                        <p:attrNameLst>
                                          <p:attrName>fill.type</p:attrName>
                                        </p:attrNameLst>
                                      </p:cBhvr>
                                      <p:to>
                                        <p:strVal val="solid"/>
                                      </p:to>
                                    </p:set>
                                  </p:childTnLst>
                                  <p:subTnLst>
                                    <p:audio>
                                      <p:cMediaNode>
                                        <p:cTn display="0" masterRel="sameClick">
                                          <p:stCondLst>
                                            <p:cond evt="begin" delay="0">
                                              <p:tn val="124"/>
                                            </p:cond>
                                          </p:stCondLst>
                                          <p:endCondLst>
                                            <p:cond evt="onStopAudio" delay="0">
                                              <p:tgtEl>
                                                <p:sldTgt/>
                                              </p:tgtEl>
                                            </p:cond>
                                          </p:endCondLst>
                                        </p:cTn>
                                        <p:tgtEl>
                                          <p:sndTgt r:embed="rId6" name="tra loi chinh xac.wav"/>
                                        </p:tgtEl>
                                      </p:cMediaNode>
                                    </p:audio>
                                  </p:subTnLst>
                                </p:cTn>
                              </p:par>
                            </p:childTnLst>
                          </p:cTn>
                        </p:par>
                      </p:childTnLst>
                    </p:cTn>
                  </p:par>
                </p:childTnLst>
              </p:cTn>
              <p:nextCondLst>
                <p:cond evt="onClick" delay="0">
                  <p:tgtEl>
                    <p:spTgt spid="56"/>
                  </p:tgtEl>
                </p:cond>
              </p:nextCondLst>
            </p:seq>
            <p:seq concurrent="1" nextAc="seek">
              <p:cTn id="129" restart="whenNotActive" fill="hold" evtFilter="cancelBubble" nodeType="interactiveSeq">
                <p:stCondLst>
                  <p:cond evt="onClick" delay="0">
                    <p:tgtEl>
                      <p:spTgt spid="43"/>
                    </p:tgtEl>
                  </p:cond>
                </p:stCondLst>
                <p:endSync evt="end" delay="0">
                  <p:rtn val="all"/>
                </p:endSync>
                <p:childTnLst>
                  <p:par>
                    <p:cTn id="130" fill="hold" nodeType="clickPar">
                      <p:stCondLst>
                        <p:cond delay="0"/>
                      </p:stCondLst>
                      <p:childTnLst>
                        <p:par>
                          <p:cTn id="131" fill="hold" nodeType="withGroup">
                            <p:stCondLst>
                              <p:cond delay="0"/>
                            </p:stCondLst>
                            <p:childTnLst>
                              <p:par>
                                <p:cTn id="132" presetID="1" presetClass="emph" presetSubtype="2" fill="hold" nodeType="clickEffect">
                                  <p:stCondLst>
                                    <p:cond delay="0"/>
                                  </p:stCondLst>
                                  <p:childTnLst>
                                    <p:animClr clrSpc="rgb" dir="cw">
                                      <p:cBhvr>
                                        <p:cTn id="133" dur="2000" fill="hold"/>
                                        <p:tgtEl>
                                          <p:spTgt spid="43"/>
                                        </p:tgtEl>
                                        <p:attrNameLst>
                                          <p:attrName>fillcolor</p:attrName>
                                        </p:attrNameLst>
                                      </p:cBhvr>
                                      <p:to>
                                        <a:schemeClr val="accent2"/>
                                      </p:to>
                                    </p:animClr>
                                    <p:set>
                                      <p:cBhvr>
                                        <p:cTn id="134" dur="2000" fill="hold"/>
                                        <p:tgtEl>
                                          <p:spTgt spid="43"/>
                                        </p:tgtEl>
                                        <p:attrNameLst>
                                          <p:attrName>fill.type</p:attrName>
                                        </p:attrNameLst>
                                      </p:cBhvr>
                                      <p:to>
                                        <p:strVal val="solid"/>
                                      </p:to>
                                    </p:set>
                                    <p:set>
                                      <p:cBhvr>
                                        <p:cTn id="135" dur="2000" fill="hold"/>
                                        <p:tgtEl>
                                          <p:spTgt spid="43"/>
                                        </p:tgtEl>
                                        <p:attrNameLst>
                                          <p:attrName>fill.on</p:attrName>
                                        </p:attrNameLst>
                                      </p:cBhvr>
                                      <p:to>
                                        <p:strVal val="true"/>
                                      </p:to>
                                    </p:set>
                                  </p:childTnLst>
                                  <p:subTnLst>
                                    <p:audio>
                                      <p:cMediaNode>
                                        <p:cTn display="0" masterRel="sameClick">
                                          <p:stCondLst>
                                            <p:cond evt="begin" delay="0">
                                              <p:tn val="132"/>
                                            </p:cond>
                                          </p:stCondLst>
                                          <p:endCondLst>
                                            <p:cond evt="onStopAudio" delay="0">
                                              <p:tgtEl>
                                                <p:sldTgt/>
                                              </p:tgtEl>
                                            </p:cond>
                                          </p:endCondLst>
                                        </p:cTn>
                                        <p:tgtEl>
                                          <p:sndTgt r:embed="rId7" name="tra loi sai - dung cuoc choi.wav"/>
                                        </p:tgtEl>
                                      </p:cMediaNode>
                                    </p:audio>
                                  </p:subTnLst>
                                </p:cTn>
                              </p:par>
                            </p:childTnLst>
                          </p:cTn>
                        </p:par>
                      </p:childTnLst>
                    </p:cTn>
                  </p:par>
                </p:childTnLst>
              </p:cTn>
              <p:nextCondLst>
                <p:cond evt="onClick" delay="0">
                  <p:tgtEl>
                    <p:spTgt spid="43"/>
                  </p:tgtEl>
                </p:cond>
              </p:nextCondLst>
            </p:seq>
            <p:seq concurrent="1" nextAc="seek">
              <p:cTn id="136" restart="whenNotActive" fill="hold" evtFilter="cancelBubble" nodeType="interactiveSeq">
                <p:stCondLst>
                  <p:cond evt="onClick" delay="0">
                    <p:tgtEl>
                      <p:spTgt spid="55"/>
                    </p:tgtEl>
                  </p:cond>
                </p:stCondLst>
                <p:endSync evt="end" delay="0">
                  <p:rtn val="all"/>
                </p:endSync>
                <p:childTnLst>
                  <p:par>
                    <p:cTn id="137" fill="hold" nodeType="clickPar">
                      <p:stCondLst>
                        <p:cond delay="0"/>
                      </p:stCondLst>
                      <p:childTnLst>
                        <p:par>
                          <p:cTn id="138" fill="hold" nodeType="withGroup">
                            <p:stCondLst>
                              <p:cond delay="0"/>
                            </p:stCondLst>
                            <p:childTnLst>
                              <p:par>
                                <p:cTn id="139" presetID="1" presetClass="emph" presetSubtype="2" fill="hold" nodeType="clickEffect">
                                  <p:stCondLst>
                                    <p:cond delay="0"/>
                                  </p:stCondLst>
                                  <p:childTnLst>
                                    <p:animClr clrSpc="rgb" dir="cw">
                                      <p:cBhvr>
                                        <p:cTn id="140" dur="2000" fill="hold"/>
                                        <p:tgtEl>
                                          <p:spTgt spid="55"/>
                                        </p:tgtEl>
                                        <p:attrNameLst>
                                          <p:attrName>fillcolor</p:attrName>
                                        </p:attrNameLst>
                                      </p:cBhvr>
                                      <p:to>
                                        <a:schemeClr val="accent2"/>
                                      </p:to>
                                    </p:animClr>
                                    <p:set>
                                      <p:cBhvr>
                                        <p:cTn id="141" dur="2000" fill="hold"/>
                                        <p:tgtEl>
                                          <p:spTgt spid="55"/>
                                        </p:tgtEl>
                                        <p:attrNameLst>
                                          <p:attrName>fill.type</p:attrName>
                                        </p:attrNameLst>
                                      </p:cBhvr>
                                      <p:to>
                                        <p:strVal val="solid"/>
                                      </p:to>
                                    </p:set>
                                    <p:set>
                                      <p:cBhvr>
                                        <p:cTn id="142" dur="2000" fill="hold"/>
                                        <p:tgtEl>
                                          <p:spTgt spid="55"/>
                                        </p:tgtEl>
                                        <p:attrNameLst>
                                          <p:attrName>fill.on</p:attrName>
                                        </p:attrNameLst>
                                      </p:cBhvr>
                                      <p:to>
                                        <p:strVal val="true"/>
                                      </p:to>
                                    </p:set>
                                  </p:childTnLst>
                                  <p:subTnLst>
                                    <p:audio>
                                      <p:cMediaNode>
                                        <p:cTn display="0" masterRel="sameClick">
                                          <p:stCondLst>
                                            <p:cond evt="begin" delay="0">
                                              <p:tn val="139"/>
                                            </p:cond>
                                          </p:stCondLst>
                                          <p:endCondLst>
                                            <p:cond evt="onStopAudio" delay="0">
                                              <p:tgtEl>
                                                <p:sldTgt/>
                                              </p:tgtEl>
                                            </p:cond>
                                          </p:endCondLst>
                                        </p:cTn>
                                        <p:tgtEl>
                                          <p:sndTgt r:embed="rId7" name="tra loi sai - dung cuoc choi.wav"/>
                                        </p:tgtEl>
                                      </p:cMediaNode>
                                    </p:audio>
                                  </p:subTnLst>
                                </p:cTn>
                              </p:par>
                            </p:childTnLst>
                          </p:cTn>
                        </p:par>
                      </p:childTnLst>
                    </p:cTn>
                  </p:par>
                </p:childTnLst>
              </p:cTn>
              <p:nextCondLst>
                <p:cond evt="onClick" delay="0">
                  <p:tgtEl>
                    <p:spTgt spid="55"/>
                  </p:tgtEl>
                </p:cond>
              </p:nextCondLst>
            </p:seq>
            <p:seq concurrent="1" nextAc="seek">
              <p:cTn id="143" restart="whenNotActive" fill="hold" evtFilter="cancelBubble" nodeType="interactiveSeq">
                <p:stCondLst>
                  <p:cond evt="onClick" delay="0">
                    <p:tgtEl>
                      <p:spTgt spid="57"/>
                    </p:tgtEl>
                  </p:cond>
                </p:stCondLst>
                <p:endSync evt="end" delay="0">
                  <p:rtn val="all"/>
                </p:endSync>
                <p:childTnLst>
                  <p:par>
                    <p:cTn id="144" fill="hold" nodeType="clickPar">
                      <p:stCondLst>
                        <p:cond delay="0"/>
                      </p:stCondLst>
                      <p:childTnLst>
                        <p:par>
                          <p:cTn id="145" fill="hold" nodeType="withGroup">
                            <p:stCondLst>
                              <p:cond delay="0"/>
                            </p:stCondLst>
                            <p:childTnLst>
                              <p:par>
                                <p:cTn id="146" presetID="1" presetClass="emph" presetSubtype="2" fill="hold" nodeType="clickEffect">
                                  <p:stCondLst>
                                    <p:cond delay="0"/>
                                  </p:stCondLst>
                                  <p:childTnLst>
                                    <p:animClr clrSpc="rgb" dir="cw">
                                      <p:cBhvr>
                                        <p:cTn id="147" dur="2000" fill="hold"/>
                                        <p:tgtEl>
                                          <p:spTgt spid="57"/>
                                        </p:tgtEl>
                                        <p:attrNameLst>
                                          <p:attrName>fillcolor</p:attrName>
                                        </p:attrNameLst>
                                      </p:cBhvr>
                                      <p:to>
                                        <a:schemeClr val="accent2"/>
                                      </p:to>
                                    </p:animClr>
                                    <p:set>
                                      <p:cBhvr>
                                        <p:cTn id="148" dur="2000" fill="hold"/>
                                        <p:tgtEl>
                                          <p:spTgt spid="57"/>
                                        </p:tgtEl>
                                        <p:attrNameLst>
                                          <p:attrName>fill.type</p:attrName>
                                        </p:attrNameLst>
                                      </p:cBhvr>
                                      <p:to>
                                        <p:strVal val="solid"/>
                                      </p:to>
                                    </p:set>
                                    <p:set>
                                      <p:cBhvr>
                                        <p:cTn id="149" dur="2000" fill="hold"/>
                                        <p:tgtEl>
                                          <p:spTgt spid="57"/>
                                        </p:tgtEl>
                                        <p:attrNameLst>
                                          <p:attrName>fill.on</p:attrName>
                                        </p:attrNameLst>
                                      </p:cBhvr>
                                      <p:to>
                                        <p:strVal val="true"/>
                                      </p:to>
                                    </p:set>
                                  </p:childTnLst>
                                  <p:subTnLst>
                                    <p:audio>
                                      <p:cMediaNode>
                                        <p:cTn display="0" masterRel="sameClick">
                                          <p:stCondLst>
                                            <p:cond evt="begin" delay="0">
                                              <p:tn val="146"/>
                                            </p:cond>
                                          </p:stCondLst>
                                          <p:endCondLst>
                                            <p:cond evt="onStopAudio" delay="0">
                                              <p:tgtEl>
                                                <p:sldTgt/>
                                              </p:tgtEl>
                                            </p:cond>
                                          </p:endCondLst>
                                        </p:cTn>
                                        <p:tgtEl>
                                          <p:sndTgt r:embed="rId7" name="tra loi sai - dung cuoc choi.wav"/>
                                        </p:tgtEl>
                                      </p:cMediaNode>
                                    </p:audio>
                                  </p:subTnLst>
                                </p:cTn>
                              </p:par>
                            </p:childTnLst>
                          </p:cTn>
                        </p:par>
                      </p:childTnLst>
                    </p:cTn>
                  </p:par>
                </p:childTnLst>
              </p:cTn>
              <p:nextCondLst>
                <p:cond evt="onClick" delay="0">
                  <p:tgtEl>
                    <p:spTgt spid="57"/>
                  </p:tgtEl>
                </p:cond>
              </p:nextCondLst>
            </p:seq>
          </p:childTnLst>
        </p:cTn>
      </p:par>
    </p:tnLst>
    <p:bldLst>
      <p:bldP spid="4103" grpId="0" animBg="1"/>
      <p:bldP spid="43" grpId="0" animBg="1"/>
      <p:bldP spid="43" grpId="1" animBg="1"/>
      <p:bldP spid="43" grpId="2" animBg="1"/>
      <p:bldP spid="55" grpId="0" animBg="1"/>
      <p:bldP spid="55" grpId="1" animBg="1"/>
      <p:bldP spid="55" grpId="2" animBg="1"/>
      <p:bldP spid="56" grpId="0" animBg="1"/>
      <p:bldP spid="56" grpId="1" animBg="1"/>
      <p:bldP spid="56" grpId="2" animBg="1"/>
      <p:bldP spid="57" grpId="0" animBg="1"/>
      <p:bldP spid="57" grpId="1" animBg="1"/>
      <p:bldP spid="58" grpId="0" animBg="1"/>
      <p:bldP spid="58"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4103" name="Rounded Rectangle 4102">
            <a:extLst>
              <a:ext uri="{FF2B5EF4-FFF2-40B4-BE49-F238E27FC236}">
                <a16:creationId xmlns:a16="http://schemas.microsoft.com/office/drawing/2014/main" id="{A81E62D3-1135-5449-A91D-90545FC05EEA}"/>
              </a:ext>
            </a:extLst>
          </p:cNvPr>
          <p:cNvSpPr/>
          <p:nvPr/>
        </p:nvSpPr>
        <p:spPr>
          <a:xfrm>
            <a:off x="1627188" y="2484439"/>
            <a:ext cx="1485900" cy="427037"/>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a:ln>
                  <a:noFill/>
                </a:ln>
                <a:solidFill>
                  <a:prstClr val="black"/>
                </a:solidFill>
                <a:effectLst/>
                <a:uLnTx/>
                <a:uFillTx/>
                <a:latin typeface="Calibri"/>
                <a:ea typeface="+mn-ea"/>
                <a:cs typeface="+mn-cs"/>
              </a:rPr>
              <a:t>$2000</a:t>
            </a:r>
          </a:p>
        </p:txBody>
      </p:sp>
      <p:grpSp>
        <p:nvGrpSpPr>
          <p:cNvPr id="7181" name="Group 4110">
            <a:extLst>
              <a:ext uri="{FF2B5EF4-FFF2-40B4-BE49-F238E27FC236}">
                <a16:creationId xmlns:a16="http://schemas.microsoft.com/office/drawing/2014/main" id="{48FC0D1E-AFD8-094F-BAD4-0C65650DF04E}"/>
              </a:ext>
            </a:extLst>
          </p:cNvPr>
          <p:cNvGrpSpPr>
            <a:grpSpLocks/>
          </p:cNvGrpSpPr>
          <p:nvPr/>
        </p:nvGrpSpPr>
        <p:grpSpPr bwMode="auto">
          <a:xfrm>
            <a:off x="7810501" y="2457450"/>
            <a:ext cx="436563" cy="514350"/>
            <a:chOff x="5985076" y="228600"/>
            <a:chExt cx="581892" cy="2590796"/>
          </a:xfrm>
        </p:grpSpPr>
        <p:sp>
          <p:nvSpPr>
            <p:cNvPr id="2" name="Rectangle 4105">
              <a:extLst>
                <a:ext uri="{FF2B5EF4-FFF2-40B4-BE49-F238E27FC236}">
                  <a16:creationId xmlns:a16="http://schemas.microsoft.com/office/drawing/2014/main" id="{37E59F6D-5007-4D4E-9604-B66DC199EAD0}"/>
                </a:ext>
              </a:extLst>
            </p:cNvPr>
            <p:cNvSpPr/>
            <p:nvPr/>
          </p:nvSpPr>
          <p:spPr>
            <a:xfrm>
              <a:off x="6029512" y="1164168"/>
              <a:ext cx="493020" cy="1655228"/>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3" name="Rectangle 4106">
              <a:extLst>
                <a:ext uri="{FF2B5EF4-FFF2-40B4-BE49-F238E27FC236}">
                  <a16:creationId xmlns:a16="http://schemas.microsoft.com/office/drawing/2014/main" id="{98DBF3E3-1F70-9740-9CD0-06A87BEF53E6}"/>
                </a:ext>
              </a:extLst>
            </p:cNvPr>
            <p:cNvSpPr/>
            <p:nvPr/>
          </p:nvSpPr>
          <p:spPr>
            <a:xfrm>
              <a:off x="5985076" y="2286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A</a:t>
              </a:r>
            </a:p>
          </p:txBody>
        </p:sp>
      </p:grpSp>
      <p:grpSp>
        <p:nvGrpSpPr>
          <p:cNvPr id="7182" name="Group 4109">
            <a:extLst>
              <a:ext uri="{FF2B5EF4-FFF2-40B4-BE49-F238E27FC236}">
                <a16:creationId xmlns:a16="http://schemas.microsoft.com/office/drawing/2014/main" id="{D19B7F18-9C4D-A446-B740-8E4F9EFD71FA}"/>
              </a:ext>
            </a:extLst>
          </p:cNvPr>
          <p:cNvGrpSpPr>
            <a:grpSpLocks/>
          </p:cNvGrpSpPr>
          <p:nvPr/>
        </p:nvGrpSpPr>
        <p:grpSpPr bwMode="auto">
          <a:xfrm>
            <a:off x="8201026" y="2457450"/>
            <a:ext cx="436563" cy="514350"/>
            <a:chOff x="6506093" y="2133600"/>
            <a:chExt cx="581892" cy="685800"/>
          </a:xfrm>
        </p:grpSpPr>
        <p:sp>
          <p:nvSpPr>
            <p:cNvPr id="89" name="Rectangle 88">
              <a:extLst>
                <a:ext uri="{FF2B5EF4-FFF2-40B4-BE49-F238E27FC236}">
                  <a16:creationId xmlns:a16="http://schemas.microsoft.com/office/drawing/2014/main" id="{3D26F251-1A69-D44B-82BC-22F830034026}"/>
                </a:ext>
              </a:extLst>
            </p:cNvPr>
            <p:cNvSpPr/>
            <p:nvPr/>
          </p:nvSpPr>
          <p:spPr>
            <a:xfrm>
              <a:off x="6550529" y="2514600"/>
              <a:ext cx="493020" cy="304800"/>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3" name="Rectangle 92">
              <a:extLst>
                <a:ext uri="{FF2B5EF4-FFF2-40B4-BE49-F238E27FC236}">
                  <a16:creationId xmlns:a16="http://schemas.microsoft.com/office/drawing/2014/main" id="{32AAB96F-0D47-4F4A-B438-86EB12249098}"/>
                </a:ext>
              </a:extLst>
            </p:cNvPr>
            <p:cNvSpPr/>
            <p:nvPr/>
          </p:nvSpPr>
          <p:spPr>
            <a:xfrm>
              <a:off x="6506093" y="21336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B</a:t>
              </a:r>
            </a:p>
          </p:txBody>
        </p:sp>
      </p:grpSp>
      <p:grpSp>
        <p:nvGrpSpPr>
          <p:cNvPr id="7183" name="Group 4108">
            <a:extLst>
              <a:ext uri="{FF2B5EF4-FFF2-40B4-BE49-F238E27FC236}">
                <a16:creationId xmlns:a16="http://schemas.microsoft.com/office/drawing/2014/main" id="{695DAEAD-AE30-2B46-8E6B-7E3F57C53509}"/>
              </a:ext>
            </a:extLst>
          </p:cNvPr>
          <p:cNvGrpSpPr>
            <a:grpSpLocks/>
          </p:cNvGrpSpPr>
          <p:nvPr/>
        </p:nvGrpSpPr>
        <p:grpSpPr bwMode="auto">
          <a:xfrm>
            <a:off x="8596313" y="1492250"/>
            <a:ext cx="436562" cy="1487488"/>
            <a:chOff x="7032480" y="1714500"/>
            <a:chExt cx="581892" cy="1130648"/>
          </a:xfrm>
        </p:grpSpPr>
        <p:sp>
          <p:nvSpPr>
            <p:cNvPr id="90" name="Rectangle 89">
              <a:extLst>
                <a:ext uri="{FF2B5EF4-FFF2-40B4-BE49-F238E27FC236}">
                  <a16:creationId xmlns:a16="http://schemas.microsoft.com/office/drawing/2014/main" id="{59CFCFBE-D3E1-0A46-B89D-C257C543891A}"/>
                </a:ext>
              </a:extLst>
            </p:cNvPr>
            <p:cNvSpPr/>
            <p:nvPr/>
          </p:nvSpPr>
          <p:spPr>
            <a:xfrm>
              <a:off x="7085379" y="1944974"/>
              <a:ext cx="493022" cy="900174"/>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4" name="Rectangle 93">
              <a:extLst>
                <a:ext uri="{FF2B5EF4-FFF2-40B4-BE49-F238E27FC236}">
                  <a16:creationId xmlns:a16="http://schemas.microsoft.com/office/drawing/2014/main" id="{66CDE5FF-4BCC-6449-90CA-658B05D85EB4}"/>
                </a:ext>
              </a:extLst>
            </p:cNvPr>
            <p:cNvSpPr/>
            <p:nvPr/>
          </p:nvSpPr>
          <p:spPr>
            <a:xfrm>
              <a:off x="7032480" y="1714500"/>
              <a:ext cx="581892" cy="190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C</a:t>
              </a:r>
            </a:p>
          </p:txBody>
        </p:sp>
      </p:grpSp>
      <p:grpSp>
        <p:nvGrpSpPr>
          <p:cNvPr id="7184" name="Group 4107">
            <a:extLst>
              <a:ext uri="{FF2B5EF4-FFF2-40B4-BE49-F238E27FC236}">
                <a16:creationId xmlns:a16="http://schemas.microsoft.com/office/drawing/2014/main" id="{873E7DB4-0AE3-F148-88EB-C38E1DF2EC81}"/>
              </a:ext>
            </a:extLst>
          </p:cNvPr>
          <p:cNvGrpSpPr>
            <a:grpSpLocks/>
          </p:cNvGrpSpPr>
          <p:nvPr/>
        </p:nvGrpSpPr>
        <p:grpSpPr bwMode="auto">
          <a:xfrm>
            <a:off x="9032875" y="1338264"/>
            <a:ext cx="439738" cy="1652587"/>
            <a:chOff x="7614978" y="1143000"/>
            <a:chExt cx="586914" cy="1716004"/>
          </a:xfrm>
        </p:grpSpPr>
        <p:sp>
          <p:nvSpPr>
            <p:cNvPr id="91" name="Rectangle 90">
              <a:extLst>
                <a:ext uri="{FF2B5EF4-FFF2-40B4-BE49-F238E27FC236}">
                  <a16:creationId xmlns:a16="http://schemas.microsoft.com/office/drawing/2014/main" id="{86EC0B19-1627-C943-9450-A8D1C75A3FA1}"/>
                </a:ext>
              </a:extLst>
            </p:cNvPr>
            <p:cNvSpPr/>
            <p:nvPr/>
          </p:nvSpPr>
          <p:spPr>
            <a:xfrm>
              <a:off x="7614978" y="1523784"/>
              <a:ext cx="493686" cy="1335220"/>
            </a:xfrm>
            <a:prstGeom prst="rect">
              <a:avLst/>
            </a:prstGeom>
          </p:spPr>
          <p:style>
            <a:lnRef idx="0">
              <a:schemeClr val="accent3"/>
            </a:lnRef>
            <a:fillRef idx="3">
              <a:schemeClr val="accent3"/>
            </a:fillRef>
            <a:effectRef idx="3">
              <a:schemeClr val="accent3"/>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sp>
          <p:nvSpPr>
            <p:cNvPr id="95" name="Rectangle 94">
              <a:extLst>
                <a:ext uri="{FF2B5EF4-FFF2-40B4-BE49-F238E27FC236}">
                  <a16:creationId xmlns:a16="http://schemas.microsoft.com/office/drawing/2014/main" id="{6C3244C3-6170-564F-A438-F83959A8C31B}"/>
                </a:ext>
              </a:extLst>
            </p:cNvPr>
            <p:cNvSpPr/>
            <p:nvPr/>
          </p:nvSpPr>
          <p:spPr>
            <a:xfrm>
              <a:off x="7620000" y="1143000"/>
              <a:ext cx="581892"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38" normalizeH="0" baseline="0" noProof="0">
                  <a:ln w="11430"/>
                  <a:gradFill>
                    <a:gsLst>
                      <a:gs pos="25000">
                        <a:srgbClr val="ED7D31">
                          <a:satMod val="155000"/>
                        </a:srgbClr>
                      </a:gs>
                      <a:gs pos="100000">
                        <a:srgbClr val="ED7D31">
                          <a:shade val="45000"/>
                          <a:satMod val="165000"/>
                        </a:srgbClr>
                      </a:gs>
                    </a:gsLst>
                    <a:lin ang="5400000"/>
                  </a:gradFill>
                  <a:effectLst>
                    <a:outerShdw blurRad="76200" dist="50800" dir="5400000" algn="tl" rotWithShape="0">
                      <a:srgbClr val="000000">
                        <a:alpha val="65000"/>
                      </a:srgbClr>
                    </a:outerShdw>
                  </a:effectLst>
                  <a:uLnTx/>
                  <a:uFillTx/>
                  <a:latin typeface="Calibri"/>
                  <a:ea typeface="+mn-ea"/>
                  <a:cs typeface="+mn-cs"/>
                </a:rPr>
                <a:t>D</a:t>
              </a:r>
            </a:p>
          </p:txBody>
        </p:sp>
      </p:grpSp>
      <p:cxnSp>
        <p:nvCxnSpPr>
          <p:cNvPr id="4113" name="Straight Connector 4112">
            <a:extLst>
              <a:ext uri="{FF2B5EF4-FFF2-40B4-BE49-F238E27FC236}">
                <a16:creationId xmlns:a16="http://schemas.microsoft.com/office/drawing/2014/main" id="{6816177C-D22C-2B44-9A1F-51B777B35B06}"/>
              </a:ext>
            </a:extLst>
          </p:cNvPr>
          <p:cNvCxnSpPr/>
          <p:nvPr/>
        </p:nvCxnSpPr>
        <p:spPr>
          <a:xfrm>
            <a:off x="7843838" y="2973388"/>
            <a:ext cx="1681162" cy="12700"/>
          </a:xfrm>
          <a:prstGeom prst="line">
            <a:avLst/>
          </a:prstGeom>
        </p:spPr>
        <p:style>
          <a:lnRef idx="3">
            <a:schemeClr val="accent3"/>
          </a:lnRef>
          <a:fillRef idx="0">
            <a:schemeClr val="accent3"/>
          </a:fillRef>
          <a:effectRef idx="2">
            <a:schemeClr val="accent3"/>
          </a:effectRef>
          <a:fontRef idx="minor">
            <a:schemeClr val="tx1"/>
          </a:fontRef>
        </p:style>
      </p:cxnSp>
      <p:sp>
        <p:nvSpPr>
          <p:cNvPr id="43" name="Hexagon 42">
            <a:extLst>
              <a:ext uri="{FF2B5EF4-FFF2-40B4-BE49-F238E27FC236}">
                <a16:creationId xmlns:a16="http://schemas.microsoft.com/office/drawing/2014/main" id="{EAB42257-739F-B34D-A937-08FA74B71703}"/>
              </a:ext>
            </a:extLst>
          </p:cNvPr>
          <p:cNvSpPr/>
          <p:nvPr/>
        </p:nvSpPr>
        <p:spPr bwMode="auto">
          <a:xfrm>
            <a:off x="1742807" y="4468899"/>
            <a:ext cx="4235450" cy="817563"/>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Từ</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ngày</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13- 27/8/1945.</a:t>
            </a:r>
          </a:p>
        </p:txBody>
      </p:sp>
      <p:sp>
        <p:nvSpPr>
          <p:cNvPr id="55" name="Hexagon 54">
            <a:extLst>
              <a:ext uri="{FF2B5EF4-FFF2-40B4-BE49-F238E27FC236}">
                <a16:creationId xmlns:a16="http://schemas.microsoft.com/office/drawing/2014/main" id="{ECAC6595-D556-0A41-8D8B-F7C4D6700D99}"/>
              </a:ext>
            </a:extLst>
          </p:cNvPr>
          <p:cNvSpPr/>
          <p:nvPr/>
        </p:nvSpPr>
        <p:spPr bwMode="auto">
          <a:xfrm>
            <a:off x="6186220" y="5380124"/>
            <a:ext cx="4233863" cy="817563"/>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D. </a:t>
            </a:r>
            <a:r>
              <a:rPr kumimoji="0" lang="en-US" sz="2400" b="1" i="0" u="none" strike="noStrike" kern="1200" cap="none" spc="0" normalizeH="0" baseline="0" noProof="0" dirty="0" err="1">
                <a:ln>
                  <a:noFill/>
                </a:ln>
                <a:solidFill>
                  <a:srgbClr val="FFFFFF"/>
                </a:solidFill>
                <a:effectLst/>
                <a:uLnTx/>
                <a:uFillTx/>
                <a:latin typeface="Times New Roman" panose="02020603050405020304" pitchFamily="18" charset="0"/>
                <a:ea typeface="+mn-ea"/>
                <a:cs typeface="Times New Roman" panose="02020603050405020304" pitchFamily="18" charset="0"/>
              </a:rPr>
              <a:t>Từ</a:t>
            </a:r>
            <a:r>
              <a:rPr kumimoji="0" 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srgbClr val="FFFFFF"/>
                </a:solidFill>
                <a:effectLst/>
                <a:uLnTx/>
                <a:uFillTx/>
                <a:latin typeface="Times New Roman" panose="02020603050405020304" pitchFamily="18" charset="0"/>
                <a:ea typeface="+mn-ea"/>
                <a:cs typeface="Times New Roman" panose="02020603050405020304" pitchFamily="18" charset="0"/>
              </a:rPr>
              <a:t>ngày</a:t>
            </a:r>
            <a:r>
              <a:rPr kumimoji="0" 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 14- 28/8/1945</a:t>
            </a:r>
            <a:endParaRPr kumimoji="0" lang="vi-VN"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endParaRPr>
          </a:p>
        </p:txBody>
      </p:sp>
      <p:sp>
        <p:nvSpPr>
          <p:cNvPr id="56" name="Hexagon 55">
            <a:extLst>
              <a:ext uri="{FF2B5EF4-FFF2-40B4-BE49-F238E27FC236}">
                <a16:creationId xmlns:a16="http://schemas.microsoft.com/office/drawing/2014/main" id="{82962CDE-F84B-1142-AD10-EF94E116BF9E}"/>
              </a:ext>
            </a:extLst>
          </p:cNvPr>
          <p:cNvSpPr/>
          <p:nvPr/>
        </p:nvSpPr>
        <p:spPr bwMode="auto">
          <a:xfrm>
            <a:off x="6235432" y="4468899"/>
            <a:ext cx="4235450" cy="817563"/>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B</a:t>
            </a:r>
            <a:r>
              <a:rPr kumimoji="0" lang="vi-VN"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a:t>
            </a:r>
            <a:r>
              <a:rPr kumimoji="0" 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srgbClr val="FFFFFF"/>
                </a:solidFill>
                <a:effectLst/>
                <a:uLnTx/>
                <a:uFillTx/>
                <a:latin typeface="Times New Roman" panose="02020603050405020304" pitchFamily="18" charset="0"/>
                <a:ea typeface="+mn-ea"/>
                <a:cs typeface="Times New Roman" panose="02020603050405020304" pitchFamily="18" charset="0"/>
              </a:rPr>
              <a:t>Từ</a:t>
            </a:r>
            <a:r>
              <a:rPr kumimoji="0" 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srgbClr val="FFFFFF"/>
                </a:solidFill>
                <a:effectLst/>
                <a:uLnTx/>
                <a:uFillTx/>
                <a:latin typeface="Times New Roman" panose="02020603050405020304" pitchFamily="18" charset="0"/>
                <a:ea typeface="+mn-ea"/>
                <a:cs typeface="Times New Roman" panose="02020603050405020304" pitchFamily="18" charset="0"/>
              </a:rPr>
              <a:t>ngày</a:t>
            </a:r>
            <a:r>
              <a:rPr kumimoji="0" 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 16- 30/8/1945.</a:t>
            </a:r>
            <a:endParaRPr kumimoji="0" lang="vi-VN"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endParaRPr>
          </a:p>
        </p:txBody>
      </p:sp>
      <p:sp>
        <p:nvSpPr>
          <p:cNvPr id="57" name="Hexagon 56">
            <a:extLst>
              <a:ext uri="{FF2B5EF4-FFF2-40B4-BE49-F238E27FC236}">
                <a16:creationId xmlns:a16="http://schemas.microsoft.com/office/drawing/2014/main" id="{48E2BAB4-1317-AA47-8CF1-6A48390F2284}"/>
              </a:ext>
            </a:extLst>
          </p:cNvPr>
          <p:cNvSpPr/>
          <p:nvPr/>
        </p:nvSpPr>
        <p:spPr bwMode="auto">
          <a:xfrm>
            <a:off x="1634857" y="5380124"/>
            <a:ext cx="4233862" cy="817563"/>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a:t>
            </a:r>
            <a:r>
              <a:rPr kumimoji="0" lang="vi-VN"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Từ</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ngày</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15- 29/8/1945.</a:t>
            </a:r>
          </a:p>
        </p:txBody>
      </p:sp>
      <p:sp>
        <p:nvSpPr>
          <p:cNvPr id="58" name="Hexagon 57">
            <a:extLst>
              <a:ext uri="{FF2B5EF4-FFF2-40B4-BE49-F238E27FC236}">
                <a16:creationId xmlns:a16="http://schemas.microsoft.com/office/drawing/2014/main" id="{DD4F78FE-6A4E-0F4A-9FE1-59A1D9D2C8B5}"/>
              </a:ext>
            </a:extLst>
          </p:cNvPr>
          <p:cNvSpPr/>
          <p:nvPr/>
        </p:nvSpPr>
        <p:spPr bwMode="auto">
          <a:xfrm>
            <a:off x="1608139" y="3089275"/>
            <a:ext cx="8975725" cy="1209968"/>
          </a:xfrm>
          <a:prstGeom prst="hexagon">
            <a:avLst/>
          </a:prstGeom>
        </p:spPr>
        <p:style>
          <a:lnRef idx="0">
            <a:schemeClr val="accent1"/>
          </a:lnRef>
          <a:fillRef idx="3">
            <a:schemeClr val="accent1"/>
          </a:fillRef>
          <a:effectRef idx="3">
            <a:schemeClr val="accent1"/>
          </a:effectRef>
          <a:fontRef idx="minor">
            <a:schemeClr val="lt1"/>
          </a:fontRef>
        </p:style>
        <p:txBody>
          <a:bodyPr anchor="ctr"/>
          <a:lstStyle>
            <a:lvl1pPr defTabSz="685800">
              <a:defRPr>
                <a:solidFill>
                  <a:schemeClr val="tx1"/>
                </a:solidFill>
                <a:latin typeface="Arial" panose="020B0604020202020204" pitchFamily="34" charset="0"/>
              </a:defRPr>
            </a:lvl1pPr>
            <a:lvl2pPr marL="742950" indent="-285750" defTabSz="685800">
              <a:defRPr>
                <a:solidFill>
                  <a:schemeClr val="tx1"/>
                </a:solidFill>
                <a:latin typeface="Arial" panose="020B0604020202020204" pitchFamily="34" charset="0"/>
              </a:defRPr>
            </a:lvl2pPr>
            <a:lvl3pPr marL="1143000" indent="-228600" defTabSz="685800">
              <a:defRPr>
                <a:solidFill>
                  <a:schemeClr val="tx1"/>
                </a:solidFill>
                <a:latin typeface="Arial" panose="020B0604020202020204" pitchFamily="34" charset="0"/>
              </a:defRPr>
            </a:lvl3pPr>
            <a:lvl4pPr marL="1600200" indent="-228600" defTabSz="685800">
              <a:defRPr>
                <a:solidFill>
                  <a:schemeClr val="tx1"/>
                </a:solidFill>
                <a:latin typeface="Arial" panose="020B0604020202020204" pitchFamily="34" charset="0"/>
              </a:defRPr>
            </a:lvl4pPr>
            <a:lvl5pPr marL="2057400" indent="-228600" defTabSz="685800">
              <a:defRPr>
                <a:solidFill>
                  <a:schemeClr val="tx1"/>
                </a:solidFill>
                <a:latin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vi-VN" altLang="en-US" sz="2400" b="1"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Câu 5: Tổng khởi nghĩa đã nhanh chóng thành công trong cả nước, chỉ trong vòng 15 ngày:</a:t>
            </a:r>
          </a:p>
        </p:txBody>
      </p:sp>
      <p:pic>
        <p:nvPicPr>
          <p:cNvPr id="10284" name="Picture 9">
            <a:extLst>
              <a:ext uri="{FF2B5EF4-FFF2-40B4-BE49-F238E27FC236}">
                <a16:creationId xmlns:a16="http://schemas.microsoft.com/office/drawing/2014/main" id="{7754118D-6F89-E44D-BF36-D9FBE7081DCE}"/>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700214" y="1338263"/>
            <a:ext cx="1019175"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 name="Picture 61">
            <a:extLst>
              <a:ext uri="{FF2B5EF4-FFF2-40B4-BE49-F238E27FC236}">
                <a16:creationId xmlns:a16="http://schemas.microsoft.com/office/drawing/2014/main" id="{55A17E96-CF7F-7E48-8F13-7EF19F6C320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948113" y="1127126"/>
            <a:ext cx="1714500" cy="164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62">
            <a:extLst>
              <a:ext uri="{FF2B5EF4-FFF2-40B4-BE49-F238E27FC236}">
                <a16:creationId xmlns:a16="http://schemas.microsoft.com/office/drawing/2014/main" id="{8D8D374C-38D7-1C4C-A63D-921CB3F9271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988051" y="1144589"/>
            <a:ext cx="1700213" cy="164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5FC56686-6078-E539-263D-787F595F418D}"/>
              </a:ext>
            </a:extLst>
          </p:cNvPr>
          <p:cNvPicPr>
            <a:picLocks noChangeAspect="1"/>
          </p:cNvPicPr>
          <p:nvPr/>
        </p:nvPicPr>
        <p:blipFill>
          <a:blip r:embed="rId12"/>
          <a:stretch>
            <a:fillRect/>
          </a:stretch>
        </p:blipFill>
        <p:spPr>
          <a:xfrm>
            <a:off x="1104110" y="7034217"/>
            <a:ext cx="9431329" cy="198137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10284"/>
                                        </p:tgtEl>
                                        <p:attrNameLst>
                                          <p:attrName>style.visibility</p:attrName>
                                        </p:attrNameLst>
                                      </p:cBhvr>
                                      <p:to>
                                        <p:strVal val="visible"/>
                                      </p:to>
                                    </p:set>
                                    <p:animEffect transition="in" filter="fade">
                                      <p:cBhvr>
                                        <p:cTn id="7" dur="2000"/>
                                        <p:tgtEl>
                                          <p:spTgt spid="10284"/>
                                        </p:tgtEl>
                                      </p:cBhvr>
                                    </p:animEffect>
                                    <p:anim calcmode="lin" valueType="num">
                                      <p:cBhvr>
                                        <p:cTn id="8" dur="2000" fill="hold"/>
                                        <p:tgtEl>
                                          <p:spTgt spid="10284"/>
                                        </p:tgtEl>
                                        <p:attrNameLst>
                                          <p:attrName>ppt_w</p:attrName>
                                        </p:attrNameLst>
                                      </p:cBhvr>
                                      <p:tavLst>
                                        <p:tav tm="0" fmla="#ppt_w*sin(2.5*pi*$)">
                                          <p:val>
                                            <p:fltVal val="0"/>
                                          </p:val>
                                        </p:tav>
                                        <p:tav tm="100000">
                                          <p:val>
                                            <p:fltVal val="1"/>
                                          </p:val>
                                        </p:tav>
                                      </p:tavLst>
                                    </p:anim>
                                    <p:anim calcmode="lin" valueType="num">
                                      <p:cBhvr>
                                        <p:cTn id="9" dur="2000" fill="hold"/>
                                        <p:tgtEl>
                                          <p:spTgt spid="10284"/>
                                        </p:tgtEl>
                                        <p:attrNameLst>
                                          <p:attrName>ppt_h</p:attrName>
                                        </p:attrNameLst>
                                      </p:cBhvr>
                                      <p:tavLst>
                                        <p:tav tm="0">
                                          <p:val>
                                            <p:strVal val="#ppt_h"/>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3" name="cau 5.wav"/>
                                        </p:tgtEl>
                                      </p:cMediaNode>
                                    </p:audio>
                                  </p:subTnLst>
                                </p:cTn>
                              </p:par>
                              <p:par>
                                <p:cTn id="10" presetID="42" presetClass="entr" presetSubtype="0" fill="hold" grpId="0" nodeType="withEffect">
                                  <p:stCondLst>
                                    <p:cond delay="0"/>
                                  </p:stCondLst>
                                  <p:childTnLst>
                                    <p:set>
                                      <p:cBhvr>
                                        <p:cTn id="11" dur="1" fill="hold">
                                          <p:stCondLst>
                                            <p:cond delay="0"/>
                                          </p:stCondLst>
                                        </p:cTn>
                                        <p:tgtEl>
                                          <p:spTgt spid="58"/>
                                        </p:tgtEl>
                                        <p:attrNameLst>
                                          <p:attrName>style.visibility</p:attrName>
                                        </p:attrNameLst>
                                      </p:cBhvr>
                                      <p:to>
                                        <p:strVal val="visible"/>
                                      </p:to>
                                    </p:set>
                                    <p:animEffect transition="in" filter="fade">
                                      <p:cBhvr>
                                        <p:cTn id="12" dur="1000"/>
                                        <p:tgtEl>
                                          <p:spTgt spid="58"/>
                                        </p:tgtEl>
                                      </p:cBhvr>
                                    </p:animEffect>
                                    <p:anim calcmode="lin" valueType="num">
                                      <p:cBhvr>
                                        <p:cTn id="13" dur="1000" fill="hold"/>
                                        <p:tgtEl>
                                          <p:spTgt spid="58"/>
                                        </p:tgtEl>
                                        <p:attrNameLst>
                                          <p:attrName>ppt_x</p:attrName>
                                        </p:attrNameLst>
                                      </p:cBhvr>
                                      <p:tavLst>
                                        <p:tav tm="0">
                                          <p:val>
                                            <p:strVal val="#ppt_x"/>
                                          </p:val>
                                        </p:tav>
                                        <p:tav tm="100000">
                                          <p:val>
                                            <p:strVal val="#ppt_x"/>
                                          </p:val>
                                        </p:tav>
                                      </p:tavLst>
                                    </p:anim>
                                    <p:anim calcmode="lin" valueType="num">
                                      <p:cBhvr>
                                        <p:cTn id="14" dur="1000" fill="hold"/>
                                        <p:tgtEl>
                                          <p:spTgt spid="58"/>
                                        </p:tgtEl>
                                        <p:attrNameLst>
                                          <p:attrName>ppt_y</p:attrName>
                                        </p:attrNameLst>
                                      </p:cBhvr>
                                      <p:tavLst>
                                        <p:tav tm="0">
                                          <p:val>
                                            <p:strVal val="#ppt_y+.1"/>
                                          </p:val>
                                        </p:tav>
                                        <p:tav tm="100000">
                                          <p:val>
                                            <p:strVal val="#ppt_y"/>
                                          </p:val>
                                        </p:tav>
                                      </p:tavLst>
                                    </p:anim>
                                  </p:childTnLst>
                                </p:cTn>
                              </p:par>
                              <p:par>
                                <p:cTn id="15" presetID="10" presetClass="entr" presetSubtype="0" fill="hold" nodeType="withEffect">
                                  <p:stCondLst>
                                    <p:cond delay="0"/>
                                  </p:stCondLst>
                                  <p:childTnLst>
                                    <p:set>
                                      <p:cBhvr>
                                        <p:cTn id="16" dur="1" fill="hold">
                                          <p:stCondLst>
                                            <p:cond delay="0"/>
                                          </p:stCondLst>
                                        </p:cTn>
                                        <p:tgtEl>
                                          <p:spTgt spid="63"/>
                                        </p:tgtEl>
                                        <p:attrNameLst>
                                          <p:attrName>style.visibility</p:attrName>
                                        </p:attrNameLst>
                                      </p:cBhvr>
                                      <p:to>
                                        <p:strVal val="visible"/>
                                      </p:to>
                                    </p:set>
                                    <p:animEffect transition="in" filter="fade">
                                      <p:cBhvr>
                                        <p:cTn id="17" dur="500"/>
                                        <p:tgtEl>
                                          <p:spTgt spid="6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103"/>
                                        </p:tgtEl>
                                        <p:attrNameLst>
                                          <p:attrName>style.visibility</p:attrName>
                                        </p:attrNameLst>
                                      </p:cBhvr>
                                      <p:to>
                                        <p:strVal val="visible"/>
                                      </p:to>
                                    </p:set>
                                    <p:animEffect transition="in" filter="fade">
                                      <p:cBhvr>
                                        <p:cTn id="20" dur="500"/>
                                        <p:tgtEl>
                                          <p:spTgt spid="4103"/>
                                        </p:tgtEl>
                                      </p:cBhvr>
                                    </p:animEffect>
                                  </p:childTnLst>
                                </p:cTn>
                              </p:par>
                              <p:par>
                                <p:cTn id="21" presetID="10" presetClass="entr" presetSubtype="0" fill="hold" nodeType="withEffect">
                                  <p:stCondLst>
                                    <p:cond delay="0"/>
                                  </p:stCondLst>
                                  <p:childTnLst>
                                    <p:set>
                                      <p:cBhvr>
                                        <p:cTn id="22" dur="1" fill="hold">
                                          <p:stCondLst>
                                            <p:cond delay="0"/>
                                          </p:stCondLst>
                                        </p:cTn>
                                        <p:tgtEl>
                                          <p:spTgt spid="62"/>
                                        </p:tgtEl>
                                        <p:attrNameLst>
                                          <p:attrName>style.visibility</p:attrName>
                                        </p:attrNameLst>
                                      </p:cBhvr>
                                      <p:to>
                                        <p:strVal val="visible"/>
                                      </p:to>
                                    </p:set>
                                    <p:animEffect transition="in" filter="fade">
                                      <p:cBhvr>
                                        <p:cTn id="23" dur="500"/>
                                        <p:tgtEl>
                                          <p:spTgt spid="62"/>
                                        </p:tgtEl>
                                      </p:cBhvr>
                                    </p:animEffect>
                                  </p:childTnLst>
                                </p:cTn>
                              </p:par>
                              <p:par>
                                <p:cTn id="24" presetID="42" presetClass="entr" presetSubtype="0" fill="hold" grpId="0" nodeType="withEffect">
                                  <p:stCondLst>
                                    <p:cond delay="0"/>
                                  </p:stCondLst>
                                  <p:childTnLst>
                                    <p:set>
                                      <p:cBhvr>
                                        <p:cTn id="25" dur="1" fill="hold">
                                          <p:stCondLst>
                                            <p:cond delay="0"/>
                                          </p:stCondLst>
                                        </p:cTn>
                                        <p:tgtEl>
                                          <p:spTgt spid="56"/>
                                        </p:tgtEl>
                                        <p:attrNameLst>
                                          <p:attrName>style.visibility</p:attrName>
                                        </p:attrNameLst>
                                      </p:cBhvr>
                                      <p:to>
                                        <p:strVal val="visible"/>
                                      </p:to>
                                    </p:set>
                                    <p:animEffect transition="in" filter="fade">
                                      <p:cBhvr>
                                        <p:cTn id="26" dur="1000"/>
                                        <p:tgtEl>
                                          <p:spTgt spid="56"/>
                                        </p:tgtEl>
                                      </p:cBhvr>
                                    </p:animEffect>
                                    <p:anim calcmode="lin" valueType="num">
                                      <p:cBhvr>
                                        <p:cTn id="27" dur="1000" fill="hold"/>
                                        <p:tgtEl>
                                          <p:spTgt spid="56"/>
                                        </p:tgtEl>
                                        <p:attrNameLst>
                                          <p:attrName>ppt_x</p:attrName>
                                        </p:attrNameLst>
                                      </p:cBhvr>
                                      <p:tavLst>
                                        <p:tav tm="0">
                                          <p:val>
                                            <p:strVal val="#ppt_x"/>
                                          </p:val>
                                        </p:tav>
                                        <p:tav tm="100000">
                                          <p:val>
                                            <p:strVal val="#ppt_x"/>
                                          </p:val>
                                        </p:tav>
                                      </p:tavLst>
                                    </p:anim>
                                    <p:anim calcmode="lin" valueType="num">
                                      <p:cBhvr>
                                        <p:cTn id="28" dur="1000" fill="hold"/>
                                        <p:tgtEl>
                                          <p:spTgt spid="56"/>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43"/>
                                        </p:tgtEl>
                                        <p:attrNameLst>
                                          <p:attrName>style.visibility</p:attrName>
                                        </p:attrNameLst>
                                      </p:cBhvr>
                                      <p:to>
                                        <p:strVal val="visible"/>
                                      </p:to>
                                    </p:set>
                                    <p:animEffect transition="in" filter="fade">
                                      <p:cBhvr>
                                        <p:cTn id="31" dur="1000"/>
                                        <p:tgtEl>
                                          <p:spTgt spid="43"/>
                                        </p:tgtEl>
                                      </p:cBhvr>
                                    </p:animEffect>
                                    <p:anim calcmode="lin" valueType="num">
                                      <p:cBhvr>
                                        <p:cTn id="32" dur="1000" fill="hold"/>
                                        <p:tgtEl>
                                          <p:spTgt spid="43"/>
                                        </p:tgtEl>
                                        <p:attrNameLst>
                                          <p:attrName>ppt_x</p:attrName>
                                        </p:attrNameLst>
                                      </p:cBhvr>
                                      <p:tavLst>
                                        <p:tav tm="0">
                                          <p:val>
                                            <p:strVal val="#ppt_x"/>
                                          </p:val>
                                        </p:tav>
                                        <p:tav tm="100000">
                                          <p:val>
                                            <p:strVal val="#ppt_x"/>
                                          </p:val>
                                        </p:tav>
                                      </p:tavLst>
                                    </p:anim>
                                    <p:anim calcmode="lin" valueType="num">
                                      <p:cBhvr>
                                        <p:cTn id="33" dur="1000" fill="hold"/>
                                        <p:tgtEl>
                                          <p:spTgt spid="43"/>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5"/>
                                        </p:tgtEl>
                                        <p:attrNameLst>
                                          <p:attrName>style.visibility</p:attrName>
                                        </p:attrNameLst>
                                      </p:cBhvr>
                                      <p:to>
                                        <p:strVal val="visible"/>
                                      </p:to>
                                    </p:set>
                                    <p:animEffect transition="in" filter="fade">
                                      <p:cBhvr>
                                        <p:cTn id="36" dur="1000"/>
                                        <p:tgtEl>
                                          <p:spTgt spid="55"/>
                                        </p:tgtEl>
                                      </p:cBhvr>
                                    </p:animEffect>
                                    <p:anim calcmode="lin" valueType="num">
                                      <p:cBhvr>
                                        <p:cTn id="37" dur="1000" fill="hold"/>
                                        <p:tgtEl>
                                          <p:spTgt spid="55"/>
                                        </p:tgtEl>
                                        <p:attrNameLst>
                                          <p:attrName>ppt_x</p:attrName>
                                        </p:attrNameLst>
                                      </p:cBhvr>
                                      <p:tavLst>
                                        <p:tav tm="0">
                                          <p:val>
                                            <p:strVal val="#ppt_x"/>
                                          </p:val>
                                        </p:tav>
                                        <p:tav tm="100000">
                                          <p:val>
                                            <p:strVal val="#ppt_x"/>
                                          </p:val>
                                        </p:tav>
                                      </p:tavLst>
                                    </p:anim>
                                    <p:anim calcmode="lin" valueType="num">
                                      <p:cBhvr>
                                        <p:cTn id="38" dur="1000" fill="hold"/>
                                        <p:tgtEl>
                                          <p:spTgt spid="55"/>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57"/>
                                        </p:tgtEl>
                                        <p:attrNameLst>
                                          <p:attrName>style.visibility</p:attrName>
                                        </p:attrNameLst>
                                      </p:cBhvr>
                                      <p:to>
                                        <p:strVal val="visible"/>
                                      </p:to>
                                    </p:set>
                                    <p:animEffect transition="in" filter="fade">
                                      <p:cBhvr>
                                        <p:cTn id="41" dur="1000"/>
                                        <p:tgtEl>
                                          <p:spTgt spid="57"/>
                                        </p:tgtEl>
                                      </p:cBhvr>
                                    </p:animEffect>
                                    <p:anim calcmode="lin" valueType="num">
                                      <p:cBhvr>
                                        <p:cTn id="42" dur="1000" fill="hold"/>
                                        <p:tgtEl>
                                          <p:spTgt spid="57"/>
                                        </p:tgtEl>
                                        <p:attrNameLst>
                                          <p:attrName>ppt_x</p:attrName>
                                        </p:attrNameLst>
                                      </p:cBhvr>
                                      <p:tavLst>
                                        <p:tav tm="0">
                                          <p:val>
                                            <p:strVal val="#ppt_x"/>
                                          </p:val>
                                        </p:tav>
                                        <p:tav tm="100000">
                                          <p:val>
                                            <p:strVal val="#ppt_x"/>
                                          </p:val>
                                        </p:tav>
                                      </p:tavLst>
                                    </p:anim>
                                    <p:anim calcmode="lin" valueType="num">
                                      <p:cBhvr>
                                        <p:cTn id="43" dur="1000" fill="hold"/>
                                        <p:tgtEl>
                                          <p:spTgt spid="57"/>
                                        </p:tgtEl>
                                        <p:attrNameLst>
                                          <p:attrName>ppt_y</p:attrName>
                                        </p:attrNameLst>
                                      </p:cBhvr>
                                      <p:tavLst>
                                        <p:tav tm="0">
                                          <p:val>
                                            <p:strVal val="#ppt_y+.1"/>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10" presetClass="exit" presetSubtype="0" fill="hold" nodeType="clickEffect">
                                  <p:stCondLst>
                                    <p:cond delay="0"/>
                                  </p:stCondLst>
                                  <p:childTnLst>
                                    <p:animEffect transition="out" filter="fade">
                                      <p:cBhvr>
                                        <p:cTn id="47" dur="500"/>
                                        <p:tgtEl>
                                          <p:spTgt spid="10284"/>
                                        </p:tgtEl>
                                      </p:cBhvr>
                                    </p:animEffect>
                                    <p:set>
                                      <p:cBhvr>
                                        <p:cTn id="48" dur="1" fill="hold">
                                          <p:stCondLst>
                                            <p:cond delay="499"/>
                                          </p:stCondLst>
                                        </p:cTn>
                                        <p:tgtEl>
                                          <p:spTgt spid="10284"/>
                                        </p:tgtEl>
                                        <p:attrNameLst>
                                          <p:attrName>style.visibility</p:attrName>
                                        </p:attrNameLst>
                                      </p:cBhvr>
                                      <p:to>
                                        <p:strVal val="hidden"/>
                                      </p:to>
                                    </p:set>
                                  </p:childTnLst>
                                </p:cTn>
                              </p:par>
                              <p:par>
                                <p:cTn id="49" presetID="10" presetClass="exit" presetSubtype="0" fill="hold" grpId="1" nodeType="withEffect">
                                  <p:stCondLst>
                                    <p:cond delay="0"/>
                                  </p:stCondLst>
                                  <p:childTnLst>
                                    <p:animEffect transition="out" filter="fade">
                                      <p:cBhvr>
                                        <p:cTn id="50" dur="500"/>
                                        <p:tgtEl>
                                          <p:spTgt spid="58"/>
                                        </p:tgtEl>
                                      </p:cBhvr>
                                    </p:animEffect>
                                    <p:set>
                                      <p:cBhvr>
                                        <p:cTn id="51" dur="1" fill="hold">
                                          <p:stCondLst>
                                            <p:cond delay="499"/>
                                          </p:stCondLst>
                                        </p:cTn>
                                        <p:tgtEl>
                                          <p:spTgt spid="58"/>
                                        </p:tgtEl>
                                        <p:attrNameLst>
                                          <p:attrName>style.visibility</p:attrName>
                                        </p:attrNameLst>
                                      </p:cBhvr>
                                      <p:to>
                                        <p:strVal val="hidden"/>
                                      </p:to>
                                    </p:set>
                                  </p:childTnLst>
                                </p:cTn>
                              </p:par>
                              <p:par>
                                <p:cTn id="52" presetID="10" presetClass="exit" presetSubtype="0" fill="hold" nodeType="withEffect">
                                  <p:stCondLst>
                                    <p:cond delay="0"/>
                                  </p:stCondLst>
                                  <p:childTnLst>
                                    <p:animEffect transition="out" filter="fade">
                                      <p:cBhvr>
                                        <p:cTn id="53" dur="500"/>
                                        <p:tgtEl>
                                          <p:spTgt spid="63"/>
                                        </p:tgtEl>
                                      </p:cBhvr>
                                    </p:animEffect>
                                    <p:set>
                                      <p:cBhvr>
                                        <p:cTn id="54" dur="1" fill="hold">
                                          <p:stCondLst>
                                            <p:cond delay="499"/>
                                          </p:stCondLst>
                                        </p:cTn>
                                        <p:tgtEl>
                                          <p:spTgt spid="63"/>
                                        </p:tgtEl>
                                        <p:attrNameLst>
                                          <p:attrName>style.visibility</p:attrName>
                                        </p:attrNameLst>
                                      </p:cBhvr>
                                      <p:to>
                                        <p:strVal val="hidden"/>
                                      </p:to>
                                    </p:set>
                                  </p:childTnLst>
                                </p:cTn>
                              </p:par>
                              <p:par>
                                <p:cTn id="55" presetID="10" presetClass="exit" presetSubtype="0" fill="hold" nodeType="withEffect">
                                  <p:stCondLst>
                                    <p:cond delay="0"/>
                                  </p:stCondLst>
                                  <p:childTnLst>
                                    <p:animEffect transition="out" filter="fade">
                                      <p:cBhvr>
                                        <p:cTn id="56" dur="500"/>
                                        <p:tgtEl>
                                          <p:spTgt spid="62"/>
                                        </p:tgtEl>
                                      </p:cBhvr>
                                    </p:animEffect>
                                    <p:set>
                                      <p:cBhvr>
                                        <p:cTn id="57" dur="1" fill="hold">
                                          <p:stCondLst>
                                            <p:cond delay="499"/>
                                          </p:stCondLst>
                                        </p:cTn>
                                        <p:tgtEl>
                                          <p:spTgt spid="62"/>
                                        </p:tgtEl>
                                        <p:attrNameLst>
                                          <p:attrName>style.visibility</p:attrName>
                                        </p:attrNameLst>
                                      </p:cBhvr>
                                      <p:to>
                                        <p:strVal val="hidden"/>
                                      </p:to>
                                    </p:set>
                                  </p:childTnLst>
                                </p:cTn>
                              </p:par>
                              <p:par>
                                <p:cTn id="58" presetID="10" presetClass="exit" presetSubtype="0" fill="hold" grpId="2" nodeType="withEffect">
                                  <p:stCondLst>
                                    <p:cond delay="0"/>
                                  </p:stCondLst>
                                  <p:childTnLst>
                                    <p:animEffect transition="out" filter="fade">
                                      <p:cBhvr>
                                        <p:cTn id="59" dur="500"/>
                                        <p:tgtEl>
                                          <p:spTgt spid="56"/>
                                        </p:tgtEl>
                                      </p:cBhvr>
                                    </p:animEffect>
                                    <p:set>
                                      <p:cBhvr>
                                        <p:cTn id="60" dur="1" fill="hold">
                                          <p:stCondLst>
                                            <p:cond delay="499"/>
                                          </p:stCondLst>
                                        </p:cTn>
                                        <p:tgtEl>
                                          <p:spTgt spid="56"/>
                                        </p:tgtEl>
                                        <p:attrNameLst>
                                          <p:attrName>style.visibility</p:attrName>
                                        </p:attrNameLst>
                                      </p:cBhvr>
                                      <p:to>
                                        <p:strVal val="hidden"/>
                                      </p:to>
                                    </p:set>
                                  </p:childTnLst>
                                </p:cTn>
                              </p:par>
                              <p:par>
                                <p:cTn id="61" presetID="10" presetClass="exit" presetSubtype="0" fill="hold" grpId="1" nodeType="withEffect">
                                  <p:stCondLst>
                                    <p:cond delay="0"/>
                                  </p:stCondLst>
                                  <p:childTnLst>
                                    <p:animEffect transition="out" filter="fade">
                                      <p:cBhvr>
                                        <p:cTn id="62" dur="500"/>
                                        <p:tgtEl>
                                          <p:spTgt spid="43"/>
                                        </p:tgtEl>
                                      </p:cBhvr>
                                    </p:animEffect>
                                    <p:set>
                                      <p:cBhvr>
                                        <p:cTn id="63" dur="1" fill="hold">
                                          <p:stCondLst>
                                            <p:cond delay="499"/>
                                          </p:stCondLst>
                                        </p:cTn>
                                        <p:tgtEl>
                                          <p:spTgt spid="43"/>
                                        </p:tgtEl>
                                        <p:attrNameLst>
                                          <p:attrName>style.visibility</p:attrName>
                                        </p:attrNameLst>
                                      </p:cBhvr>
                                      <p:to>
                                        <p:strVal val="hidden"/>
                                      </p:to>
                                    </p:set>
                                  </p:childTnLst>
                                </p:cTn>
                              </p:par>
                              <p:par>
                                <p:cTn id="64" presetID="10" presetClass="exit" presetSubtype="0" fill="hold" grpId="2" nodeType="withEffect">
                                  <p:stCondLst>
                                    <p:cond delay="0"/>
                                  </p:stCondLst>
                                  <p:childTnLst>
                                    <p:animEffect transition="out" filter="fade">
                                      <p:cBhvr>
                                        <p:cTn id="65" dur="500"/>
                                        <p:tgtEl>
                                          <p:spTgt spid="55"/>
                                        </p:tgtEl>
                                      </p:cBhvr>
                                    </p:animEffect>
                                    <p:set>
                                      <p:cBhvr>
                                        <p:cTn id="66" dur="1" fill="hold">
                                          <p:stCondLst>
                                            <p:cond delay="499"/>
                                          </p:stCondLst>
                                        </p:cTn>
                                        <p:tgtEl>
                                          <p:spTgt spid="55"/>
                                        </p:tgtEl>
                                        <p:attrNameLst>
                                          <p:attrName>style.visibility</p:attrName>
                                        </p:attrNameLst>
                                      </p:cBhvr>
                                      <p:to>
                                        <p:strVal val="hidden"/>
                                      </p:to>
                                    </p:set>
                                  </p:childTnLst>
                                </p:cTn>
                              </p:par>
                              <p:par>
                                <p:cTn id="67" presetID="10" presetClass="exit" presetSubtype="0" fill="hold" grpId="2" nodeType="withEffect">
                                  <p:stCondLst>
                                    <p:cond delay="0"/>
                                  </p:stCondLst>
                                  <p:childTnLst>
                                    <p:animEffect transition="out" filter="fade">
                                      <p:cBhvr>
                                        <p:cTn id="68" dur="500"/>
                                        <p:tgtEl>
                                          <p:spTgt spid="57"/>
                                        </p:tgtEl>
                                      </p:cBhvr>
                                    </p:animEffect>
                                    <p:set>
                                      <p:cBhvr>
                                        <p:cTn id="69" dur="1" fill="hold">
                                          <p:stCondLst>
                                            <p:cond delay="499"/>
                                          </p:stCondLst>
                                        </p:cTn>
                                        <p:tgtEl>
                                          <p:spTgt spid="5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0" restart="whenNotActive" fill="hold" evtFilter="cancelBubble" nodeType="interactiveSeq">
                <p:stCondLst>
                  <p:cond evt="onClick" delay="0">
                    <p:tgtEl>
                      <p:spTgt spid="43"/>
                    </p:tgtEl>
                  </p:cond>
                </p:stCondLst>
                <p:endSync evt="end" delay="0">
                  <p:rtn val="all"/>
                </p:endSync>
                <p:childTnLst>
                  <p:par>
                    <p:cTn id="71" fill="hold" nodeType="clickPar">
                      <p:stCondLst>
                        <p:cond delay="0"/>
                      </p:stCondLst>
                      <p:childTnLst>
                        <p:par>
                          <p:cTn id="72" fill="hold" nodeType="withGroup">
                            <p:stCondLst>
                              <p:cond delay="0"/>
                            </p:stCondLst>
                            <p:childTnLst>
                              <p:par>
                                <p:cTn id="73" presetID="1" presetClass="emph" presetSubtype="2" fill="hold" nodeType="clickEffect">
                                  <p:stCondLst>
                                    <p:cond delay="0"/>
                                  </p:stCondLst>
                                  <p:childTnLst>
                                    <p:animClr clrSpc="rgb" dir="cw">
                                      <p:cBhvr>
                                        <p:cTn id="74" dur="2000" fill="hold"/>
                                        <p:tgtEl>
                                          <p:spTgt spid="43"/>
                                        </p:tgtEl>
                                        <p:attrNameLst>
                                          <p:attrName>fillcolor</p:attrName>
                                        </p:attrNameLst>
                                      </p:cBhvr>
                                      <p:to>
                                        <a:schemeClr val="accent2"/>
                                      </p:to>
                                    </p:animClr>
                                    <p:set>
                                      <p:cBhvr>
                                        <p:cTn id="75" dur="2000" fill="hold"/>
                                        <p:tgtEl>
                                          <p:spTgt spid="43"/>
                                        </p:tgtEl>
                                        <p:attrNameLst>
                                          <p:attrName>fill.type</p:attrName>
                                        </p:attrNameLst>
                                      </p:cBhvr>
                                      <p:to>
                                        <p:strVal val="solid"/>
                                      </p:to>
                                    </p:set>
                                    <p:set>
                                      <p:cBhvr>
                                        <p:cTn id="76" dur="2000" fill="hold"/>
                                        <p:tgtEl>
                                          <p:spTgt spid="43"/>
                                        </p:tgtEl>
                                        <p:attrNameLst>
                                          <p:attrName>fill.on</p:attrName>
                                        </p:attrNameLst>
                                      </p:cBhvr>
                                      <p:to>
                                        <p:strVal val="true"/>
                                      </p:to>
                                    </p:set>
                                  </p:childTnLst>
                                  <p:subTnLst>
                                    <p:audio>
                                      <p:cMediaNode>
                                        <p:cTn display="0" masterRel="sameClick">
                                          <p:stCondLst>
                                            <p:cond evt="begin" delay="0">
                                              <p:tn val="73"/>
                                            </p:cond>
                                          </p:stCondLst>
                                          <p:endCondLst>
                                            <p:cond evt="onStopAudio" delay="0">
                                              <p:tgtEl>
                                                <p:sldTgt/>
                                              </p:tgtEl>
                                            </p:cond>
                                          </p:endCondLst>
                                        </p:cTn>
                                        <p:tgtEl>
                                          <p:sndTgt r:embed="rId4" name="tra loi sai - dung cuoc choi.wav"/>
                                        </p:tgtEl>
                                      </p:cMediaNode>
                                    </p:audio>
                                  </p:subTnLst>
                                </p:cTn>
                              </p:par>
                            </p:childTnLst>
                          </p:cTn>
                        </p:par>
                      </p:childTnLst>
                    </p:cTn>
                  </p:par>
                </p:childTnLst>
              </p:cTn>
              <p:nextCondLst>
                <p:cond evt="onClick" delay="0">
                  <p:tgtEl>
                    <p:spTgt spid="43"/>
                  </p:tgtEl>
                </p:cond>
              </p:nextCondLst>
            </p:seq>
            <p:seq concurrent="1" nextAc="seek">
              <p:cTn id="77" restart="whenNotActive" fill="hold" evtFilter="cancelBubble" nodeType="interactiveSeq">
                <p:stCondLst>
                  <p:cond evt="onClick" delay="0">
                    <p:tgtEl>
                      <p:spTgt spid="56"/>
                    </p:tgtEl>
                  </p:cond>
                </p:stCondLst>
                <p:endSync evt="end" delay="0">
                  <p:rtn val="all"/>
                </p:endSync>
                <p:childTnLst>
                  <p:par>
                    <p:cTn id="78" fill="hold" nodeType="clickPar">
                      <p:stCondLst>
                        <p:cond delay="0"/>
                      </p:stCondLst>
                      <p:childTnLst>
                        <p:par>
                          <p:cTn id="79" fill="hold" nodeType="withGroup">
                            <p:stCondLst>
                              <p:cond delay="0"/>
                            </p:stCondLst>
                            <p:childTnLst>
                              <p:par>
                                <p:cTn id="80" presetID="1" presetClass="emph" presetSubtype="2" fill="hold" nodeType="clickEffect">
                                  <p:stCondLst>
                                    <p:cond delay="0"/>
                                  </p:stCondLst>
                                  <p:childTnLst>
                                    <p:animClr clrSpc="rgb" dir="cw">
                                      <p:cBhvr>
                                        <p:cTn id="81" dur="2000" fill="hold"/>
                                        <p:tgtEl>
                                          <p:spTgt spid="56"/>
                                        </p:tgtEl>
                                        <p:attrNameLst>
                                          <p:attrName>fillcolor</p:attrName>
                                        </p:attrNameLst>
                                      </p:cBhvr>
                                      <p:to>
                                        <a:schemeClr val="accent2"/>
                                      </p:to>
                                    </p:animClr>
                                    <p:set>
                                      <p:cBhvr>
                                        <p:cTn id="82" dur="2000" fill="hold"/>
                                        <p:tgtEl>
                                          <p:spTgt spid="56"/>
                                        </p:tgtEl>
                                        <p:attrNameLst>
                                          <p:attrName>fill.type</p:attrName>
                                        </p:attrNameLst>
                                      </p:cBhvr>
                                      <p:to>
                                        <p:strVal val="solid"/>
                                      </p:to>
                                    </p:set>
                                    <p:set>
                                      <p:cBhvr>
                                        <p:cTn id="83" dur="2000" fill="hold"/>
                                        <p:tgtEl>
                                          <p:spTgt spid="56"/>
                                        </p:tgtEl>
                                        <p:attrNameLst>
                                          <p:attrName>fill.on</p:attrName>
                                        </p:attrNameLst>
                                      </p:cBhvr>
                                      <p:to>
                                        <p:strVal val="true"/>
                                      </p:to>
                                    </p:set>
                                  </p:childTnLst>
                                  <p:subTnLst>
                                    <p:audio>
                                      <p:cMediaNode>
                                        <p:cTn display="0" masterRel="sameClick">
                                          <p:stCondLst>
                                            <p:cond evt="begin" delay="0">
                                              <p:tn val="80"/>
                                            </p:cond>
                                          </p:stCondLst>
                                          <p:endCondLst>
                                            <p:cond evt="onStopAudio" delay="0">
                                              <p:tgtEl>
                                                <p:sldTgt/>
                                              </p:tgtEl>
                                            </p:cond>
                                          </p:endCondLst>
                                        </p:cTn>
                                        <p:tgtEl>
                                          <p:sndTgt r:embed="rId4" name="tra loi sai - dung cuoc choi.wav"/>
                                        </p:tgtEl>
                                      </p:cMediaNode>
                                    </p:audio>
                                  </p:subTnLst>
                                </p:cTn>
                              </p:par>
                            </p:childTnLst>
                          </p:cTn>
                        </p:par>
                      </p:childTnLst>
                    </p:cTn>
                  </p:par>
                </p:childTnLst>
              </p:cTn>
              <p:nextCondLst>
                <p:cond evt="onClick" delay="0">
                  <p:tgtEl>
                    <p:spTgt spid="56"/>
                  </p:tgtEl>
                </p:cond>
              </p:nextCondLst>
            </p:seq>
            <p:seq concurrent="1" nextAc="seek">
              <p:cTn id="84" restart="whenNotActive" fill="hold" evtFilter="cancelBubble" nodeType="interactiveSeq">
                <p:stCondLst>
                  <p:cond evt="onClick" delay="0">
                    <p:tgtEl>
                      <p:spTgt spid="55"/>
                    </p:tgtEl>
                  </p:cond>
                </p:stCondLst>
                <p:endSync evt="end" delay="0">
                  <p:rtn val="all"/>
                </p:endSync>
                <p:childTnLst>
                  <p:par>
                    <p:cTn id="85" fill="hold" nodeType="clickPar">
                      <p:stCondLst>
                        <p:cond delay="0"/>
                      </p:stCondLst>
                      <p:childTnLst>
                        <p:par>
                          <p:cTn id="86" fill="hold" nodeType="withGroup">
                            <p:stCondLst>
                              <p:cond delay="0"/>
                            </p:stCondLst>
                            <p:childTnLst>
                              <p:par>
                                <p:cTn id="87" presetID="21" presetClass="emph" presetSubtype="0" fill="hold" grpId="1" nodeType="clickEffect">
                                  <p:stCondLst>
                                    <p:cond delay="0"/>
                                  </p:stCondLst>
                                  <p:childTnLst>
                                    <p:animClr clrSpc="hsl" dir="cw">
                                      <p:cBhvr override="childStyle">
                                        <p:cTn id="88" dur="500" fill="hold"/>
                                        <p:tgtEl>
                                          <p:spTgt spid="55"/>
                                        </p:tgtEl>
                                        <p:attrNameLst>
                                          <p:attrName>style.color</p:attrName>
                                        </p:attrNameLst>
                                      </p:cBhvr>
                                      <p:by>
                                        <p:hsl h="7200000" s="0" l="0"/>
                                      </p:by>
                                    </p:animClr>
                                    <p:animClr clrSpc="hsl" dir="cw">
                                      <p:cBhvr>
                                        <p:cTn id="89" dur="500" fill="hold"/>
                                        <p:tgtEl>
                                          <p:spTgt spid="55"/>
                                        </p:tgtEl>
                                        <p:attrNameLst>
                                          <p:attrName>fillcolor</p:attrName>
                                        </p:attrNameLst>
                                      </p:cBhvr>
                                      <p:by>
                                        <p:hsl h="7200000" s="0" l="0"/>
                                      </p:by>
                                    </p:animClr>
                                    <p:animClr clrSpc="hsl" dir="cw">
                                      <p:cBhvr>
                                        <p:cTn id="90" dur="500" fill="hold"/>
                                        <p:tgtEl>
                                          <p:spTgt spid="55"/>
                                        </p:tgtEl>
                                        <p:attrNameLst>
                                          <p:attrName>stroke.color</p:attrName>
                                        </p:attrNameLst>
                                      </p:cBhvr>
                                      <p:by>
                                        <p:hsl h="7200000" s="0" l="0"/>
                                      </p:by>
                                    </p:animClr>
                                    <p:set>
                                      <p:cBhvr>
                                        <p:cTn id="91" dur="500" fill="hold"/>
                                        <p:tgtEl>
                                          <p:spTgt spid="55"/>
                                        </p:tgtEl>
                                        <p:attrNameLst>
                                          <p:attrName>fill.type</p:attrName>
                                        </p:attrNameLst>
                                      </p:cBhvr>
                                      <p:to>
                                        <p:strVal val="solid"/>
                                      </p:to>
                                    </p:set>
                                  </p:childTnLst>
                                  <p:subTnLst>
                                    <p:audio>
                                      <p:cMediaNode>
                                        <p:cTn display="0" masterRel="sameClick">
                                          <p:stCondLst>
                                            <p:cond evt="begin" delay="0">
                                              <p:tn val="87"/>
                                            </p:cond>
                                          </p:stCondLst>
                                          <p:endCondLst>
                                            <p:cond evt="onStopAudio" delay="0">
                                              <p:tgtEl>
                                                <p:sldTgt/>
                                              </p:tgtEl>
                                            </p:cond>
                                          </p:endCondLst>
                                        </p:cTn>
                                        <p:tgtEl>
                                          <p:sndTgt r:embed="rId5" name="dap an -C.wav"/>
                                        </p:tgtEl>
                                      </p:cMediaNode>
                                    </p:audio>
                                  </p:subTnLst>
                                </p:cTn>
                              </p:par>
                            </p:childTnLst>
                          </p:cTn>
                        </p:par>
                      </p:childTnLst>
                    </p:cTn>
                  </p:par>
                </p:childTnLst>
              </p:cTn>
              <p:nextCondLst>
                <p:cond evt="onClick" delay="0">
                  <p:tgtEl>
                    <p:spTgt spid="55"/>
                  </p:tgtEl>
                </p:cond>
              </p:nextCondLst>
            </p:seq>
            <p:seq concurrent="1" nextAc="seek">
              <p:cTn id="92" restart="whenNotActive" fill="hold" evtFilter="cancelBubble" nodeType="interactiveSeq">
                <p:stCondLst>
                  <p:cond evt="onClick" delay="0">
                    <p:tgtEl>
                      <p:spTgt spid="57"/>
                    </p:tgtEl>
                  </p:cond>
                </p:stCondLst>
                <p:endSync evt="end" delay="0">
                  <p:rtn val="all"/>
                </p:endSync>
                <p:childTnLst>
                  <p:par>
                    <p:cTn id="93" fill="hold" nodeType="clickPar">
                      <p:stCondLst>
                        <p:cond delay="0"/>
                      </p:stCondLst>
                      <p:childTnLst>
                        <p:par>
                          <p:cTn id="94" fill="hold" nodeType="withGroup">
                            <p:stCondLst>
                              <p:cond delay="0"/>
                            </p:stCondLst>
                            <p:childTnLst>
                              <p:par>
                                <p:cTn id="95" presetID="1" presetClass="emph" presetSubtype="2" fill="hold" nodeType="clickEffect">
                                  <p:stCondLst>
                                    <p:cond delay="0"/>
                                  </p:stCondLst>
                                  <p:childTnLst>
                                    <p:animClr clrSpc="rgb" dir="cw">
                                      <p:cBhvr>
                                        <p:cTn id="96" dur="2000" fill="hold"/>
                                        <p:tgtEl>
                                          <p:spTgt spid="57"/>
                                        </p:tgtEl>
                                        <p:attrNameLst>
                                          <p:attrName>fillcolor</p:attrName>
                                        </p:attrNameLst>
                                      </p:cBhvr>
                                      <p:to>
                                        <a:schemeClr val="accent2"/>
                                      </p:to>
                                    </p:animClr>
                                    <p:set>
                                      <p:cBhvr>
                                        <p:cTn id="97" dur="2000" fill="hold"/>
                                        <p:tgtEl>
                                          <p:spTgt spid="57"/>
                                        </p:tgtEl>
                                        <p:attrNameLst>
                                          <p:attrName>fill.type</p:attrName>
                                        </p:attrNameLst>
                                      </p:cBhvr>
                                      <p:to>
                                        <p:strVal val="solid"/>
                                      </p:to>
                                    </p:set>
                                    <p:set>
                                      <p:cBhvr>
                                        <p:cTn id="98" dur="2000" fill="hold"/>
                                        <p:tgtEl>
                                          <p:spTgt spid="57"/>
                                        </p:tgtEl>
                                        <p:attrNameLst>
                                          <p:attrName>fill.on</p:attrName>
                                        </p:attrNameLst>
                                      </p:cBhvr>
                                      <p:to>
                                        <p:strVal val="true"/>
                                      </p:to>
                                    </p:set>
                                  </p:childTnLst>
                                  <p:subTnLst>
                                    <p:audio>
                                      <p:cMediaNode>
                                        <p:cTn display="0" masterRel="sameClick">
                                          <p:stCondLst>
                                            <p:cond evt="begin" delay="0">
                                              <p:tn val="95"/>
                                            </p:cond>
                                          </p:stCondLst>
                                          <p:endCondLst>
                                            <p:cond evt="onStopAudio" delay="0">
                                              <p:tgtEl>
                                                <p:sldTgt/>
                                              </p:tgtEl>
                                            </p:cond>
                                          </p:endCondLst>
                                        </p:cTn>
                                        <p:tgtEl>
                                          <p:sndTgt r:embed="rId4" name="tra loi sai - dung cuoc choi.wav"/>
                                        </p:tgtEl>
                                      </p:cMediaNode>
                                    </p:audio>
                                  </p:subTnLst>
                                </p:cTn>
                              </p:par>
                            </p:childTnLst>
                          </p:cTn>
                        </p:par>
                      </p:childTnLst>
                    </p:cTn>
                  </p:par>
                </p:childTnLst>
              </p:cTn>
              <p:nextCondLst>
                <p:cond evt="onClick" delay="0">
                  <p:tgtEl>
                    <p:spTgt spid="57"/>
                  </p:tgtEl>
                </p:cond>
              </p:nextCondLst>
            </p:seq>
            <p:seq concurrent="1" nextAc="seek">
              <p:cTn id="99" restart="whenNotActive" fill="hold" evtFilter="cancelBubble" nodeType="interactiveSeq">
                <p:stCondLst>
                  <p:cond evt="onClick" delay="0">
                    <p:tgtEl>
                      <p:spTgt spid="62"/>
                    </p:tgtEl>
                  </p:cond>
                </p:stCondLst>
                <p:endSync evt="end" delay="0">
                  <p:rtn val="all"/>
                </p:endSync>
                <p:childTnLst>
                  <p:par>
                    <p:cTn id="100" fill="hold" nodeType="clickPar">
                      <p:stCondLst>
                        <p:cond delay="0"/>
                      </p:stCondLst>
                      <p:childTnLst>
                        <p:par>
                          <p:cTn id="101" fill="hold" nodeType="withGroup">
                            <p:stCondLst>
                              <p:cond delay="0"/>
                            </p:stCondLst>
                            <p:childTnLst>
                              <p:par>
                                <p:cTn id="102" presetID="10" presetClass="exit" presetSubtype="0" fill="hold" grpId="1" nodeType="clickEffect">
                                  <p:stCondLst>
                                    <p:cond delay="0"/>
                                  </p:stCondLst>
                                  <p:childTnLst>
                                    <p:animEffect transition="out" filter="fade">
                                      <p:cBhvr>
                                        <p:cTn id="103" dur="5000"/>
                                        <p:tgtEl>
                                          <p:spTgt spid="56"/>
                                        </p:tgtEl>
                                      </p:cBhvr>
                                    </p:animEffect>
                                    <p:set>
                                      <p:cBhvr>
                                        <p:cTn id="104" dur="1" fill="hold">
                                          <p:stCondLst>
                                            <p:cond delay="4999"/>
                                          </p:stCondLst>
                                        </p:cTn>
                                        <p:tgtEl>
                                          <p:spTgt spid="56"/>
                                        </p:tgtEl>
                                        <p:attrNameLst>
                                          <p:attrName>style.visibility</p:attrName>
                                        </p:attrNameLst>
                                      </p:cBhvr>
                                      <p:to>
                                        <p:strVal val="hidden"/>
                                      </p:to>
                                    </p:set>
                                  </p:childTnLst>
                                  <p:subTnLst>
                                    <p:audio>
                                      <p:cMediaNode>
                                        <p:cTn display="0" masterRel="sameClick">
                                          <p:stCondLst>
                                            <p:cond evt="begin" delay="0">
                                              <p:tn val="102"/>
                                            </p:cond>
                                          </p:stCondLst>
                                          <p:endCondLst>
                                            <p:cond evt="onStopAudio" delay="0">
                                              <p:tgtEl>
                                                <p:sldTgt/>
                                              </p:tgtEl>
                                            </p:cond>
                                          </p:endCondLst>
                                        </p:cTn>
                                        <p:tgtEl>
                                          <p:sndTgt r:embed="rId6" name="bo  2 phuong an sai.wav"/>
                                        </p:tgtEl>
                                      </p:cMediaNode>
                                    </p:audio>
                                  </p:subTnLst>
                                </p:cTn>
                              </p:par>
                              <p:par>
                                <p:cTn id="105" presetID="10" presetClass="exit" presetSubtype="0" fill="hold" grpId="1" nodeType="withEffect">
                                  <p:stCondLst>
                                    <p:cond delay="0"/>
                                  </p:stCondLst>
                                  <p:childTnLst>
                                    <p:animEffect transition="out" filter="fade">
                                      <p:cBhvr>
                                        <p:cTn id="106" dur="5000"/>
                                        <p:tgtEl>
                                          <p:spTgt spid="57"/>
                                        </p:tgtEl>
                                      </p:cBhvr>
                                    </p:animEffect>
                                    <p:set>
                                      <p:cBhvr>
                                        <p:cTn id="107" dur="1" fill="hold">
                                          <p:stCondLst>
                                            <p:cond delay="4999"/>
                                          </p:stCondLst>
                                        </p:cTn>
                                        <p:tgtEl>
                                          <p:spTgt spid="57"/>
                                        </p:tgtEl>
                                        <p:attrNameLst>
                                          <p:attrName>style.visibility</p:attrName>
                                        </p:attrNameLst>
                                      </p:cBhvr>
                                      <p:to>
                                        <p:strVal val="hidden"/>
                                      </p:to>
                                    </p:set>
                                  </p:childTnLst>
                                  <p:subTnLst>
                                    <p:audio>
                                      <p:cMediaNode>
                                        <p:cTn display="0" masterRel="sameClick">
                                          <p:stCondLst>
                                            <p:cond evt="begin" delay="0">
                                              <p:tn val="105"/>
                                            </p:cond>
                                          </p:stCondLst>
                                          <p:endCondLst>
                                            <p:cond evt="onStopAudio" delay="0">
                                              <p:tgtEl>
                                                <p:sldTgt/>
                                              </p:tgtEl>
                                            </p:cond>
                                          </p:endCondLst>
                                        </p:cTn>
                                        <p:tgtEl>
                                          <p:sndTgt r:embed="rId6" name="bo  2 phuong an sai.wav"/>
                                        </p:tgtEl>
                                      </p:cMediaNode>
                                    </p:audio>
                                  </p:subTnLst>
                                </p:cTn>
                              </p:par>
                            </p:childTnLst>
                          </p:cTn>
                        </p:par>
                      </p:childTnLst>
                    </p:cTn>
                  </p:par>
                </p:childTnLst>
              </p:cTn>
              <p:nextCondLst>
                <p:cond evt="onClick" delay="0">
                  <p:tgtEl>
                    <p:spTgt spid="62"/>
                  </p:tgtEl>
                </p:cond>
              </p:nextCondLst>
            </p:seq>
            <p:seq concurrent="1" nextAc="seek">
              <p:cTn id="108" restart="whenNotActive" fill="hold" evtFilter="cancelBubble" nodeType="interactiveSeq">
                <p:stCondLst>
                  <p:cond evt="onClick" delay="0">
                    <p:tgtEl>
                      <p:spTgt spid="63"/>
                    </p:tgtEl>
                  </p:cond>
                </p:stCondLst>
                <p:endSync evt="end" delay="0">
                  <p:rtn val="all"/>
                </p:endSync>
                <p:childTnLst>
                  <p:par>
                    <p:cTn id="109" fill="hold" nodeType="clickPar">
                      <p:stCondLst>
                        <p:cond delay="0"/>
                      </p:stCondLst>
                      <p:childTnLst>
                        <p:par>
                          <p:cTn id="110" fill="hold" nodeType="withGroup">
                            <p:stCondLst>
                              <p:cond delay="0"/>
                            </p:stCondLst>
                            <p:childTnLst>
                              <p:par>
                                <p:cTn id="111" presetID="22" presetClass="entr" presetSubtype="4" fill="hold" nodeType="clickEffect">
                                  <p:stCondLst>
                                    <p:cond delay="0"/>
                                  </p:stCondLst>
                                  <p:childTnLst>
                                    <p:set>
                                      <p:cBhvr>
                                        <p:cTn id="112" dur="1" fill="hold">
                                          <p:stCondLst>
                                            <p:cond delay="0"/>
                                          </p:stCondLst>
                                        </p:cTn>
                                        <p:tgtEl>
                                          <p:spTgt spid="7181"/>
                                        </p:tgtEl>
                                        <p:attrNameLst>
                                          <p:attrName>style.visibility</p:attrName>
                                        </p:attrNameLst>
                                      </p:cBhvr>
                                      <p:to>
                                        <p:strVal val="visible"/>
                                      </p:to>
                                    </p:set>
                                    <p:animEffect transition="in" filter="wipe(down)">
                                      <p:cBhvr>
                                        <p:cTn id="113" dur="5000"/>
                                        <p:tgtEl>
                                          <p:spTgt spid="7181"/>
                                        </p:tgtEl>
                                      </p:cBhvr>
                                    </p:animEffect>
                                  </p:childTnLst>
                                  <p:subTnLst>
                                    <p:audio>
                                      <p:cMediaNode>
                                        <p:cTn display="0" masterRel="sameClick">
                                          <p:stCondLst>
                                            <p:cond evt="begin" delay="0">
                                              <p:tn val="111"/>
                                            </p:cond>
                                          </p:stCondLst>
                                          <p:endCondLst>
                                            <p:cond evt="onStopAudio" delay="0">
                                              <p:tgtEl>
                                                <p:sldTgt/>
                                              </p:tgtEl>
                                            </p:cond>
                                          </p:endCondLst>
                                        </p:cTn>
                                        <p:tgtEl>
                                          <p:sndTgt r:embed="rId7" name="hoi y kien khan gia.wav"/>
                                        </p:tgtEl>
                                      </p:cMediaNode>
                                    </p:audio>
                                  </p:subTnLst>
                                </p:cTn>
                              </p:par>
                              <p:par>
                                <p:cTn id="114" presetID="22" presetClass="entr" presetSubtype="4" fill="hold" nodeType="withEffect">
                                  <p:stCondLst>
                                    <p:cond delay="0"/>
                                  </p:stCondLst>
                                  <p:childTnLst>
                                    <p:set>
                                      <p:cBhvr>
                                        <p:cTn id="115" dur="1" fill="hold">
                                          <p:stCondLst>
                                            <p:cond delay="0"/>
                                          </p:stCondLst>
                                        </p:cTn>
                                        <p:tgtEl>
                                          <p:spTgt spid="7182"/>
                                        </p:tgtEl>
                                        <p:attrNameLst>
                                          <p:attrName>style.visibility</p:attrName>
                                        </p:attrNameLst>
                                      </p:cBhvr>
                                      <p:to>
                                        <p:strVal val="visible"/>
                                      </p:to>
                                    </p:set>
                                    <p:animEffect transition="in" filter="wipe(down)">
                                      <p:cBhvr>
                                        <p:cTn id="116" dur="5000"/>
                                        <p:tgtEl>
                                          <p:spTgt spid="7182"/>
                                        </p:tgtEl>
                                      </p:cBhvr>
                                    </p:animEffect>
                                  </p:childTnLst>
                                  <p:subTnLst>
                                    <p:audio>
                                      <p:cMediaNode>
                                        <p:cTn display="0" masterRel="sameClick">
                                          <p:stCondLst>
                                            <p:cond evt="begin" delay="0">
                                              <p:tn val="114"/>
                                            </p:cond>
                                          </p:stCondLst>
                                          <p:endCondLst>
                                            <p:cond evt="onStopAudio" delay="0">
                                              <p:tgtEl>
                                                <p:sldTgt/>
                                              </p:tgtEl>
                                            </p:cond>
                                          </p:endCondLst>
                                        </p:cTn>
                                        <p:tgtEl>
                                          <p:sndTgt r:embed="rId7" name="hoi y kien khan gia.wav"/>
                                        </p:tgtEl>
                                      </p:cMediaNode>
                                    </p:audio>
                                  </p:subTnLst>
                                </p:cTn>
                              </p:par>
                              <p:par>
                                <p:cTn id="117" presetID="22" presetClass="entr" presetSubtype="4" fill="hold" nodeType="withEffect">
                                  <p:stCondLst>
                                    <p:cond delay="0"/>
                                  </p:stCondLst>
                                  <p:childTnLst>
                                    <p:set>
                                      <p:cBhvr>
                                        <p:cTn id="118" dur="1" fill="hold">
                                          <p:stCondLst>
                                            <p:cond delay="0"/>
                                          </p:stCondLst>
                                        </p:cTn>
                                        <p:tgtEl>
                                          <p:spTgt spid="7184"/>
                                        </p:tgtEl>
                                        <p:attrNameLst>
                                          <p:attrName>style.visibility</p:attrName>
                                        </p:attrNameLst>
                                      </p:cBhvr>
                                      <p:to>
                                        <p:strVal val="visible"/>
                                      </p:to>
                                    </p:set>
                                    <p:animEffect transition="in" filter="wipe(down)">
                                      <p:cBhvr>
                                        <p:cTn id="119" dur="5000"/>
                                        <p:tgtEl>
                                          <p:spTgt spid="7184"/>
                                        </p:tgtEl>
                                      </p:cBhvr>
                                    </p:animEffect>
                                  </p:childTnLst>
                                  <p:subTnLst>
                                    <p:audio>
                                      <p:cMediaNode>
                                        <p:cTn display="0" masterRel="sameClick">
                                          <p:stCondLst>
                                            <p:cond evt="begin" delay="0">
                                              <p:tn val="117"/>
                                            </p:cond>
                                          </p:stCondLst>
                                          <p:endCondLst>
                                            <p:cond evt="onStopAudio" delay="0">
                                              <p:tgtEl>
                                                <p:sldTgt/>
                                              </p:tgtEl>
                                            </p:cond>
                                          </p:endCondLst>
                                        </p:cTn>
                                        <p:tgtEl>
                                          <p:sndTgt r:embed="rId7" name="hoi y kien khan gia.wav"/>
                                        </p:tgtEl>
                                      </p:cMediaNode>
                                    </p:audio>
                                  </p:subTnLst>
                                </p:cTn>
                              </p:par>
                              <p:par>
                                <p:cTn id="120" presetID="22" presetClass="entr" presetSubtype="4" fill="hold" nodeType="withEffect">
                                  <p:stCondLst>
                                    <p:cond delay="0"/>
                                  </p:stCondLst>
                                  <p:childTnLst>
                                    <p:set>
                                      <p:cBhvr>
                                        <p:cTn id="121" dur="1" fill="hold">
                                          <p:stCondLst>
                                            <p:cond delay="0"/>
                                          </p:stCondLst>
                                        </p:cTn>
                                        <p:tgtEl>
                                          <p:spTgt spid="4113"/>
                                        </p:tgtEl>
                                        <p:attrNameLst>
                                          <p:attrName>style.visibility</p:attrName>
                                        </p:attrNameLst>
                                      </p:cBhvr>
                                      <p:to>
                                        <p:strVal val="visible"/>
                                      </p:to>
                                    </p:set>
                                    <p:animEffect transition="in" filter="wipe(down)">
                                      <p:cBhvr>
                                        <p:cTn id="122" dur="5000"/>
                                        <p:tgtEl>
                                          <p:spTgt spid="4113"/>
                                        </p:tgtEl>
                                      </p:cBhvr>
                                    </p:animEffect>
                                  </p:childTnLst>
                                  <p:subTnLst>
                                    <p:audio>
                                      <p:cMediaNode>
                                        <p:cTn display="0" masterRel="sameClick">
                                          <p:stCondLst>
                                            <p:cond evt="begin" delay="0">
                                              <p:tn val="120"/>
                                            </p:cond>
                                          </p:stCondLst>
                                          <p:endCondLst>
                                            <p:cond evt="onStopAudio" delay="0">
                                              <p:tgtEl>
                                                <p:sldTgt/>
                                              </p:tgtEl>
                                            </p:cond>
                                          </p:endCondLst>
                                        </p:cTn>
                                        <p:tgtEl>
                                          <p:sndTgt r:embed="rId7" name="hoi y kien khan gia.wav"/>
                                        </p:tgtEl>
                                      </p:cMediaNode>
                                    </p:audio>
                                  </p:subTnLst>
                                </p:cTn>
                              </p:par>
                              <p:par>
                                <p:cTn id="123" presetID="22" presetClass="entr" presetSubtype="4" fill="hold" nodeType="withEffect">
                                  <p:stCondLst>
                                    <p:cond delay="0"/>
                                  </p:stCondLst>
                                  <p:childTnLst>
                                    <p:set>
                                      <p:cBhvr>
                                        <p:cTn id="124" dur="1" fill="hold">
                                          <p:stCondLst>
                                            <p:cond delay="0"/>
                                          </p:stCondLst>
                                        </p:cTn>
                                        <p:tgtEl>
                                          <p:spTgt spid="7183"/>
                                        </p:tgtEl>
                                        <p:attrNameLst>
                                          <p:attrName>style.visibility</p:attrName>
                                        </p:attrNameLst>
                                      </p:cBhvr>
                                      <p:to>
                                        <p:strVal val="visible"/>
                                      </p:to>
                                    </p:set>
                                    <p:animEffect transition="in" filter="wipe(down)">
                                      <p:cBhvr>
                                        <p:cTn id="125" dur="5000"/>
                                        <p:tgtEl>
                                          <p:spTgt spid="7183"/>
                                        </p:tgtEl>
                                      </p:cBhvr>
                                    </p:animEffect>
                                  </p:childTnLst>
                                  <p:subTnLst>
                                    <p:audio>
                                      <p:cMediaNode>
                                        <p:cTn display="0" masterRel="sameClick">
                                          <p:stCondLst>
                                            <p:cond evt="begin" delay="0">
                                              <p:tn val="123"/>
                                            </p:cond>
                                          </p:stCondLst>
                                          <p:endCondLst>
                                            <p:cond evt="onStopAudio" delay="0">
                                              <p:tgtEl>
                                                <p:sldTgt/>
                                              </p:tgtEl>
                                            </p:cond>
                                          </p:endCondLst>
                                        </p:cTn>
                                        <p:tgtEl>
                                          <p:sndTgt r:embed="rId7" name="hoi y kien khan gia.wav"/>
                                        </p:tgtEl>
                                      </p:cMediaNode>
                                    </p:audio>
                                  </p:subTnLst>
                                </p:cTn>
                              </p:par>
                            </p:childTnLst>
                          </p:cTn>
                        </p:par>
                        <p:par>
                          <p:cTn id="126" fill="hold" nodeType="afterGroup">
                            <p:stCondLst>
                              <p:cond delay="5000"/>
                            </p:stCondLst>
                            <p:childTnLst>
                              <p:par>
                                <p:cTn id="127" presetID="10" presetClass="exit" presetSubtype="0" fill="hold" nodeType="afterEffect">
                                  <p:stCondLst>
                                    <p:cond delay="3000"/>
                                  </p:stCondLst>
                                  <p:childTnLst>
                                    <p:animEffect transition="out" filter="fade">
                                      <p:cBhvr>
                                        <p:cTn id="128" dur="500"/>
                                        <p:tgtEl>
                                          <p:spTgt spid="7181"/>
                                        </p:tgtEl>
                                      </p:cBhvr>
                                    </p:animEffect>
                                    <p:set>
                                      <p:cBhvr>
                                        <p:cTn id="129" dur="1" fill="hold">
                                          <p:stCondLst>
                                            <p:cond delay="499"/>
                                          </p:stCondLst>
                                        </p:cTn>
                                        <p:tgtEl>
                                          <p:spTgt spid="7181"/>
                                        </p:tgtEl>
                                        <p:attrNameLst>
                                          <p:attrName>style.visibility</p:attrName>
                                        </p:attrNameLst>
                                      </p:cBhvr>
                                      <p:to>
                                        <p:strVal val="hidden"/>
                                      </p:to>
                                    </p:set>
                                  </p:childTnLst>
                                </p:cTn>
                              </p:par>
                              <p:par>
                                <p:cTn id="130" presetID="10" presetClass="exit" presetSubtype="0" fill="hold" nodeType="withEffect">
                                  <p:stCondLst>
                                    <p:cond delay="3000"/>
                                  </p:stCondLst>
                                  <p:childTnLst>
                                    <p:animEffect transition="out" filter="fade">
                                      <p:cBhvr>
                                        <p:cTn id="131" dur="500"/>
                                        <p:tgtEl>
                                          <p:spTgt spid="7182"/>
                                        </p:tgtEl>
                                      </p:cBhvr>
                                    </p:animEffect>
                                    <p:set>
                                      <p:cBhvr>
                                        <p:cTn id="132" dur="1" fill="hold">
                                          <p:stCondLst>
                                            <p:cond delay="499"/>
                                          </p:stCondLst>
                                        </p:cTn>
                                        <p:tgtEl>
                                          <p:spTgt spid="7182"/>
                                        </p:tgtEl>
                                        <p:attrNameLst>
                                          <p:attrName>style.visibility</p:attrName>
                                        </p:attrNameLst>
                                      </p:cBhvr>
                                      <p:to>
                                        <p:strVal val="hidden"/>
                                      </p:to>
                                    </p:set>
                                  </p:childTnLst>
                                </p:cTn>
                              </p:par>
                              <p:par>
                                <p:cTn id="133" presetID="10" presetClass="exit" presetSubtype="0" fill="hold" nodeType="withEffect">
                                  <p:stCondLst>
                                    <p:cond delay="3000"/>
                                  </p:stCondLst>
                                  <p:childTnLst>
                                    <p:animEffect transition="out" filter="fade">
                                      <p:cBhvr>
                                        <p:cTn id="134" dur="500"/>
                                        <p:tgtEl>
                                          <p:spTgt spid="7184"/>
                                        </p:tgtEl>
                                      </p:cBhvr>
                                    </p:animEffect>
                                    <p:set>
                                      <p:cBhvr>
                                        <p:cTn id="135" dur="1" fill="hold">
                                          <p:stCondLst>
                                            <p:cond delay="499"/>
                                          </p:stCondLst>
                                        </p:cTn>
                                        <p:tgtEl>
                                          <p:spTgt spid="7184"/>
                                        </p:tgtEl>
                                        <p:attrNameLst>
                                          <p:attrName>style.visibility</p:attrName>
                                        </p:attrNameLst>
                                      </p:cBhvr>
                                      <p:to>
                                        <p:strVal val="hidden"/>
                                      </p:to>
                                    </p:set>
                                  </p:childTnLst>
                                </p:cTn>
                              </p:par>
                              <p:par>
                                <p:cTn id="136" presetID="10" presetClass="exit" presetSubtype="0" fill="hold" nodeType="withEffect">
                                  <p:stCondLst>
                                    <p:cond delay="3000"/>
                                  </p:stCondLst>
                                  <p:childTnLst>
                                    <p:animEffect transition="out" filter="fade">
                                      <p:cBhvr>
                                        <p:cTn id="137" dur="500"/>
                                        <p:tgtEl>
                                          <p:spTgt spid="4113"/>
                                        </p:tgtEl>
                                      </p:cBhvr>
                                    </p:animEffect>
                                    <p:set>
                                      <p:cBhvr>
                                        <p:cTn id="138" dur="1" fill="hold">
                                          <p:stCondLst>
                                            <p:cond delay="499"/>
                                          </p:stCondLst>
                                        </p:cTn>
                                        <p:tgtEl>
                                          <p:spTgt spid="4113"/>
                                        </p:tgtEl>
                                        <p:attrNameLst>
                                          <p:attrName>style.visibility</p:attrName>
                                        </p:attrNameLst>
                                      </p:cBhvr>
                                      <p:to>
                                        <p:strVal val="hidden"/>
                                      </p:to>
                                    </p:set>
                                  </p:childTnLst>
                                </p:cTn>
                              </p:par>
                              <p:par>
                                <p:cTn id="139" presetID="10" presetClass="exit" presetSubtype="0" fill="hold" nodeType="withEffect">
                                  <p:stCondLst>
                                    <p:cond delay="3000"/>
                                  </p:stCondLst>
                                  <p:childTnLst>
                                    <p:animEffect transition="out" filter="fade">
                                      <p:cBhvr>
                                        <p:cTn id="140" dur="500"/>
                                        <p:tgtEl>
                                          <p:spTgt spid="7183"/>
                                        </p:tgtEl>
                                      </p:cBhvr>
                                    </p:animEffect>
                                    <p:set>
                                      <p:cBhvr>
                                        <p:cTn id="141" dur="1" fill="hold">
                                          <p:stCondLst>
                                            <p:cond delay="499"/>
                                          </p:stCondLst>
                                        </p:cTn>
                                        <p:tgtEl>
                                          <p:spTgt spid="718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childTnLst>
        </p:cTn>
      </p:par>
    </p:tnLst>
    <p:bldLst>
      <p:bldP spid="4103" grpId="0" animBg="1"/>
      <p:bldP spid="43" grpId="0" animBg="1"/>
      <p:bldP spid="43" grpId="1" animBg="1"/>
      <p:bldP spid="55" grpId="0" animBg="1"/>
      <p:bldP spid="55" grpId="1" animBg="1"/>
      <p:bldP spid="55" grpId="2" animBg="1"/>
      <p:bldP spid="56" grpId="0" animBg="1"/>
      <p:bldP spid="56" grpId="1" animBg="1"/>
      <p:bldP spid="56" grpId="2" animBg="1"/>
      <p:bldP spid="57" grpId="0" animBg="1"/>
      <p:bldP spid="57" grpId="1" animBg="1"/>
      <p:bldP spid="57" grpId="2" animBg="1"/>
      <p:bldP spid="58" grpId="0" animBg="1"/>
      <p:bldP spid="58" grpId="1"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2" name="Google Shape;222;p33"/>
          <p:cNvPicPr preferRelativeResize="0"/>
          <p:nvPr/>
        </p:nvPicPr>
        <p:blipFill>
          <a:blip r:embed="rId3">
            <a:alphaModFix amt="56000"/>
          </a:blip>
          <a:stretch>
            <a:fillRect/>
          </a:stretch>
        </p:blipFill>
        <p:spPr>
          <a:xfrm rot="10800000">
            <a:off x="1670352" y="1871584"/>
            <a:ext cx="2558433" cy="288267"/>
          </a:xfrm>
          <a:prstGeom prst="rect">
            <a:avLst/>
          </a:prstGeom>
          <a:noFill/>
          <a:ln>
            <a:noFill/>
          </a:ln>
        </p:spPr>
      </p:pic>
      <p:sp>
        <p:nvSpPr>
          <p:cNvPr id="226" name="Google Shape;226;p33"/>
          <p:cNvSpPr/>
          <p:nvPr/>
        </p:nvSpPr>
        <p:spPr>
          <a:xfrm rot="-2148808">
            <a:off x="4941433" y="770693"/>
            <a:ext cx="863219" cy="355096"/>
          </a:xfrm>
          <a:custGeom>
            <a:avLst/>
            <a:gdLst/>
            <a:ahLst/>
            <a:cxnLst/>
            <a:rect l="l" t="t" r="r" b="b"/>
            <a:pathLst>
              <a:path w="36226" h="14902" extrusionOk="0">
                <a:moveTo>
                  <a:pt x="991" y="1"/>
                </a:moveTo>
                <a:lnTo>
                  <a:pt x="36226" y="3565"/>
                </a:lnTo>
                <a:cubicBezTo>
                  <a:pt x="36226" y="3565"/>
                  <a:pt x="34800" y="4452"/>
                  <a:pt x="34729" y="5291"/>
                </a:cubicBezTo>
                <a:cubicBezTo>
                  <a:pt x="34658" y="6123"/>
                  <a:pt x="35905" y="7244"/>
                  <a:pt x="35905" y="7244"/>
                </a:cubicBezTo>
                <a:cubicBezTo>
                  <a:pt x="35905" y="7244"/>
                  <a:pt x="34397" y="8289"/>
                  <a:pt x="34495" y="9138"/>
                </a:cubicBezTo>
                <a:cubicBezTo>
                  <a:pt x="34588" y="9993"/>
                  <a:pt x="35230" y="11114"/>
                  <a:pt x="35230" y="11114"/>
                </a:cubicBezTo>
                <a:cubicBezTo>
                  <a:pt x="35230" y="11114"/>
                  <a:pt x="33053" y="12943"/>
                  <a:pt x="34903" y="14902"/>
                </a:cubicBezTo>
                <a:lnTo>
                  <a:pt x="1" y="11364"/>
                </a:lnTo>
                <a:cubicBezTo>
                  <a:pt x="1" y="11364"/>
                  <a:pt x="1345" y="10134"/>
                  <a:pt x="1400" y="9465"/>
                </a:cubicBezTo>
                <a:cubicBezTo>
                  <a:pt x="1460" y="8801"/>
                  <a:pt x="333" y="7576"/>
                  <a:pt x="333" y="7576"/>
                </a:cubicBezTo>
                <a:cubicBezTo>
                  <a:pt x="333" y="7576"/>
                  <a:pt x="1884" y="6477"/>
                  <a:pt x="1977" y="5476"/>
                </a:cubicBezTo>
                <a:cubicBezTo>
                  <a:pt x="2064" y="4469"/>
                  <a:pt x="915" y="3473"/>
                  <a:pt x="915" y="3473"/>
                </a:cubicBezTo>
                <a:cubicBezTo>
                  <a:pt x="915" y="3473"/>
                  <a:pt x="2015" y="2901"/>
                  <a:pt x="2091" y="1954"/>
                </a:cubicBezTo>
                <a:cubicBezTo>
                  <a:pt x="2172" y="1007"/>
                  <a:pt x="991" y="1"/>
                  <a:pt x="991" y="1"/>
                </a:cubicBezTo>
                <a:close/>
              </a:path>
            </a:pathLst>
          </a:custGeom>
          <a:solidFill>
            <a:schemeClr val="dk1">
              <a:alpha val="26789"/>
            </a:schemeClr>
          </a:solidFill>
          <a:ln>
            <a:noFill/>
          </a:ln>
          <a:effectLst>
            <a:outerShdw blurRad="57150" dist="19050" dir="5400000" algn="bl" rotWithShape="0">
              <a:srgbClr val="000000">
                <a:alpha val="31000"/>
              </a:srgbClr>
            </a:outerShdw>
          </a:effectLst>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595959"/>
              </a:solidFill>
              <a:effectLst/>
              <a:uLnTx/>
              <a:uFillTx/>
              <a:latin typeface="Arial"/>
              <a:ea typeface="+mn-ea"/>
              <a:cs typeface="Arial"/>
              <a:sym typeface="Arial"/>
            </a:endParaRPr>
          </a:p>
        </p:txBody>
      </p:sp>
      <p:sp>
        <p:nvSpPr>
          <p:cNvPr id="15" name="Google Shape;543;p52">
            <a:extLst>
              <a:ext uri="{FF2B5EF4-FFF2-40B4-BE49-F238E27FC236}">
                <a16:creationId xmlns:a16="http://schemas.microsoft.com/office/drawing/2014/main" id="{ACE24F4D-04B8-D74F-9B8E-70B60FBAB600}"/>
              </a:ext>
            </a:extLst>
          </p:cNvPr>
          <p:cNvSpPr txBox="1">
            <a:spLocks noGrp="1"/>
          </p:cNvSpPr>
          <p:nvPr>
            <p:ph type="title"/>
          </p:nvPr>
        </p:nvSpPr>
        <p:spPr>
          <a:xfrm>
            <a:off x="933450" y="863176"/>
            <a:ext cx="4473701" cy="963200"/>
          </a:xfrm>
          <a:prstGeom prst="rect">
            <a:avLst/>
          </a:prstGeom>
        </p:spPr>
        <p:txBody>
          <a:bodyPr spcFirstLastPara="1" wrap="square" lIns="121900" tIns="121900" rIns="121900" bIns="121900" anchor="b" anchorCtr="0">
            <a:noAutofit/>
          </a:bodyPr>
          <a:lstStyle/>
          <a:p>
            <a:r>
              <a:rPr lang="en" sz="7200"/>
              <a:t>Vận dụng</a:t>
            </a:r>
            <a:endParaRPr sz="7200" dirty="0"/>
          </a:p>
        </p:txBody>
      </p:sp>
      <p:grpSp>
        <p:nvGrpSpPr>
          <p:cNvPr id="9" name="Group 8">
            <a:extLst>
              <a:ext uri="{FF2B5EF4-FFF2-40B4-BE49-F238E27FC236}">
                <a16:creationId xmlns:a16="http://schemas.microsoft.com/office/drawing/2014/main" id="{C3D410FD-F12B-6844-9548-6D4A5A87DBCC}"/>
              </a:ext>
            </a:extLst>
          </p:cNvPr>
          <p:cNvGrpSpPr/>
          <p:nvPr/>
        </p:nvGrpSpPr>
        <p:grpSpPr>
          <a:xfrm>
            <a:off x="6365064" y="948242"/>
            <a:ext cx="4893485" cy="5243007"/>
            <a:chOff x="4773798" y="711181"/>
            <a:chExt cx="2627127" cy="2079705"/>
          </a:xfrm>
        </p:grpSpPr>
        <p:pic>
          <p:nvPicPr>
            <p:cNvPr id="7170" name="Picture 2" descr="In giấy note, giấy ghi chú - Chất lượng - Giá cạnh tranh - Tốc độ nhanh.">
              <a:extLst>
                <a:ext uri="{FF2B5EF4-FFF2-40B4-BE49-F238E27FC236}">
                  <a16:creationId xmlns:a16="http://schemas.microsoft.com/office/drawing/2014/main" id="{577247CD-F947-5A4C-8D92-6108F82585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443" t="16945" r="21875" b="12587"/>
            <a:stretch/>
          </p:blipFill>
          <p:spPr bwMode="auto">
            <a:xfrm>
              <a:off x="4773798" y="711181"/>
              <a:ext cx="2627127" cy="207970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E722901E-7B16-6944-B83D-B01E48B825C0}"/>
                </a:ext>
              </a:extLst>
            </p:cNvPr>
            <p:cNvSpPr/>
            <p:nvPr/>
          </p:nvSpPr>
          <p:spPr>
            <a:xfrm>
              <a:off x="4843462" y="1029776"/>
              <a:ext cx="2487798" cy="1594842"/>
            </a:xfrm>
            <a:prstGeom prst="rect">
              <a:avLst/>
            </a:prstGeom>
          </p:spPr>
          <p:txBody>
            <a:bodyPr wrap="square">
              <a:spAutoFit/>
            </a:bodyPr>
            <a:lstStyle/>
            <a:p>
              <a:pPr marL="0" marR="0" lvl="0" indent="0" algn="just" defTabSz="1219170" rtl="0" eaLnBrk="1" fontAlgn="auto" latinLnBrk="0" hangingPunct="1">
                <a:lnSpc>
                  <a:spcPct val="115000"/>
                </a:lnSpc>
                <a:spcBef>
                  <a:spcPts val="0"/>
                </a:spcBef>
                <a:spcAft>
                  <a:spcPts val="0"/>
                </a:spcAft>
                <a:buClr>
                  <a:srgbClr val="000000"/>
                </a:buClr>
                <a:buSzTx/>
                <a:buFontTx/>
                <a:buNone/>
                <a:tabLst/>
                <a:defRPr/>
              </a:pP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Sưu tầm </a:t>
              </a:r>
              <a:r>
                <a:rPr kumimoji="0" lang="en-US"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tư</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 liệu</a:t>
              </a:r>
              <a:r>
                <a:rPr kumimoji="0" lang="en-US"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 tìm hiểu về cuộc khởi nghĩa giành chính quyền trong cách mạng tháng tám </a:t>
              </a:r>
              <a:r>
                <a:rPr lang="en-US" sz="3200" kern="0">
                  <a:solidFill>
                    <a:srgbClr val="000000"/>
                  </a:solidFill>
                  <a:latin typeface="Times New Roman" panose="02020603050405020304" pitchFamily="18" charset="0"/>
                  <a:ea typeface="Calibri" panose="020F0502020204030204" pitchFamily="34" charset="0"/>
                  <a:cs typeface="Times New Roman" panose="02020603050405020304" pitchFamily="18" charset="0"/>
                  <a:sym typeface="Arial"/>
                </a:rPr>
                <a:t>năm 1945</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 ở địa phương em</a:t>
              </a:r>
              <a:r>
                <a:rPr kumimoji="0" lang="en-US"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 </a:t>
              </a:r>
              <a:r>
                <a:rPr kumimoji="0" lang="en-US"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G</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iới thiệu </a:t>
              </a:r>
              <a:r>
                <a:rPr kumimoji="0" lang="en-US"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tư</a:t>
              </a:r>
              <a:r>
                <a:rPr kumimoji="0" lang="vi-VN" sz="32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sym typeface="Arial"/>
                </a:rPr>
                <a:t> liệu đó với thầy cô và bạn học</a:t>
              </a:r>
              <a:endParaRPr kumimoji="0" lang="en-VN" sz="32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sym typeface="Arial"/>
              </a:endParaRPr>
            </a:p>
          </p:txBody>
        </p:sp>
      </p:grpSp>
      <p:pic>
        <p:nvPicPr>
          <p:cNvPr id="7172" name="Picture 4">
            <a:extLst>
              <a:ext uri="{FF2B5EF4-FFF2-40B4-BE49-F238E27FC236}">
                <a16:creationId xmlns:a16="http://schemas.microsoft.com/office/drawing/2014/main" id="{73A7B499-FE89-0F4A-ADAE-D7C8ED97ADB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938" t="4156" b="11933"/>
          <a:stretch/>
        </p:blipFill>
        <p:spPr bwMode="auto">
          <a:xfrm>
            <a:off x="838200" y="2205060"/>
            <a:ext cx="5257800" cy="408408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9376E0C-5C0A-2B35-4241-305EAD3DFD60}"/>
              </a:ext>
            </a:extLst>
          </p:cNvPr>
          <p:cNvPicPr>
            <a:picLocks noChangeAspect="1"/>
          </p:cNvPicPr>
          <p:nvPr/>
        </p:nvPicPr>
        <p:blipFill>
          <a:blip r:embed="rId6"/>
          <a:stretch>
            <a:fillRect/>
          </a:stretch>
        </p:blipFill>
        <p:spPr>
          <a:xfrm>
            <a:off x="1104110" y="7034217"/>
            <a:ext cx="9431329" cy="198137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Kawaii Scrapbook for College by Slidesgo">
  <a:themeElements>
    <a:clrScheme name="Simple Light">
      <a:dk1>
        <a:srgbClr val="383838"/>
      </a:dk1>
      <a:lt1>
        <a:srgbClr val="FFFFFF"/>
      </a:lt1>
      <a:dk2>
        <a:srgbClr val="E7597C"/>
      </a:dk2>
      <a:lt2>
        <a:srgbClr val="FDBB45"/>
      </a:lt2>
      <a:accent1>
        <a:srgbClr val="F998B0"/>
      </a:accent1>
      <a:accent2>
        <a:srgbClr val="B7FCF6"/>
      </a:accent2>
      <a:accent3>
        <a:srgbClr val="DBBCFF"/>
      </a:accent3>
      <a:accent4>
        <a:srgbClr val="67C7D0"/>
      </a:accent4>
      <a:accent5>
        <a:srgbClr val="96FF9B"/>
      </a:accent5>
      <a:accent6>
        <a:srgbClr val="FEE567"/>
      </a:accent6>
      <a:hlink>
        <a:srgbClr val="3838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ongzhi Festival by Slidesgo">
  <a:themeElements>
    <a:clrScheme name="Simple Light">
      <a:dk1>
        <a:srgbClr val="282848"/>
      </a:dk1>
      <a:lt1>
        <a:srgbClr val="FFFFFF"/>
      </a:lt1>
      <a:dk2>
        <a:srgbClr val="FCE5B9"/>
      </a:dk2>
      <a:lt2>
        <a:srgbClr val="FFC35C"/>
      </a:lt2>
      <a:accent1>
        <a:srgbClr val="F76E97"/>
      </a:accent1>
      <a:accent2>
        <a:srgbClr val="CF3331"/>
      </a:accent2>
      <a:accent3>
        <a:srgbClr val="9C002A"/>
      </a:accent3>
      <a:accent4>
        <a:srgbClr val="8CBCE5"/>
      </a:accent4>
      <a:accent5>
        <a:srgbClr val="3153A4"/>
      </a:accent5>
      <a:accent6>
        <a:srgbClr val="83B746"/>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Lawn and Garden Month by Slidesgo">
  <a:themeElements>
    <a:clrScheme name="Simple Light">
      <a:dk1>
        <a:srgbClr val="E5F7B3"/>
      </a:dk1>
      <a:lt1>
        <a:srgbClr val="8CC63F"/>
      </a:lt1>
      <a:dk2>
        <a:srgbClr val="24962F"/>
      </a:dk2>
      <a:lt2>
        <a:srgbClr val="76512D"/>
      </a:lt2>
      <a:accent1>
        <a:srgbClr val="C69C6D"/>
      </a:accent1>
      <a:accent2>
        <a:srgbClr val="FBB03B"/>
      </a:accent2>
      <a:accent3>
        <a:srgbClr val="F15A24"/>
      </a:accent3>
      <a:accent4>
        <a:srgbClr val="E6F7FF"/>
      </a:accent4>
      <a:accent5>
        <a:srgbClr val="FDFDFD"/>
      </a:accent5>
      <a:accent6>
        <a:srgbClr val="666666"/>
      </a:accent6>
      <a:hlink>
        <a:srgbClr val="8C623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Notebook Lesson by Slidesgo">
  <a:themeElements>
    <a:clrScheme name="Simple Light">
      <a:dk1>
        <a:srgbClr val="595959"/>
      </a:dk1>
      <a:lt1>
        <a:srgbClr val="F1C232"/>
      </a:lt1>
      <a:dk2>
        <a:srgbClr val="595959"/>
      </a:dk2>
      <a:lt2>
        <a:srgbClr val="A8D68C"/>
      </a:lt2>
      <a:accent1>
        <a:srgbClr val="F1C232"/>
      </a:accent1>
      <a:accent2>
        <a:srgbClr val="B44141"/>
      </a:accent2>
      <a:accent3>
        <a:srgbClr val="F1C232"/>
      </a:accent3>
      <a:accent4>
        <a:srgbClr val="DF7070"/>
      </a:accent4>
      <a:accent5>
        <a:srgbClr val="7A9E64"/>
      </a:accent5>
      <a:accent6>
        <a:srgbClr val="595959"/>
      </a:accent6>
      <a:hlink>
        <a:srgbClr val="59595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Kawaii Scrapbook for College by Slidesgo">
  <a:themeElements>
    <a:clrScheme name="Simple Light">
      <a:dk1>
        <a:srgbClr val="383838"/>
      </a:dk1>
      <a:lt1>
        <a:srgbClr val="FFFFFF"/>
      </a:lt1>
      <a:dk2>
        <a:srgbClr val="E7597C"/>
      </a:dk2>
      <a:lt2>
        <a:srgbClr val="FDBB45"/>
      </a:lt2>
      <a:accent1>
        <a:srgbClr val="F998B0"/>
      </a:accent1>
      <a:accent2>
        <a:srgbClr val="B7FCF6"/>
      </a:accent2>
      <a:accent3>
        <a:srgbClr val="DBBCFF"/>
      </a:accent3>
      <a:accent4>
        <a:srgbClr val="67C7D0"/>
      </a:accent4>
      <a:accent5>
        <a:srgbClr val="96FF9B"/>
      </a:accent5>
      <a:accent6>
        <a:srgbClr val="FEE567"/>
      </a:accent6>
      <a:hlink>
        <a:srgbClr val="3838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526</TotalTime>
  <Words>1908</Words>
  <Application>Microsoft Office PowerPoint</Application>
  <PresentationFormat>Widescreen</PresentationFormat>
  <Paragraphs>192</Paragraphs>
  <Slides>35</Slides>
  <Notes>20</Notes>
  <HiddenSlides>0</HiddenSlides>
  <MMClips>5</MMClips>
  <ScaleCrop>false</ScaleCrop>
  <HeadingPairs>
    <vt:vector size="6" baseType="variant">
      <vt:variant>
        <vt:lpstr>Fonts Used</vt:lpstr>
      </vt:variant>
      <vt:variant>
        <vt:i4>17</vt:i4>
      </vt:variant>
      <vt:variant>
        <vt:lpstr>Theme</vt:lpstr>
      </vt:variant>
      <vt:variant>
        <vt:i4>7</vt:i4>
      </vt:variant>
      <vt:variant>
        <vt:lpstr>Slide Titles</vt:lpstr>
      </vt:variant>
      <vt:variant>
        <vt:i4>35</vt:i4>
      </vt:variant>
    </vt:vector>
  </HeadingPairs>
  <TitlesOfParts>
    <vt:vector size="59" baseType="lpstr">
      <vt:lpstr>.VnArabia</vt:lpstr>
      <vt:lpstr>Anaheim</vt:lpstr>
      <vt:lpstr>Antic</vt:lpstr>
      <vt:lpstr>Arial</vt:lpstr>
      <vt:lpstr>Calibri</vt:lpstr>
      <vt:lpstr>Calibri Light</vt:lpstr>
      <vt:lpstr>Concert One</vt:lpstr>
      <vt:lpstr>Londrina Solid</vt:lpstr>
      <vt:lpstr>Montserrat</vt:lpstr>
      <vt:lpstr>Montserrat Medium</vt:lpstr>
      <vt:lpstr>Neucha</vt:lpstr>
      <vt:lpstr>Poppins</vt:lpstr>
      <vt:lpstr>Roboto Condensed Light</vt:lpstr>
      <vt:lpstr>Roboto Mono Medium</vt:lpstr>
      <vt:lpstr>Times New Roman</vt:lpstr>
      <vt:lpstr>Vidaloka</vt:lpstr>
      <vt:lpstr>Wingdings</vt:lpstr>
      <vt:lpstr>Office Theme</vt:lpstr>
      <vt:lpstr>Kawaii Scrapbook for College by Slidesgo</vt:lpstr>
      <vt:lpstr>Dongzhi Festival by Slidesgo</vt:lpstr>
      <vt:lpstr>Lawn and Garden Month by Slidesgo</vt:lpstr>
      <vt:lpstr>Notebook Lesson by Slidesgo</vt:lpstr>
      <vt:lpstr>1_Kawaii Scrapbook for College by Slidesgo</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Vận dụng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Nguyen Duc Huong</dc:creator>
  <cp:lastModifiedBy>Administrator</cp:lastModifiedBy>
  <cp:revision>53</cp:revision>
  <dcterms:created xsi:type="dcterms:W3CDTF">2024-05-28T09:39:15Z</dcterms:created>
  <dcterms:modified xsi:type="dcterms:W3CDTF">2025-10-21T14:23:11Z</dcterms:modified>
</cp:coreProperties>
</file>