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1"/>
    <p:sldMasterId id="2147483680" r:id="rId2"/>
    <p:sldMasterId id="2147483692" r:id="rId3"/>
  </p:sldMasterIdLst>
  <p:notesMasterIdLst>
    <p:notesMasterId r:id="rId36"/>
  </p:notesMasterIdLst>
  <p:sldIdLst>
    <p:sldId id="283" r:id="rId4"/>
    <p:sldId id="258" r:id="rId5"/>
    <p:sldId id="284" r:id="rId6"/>
    <p:sldId id="287" r:id="rId7"/>
    <p:sldId id="261" r:id="rId8"/>
    <p:sldId id="262" r:id="rId9"/>
    <p:sldId id="288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85" r:id="rId18"/>
    <p:sldId id="292" r:id="rId19"/>
    <p:sldId id="293" r:id="rId20"/>
    <p:sldId id="294" r:id="rId21"/>
    <p:sldId id="295" r:id="rId22"/>
    <p:sldId id="296" r:id="rId23"/>
    <p:sldId id="297" r:id="rId24"/>
    <p:sldId id="289" r:id="rId25"/>
    <p:sldId id="272" r:id="rId26"/>
    <p:sldId id="273" r:id="rId27"/>
    <p:sldId id="274" r:id="rId28"/>
    <p:sldId id="275" r:id="rId29"/>
    <p:sldId id="290" r:id="rId30"/>
    <p:sldId id="277" r:id="rId31"/>
    <p:sldId id="291" r:id="rId32"/>
    <p:sldId id="279" r:id="rId33"/>
    <p:sldId id="280" r:id="rId34"/>
    <p:sldId id="318" r:id="rId35"/>
  </p:sldIdLst>
  <p:sldSz cx="12192000" cy="6858000"/>
  <p:notesSz cx="6858000" cy="9144000"/>
  <p:embeddedFontLst>
    <p:embeddedFont>
      <p:font typeface="Lato" panose="020F0502020204030203" pitchFamily="34" charset="0"/>
      <p:regular r:id="rId37"/>
    </p:embeddedFont>
    <p:embeddedFont>
      <p:font typeface="Montserrat" panose="00000500000000000000" pitchFamily="2" charset="0"/>
      <p:regular r:id="rId38"/>
      <p:bold r:id="rId39"/>
    </p:embeddedFont>
    <p:embeddedFont>
      <p:font typeface="Nunito Light" pitchFamily="2" charset="0"/>
      <p:regular r:id="rId40"/>
    </p:embeddedFont>
    <p:embeddedFont>
      <p:font typeface="Open Sans" panose="020B0606030504020204" pitchFamily="34" charset="0"/>
      <p:regular r:id="rId41"/>
      <p:bold r:id="rId42"/>
      <p:italic r:id="rId43"/>
      <p:boldItalic r:id="rId44"/>
    </p:embeddedFont>
    <p:embeddedFont>
      <p:font typeface="Patrick Hand" panose="00000500000000000000" pitchFamily="2" charset="0"/>
      <p:regular r:id="rId45"/>
    </p:embeddedFont>
    <p:embeddedFont>
      <p:font typeface="Public Sans" panose="020B0604020202020204" charset="0"/>
      <p:regular r:id="rId46"/>
      <p:bold r:id="rId47"/>
      <p:italic r:id="rId48"/>
      <p:boldItalic r:id="rId49"/>
    </p:embeddedFont>
    <p:embeddedFont>
      <p:font typeface="Public Sans Black" panose="020B0604020202020204" charset="0"/>
      <p:bold r:id="rId50"/>
      <p:boldItalic r:id="rId51"/>
    </p:embeddedFont>
    <p:embeddedFont>
      <p:font typeface="Questrial" pitchFamily="2" charset="0"/>
      <p:regular r:id="rId52"/>
    </p:embeddedFont>
    <p:embeddedFont>
      <p:font typeface="Roboto Condensed Light" panose="02000000000000000000" pitchFamily="2" charset="0"/>
      <p:regular r:id="rId5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8" roundtripDataSignature="AMtx7mh+KYd4T2hj6jzj3ZFBYoI+yx6G3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A6DC428-3349-428E-8D2A-B04853FD37CD}">
  <a:tblStyle styleId="{CA6DC428-3349-428E-8D2A-B04853FD37CD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chemeClr val="accent1">
              <a:alpha val="20000"/>
            </a:schemeClr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rgbClr val="FFFFFF">
              <a:alpha val="0"/>
            </a:srgbClr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/>
      <a:tcStyle>
        <a:tcBdr>
          <a:bottom>
            <a:ln w="25400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rgbClr val="FFFFFF">
              <a:alpha val="0"/>
            </a:srgbClr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DF67088-88FB-4156-8B73-ED56646A51C3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rgbClr val="E8EBF5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E8EBF5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5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5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60"/>
  </p:normalViewPr>
  <p:slideViewPr>
    <p:cSldViewPr snapToGrid="0">
      <p:cViewPr varScale="1">
        <p:scale>
          <a:sx n="91" d="100"/>
          <a:sy n="91" d="100"/>
        </p:scale>
        <p:origin x="53" y="-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font" Target="fonts/font3.fntdata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font" Target="fonts/font6.fntdata"/><Relationship Id="rId47" Type="http://schemas.openxmlformats.org/officeDocument/2006/relationships/font" Target="fonts/font11.fntdata"/><Relationship Id="rId50" Type="http://schemas.openxmlformats.org/officeDocument/2006/relationships/font" Target="fonts/font14.fntdata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font" Target="fonts/font1.fntdata"/><Relationship Id="rId40" Type="http://schemas.openxmlformats.org/officeDocument/2006/relationships/font" Target="fonts/font4.fntdata"/><Relationship Id="rId45" Type="http://schemas.openxmlformats.org/officeDocument/2006/relationships/font" Target="fonts/font9.fntdata"/><Relationship Id="rId53" Type="http://schemas.openxmlformats.org/officeDocument/2006/relationships/font" Target="fonts/font17.fntdata"/><Relationship Id="rId58" Type="http://customschemas.google.com/relationships/presentationmetadata" Target="metadata"/><Relationship Id="rId5" Type="http://schemas.openxmlformats.org/officeDocument/2006/relationships/slide" Target="slides/slide2.xml"/><Relationship Id="rId61" Type="http://schemas.openxmlformats.org/officeDocument/2006/relationships/theme" Target="theme/theme1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font" Target="fonts/font7.fntdata"/><Relationship Id="rId48" Type="http://schemas.openxmlformats.org/officeDocument/2006/relationships/font" Target="fonts/font12.fntdata"/><Relationship Id="rId8" Type="http://schemas.openxmlformats.org/officeDocument/2006/relationships/slide" Target="slides/slide5.xml"/><Relationship Id="rId51" Type="http://schemas.openxmlformats.org/officeDocument/2006/relationships/font" Target="fonts/font15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font" Target="fonts/font2.fntdata"/><Relationship Id="rId46" Type="http://schemas.openxmlformats.org/officeDocument/2006/relationships/font" Target="fonts/font10.fntdata"/><Relationship Id="rId59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font" Target="fonts/font5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49" Type="http://schemas.openxmlformats.org/officeDocument/2006/relationships/font" Target="fonts/font13.fntdata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font" Target="fonts/font8.fntdata"/><Relationship Id="rId52" Type="http://schemas.openxmlformats.org/officeDocument/2006/relationships/font" Target="fonts/font16.fntdata"/><Relationship Id="rId6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UdE-W30oOXo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78b0fc1a0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78b0fc1a0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823961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3" name="Google Shape;213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24" name="Google Shape;22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5" name="Google Shape;22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7" name="Google Shape;237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9" name="Google Shape;24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0" name="Google Shape;260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D091AE6C-971D-4CC6-AA7C-46A616A624AB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67157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78925BD7-26F2-4CEA-BA77-1B3F7C410023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31336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075938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6" name="Google Shape;286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7" name="Google Shape;287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23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7" name="Google Shape;297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8" name="Google Shape;298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24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6" name="Google Shape;10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2" name="Google Shape;312;p1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3" name="Google Shape;313;p1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25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26" name="Google Shape;326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27" name="Google Shape;327;p2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26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3152451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2" name="Google Shape;36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0824317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Google Shape;396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7" name="Google Shape;397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7" name="Google Shape;407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24d3dfaa5d8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24d3dfaa5d8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26485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854239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r>
              <a:rPr lang="en-US" sz="12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https://www.youtube.com/watch?v=UdE-W30oOXo</a:t>
            </a:r>
            <a:endParaRPr sz="1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6" name="Google Shape;156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6" name="Google Shape;166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710070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9" name="Google Shape;189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1200" y="2698000"/>
            <a:ext cx="10289600" cy="14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-2902900" y="406400"/>
            <a:ext cx="16562567" cy="8926400"/>
            <a:chOff x="-2177175" y="304800"/>
            <a:chExt cx="12421925" cy="6694800"/>
          </a:xfrm>
        </p:grpSpPr>
        <p:pic>
          <p:nvPicPr>
            <p:cNvPr id="11" name="Google Shape;11;p2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7890650" y="3797388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2" name="Google Shape;12;p2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7715295" y="4551962"/>
              <a:ext cx="501259" cy="104071"/>
              <a:chOff x="6329500" y="-1097725"/>
              <a:chExt cx="744150" cy="154500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292898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13"/>
          <p:cNvGrpSpPr/>
          <p:nvPr/>
        </p:nvGrpSpPr>
        <p:grpSpPr>
          <a:xfrm>
            <a:off x="406386" y="-3185000"/>
            <a:ext cx="14475415" cy="6948173"/>
            <a:chOff x="304789" y="-2388750"/>
            <a:chExt cx="10856561" cy="5211130"/>
          </a:xfrm>
        </p:grpSpPr>
        <p:sp>
          <p:nvSpPr>
            <p:cNvPr id="108" name="Google Shape;108;p13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" name="Google Shape;109;p13"/>
            <p:cNvGrpSpPr/>
            <p:nvPr/>
          </p:nvGrpSpPr>
          <p:grpSpPr>
            <a:xfrm rot="5400000">
              <a:off x="106195" y="2519714"/>
              <a:ext cx="501259" cy="104071"/>
              <a:chOff x="6329500" y="-1097725"/>
              <a:chExt cx="744150" cy="154500"/>
            </a:xfrm>
          </p:grpSpPr>
          <p:sp>
            <p:nvSpPr>
              <p:cNvPr id="110" name="Google Shape;110;p13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3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3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3" name="Google Shape;113;p13"/>
          <p:cNvSpPr txBox="1">
            <a:spLocks noGrp="1"/>
          </p:cNvSpPr>
          <p:nvPr>
            <p:ph type="subTitle" idx="1"/>
          </p:nvPr>
        </p:nvSpPr>
        <p:spPr>
          <a:xfrm>
            <a:off x="61176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2"/>
          </p:nvPr>
        </p:nvSpPr>
        <p:spPr>
          <a:xfrm>
            <a:off x="61176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821200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4"/>
          <p:cNvGrpSpPr/>
          <p:nvPr/>
        </p:nvGrpSpPr>
        <p:grpSpPr>
          <a:xfrm>
            <a:off x="-2804100" y="-3359536"/>
            <a:ext cx="4423405" cy="11495303"/>
            <a:chOff x="-2103075" y="-2519652"/>
            <a:chExt cx="3317554" cy="8621477"/>
          </a:xfrm>
        </p:grpSpPr>
        <p:pic>
          <p:nvPicPr>
            <p:cNvPr id="118" name="Google Shape;118;p14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-991349" y="4178825"/>
              <a:ext cx="1919100" cy="19230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19" name="Google Shape;119;p14"/>
            <p:cNvSpPr/>
            <p:nvPr/>
          </p:nvSpPr>
          <p:spPr>
            <a:xfrm rot="5400000">
              <a:off x="-2103075" y="-2519652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14"/>
            <p:cNvGrpSpPr/>
            <p:nvPr/>
          </p:nvGrpSpPr>
          <p:grpSpPr>
            <a:xfrm>
              <a:off x="713220" y="4832612"/>
              <a:ext cx="501259" cy="104071"/>
              <a:chOff x="6329500" y="-1097725"/>
              <a:chExt cx="744150" cy="154500"/>
            </a:xfrm>
          </p:grpSpPr>
          <p:sp>
            <p:nvSpPr>
              <p:cNvPr id="121" name="Google Shape;121;p14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14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14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" name="Google Shape;124;p14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1672467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 txBox="1">
            <a:spLocks noGrp="1"/>
          </p:cNvSpPr>
          <p:nvPr>
            <p:ph type="subTitle" idx="1"/>
          </p:nvPr>
        </p:nvSpPr>
        <p:spPr>
          <a:xfrm>
            <a:off x="960000" y="1988400"/>
            <a:ext cx="5284800" cy="2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15"/>
          <p:cNvGrpSpPr/>
          <p:nvPr/>
        </p:nvGrpSpPr>
        <p:grpSpPr>
          <a:xfrm>
            <a:off x="-2991981" y="-1194125"/>
            <a:ext cx="4269600" cy="10827609"/>
            <a:chOff x="-2243986" y="-895594"/>
            <a:chExt cx="3202200" cy="8120707"/>
          </a:xfrm>
        </p:grpSpPr>
        <p:sp>
          <p:nvSpPr>
            <p:cNvPr id="130" name="Google Shape;130;p15"/>
            <p:cNvSpPr/>
            <p:nvPr/>
          </p:nvSpPr>
          <p:spPr>
            <a:xfrm>
              <a:off x="-2243986" y="4022913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31" name="Google Shape;131;p15"/>
            <p:cNvPicPr preferRelativeResize="0"/>
            <p:nvPr/>
          </p:nvPicPr>
          <p:blipFill rotWithShape="1">
            <a:blip r:embed="rId2">
              <a:alphaModFix/>
            </a:blip>
            <a:srcRect l="32845" t="16173" r="30417" b="46968"/>
            <a:stretch/>
          </p:blipFill>
          <p:spPr>
            <a:xfrm flipH="1">
              <a:off x="-868122" y="-895594"/>
              <a:ext cx="1748400" cy="175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2367350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5988400" cy="12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3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subTitle" idx="1"/>
          </p:nvPr>
        </p:nvSpPr>
        <p:spPr>
          <a:xfrm>
            <a:off x="950967" y="1849267"/>
            <a:ext cx="59884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950967" y="4425251"/>
            <a:ext cx="65944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CREDITS: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This presentation template was created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2"/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and includes icons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infographics &amp; images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and content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Swetha Tandri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1A0E4B"/>
              </a:solidFill>
              <a:effectLst/>
              <a:uLnTx/>
              <a:uFillTx/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37" name="Google Shape;137;p16"/>
          <p:cNvGrpSpPr/>
          <p:nvPr/>
        </p:nvGrpSpPr>
        <p:grpSpPr>
          <a:xfrm>
            <a:off x="-1922432" y="304817"/>
            <a:ext cx="16466233" cy="9541417"/>
            <a:chOff x="-1441825" y="228612"/>
            <a:chExt cx="12349675" cy="7156063"/>
          </a:xfrm>
        </p:grpSpPr>
        <p:pic>
          <p:nvPicPr>
            <p:cNvPr id="138" name="Google Shape;138;p16"/>
            <p:cNvPicPr preferRelativeResize="0"/>
            <p:nvPr/>
          </p:nvPicPr>
          <p:blipFill rotWithShape="1">
            <a:blip r:embed="rId5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9" name="Google Shape;139;p16"/>
            <p:cNvSpPr/>
            <p:nvPr/>
          </p:nvSpPr>
          <p:spPr>
            <a:xfrm rot="-5400000">
              <a:off x="7705650" y="4182475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0" name="Google Shape;140;p16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141" name="Google Shape;141;p16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16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6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01423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7"/>
          <p:cNvGrpSpPr/>
          <p:nvPr/>
        </p:nvGrpSpPr>
        <p:grpSpPr>
          <a:xfrm>
            <a:off x="447360" y="649967"/>
            <a:ext cx="14767832" cy="9488111"/>
            <a:chOff x="335520" y="487475"/>
            <a:chExt cx="11075874" cy="7116083"/>
          </a:xfrm>
        </p:grpSpPr>
        <p:grpSp>
          <p:nvGrpSpPr>
            <p:cNvPr id="146" name="Google Shape;146;p17"/>
            <p:cNvGrpSpPr/>
            <p:nvPr/>
          </p:nvGrpSpPr>
          <p:grpSpPr>
            <a:xfrm>
              <a:off x="335520" y="487475"/>
              <a:ext cx="501259" cy="104071"/>
              <a:chOff x="6329500" y="-1097725"/>
              <a:chExt cx="744150" cy="154500"/>
            </a:xfrm>
          </p:grpSpPr>
          <p:sp>
            <p:nvSpPr>
              <p:cNvPr id="147" name="Google Shape;147;p1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1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50" name="Google Shape;150;p17"/>
            <p:cNvPicPr preferRelativeResize="0"/>
            <p:nvPr/>
          </p:nvPicPr>
          <p:blipFill rotWithShape="1">
            <a:blip r:embed="rId2">
              <a:alphaModFix/>
            </a:blip>
            <a:srcRect l="14215" t="13864" r="14207" b="21440"/>
            <a:stretch/>
          </p:blipFill>
          <p:spPr>
            <a:xfrm>
              <a:off x="7662894" y="3854158"/>
              <a:ext cx="3748500" cy="3749400"/>
            </a:xfrm>
            <a:prstGeom prst="ellipse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86015066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oogle Shape;152;p18"/>
          <p:cNvGrpSpPr/>
          <p:nvPr/>
        </p:nvGrpSpPr>
        <p:grpSpPr>
          <a:xfrm>
            <a:off x="-1922433" y="-2421666"/>
            <a:ext cx="16898567" cy="11131484"/>
            <a:chOff x="-1441825" y="-1816250"/>
            <a:chExt cx="12673925" cy="8348613"/>
          </a:xfrm>
        </p:grpSpPr>
        <p:pic>
          <p:nvPicPr>
            <p:cNvPr id="153" name="Google Shape;153;p1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54" name="Google Shape;154;p18"/>
            <p:cNvGrpSpPr/>
            <p:nvPr/>
          </p:nvGrpSpPr>
          <p:grpSpPr>
            <a:xfrm rot="10800000">
              <a:off x="8029900" y="-1816250"/>
              <a:ext cx="3202200" cy="3202200"/>
              <a:chOff x="-2177175" y="3797400"/>
              <a:chExt cx="3202200" cy="3202200"/>
            </a:xfrm>
          </p:grpSpPr>
          <p:sp>
            <p:nvSpPr>
              <p:cNvPr id="155" name="Google Shape;155;p1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1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489915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8178235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288408134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hasCustomPrompt="1"/>
          </p:nvPr>
        </p:nvSpPr>
        <p:spPr>
          <a:xfrm>
            <a:off x="1577995" y="2138817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2" hasCustomPrompt="1"/>
          </p:nvPr>
        </p:nvSpPr>
        <p:spPr>
          <a:xfrm>
            <a:off x="1577995" y="3018600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3" hasCustomPrompt="1"/>
          </p:nvPr>
        </p:nvSpPr>
        <p:spPr>
          <a:xfrm>
            <a:off x="1577995" y="3898384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"/>
          </p:nvPr>
        </p:nvSpPr>
        <p:spPr>
          <a:xfrm>
            <a:off x="2973599" y="2200433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5"/>
          </p:nvPr>
        </p:nvSpPr>
        <p:spPr>
          <a:xfrm>
            <a:off x="2973599" y="3080217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subTitle" idx="6"/>
          </p:nvPr>
        </p:nvSpPr>
        <p:spPr>
          <a:xfrm>
            <a:off x="2973605" y="3960000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22" name="Google Shape;122;p13"/>
          <p:cNvGrpSpPr/>
          <p:nvPr/>
        </p:nvGrpSpPr>
        <p:grpSpPr>
          <a:xfrm>
            <a:off x="5720140" y="5295932"/>
            <a:ext cx="915912" cy="1222481"/>
            <a:chOff x="5467639" y="4075889"/>
            <a:chExt cx="450921" cy="601851"/>
          </a:xfrm>
        </p:grpSpPr>
        <p:sp>
          <p:nvSpPr>
            <p:cNvPr id="123" name="Google Shape;123;p13"/>
            <p:cNvSpPr/>
            <p:nvPr/>
          </p:nvSpPr>
          <p:spPr>
            <a:xfrm rot="563896" flipH="1">
              <a:off x="5756543" y="4536942"/>
              <a:ext cx="100377" cy="46001"/>
            </a:xfrm>
            <a:custGeom>
              <a:avLst/>
              <a:gdLst/>
              <a:ahLst/>
              <a:cxnLst/>
              <a:rect l="l" t="t" r="r" b="b"/>
              <a:pathLst>
                <a:path w="4015" h="1840" extrusionOk="0">
                  <a:moveTo>
                    <a:pt x="413" y="1"/>
                  </a:moveTo>
                  <a:cubicBezTo>
                    <a:pt x="413" y="1"/>
                    <a:pt x="1" y="1287"/>
                    <a:pt x="231" y="1319"/>
                  </a:cubicBezTo>
                  <a:cubicBezTo>
                    <a:pt x="461" y="1351"/>
                    <a:pt x="4015" y="1840"/>
                    <a:pt x="4015" y="1840"/>
                  </a:cubicBezTo>
                  <a:lnTo>
                    <a:pt x="3975" y="432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 rot="563896" flipH="1">
              <a:off x="5695676" y="4491940"/>
              <a:ext cx="218930" cy="66427"/>
            </a:xfrm>
            <a:custGeom>
              <a:avLst/>
              <a:gdLst/>
              <a:ahLst/>
              <a:cxnLst/>
              <a:rect l="l" t="t" r="r" b="b"/>
              <a:pathLst>
                <a:path w="8757" h="2657" extrusionOk="0">
                  <a:moveTo>
                    <a:pt x="193" y="1"/>
                  </a:moveTo>
                  <a:lnTo>
                    <a:pt x="193" y="1"/>
                  </a:lnTo>
                  <a:cubicBezTo>
                    <a:pt x="1" y="144"/>
                    <a:pt x="577" y="1659"/>
                    <a:pt x="802" y="1690"/>
                  </a:cubicBezTo>
                  <a:cubicBezTo>
                    <a:pt x="1015" y="1719"/>
                    <a:pt x="6706" y="2657"/>
                    <a:pt x="7658" y="2657"/>
                  </a:cubicBezTo>
                  <a:cubicBezTo>
                    <a:pt x="7706" y="2657"/>
                    <a:pt x="7742" y="2655"/>
                    <a:pt x="7765" y="2650"/>
                  </a:cubicBezTo>
                  <a:cubicBezTo>
                    <a:pt x="8237" y="2544"/>
                    <a:pt x="8757" y="1258"/>
                    <a:pt x="8757" y="1258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 rot="563896" flipH="1">
              <a:off x="5693517" y="4489640"/>
              <a:ext cx="220530" cy="70602"/>
            </a:xfrm>
            <a:custGeom>
              <a:avLst/>
              <a:gdLst/>
              <a:ahLst/>
              <a:cxnLst/>
              <a:rect l="l" t="t" r="r" b="b"/>
              <a:pathLst>
                <a:path w="8821" h="2824" extrusionOk="0">
                  <a:moveTo>
                    <a:pt x="214" y="174"/>
                  </a:moveTo>
                  <a:lnTo>
                    <a:pt x="8616" y="1408"/>
                  </a:lnTo>
                  <a:cubicBezTo>
                    <a:pt x="8444" y="1804"/>
                    <a:pt x="8046" y="2580"/>
                    <a:pt x="7724" y="2651"/>
                  </a:cubicBezTo>
                  <a:cubicBezTo>
                    <a:pt x="7714" y="2653"/>
                    <a:pt x="7690" y="2657"/>
                    <a:pt x="7634" y="2657"/>
                  </a:cubicBezTo>
                  <a:cubicBezTo>
                    <a:pt x="6830" y="2657"/>
                    <a:pt x="2609" y="1980"/>
                    <a:pt x="1222" y="1759"/>
                  </a:cubicBezTo>
                  <a:cubicBezTo>
                    <a:pt x="978" y="1720"/>
                    <a:pt x="821" y="1694"/>
                    <a:pt x="793" y="1691"/>
                  </a:cubicBezTo>
                  <a:cubicBezTo>
                    <a:pt x="721" y="1663"/>
                    <a:pt x="500" y="1275"/>
                    <a:pt x="332" y="758"/>
                  </a:cubicBezTo>
                  <a:cubicBezTo>
                    <a:pt x="227" y="435"/>
                    <a:pt x="206" y="243"/>
                    <a:pt x="214" y="174"/>
                  </a:cubicBezTo>
                  <a:close/>
                  <a:moveTo>
                    <a:pt x="169" y="1"/>
                  </a:moveTo>
                  <a:cubicBezTo>
                    <a:pt x="151" y="1"/>
                    <a:pt x="134" y="7"/>
                    <a:pt x="119" y="16"/>
                  </a:cubicBezTo>
                  <a:cubicBezTo>
                    <a:pt x="57" y="63"/>
                    <a:pt x="1" y="169"/>
                    <a:pt x="107" y="583"/>
                  </a:cubicBezTo>
                  <a:cubicBezTo>
                    <a:pt x="200" y="943"/>
                    <a:pt x="522" y="1821"/>
                    <a:pt x="766" y="1856"/>
                  </a:cubicBezTo>
                  <a:cubicBezTo>
                    <a:pt x="798" y="1859"/>
                    <a:pt x="953" y="1885"/>
                    <a:pt x="1196" y="1923"/>
                  </a:cubicBezTo>
                  <a:cubicBezTo>
                    <a:pt x="2586" y="2146"/>
                    <a:pt x="6816" y="2823"/>
                    <a:pt x="7634" y="2823"/>
                  </a:cubicBezTo>
                  <a:cubicBezTo>
                    <a:pt x="7690" y="2823"/>
                    <a:pt x="7731" y="2821"/>
                    <a:pt x="7759" y="2813"/>
                  </a:cubicBezTo>
                  <a:cubicBezTo>
                    <a:pt x="8260" y="2703"/>
                    <a:pt x="8757" y="1508"/>
                    <a:pt x="8812" y="1373"/>
                  </a:cubicBezTo>
                  <a:cubicBezTo>
                    <a:pt x="8820" y="1349"/>
                    <a:pt x="8819" y="1323"/>
                    <a:pt x="8807" y="1301"/>
                  </a:cubicBezTo>
                  <a:cubicBezTo>
                    <a:pt x="8794" y="1277"/>
                    <a:pt x="8772" y="1263"/>
                    <a:pt x="8746" y="1259"/>
                  </a:cubicBezTo>
                  <a:lnTo>
                    <a:pt x="182" y="2"/>
                  </a:lnTo>
                  <a:cubicBezTo>
                    <a:pt x="177" y="1"/>
                    <a:pt x="173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rot="563896" flipH="1">
              <a:off x="5487523" y="4278371"/>
              <a:ext cx="165204" cy="257106"/>
            </a:xfrm>
            <a:custGeom>
              <a:avLst/>
              <a:gdLst/>
              <a:ahLst/>
              <a:cxnLst/>
              <a:rect l="l" t="t" r="r" b="b"/>
              <a:pathLst>
                <a:path w="6608" h="10284" extrusionOk="0">
                  <a:moveTo>
                    <a:pt x="2330" y="1"/>
                  </a:moveTo>
                  <a:lnTo>
                    <a:pt x="1" y="790"/>
                  </a:lnTo>
                  <a:cubicBezTo>
                    <a:pt x="1" y="790"/>
                    <a:pt x="3968" y="3381"/>
                    <a:pt x="1594" y="10007"/>
                  </a:cubicBezTo>
                  <a:cubicBezTo>
                    <a:pt x="1594" y="10007"/>
                    <a:pt x="3257" y="10236"/>
                    <a:pt x="3601" y="10283"/>
                  </a:cubicBezTo>
                  <a:cubicBezTo>
                    <a:pt x="3602" y="10283"/>
                    <a:pt x="3604" y="10284"/>
                    <a:pt x="3605" y="10284"/>
                  </a:cubicBezTo>
                  <a:cubicBezTo>
                    <a:pt x="3964" y="10284"/>
                    <a:pt x="6607" y="4024"/>
                    <a:pt x="2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 rot="563896" flipH="1">
              <a:off x="5763338" y="4389457"/>
              <a:ext cx="76002" cy="72527"/>
            </a:xfrm>
            <a:custGeom>
              <a:avLst/>
              <a:gdLst/>
              <a:ahLst/>
              <a:cxnLst/>
              <a:rect l="l" t="t" r="r" b="b"/>
              <a:pathLst>
                <a:path w="3040" h="2901" extrusionOk="0">
                  <a:moveTo>
                    <a:pt x="1436" y="1"/>
                  </a:moveTo>
                  <a:lnTo>
                    <a:pt x="1437" y="1"/>
                  </a:lnTo>
                  <a:lnTo>
                    <a:pt x="1437" y="1"/>
                  </a:lnTo>
                  <a:cubicBezTo>
                    <a:pt x="1437" y="1"/>
                    <a:pt x="1437" y="1"/>
                    <a:pt x="1437" y="1"/>
                  </a:cubicBezTo>
                  <a:close/>
                  <a:moveTo>
                    <a:pt x="1437" y="1"/>
                  </a:moveTo>
                  <a:cubicBezTo>
                    <a:pt x="1402" y="32"/>
                    <a:pt x="0" y="1293"/>
                    <a:pt x="85" y="1630"/>
                  </a:cubicBezTo>
                  <a:cubicBezTo>
                    <a:pt x="165" y="1951"/>
                    <a:pt x="1307" y="2900"/>
                    <a:pt x="1575" y="2900"/>
                  </a:cubicBezTo>
                  <a:cubicBezTo>
                    <a:pt x="1592" y="2900"/>
                    <a:pt x="1605" y="2897"/>
                    <a:pt x="1615" y="2889"/>
                  </a:cubicBezTo>
                  <a:cubicBezTo>
                    <a:pt x="1778" y="2760"/>
                    <a:pt x="3039" y="1654"/>
                    <a:pt x="3039" y="1654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 rot="563896" flipH="1">
              <a:off x="5595565" y="4149140"/>
              <a:ext cx="78102" cy="74652"/>
            </a:xfrm>
            <a:custGeom>
              <a:avLst/>
              <a:gdLst/>
              <a:ahLst/>
              <a:cxnLst/>
              <a:rect l="l" t="t" r="r" b="b"/>
              <a:pathLst>
                <a:path w="3124" h="2986" extrusionOk="0">
                  <a:moveTo>
                    <a:pt x="1531" y="0"/>
                  </a:moveTo>
                  <a:cubicBezTo>
                    <a:pt x="1531" y="0"/>
                    <a:pt x="1" y="1171"/>
                    <a:pt x="77" y="1397"/>
                  </a:cubicBezTo>
                  <a:cubicBezTo>
                    <a:pt x="154" y="1623"/>
                    <a:pt x="1252" y="2986"/>
                    <a:pt x="1252" y="2986"/>
                  </a:cubicBezTo>
                  <a:cubicBezTo>
                    <a:pt x="1252" y="2986"/>
                    <a:pt x="3123" y="1632"/>
                    <a:pt x="2985" y="1353"/>
                  </a:cubicBezTo>
                  <a:cubicBezTo>
                    <a:pt x="2845" y="1074"/>
                    <a:pt x="1531" y="0"/>
                    <a:pt x="1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 rot="563896" flipH="1">
              <a:off x="5587379" y="4168399"/>
              <a:ext cx="288582" cy="272381"/>
            </a:xfrm>
            <a:custGeom>
              <a:avLst/>
              <a:gdLst/>
              <a:ahLst/>
              <a:cxnLst/>
              <a:rect l="l" t="t" r="r" b="b"/>
              <a:pathLst>
                <a:path w="11543" h="10895" extrusionOk="0">
                  <a:moveTo>
                    <a:pt x="8026" y="1"/>
                  </a:moveTo>
                  <a:cubicBezTo>
                    <a:pt x="8026" y="1"/>
                    <a:pt x="1" y="7683"/>
                    <a:pt x="336" y="8236"/>
                  </a:cubicBezTo>
                  <a:cubicBezTo>
                    <a:pt x="670" y="8789"/>
                    <a:pt x="2804" y="10895"/>
                    <a:pt x="3621" y="10895"/>
                  </a:cubicBezTo>
                  <a:cubicBezTo>
                    <a:pt x="3622" y="10895"/>
                    <a:pt x="3624" y="10895"/>
                    <a:pt x="3626" y="10895"/>
                  </a:cubicBezTo>
                  <a:cubicBezTo>
                    <a:pt x="4438" y="10886"/>
                    <a:pt x="11474" y="3842"/>
                    <a:pt x="11508" y="3548"/>
                  </a:cubicBezTo>
                  <a:cubicBezTo>
                    <a:pt x="11543" y="3256"/>
                    <a:pt x="8026" y="1"/>
                    <a:pt x="802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01010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 rot="563896" flipH="1">
              <a:off x="5585271" y="4166108"/>
              <a:ext cx="290182" cy="276531"/>
            </a:xfrm>
            <a:custGeom>
              <a:avLst/>
              <a:gdLst/>
              <a:ahLst/>
              <a:cxnLst/>
              <a:rect l="l" t="t" r="r" b="b"/>
              <a:pathLst>
                <a:path w="11607" h="11061" extrusionOk="0">
                  <a:moveTo>
                    <a:pt x="8005" y="199"/>
                  </a:moveTo>
                  <a:cubicBezTo>
                    <a:pt x="9301" y="1400"/>
                    <a:pt x="11304" y="3329"/>
                    <a:pt x="11402" y="3622"/>
                  </a:cubicBezTo>
                  <a:cubicBezTo>
                    <a:pt x="11275" y="3854"/>
                    <a:pt x="9586" y="5613"/>
                    <a:pt x="7723" y="7405"/>
                  </a:cubicBezTo>
                  <a:cubicBezTo>
                    <a:pt x="5056" y="9974"/>
                    <a:pt x="3847" y="10891"/>
                    <a:pt x="3603" y="10893"/>
                  </a:cubicBezTo>
                  <a:lnTo>
                    <a:pt x="3600" y="10978"/>
                  </a:lnTo>
                  <a:lnTo>
                    <a:pt x="3600" y="10893"/>
                  </a:lnTo>
                  <a:cubicBezTo>
                    <a:pt x="2821" y="10893"/>
                    <a:pt x="712" y="8814"/>
                    <a:pt x="388" y="8281"/>
                  </a:cubicBezTo>
                  <a:cubicBezTo>
                    <a:pt x="287" y="7807"/>
                    <a:pt x="4982" y="3096"/>
                    <a:pt x="8005" y="199"/>
                  </a:cubicBezTo>
                  <a:close/>
                  <a:moveTo>
                    <a:pt x="8005" y="0"/>
                  </a:moveTo>
                  <a:cubicBezTo>
                    <a:pt x="7984" y="0"/>
                    <a:pt x="7963" y="8"/>
                    <a:pt x="7947" y="24"/>
                  </a:cubicBezTo>
                  <a:cubicBezTo>
                    <a:pt x="7926" y="42"/>
                    <a:pt x="5917" y="1967"/>
                    <a:pt x="3975" y="3936"/>
                  </a:cubicBezTo>
                  <a:cubicBezTo>
                    <a:pt x="1" y="7962"/>
                    <a:pt x="164" y="8232"/>
                    <a:pt x="244" y="8363"/>
                  </a:cubicBezTo>
                  <a:cubicBezTo>
                    <a:pt x="590" y="8933"/>
                    <a:pt x="2755" y="11061"/>
                    <a:pt x="3600" y="11061"/>
                  </a:cubicBezTo>
                  <a:lnTo>
                    <a:pt x="3606" y="11061"/>
                  </a:lnTo>
                  <a:cubicBezTo>
                    <a:pt x="4106" y="11056"/>
                    <a:pt x="6509" y="8809"/>
                    <a:pt x="7896" y="7471"/>
                  </a:cubicBezTo>
                  <a:cubicBezTo>
                    <a:pt x="9164" y="6249"/>
                    <a:pt x="11545" y="3869"/>
                    <a:pt x="11571" y="3641"/>
                  </a:cubicBezTo>
                  <a:cubicBezTo>
                    <a:pt x="11606" y="3339"/>
                    <a:pt x="9128" y="1010"/>
                    <a:pt x="8061" y="23"/>
                  </a:cubicBezTo>
                  <a:cubicBezTo>
                    <a:pt x="8045" y="8"/>
                    <a:pt x="8025" y="0"/>
                    <a:pt x="800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 rot="563896" flipH="1">
              <a:off x="5542663" y="4085747"/>
              <a:ext cx="114578" cy="99902"/>
            </a:xfrm>
            <a:custGeom>
              <a:avLst/>
              <a:gdLst/>
              <a:ahLst/>
              <a:cxnLst/>
              <a:rect l="l" t="t" r="r" b="b"/>
              <a:pathLst>
                <a:path w="4583" h="3996" extrusionOk="0">
                  <a:moveTo>
                    <a:pt x="339" y="0"/>
                  </a:moveTo>
                  <a:cubicBezTo>
                    <a:pt x="339" y="0"/>
                    <a:pt x="1" y="2040"/>
                    <a:pt x="147" y="2570"/>
                  </a:cubicBezTo>
                  <a:cubicBezTo>
                    <a:pt x="196" y="2750"/>
                    <a:pt x="1769" y="3996"/>
                    <a:pt x="1769" y="3996"/>
                  </a:cubicBezTo>
                  <a:cubicBezTo>
                    <a:pt x="2427" y="3942"/>
                    <a:pt x="4583" y="3630"/>
                    <a:pt x="4234" y="3351"/>
                  </a:cubicBezTo>
                  <a:cubicBezTo>
                    <a:pt x="3298" y="2604"/>
                    <a:pt x="2071" y="1284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 rot="563896" flipH="1">
              <a:off x="5547960" y="4084278"/>
              <a:ext cx="111303" cy="104102"/>
            </a:xfrm>
            <a:custGeom>
              <a:avLst/>
              <a:gdLst/>
              <a:ahLst/>
              <a:cxnLst/>
              <a:rect l="l" t="t" r="r" b="b"/>
              <a:pathLst>
                <a:path w="4452" h="4164" extrusionOk="0">
                  <a:moveTo>
                    <a:pt x="484" y="233"/>
                  </a:moveTo>
                  <a:cubicBezTo>
                    <a:pt x="1507" y="1002"/>
                    <a:pt x="2367" y="1794"/>
                    <a:pt x="3061" y="2434"/>
                  </a:cubicBezTo>
                  <a:cubicBezTo>
                    <a:pt x="3512" y="2850"/>
                    <a:pt x="3902" y="3208"/>
                    <a:pt x="4264" y="3500"/>
                  </a:cubicBezTo>
                  <a:cubicBezTo>
                    <a:pt x="4111" y="3669"/>
                    <a:pt x="2712" y="3920"/>
                    <a:pt x="1878" y="3993"/>
                  </a:cubicBezTo>
                  <a:cubicBezTo>
                    <a:pt x="1141" y="3409"/>
                    <a:pt x="360" y="2743"/>
                    <a:pt x="310" y="2631"/>
                  </a:cubicBezTo>
                  <a:cubicBezTo>
                    <a:pt x="191" y="2203"/>
                    <a:pt x="411" y="695"/>
                    <a:pt x="482" y="233"/>
                  </a:cubicBezTo>
                  <a:close/>
                  <a:moveTo>
                    <a:pt x="422" y="0"/>
                  </a:moveTo>
                  <a:cubicBezTo>
                    <a:pt x="412" y="0"/>
                    <a:pt x="401" y="2"/>
                    <a:pt x="391" y="6"/>
                  </a:cubicBezTo>
                  <a:cubicBezTo>
                    <a:pt x="364" y="16"/>
                    <a:pt x="344" y="41"/>
                    <a:pt x="340" y="70"/>
                  </a:cubicBezTo>
                  <a:cubicBezTo>
                    <a:pt x="326" y="153"/>
                    <a:pt x="1" y="2134"/>
                    <a:pt x="150" y="2675"/>
                  </a:cubicBezTo>
                  <a:cubicBezTo>
                    <a:pt x="201" y="2861"/>
                    <a:pt x="1320" y="3764"/>
                    <a:pt x="1799" y="4145"/>
                  </a:cubicBezTo>
                  <a:cubicBezTo>
                    <a:pt x="1814" y="4156"/>
                    <a:pt x="1832" y="4163"/>
                    <a:pt x="1852" y="4163"/>
                  </a:cubicBezTo>
                  <a:cubicBezTo>
                    <a:pt x="1854" y="4163"/>
                    <a:pt x="1857" y="4163"/>
                    <a:pt x="1858" y="4162"/>
                  </a:cubicBezTo>
                  <a:cubicBezTo>
                    <a:pt x="1883" y="4161"/>
                    <a:pt x="4315" y="3921"/>
                    <a:pt x="4432" y="3538"/>
                  </a:cubicBezTo>
                  <a:cubicBezTo>
                    <a:pt x="4441" y="3509"/>
                    <a:pt x="4452" y="3435"/>
                    <a:pt x="4369" y="3369"/>
                  </a:cubicBezTo>
                  <a:cubicBezTo>
                    <a:pt x="4018" y="3088"/>
                    <a:pt x="3626" y="2729"/>
                    <a:pt x="3175" y="2312"/>
                  </a:cubicBezTo>
                  <a:cubicBezTo>
                    <a:pt x="2452" y="1646"/>
                    <a:pt x="1552" y="817"/>
                    <a:pt x="473" y="16"/>
                  </a:cubicBezTo>
                  <a:cubicBezTo>
                    <a:pt x="457" y="6"/>
                    <a:pt x="440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 rot="563896" flipH="1">
              <a:off x="5587243" y="4242861"/>
              <a:ext cx="111453" cy="111453"/>
            </a:xfrm>
            <a:custGeom>
              <a:avLst/>
              <a:gdLst/>
              <a:ahLst/>
              <a:cxnLst/>
              <a:rect l="l" t="t" r="r" b="b"/>
              <a:pathLst>
                <a:path w="4458" h="4458" extrusionOk="0">
                  <a:moveTo>
                    <a:pt x="2229" y="1"/>
                  </a:moveTo>
                  <a:cubicBezTo>
                    <a:pt x="999" y="1"/>
                    <a:pt x="1" y="999"/>
                    <a:pt x="1" y="2229"/>
                  </a:cubicBezTo>
                  <a:cubicBezTo>
                    <a:pt x="1" y="3459"/>
                    <a:pt x="999" y="4457"/>
                    <a:pt x="2229" y="4457"/>
                  </a:cubicBezTo>
                  <a:cubicBezTo>
                    <a:pt x="3459" y="4457"/>
                    <a:pt x="4457" y="3459"/>
                    <a:pt x="4457" y="2229"/>
                  </a:cubicBezTo>
                  <a:cubicBezTo>
                    <a:pt x="4457" y="999"/>
                    <a:pt x="3459" y="1"/>
                    <a:pt x="22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 rot="563896" flipH="1">
              <a:off x="5505772" y="4477300"/>
              <a:ext cx="141028" cy="104002"/>
            </a:xfrm>
            <a:custGeom>
              <a:avLst/>
              <a:gdLst/>
              <a:ahLst/>
              <a:cxnLst/>
              <a:rect l="l" t="t" r="r" b="b"/>
              <a:pathLst>
                <a:path w="5641" h="4160" extrusionOk="0">
                  <a:moveTo>
                    <a:pt x="2905" y="1"/>
                  </a:moveTo>
                  <a:cubicBezTo>
                    <a:pt x="715" y="1"/>
                    <a:pt x="1" y="3428"/>
                    <a:pt x="1" y="3428"/>
                  </a:cubicBezTo>
                  <a:lnTo>
                    <a:pt x="5212" y="4159"/>
                  </a:lnTo>
                  <a:cubicBezTo>
                    <a:pt x="5641" y="1472"/>
                    <a:pt x="4776" y="274"/>
                    <a:pt x="3264" y="30"/>
                  </a:cubicBezTo>
                  <a:cubicBezTo>
                    <a:pt x="3140" y="10"/>
                    <a:pt x="3021" y="1"/>
                    <a:pt x="2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 rot="563896" flipH="1">
              <a:off x="5501907" y="4475082"/>
              <a:ext cx="147028" cy="108178"/>
            </a:xfrm>
            <a:custGeom>
              <a:avLst/>
              <a:gdLst/>
              <a:ahLst/>
              <a:cxnLst/>
              <a:rect l="l" t="t" r="r" b="b"/>
              <a:pathLst>
                <a:path w="5881" h="4327" extrusionOk="0">
                  <a:moveTo>
                    <a:pt x="2992" y="167"/>
                  </a:moveTo>
                  <a:cubicBezTo>
                    <a:pt x="3104" y="167"/>
                    <a:pt x="3219" y="177"/>
                    <a:pt x="3335" y="195"/>
                  </a:cubicBezTo>
                  <a:cubicBezTo>
                    <a:pt x="4949" y="456"/>
                    <a:pt x="5585" y="1785"/>
                    <a:pt x="5227" y="4149"/>
                  </a:cubicBezTo>
                  <a:lnTo>
                    <a:pt x="189" y="3441"/>
                  </a:lnTo>
                  <a:cubicBezTo>
                    <a:pt x="318" y="2913"/>
                    <a:pt x="1085" y="167"/>
                    <a:pt x="2992" y="167"/>
                  </a:cubicBezTo>
                  <a:close/>
                  <a:moveTo>
                    <a:pt x="3000" y="1"/>
                  </a:moveTo>
                  <a:cubicBezTo>
                    <a:pt x="2066" y="1"/>
                    <a:pt x="1252" y="605"/>
                    <a:pt x="644" y="1758"/>
                  </a:cubicBezTo>
                  <a:cubicBezTo>
                    <a:pt x="191" y="2616"/>
                    <a:pt x="13" y="3459"/>
                    <a:pt x="5" y="3494"/>
                  </a:cubicBezTo>
                  <a:cubicBezTo>
                    <a:pt x="0" y="3517"/>
                    <a:pt x="5" y="3540"/>
                    <a:pt x="17" y="3560"/>
                  </a:cubicBezTo>
                  <a:cubicBezTo>
                    <a:pt x="31" y="3578"/>
                    <a:pt x="52" y="3590"/>
                    <a:pt x="75" y="3594"/>
                  </a:cubicBezTo>
                  <a:lnTo>
                    <a:pt x="5286" y="4325"/>
                  </a:lnTo>
                  <a:cubicBezTo>
                    <a:pt x="5289" y="4325"/>
                    <a:pt x="5293" y="4326"/>
                    <a:pt x="5297" y="4326"/>
                  </a:cubicBezTo>
                  <a:cubicBezTo>
                    <a:pt x="5337" y="4326"/>
                    <a:pt x="5373" y="4297"/>
                    <a:pt x="5379" y="4256"/>
                  </a:cubicBezTo>
                  <a:cubicBezTo>
                    <a:pt x="5880" y="1114"/>
                    <a:pt x="4559" y="224"/>
                    <a:pt x="3362" y="30"/>
                  </a:cubicBezTo>
                  <a:cubicBezTo>
                    <a:pt x="3239" y="11"/>
                    <a:pt x="3119" y="1"/>
                    <a:pt x="3000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 rot="563896" flipH="1">
              <a:off x="5612680" y="4270166"/>
              <a:ext cx="61326" cy="55851"/>
            </a:xfrm>
            <a:custGeom>
              <a:avLst/>
              <a:gdLst/>
              <a:ahLst/>
              <a:cxnLst/>
              <a:rect l="l" t="t" r="r" b="b"/>
              <a:pathLst>
                <a:path w="2453" h="2234" extrusionOk="0">
                  <a:moveTo>
                    <a:pt x="1215" y="0"/>
                  </a:moveTo>
                  <a:cubicBezTo>
                    <a:pt x="650" y="0"/>
                    <a:pt x="161" y="402"/>
                    <a:pt x="85" y="959"/>
                  </a:cubicBezTo>
                  <a:cubicBezTo>
                    <a:pt x="0" y="1570"/>
                    <a:pt x="443" y="2136"/>
                    <a:pt x="1074" y="2223"/>
                  </a:cubicBezTo>
                  <a:cubicBezTo>
                    <a:pt x="1129" y="2230"/>
                    <a:pt x="1184" y="2234"/>
                    <a:pt x="1238" y="2234"/>
                  </a:cubicBezTo>
                  <a:cubicBezTo>
                    <a:pt x="1802" y="2234"/>
                    <a:pt x="2292" y="1832"/>
                    <a:pt x="2368" y="1274"/>
                  </a:cubicBezTo>
                  <a:cubicBezTo>
                    <a:pt x="2452" y="663"/>
                    <a:pt x="2010" y="98"/>
                    <a:pt x="1378" y="12"/>
                  </a:cubicBezTo>
                  <a:cubicBezTo>
                    <a:pt x="1323" y="4"/>
                    <a:pt x="1269" y="0"/>
                    <a:pt x="1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 rot="563896" flipH="1">
              <a:off x="5611593" y="4268138"/>
              <a:ext cx="63451" cy="60051"/>
            </a:xfrm>
            <a:custGeom>
              <a:avLst/>
              <a:gdLst/>
              <a:ahLst/>
              <a:cxnLst/>
              <a:rect l="l" t="t" r="r" b="b"/>
              <a:pathLst>
                <a:path w="2538" h="2402" extrusionOk="0">
                  <a:moveTo>
                    <a:pt x="1257" y="168"/>
                  </a:moveTo>
                  <a:cubicBezTo>
                    <a:pt x="1308" y="168"/>
                    <a:pt x="1359" y="172"/>
                    <a:pt x="1409" y="178"/>
                  </a:cubicBezTo>
                  <a:cubicBezTo>
                    <a:pt x="1693" y="217"/>
                    <a:pt x="1944" y="360"/>
                    <a:pt x="2118" y="582"/>
                  </a:cubicBezTo>
                  <a:cubicBezTo>
                    <a:pt x="2291" y="803"/>
                    <a:pt x="2366" y="1075"/>
                    <a:pt x="2328" y="1347"/>
                  </a:cubicBezTo>
                  <a:cubicBezTo>
                    <a:pt x="2258" y="1852"/>
                    <a:pt x="1808" y="2234"/>
                    <a:pt x="1280" y="2234"/>
                  </a:cubicBezTo>
                  <a:cubicBezTo>
                    <a:pt x="1230" y="2234"/>
                    <a:pt x="1178" y="2230"/>
                    <a:pt x="1128" y="2223"/>
                  </a:cubicBezTo>
                  <a:cubicBezTo>
                    <a:pt x="844" y="2185"/>
                    <a:pt x="593" y="2041"/>
                    <a:pt x="419" y="1819"/>
                  </a:cubicBezTo>
                  <a:cubicBezTo>
                    <a:pt x="246" y="1599"/>
                    <a:pt x="172" y="1328"/>
                    <a:pt x="209" y="1055"/>
                  </a:cubicBezTo>
                  <a:cubicBezTo>
                    <a:pt x="278" y="549"/>
                    <a:pt x="730" y="168"/>
                    <a:pt x="1257" y="168"/>
                  </a:cubicBezTo>
                  <a:close/>
                  <a:moveTo>
                    <a:pt x="1257" y="1"/>
                  </a:moveTo>
                  <a:cubicBezTo>
                    <a:pt x="646" y="1"/>
                    <a:pt x="124" y="445"/>
                    <a:pt x="43" y="1032"/>
                  </a:cubicBezTo>
                  <a:cubicBezTo>
                    <a:pt x="1" y="1350"/>
                    <a:pt x="86" y="1666"/>
                    <a:pt x="288" y="1923"/>
                  </a:cubicBezTo>
                  <a:cubicBezTo>
                    <a:pt x="489" y="2179"/>
                    <a:pt x="778" y="2344"/>
                    <a:pt x="1105" y="2389"/>
                  </a:cubicBezTo>
                  <a:cubicBezTo>
                    <a:pt x="1164" y="2397"/>
                    <a:pt x="1222" y="2401"/>
                    <a:pt x="1280" y="2401"/>
                  </a:cubicBezTo>
                  <a:cubicBezTo>
                    <a:pt x="1891" y="2401"/>
                    <a:pt x="2412" y="1958"/>
                    <a:pt x="2493" y="1369"/>
                  </a:cubicBezTo>
                  <a:cubicBezTo>
                    <a:pt x="2537" y="1053"/>
                    <a:pt x="2450" y="736"/>
                    <a:pt x="2250" y="479"/>
                  </a:cubicBezTo>
                  <a:cubicBezTo>
                    <a:pt x="2049" y="223"/>
                    <a:pt x="1759" y="58"/>
                    <a:pt x="1433" y="13"/>
                  </a:cubicBezTo>
                  <a:cubicBezTo>
                    <a:pt x="1374" y="6"/>
                    <a:pt x="1315" y="1"/>
                    <a:pt x="12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 rot="563896" flipH="1">
              <a:off x="5484930" y="4538404"/>
              <a:ext cx="424585" cy="105377"/>
            </a:xfrm>
            <a:custGeom>
              <a:avLst/>
              <a:gdLst/>
              <a:ahLst/>
              <a:cxnLst/>
              <a:rect l="l" t="t" r="r" b="b"/>
              <a:pathLst>
                <a:path w="16983" h="4215" extrusionOk="0">
                  <a:moveTo>
                    <a:pt x="446" y="0"/>
                  </a:moveTo>
                  <a:cubicBezTo>
                    <a:pt x="1" y="0"/>
                    <a:pt x="51" y="1436"/>
                    <a:pt x="347" y="1584"/>
                  </a:cubicBezTo>
                  <a:cubicBezTo>
                    <a:pt x="636" y="1729"/>
                    <a:pt x="15440" y="4215"/>
                    <a:pt x="16479" y="4215"/>
                  </a:cubicBezTo>
                  <a:cubicBezTo>
                    <a:pt x="16508" y="4215"/>
                    <a:pt x="16526" y="4213"/>
                    <a:pt x="16533" y="4209"/>
                  </a:cubicBezTo>
                  <a:cubicBezTo>
                    <a:pt x="16781" y="4059"/>
                    <a:pt x="16982" y="3075"/>
                    <a:pt x="16781" y="2674"/>
                  </a:cubicBezTo>
                  <a:cubicBezTo>
                    <a:pt x="16682" y="2476"/>
                    <a:pt x="446" y="0"/>
                    <a:pt x="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552768" y="1356970"/>
            <a:ext cx="1144800" cy="834535"/>
            <a:chOff x="2693500" y="4128254"/>
            <a:chExt cx="755478" cy="550727"/>
          </a:xfrm>
        </p:grpSpPr>
        <p:sp>
          <p:nvSpPr>
            <p:cNvPr id="140" name="Google Shape;140;p13"/>
            <p:cNvSpPr/>
            <p:nvPr/>
          </p:nvSpPr>
          <p:spPr>
            <a:xfrm rot="4714171">
              <a:off x="2930485" y="4277181"/>
              <a:ext cx="108895" cy="136865"/>
            </a:xfrm>
            <a:custGeom>
              <a:avLst/>
              <a:gdLst/>
              <a:ahLst/>
              <a:cxnLst/>
              <a:rect l="l" t="t" r="r" b="b"/>
              <a:pathLst>
                <a:path w="3291" h="4136" extrusionOk="0">
                  <a:moveTo>
                    <a:pt x="1523" y="1"/>
                  </a:moveTo>
                  <a:lnTo>
                    <a:pt x="1" y="3206"/>
                  </a:lnTo>
                  <a:lnTo>
                    <a:pt x="1688" y="4136"/>
                  </a:lnTo>
                  <a:cubicBezTo>
                    <a:pt x="1688" y="4136"/>
                    <a:pt x="3290" y="873"/>
                    <a:pt x="3215" y="735"/>
                  </a:cubicBezTo>
                  <a:cubicBezTo>
                    <a:pt x="3137" y="595"/>
                    <a:pt x="1523" y="1"/>
                    <a:pt x="15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 rot="4714171">
              <a:off x="2958942" y="4195705"/>
              <a:ext cx="477802" cy="415824"/>
            </a:xfrm>
            <a:custGeom>
              <a:avLst/>
              <a:gdLst/>
              <a:ahLst/>
              <a:cxnLst/>
              <a:rect l="l" t="t" r="r" b="b"/>
              <a:pathLst>
                <a:path w="14440" h="12566" extrusionOk="0">
                  <a:moveTo>
                    <a:pt x="7197" y="2054"/>
                  </a:moveTo>
                  <a:cubicBezTo>
                    <a:pt x="7897" y="2054"/>
                    <a:pt x="8608" y="2218"/>
                    <a:pt x="9273" y="2565"/>
                  </a:cubicBezTo>
                  <a:cubicBezTo>
                    <a:pt x="11458" y="3703"/>
                    <a:pt x="12316" y="6377"/>
                    <a:pt x="11191" y="8536"/>
                  </a:cubicBezTo>
                  <a:cubicBezTo>
                    <a:pt x="10408" y="10038"/>
                    <a:pt x="8872" y="10896"/>
                    <a:pt x="7274" y="10896"/>
                  </a:cubicBezTo>
                  <a:cubicBezTo>
                    <a:pt x="6575" y="10896"/>
                    <a:pt x="5864" y="10732"/>
                    <a:pt x="5199" y="10385"/>
                  </a:cubicBezTo>
                  <a:cubicBezTo>
                    <a:pt x="3013" y="9247"/>
                    <a:pt x="2155" y="6573"/>
                    <a:pt x="3280" y="4414"/>
                  </a:cubicBezTo>
                  <a:cubicBezTo>
                    <a:pt x="4063" y="2912"/>
                    <a:pt x="5599" y="2054"/>
                    <a:pt x="7197" y="2054"/>
                  </a:cubicBezTo>
                  <a:close/>
                  <a:moveTo>
                    <a:pt x="7165" y="0"/>
                  </a:moveTo>
                  <a:cubicBezTo>
                    <a:pt x="4894" y="0"/>
                    <a:pt x="2711" y="1220"/>
                    <a:pt x="1598" y="3355"/>
                  </a:cubicBezTo>
                  <a:cubicBezTo>
                    <a:pt x="0" y="6423"/>
                    <a:pt x="1221" y="10223"/>
                    <a:pt x="4324" y="11839"/>
                  </a:cubicBezTo>
                  <a:cubicBezTo>
                    <a:pt x="5269" y="12332"/>
                    <a:pt x="6279" y="12565"/>
                    <a:pt x="7273" y="12565"/>
                  </a:cubicBezTo>
                  <a:cubicBezTo>
                    <a:pt x="9544" y="12565"/>
                    <a:pt x="11728" y="11346"/>
                    <a:pt x="12841" y="9211"/>
                  </a:cubicBezTo>
                  <a:cubicBezTo>
                    <a:pt x="14439" y="6143"/>
                    <a:pt x="13219" y="2343"/>
                    <a:pt x="10115" y="727"/>
                  </a:cubicBezTo>
                  <a:cubicBezTo>
                    <a:pt x="9170" y="234"/>
                    <a:pt x="8159" y="0"/>
                    <a:pt x="7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 rot="4714171">
              <a:off x="2738596" y="4169217"/>
              <a:ext cx="206639" cy="261057"/>
            </a:xfrm>
            <a:custGeom>
              <a:avLst/>
              <a:gdLst/>
              <a:ahLst/>
              <a:cxnLst/>
              <a:rect l="l" t="t" r="r" b="b"/>
              <a:pathLst>
                <a:path w="6245" h="7889" extrusionOk="0">
                  <a:moveTo>
                    <a:pt x="3437" y="1"/>
                  </a:moveTo>
                  <a:cubicBezTo>
                    <a:pt x="3437" y="1"/>
                    <a:pt x="3437" y="1"/>
                    <a:pt x="3437" y="1"/>
                  </a:cubicBezTo>
                  <a:lnTo>
                    <a:pt x="3437" y="1"/>
                  </a:lnTo>
                  <a:cubicBezTo>
                    <a:pt x="3438" y="1"/>
                    <a:pt x="3438" y="1"/>
                    <a:pt x="3438" y="1"/>
                  </a:cubicBezTo>
                  <a:close/>
                  <a:moveTo>
                    <a:pt x="3437" y="1"/>
                  </a:moveTo>
                  <a:lnTo>
                    <a:pt x="3437" y="1"/>
                  </a:lnTo>
                  <a:cubicBezTo>
                    <a:pt x="3060" y="63"/>
                    <a:pt x="46" y="6132"/>
                    <a:pt x="23" y="6366"/>
                  </a:cubicBezTo>
                  <a:cubicBezTo>
                    <a:pt x="0" y="6593"/>
                    <a:pt x="2559" y="7889"/>
                    <a:pt x="2907" y="7889"/>
                  </a:cubicBezTo>
                  <a:cubicBezTo>
                    <a:pt x="2919" y="7889"/>
                    <a:pt x="2928" y="7887"/>
                    <a:pt x="2934" y="7884"/>
                  </a:cubicBezTo>
                  <a:cubicBezTo>
                    <a:pt x="3131" y="7789"/>
                    <a:pt x="6245" y="1908"/>
                    <a:pt x="6173" y="1574"/>
                  </a:cubicBezTo>
                  <a:cubicBezTo>
                    <a:pt x="6100" y="1242"/>
                    <a:pt x="3470" y="16"/>
                    <a:pt x="34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 rot="4714171">
              <a:off x="3220602" y="4431188"/>
              <a:ext cx="46589" cy="105065"/>
            </a:xfrm>
            <a:custGeom>
              <a:avLst/>
              <a:gdLst/>
              <a:ahLst/>
              <a:cxnLst/>
              <a:rect l="l" t="t" r="r" b="b"/>
              <a:pathLst>
                <a:path w="1408" h="3175" extrusionOk="0">
                  <a:moveTo>
                    <a:pt x="96" y="1"/>
                  </a:moveTo>
                  <a:cubicBezTo>
                    <a:pt x="67" y="1"/>
                    <a:pt x="39" y="16"/>
                    <a:pt x="24" y="43"/>
                  </a:cubicBezTo>
                  <a:cubicBezTo>
                    <a:pt x="1" y="83"/>
                    <a:pt x="14" y="134"/>
                    <a:pt x="54" y="156"/>
                  </a:cubicBezTo>
                  <a:cubicBezTo>
                    <a:pt x="68" y="164"/>
                    <a:pt x="1373" y="937"/>
                    <a:pt x="1080" y="3079"/>
                  </a:cubicBezTo>
                  <a:cubicBezTo>
                    <a:pt x="1074" y="3126"/>
                    <a:pt x="1106" y="3167"/>
                    <a:pt x="1153" y="3173"/>
                  </a:cubicBezTo>
                  <a:cubicBezTo>
                    <a:pt x="1156" y="3175"/>
                    <a:pt x="1160" y="3175"/>
                    <a:pt x="1164" y="3175"/>
                  </a:cubicBezTo>
                  <a:cubicBezTo>
                    <a:pt x="1204" y="3175"/>
                    <a:pt x="1241" y="3144"/>
                    <a:pt x="1246" y="3102"/>
                  </a:cubicBezTo>
                  <a:cubicBezTo>
                    <a:pt x="1407" y="1925"/>
                    <a:pt x="1100" y="1149"/>
                    <a:pt x="814" y="705"/>
                  </a:cubicBezTo>
                  <a:cubicBezTo>
                    <a:pt x="501" y="221"/>
                    <a:pt x="152" y="19"/>
                    <a:pt x="136" y="12"/>
                  </a:cubicBezTo>
                  <a:cubicBezTo>
                    <a:pt x="124" y="4"/>
                    <a:pt x="11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 rot="4714171">
              <a:off x="3137701" y="4486335"/>
              <a:ext cx="21342" cy="49571"/>
            </a:xfrm>
            <a:custGeom>
              <a:avLst/>
              <a:gdLst/>
              <a:ahLst/>
              <a:cxnLst/>
              <a:rect l="l" t="t" r="r" b="b"/>
              <a:pathLst>
                <a:path w="645" h="1498" extrusionOk="0">
                  <a:moveTo>
                    <a:pt x="480" y="0"/>
                  </a:moveTo>
                  <a:cubicBezTo>
                    <a:pt x="478" y="0"/>
                    <a:pt x="475" y="0"/>
                    <a:pt x="473" y="0"/>
                  </a:cubicBezTo>
                  <a:cubicBezTo>
                    <a:pt x="426" y="5"/>
                    <a:pt x="393" y="46"/>
                    <a:pt x="397" y="91"/>
                  </a:cubicBezTo>
                  <a:cubicBezTo>
                    <a:pt x="398" y="100"/>
                    <a:pt x="469" y="956"/>
                    <a:pt x="38" y="1352"/>
                  </a:cubicBezTo>
                  <a:cubicBezTo>
                    <a:pt x="3" y="1384"/>
                    <a:pt x="1" y="1436"/>
                    <a:pt x="31" y="1470"/>
                  </a:cubicBezTo>
                  <a:cubicBezTo>
                    <a:pt x="49" y="1488"/>
                    <a:pt x="71" y="1497"/>
                    <a:pt x="94" y="1497"/>
                  </a:cubicBezTo>
                  <a:cubicBezTo>
                    <a:pt x="113" y="1497"/>
                    <a:pt x="134" y="1490"/>
                    <a:pt x="150" y="1475"/>
                  </a:cubicBezTo>
                  <a:cubicBezTo>
                    <a:pt x="644" y="1023"/>
                    <a:pt x="567" y="114"/>
                    <a:pt x="563" y="76"/>
                  </a:cubicBezTo>
                  <a:cubicBezTo>
                    <a:pt x="560" y="32"/>
                    <a:pt x="522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 rot="4714171">
              <a:off x="2865225" y="4291851"/>
              <a:ext cx="105884" cy="59068"/>
            </a:xfrm>
            <a:custGeom>
              <a:avLst/>
              <a:gdLst/>
              <a:ahLst/>
              <a:cxnLst/>
              <a:rect l="l" t="t" r="r" b="b"/>
              <a:pathLst>
                <a:path w="3200" h="1785" extrusionOk="0">
                  <a:moveTo>
                    <a:pt x="95" y="1"/>
                  </a:moveTo>
                  <a:cubicBezTo>
                    <a:pt x="66" y="1"/>
                    <a:pt x="37" y="17"/>
                    <a:pt x="22" y="45"/>
                  </a:cubicBezTo>
                  <a:cubicBezTo>
                    <a:pt x="0" y="86"/>
                    <a:pt x="16" y="136"/>
                    <a:pt x="56" y="158"/>
                  </a:cubicBezTo>
                  <a:lnTo>
                    <a:pt x="3065" y="1775"/>
                  </a:lnTo>
                  <a:cubicBezTo>
                    <a:pt x="3077" y="1781"/>
                    <a:pt x="3091" y="1784"/>
                    <a:pt x="3104" y="1784"/>
                  </a:cubicBezTo>
                  <a:cubicBezTo>
                    <a:pt x="3133" y="1784"/>
                    <a:pt x="3163" y="1768"/>
                    <a:pt x="3177" y="1740"/>
                  </a:cubicBezTo>
                  <a:cubicBezTo>
                    <a:pt x="3199" y="1700"/>
                    <a:pt x="3183" y="1649"/>
                    <a:pt x="3143" y="1628"/>
                  </a:cubicBezTo>
                  <a:lnTo>
                    <a:pt x="136" y="11"/>
                  </a:lnTo>
                  <a:cubicBezTo>
                    <a:pt x="123" y="4"/>
                    <a:pt x="109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 rot="4714171">
              <a:off x="2698641" y="4246494"/>
              <a:ext cx="109789" cy="57810"/>
            </a:xfrm>
            <a:custGeom>
              <a:avLst/>
              <a:gdLst/>
              <a:ahLst/>
              <a:cxnLst/>
              <a:rect l="l" t="t" r="r" b="b"/>
              <a:pathLst>
                <a:path w="3318" h="1747" extrusionOk="0">
                  <a:moveTo>
                    <a:pt x="96" y="1"/>
                  </a:moveTo>
                  <a:cubicBezTo>
                    <a:pt x="65" y="1"/>
                    <a:pt x="36" y="17"/>
                    <a:pt x="21" y="47"/>
                  </a:cubicBezTo>
                  <a:cubicBezTo>
                    <a:pt x="0" y="88"/>
                    <a:pt x="18" y="137"/>
                    <a:pt x="58" y="159"/>
                  </a:cubicBezTo>
                  <a:lnTo>
                    <a:pt x="3184" y="1738"/>
                  </a:lnTo>
                  <a:cubicBezTo>
                    <a:pt x="3196" y="1744"/>
                    <a:pt x="3209" y="1747"/>
                    <a:pt x="3222" y="1747"/>
                  </a:cubicBezTo>
                  <a:cubicBezTo>
                    <a:pt x="3252" y="1747"/>
                    <a:pt x="3282" y="1729"/>
                    <a:pt x="3296" y="1701"/>
                  </a:cubicBezTo>
                  <a:cubicBezTo>
                    <a:pt x="3317" y="1660"/>
                    <a:pt x="3301" y="1610"/>
                    <a:pt x="3260" y="1589"/>
                  </a:cubicBezTo>
                  <a:lnTo>
                    <a:pt x="134" y="10"/>
                  </a:lnTo>
                  <a:cubicBezTo>
                    <a:pt x="121" y="4"/>
                    <a:pt x="108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3"/>
          <p:cNvGrpSpPr/>
          <p:nvPr/>
        </p:nvGrpSpPr>
        <p:grpSpPr>
          <a:xfrm>
            <a:off x="10390868" y="5558236"/>
            <a:ext cx="1601347" cy="643185"/>
            <a:chOff x="7793150" y="4168675"/>
            <a:chExt cx="1201010" cy="482389"/>
          </a:xfrm>
        </p:grpSpPr>
        <p:sp>
          <p:nvSpPr>
            <p:cNvPr id="148" name="Google Shape;148;p13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13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150" name="Google Shape;150;p13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13"/>
          <p:cNvSpPr/>
          <p:nvPr/>
        </p:nvSpPr>
        <p:spPr>
          <a:xfrm>
            <a:off x="188733" y="5713233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8117291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4020715-0DA3-4BF7-A6DA-D90447149E2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DA0D2F6-7007-4780-AC45-017C686365EC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95481622"/>
      </p:ext>
    </p:extLst>
  </p:cSld>
  <p:clrMapOvr>
    <a:masterClrMapping/>
  </p:clrMapOvr>
  <p:transition spd="slow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960000" y="3184133"/>
            <a:ext cx="5747200" cy="231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667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960000" y="5500533"/>
            <a:ext cx="5747200" cy="6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4" name="Google Shape;24;p3"/>
          <p:cNvGrpSpPr/>
          <p:nvPr/>
        </p:nvGrpSpPr>
        <p:grpSpPr>
          <a:xfrm>
            <a:off x="10906861" y="649968"/>
            <a:ext cx="668345" cy="138761"/>
            <a:chOff x="6329500" y="-1097725"/>
            <a:chExt cx="744150" cy="154500"/>
          </a:xfrm>
        </p:grpSpPr>
        <p:sp>
          <p:nvSpPr>
            <p:cNvPr id="25" name="Google Shape;25;p3"/>
            <p:cNvSpPr/>
            <p:nvPr/>
          </p:nvSpPr>
          <p:spPr>
            <a:xfrm>
              <a:off x="6329500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6624325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6919150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2667085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8AAE6DD7-EE42-4D36-A1C3-54261E5CE41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797DB32-9E27-4F8D-9305-D86D5B0BF1DE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1327371"/>
      </p:ext>
    </p:extLst>
  </p:cSld>
  <p:clrMapOvr>
    <a:masterClrMapping/>
  </p:clrMapOvr>
  <p:transition spd="slow">
    <p:wipe dir="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0FE82B51-2814-4883-B230-5C0704BA8C86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797264B-4936-4779-9104-8C78DD74A774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0750225"/>
      </p:ext>
    </p:extLst>
  </p:cSld>
  <p:clrMapOvr>
    <a:masterClrMapping/>
  </p:clrMapOvr>
  <p:transition spd="slow">
    <p:wipe dir="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6B2A275B-319C-4857-A404-D89C8B42C53C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70B3CDC-9090-4CF4-A3A2-EF8F17A91253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3952187"/>
      </p:ext>
    </p:extLst>
  </p:cSld>
  <p:clrMapOvr>
    <a:masterClrMapping/>
  </p:clrMapOvr>
  <p:transition spd="slow">
    <p:wipe dir="d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CB7D79C9-8F82-4E7C-880B-42DDE7488D1B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2FBEF7F-9141-435D-9709-3CC8FC40275D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388365"/>
      </p:ext>
    </p:extLst>
  </p:cSld>
  <p:clrMapOvr>
    <a:masterClrMapping/>
  </p:clrMapOvr>
  <p:transition spd="slow">
    <p:wipe dir="d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277A6E3-5CDF-46D1-9440-DEFD77E9E34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88CE6C0-91EE-4C5D-A3D2-0E350E36C8BB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01099253"/>
      </p:ext>
    </p:extLst>
  </p:cSld>
  <p:clrMapOvr>
    <a:masterClrMapping/>
  </p:clrMapOvr>
  <p:transition spd="slow">
    <p:wipe dir="d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144BB62-58A1-40AF-A01B-B414AAEDD45A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758DF14-3DB8-4F8E-8413-E81B1497E09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0013382"/>
      </p:ext>
    </p:extLst>
  </p:cSld>
  <p:clrMapOvr>
    <a:masterClrMapping/>
  </p:clrMapOvr>
  <p:transition spd="slow">
    <p:wipe dir="d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B697F67-4300-4028-8E6A-83915F19CA8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80C81EA-A189-46F6-B2CD-88D56443207C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006537"/>
      </p:ext>
    </p:extLst>
  </p:cSld>
  <p:clrMapOvr>
    <a:masterClrMapping/>
  </p:clrMapOvr>
  <p:transition spd="slow">
    <p:wipe dir="d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D244590A-3AC3-422C-ADEB-8545E7B81C3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C63BE19-C4D3-483D-9DDC-CFE3E1AAADEE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1061244"/>
      </p:ext>
    </p:extLst>
  </p:cSld>
  <p:clrMapOvr>
    <a:masterClrMapping/>
  </p:clrMapOvr>
  <p:transition spd="slow">
    <p:wipe dir="d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547F49C8-A3A1-4CF1-B824-6BB69FBDA92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04D8AA1E-1CC4-46E3-8301-874AB7D169C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99832664"/>
      </p:ext>
    </p:extLst>
  </p:cSld>
  <p:clrMapOvr>
    <a:masterClrMapping/>
  </p:clrMapOvr>
  <p:transition spd="slow">
    <p:wipe dir="d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FD6589A-A42D-4D1E-B775-4C88A59E6295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AC9F8CF-E919-479F-B95D-5CEEE013F77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4331461"/>
      </p:ext>
    </p:extLst>
  </p:cSld>
  <p:clrMapOvr>
    <a:masterClrMapping/>
  </p:clrMapOvr>
  <p:transition spd="slow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62100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 sz="1600"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19998478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32689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2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0638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40" lvl="1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09" lvl="2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278" lvl="3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848" lvl="4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418" lvl="5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6987" lvl="6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557" lvl="7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126" lvl="8" indent="-406381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5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58339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0581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9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4672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65539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70" lvl="0" indent="-474109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40" lvl="1" indent="-474109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09" lvl="2" indent="-474109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278" lvl="3" indent="-474109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848" lvl="4" indent="-474109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418" lvl="5" indent="-474109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6987" lvl="6" indent="-474109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557" lvl="7" indent="-474109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126" lvl="8" indent="-474109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5661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70" lvl="0" indent="-30478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36632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43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119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9490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951000" y="4710067"/>
            <a:ext cx="7262800" cy="13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2"/>
          </p:nvPr>
        </p:nvSpPr>
        <p:spPr>
          <a:xfrm>
            <a:off x="950967" y="2413000"/>
            <a:ext cx="7262800" cy="12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3"/>
          </p:nvPr>
        </p:nvSpPr>
        <p:spPr>
          <a:xfrm>
            <a:off x="950967" y="4299367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4"/>
          </p:nvPr>
        </p:nvSpPr>
        <p:spPr>
          <a:xfrm>
            <a:off x="950967" y="2002300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grpSp>
        <p:nvGrpSpPr>
          <p:cNvPr id="37" name="Google Shape;37;p5"/>
          <p:cNvGrpSpPr/>
          <p:nvPr/>
        </p:nvGrpSpPr>
        <p:grpSpPr>
          <a:xfrm>
            <a:off x="398453" y="-3185000"/>
            <a:ext cx="14483348" cy="12945333"/>
            <a:chOff x="298839" y="-2388750"/>
            <a:chExt cx="10862511" cy="9709000"/>
          </a:xfrm>
        </p:grpSpPr>
        <p:grpSp>
          <p:nvGrpSpPr>
            <p:cNvPr id="38" name="Google Shape;38;p5"/>
            <p:cNvGrpSpPr/>
            <p:nvPr/>
          </p:nvGrpSpPr>
          <p:grpSpPr>
            <a:xfrm rot="5400000">
              <a:off x="100245" y="2430487"/>
              <a:ext cx="501259" cy="104071"/>
              <a:chOff x="6329500" y="-1097725"/>
              <a:chExt cx="744150" cy="154500"/>
            </a:xfrm>
          </p:grpSpPr>
          <p:sp>
            <p:nvSpPr>
              <p:cNvPr id="39" name="Google Shape;39;p5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5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5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2" name="Google Shape;42;p5"/>
            <p:cNvPicPr preferRelativeResize="0"/>
            <p:nvPr/>
          </p:nvPicPr>
          <p:blipFill rotWithShape="1">
            <a:blip r:embed="rId2">
              <a:alphaModFix/>
            </a:blip>
            <a:srcRect l="37408" t="15218" r="25855" b="47923"/>
            <a:stretch/>
          </p:blipFill>
          <p:spPr>
            <a:xfrm>
              <a:off x="3055200" y="4798450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3" name="Google Shape;43;p5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161900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84719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35173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9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22152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6" name="Google Shape;46;p6"/>
          <p:cNvGrpSpPr/>
          <p:nvPr/>
        </p:nvGrpSpPr>
        <p:grpSpPr>
          <a:xfrm>
            <a:off x="-2902899" y="406400"/>
            <a:ext cx="14688500" cy="8926400"/>
            <a:chOff x="-2177175" y="304800"/>
            <a:chExt cx="11016375" cy="6694800"/>
          </a:xfrm>
        </p:grpSpPr>
        <p:sp>
          <p:nvSpPr>
            <p:cNvPr id="47" name="Google Shape;47;p6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48" name="Google Shape;48;p6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49" name="Google Shape;49;p6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6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22782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grpSp>
        <p:nvGrpSpPr>
          <p:cNvPr id="53" name="Google Shape;53;p7"/>
          <p:cNvGrpSpPr/>
          <p:nvPr/>
        </p:nvGrpSpPr>
        <p:grpSpPr>
          <a:xfrm>
            <a:off x="-1747333" y="-1947016"/>
            <a:ext cx="13532933" cy="8376195"/>
            <a:chOff x="-1310500" y="-1460262"/>
            <a:chExt cx="10149700" cy="6282146"/>
          </a:xfrm>
        </p:grpSpPr>
        <p:pic>
          <p:nvPicPr>
            <p:cNvPr id="54" name="Google Shape;54;p7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10500" y="-1460262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55" name="Google Shape;55;p7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56" name="Google Shape;56;p7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57;p7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" name="Google Shape;58;p7"/>
            <p:cNvGrpSpPr/>
            <p:nvPr/>
          </p:nvGrpSpPr>
          <p:grpSpPr>
            <a:xfrm>
              <a:off x="4321370" y="4717812"/>
              <a:ext cx="501259" cy="104071"/>
              <a:chOff x="6329500" y="-1097725"/>
              <a:chExt cx="744150" cy="154500"/>
            </a:xfrm>
          </p:grpSpPr>
          <p:sp>
            <p:nvSpPr>
              <p:cNvPr id="59" name="Google Shape;59;p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3411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8"/>
          <p:cNvSpPr txBox="1">
            <a:spLocks noGrp="1"/>
          </p:cNvSpPr>
          <p:nvPr>
            <p:ph type="title"/>
          </p:nvPr>
        </p:nvSpPr>
        <p:spPr>
          <a:xfrm>
            <a:off x="1470100" y="1786467"/>
            <a:ext cx="9251600" cy="32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66" name="Google Shape;66;p8"/>
          <p:cNvGrpSpPr/>
          <p:nvPr/>
        </p:nvGrpSpPr>
        <p:grpSpPr>
          <a:xfrm>
            <a:off x="-1854867" y="-2745933"/>
            <a:ext cx="17079867" cy="11401684"/>
            <a:chOff x="-1391150" y="-2059450"/>
            <a:chExt cx="12809900" cy="8551263"/>
          </a:xfrm>
        </p:grpSpPr>
        <p:pic>
          <p:nvPicPr>
            <p:cNvPr id="67" name="Google Shape;67;p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91150" y="414191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68" name="Google Shape;68;p8"/>
            <p:cNvGrpSpPr/>
            <p:nvPr/>
          </p:nvGrpSpPr>
          <p:grpSpPr>
            <a:xfrm rot="10800000">
              <a:off x="8216550" y="-2059450"/>
              <a:ext cx="3202200" cy="3202200"/>
              <a:chOff x="-2177175" y="3797400"/>
              <a:chExt cx="3202200" cy="3202200"/>
            </a:xfrm>
          </p:grpSpPr>
          <p:sp>
            <p:nvSpPr>
              <p:cNvPr id="69" name="Google Shape;69;p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1" name="Google Shape;71;p8"/>
            <p:cNvGrpSpPr/>
            <p:nvPr/>
          </p:nvGrpSpPr>
          <p:grpSpPr>
            <a:xfrm>
              <a:off x="243975" y="294475"/>
              <a:ext cx="326700" cy="490050"/>
              <a:chOff x="7388600" y="376150"/>
              <a:chExt cx="326700" cy="490050"/>
            </a:xfrm>
          </p:grpSpPr>
          <p:sp>
            <p:nvSpPr>
              <p:cNvPr id="72" name="Google Shape;72;p8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;p8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" name="Google Shape;74;p8"/>
            <p:cNvGrpSpPr/>
            <p:nvPr/>
          </p:nvGrpSpPr>
          <p:grpSpPr>
            <a:xfrm>
              <a:off x="8208163" y="4551962"/>
              <a:ext cx="501259" cy="104071"/>
              <a:chOff x="6329500" y="-1097725"/>
              <a:chExt cx="744150" cy="154500"/>
            </a:xfrm>
          </p:grpSpPr>
          <p:sp>
            <p:nvSpPr>
              <p:cNvPr id="75" name="Google Shape;75;p8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6;p8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;p8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971799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960000" y="1501333"/>
            <a:ext cx="69936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9"/>
          <p:cNvGrpSpPr/>
          <p:nvPr/>
        </p:nvGrpSpPr>
        <p:grpSpPr>
          <a:xfrm>
            <a:off x="304793" y="304816"/>
            <a:ext cx="13706040" cy="8731549"/>
            <a:chOff x="228595" y="228612"/>
            <a:chExt cx="10279530" cy="6548662"/>
          </a:xfrm>
        </p:grpSpPr>
        <p:grpSp>
          <p:nvGrpSpPr>
            <p:cNvPr id="82" name="Google Shape;82;p9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83" name="Google Shape;83;p9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9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9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6" name="Google Shape;86;p9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7991425" y="4255475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87" name="Google Shape;87;p9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88" name="Google Shape;88;p9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9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78717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 txBox="1">
            <a:spLocks noGrp="1"/>
          </p:cNvSpPr>
          <p:nvPr>
            <p:ph type="title"/>
          </p:nvPr>
        </p:nvSpPr>
        <p:spPr>
          <a:xfrm>
            <a:off x="960000" y="5352600"/>
            <a:ext cx="10272000" cy="763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88509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9.xml"/><Relationship Id="rId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8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Relationship Id="rId14" Type="http://schemas.openxmlformats.org/officeDocument/2006/relationships/image" Target="../media/image4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171567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fld id="{8B62E1E8-F9B3-4F51-862E-4325B05DC10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r>
              <a:rPr lang="es-ES" kern="120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t>0967215789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984FD54-AA6A-42C1-B772-381BD75AFB30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  <p:pic>
        <p:nvPicPr>
          <p:cNvPr id="1031" name="Picture 6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81267" y="44451"/>
            <a:ext cx="1210733" cy="66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767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slow">
    <p:wipe dir="d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09389537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9.png"/><Relationship Id="rId5" Type="http://schemas.openxmlformats.org/officeDocument/2006/relationships/image" Target="../media/image10.jp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9.png"/><Relationship Id="rId5" Type="http://schemas.openxmlformats.org/officeDocument/2006/relationships/image" Target="../media/image11.jp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9.png"/><Relationship Id="rId5" Type="http://schemas.openxmlformats.org/officeDocument/2006/relationships/image" Target="../media/image12.jp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9.png"/><Relationship Id="rId5" Type="http://schemas.openxmlformats.org/officeDocument/2006/relationships/image" Target="../media/image13.jp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audio" Target="../media/audio2.wav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audio" Target="../media/audio2.wav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0.png"/><Relationship Id="rId11" Type="http://schemas.openxmlformats.org/officeDocument/2006/relationships/image" Target="../media/image19.png"/><Relationship Id="rId5" Type="http://schemas.openxmlformats.org/officeDocument/2006/relationships/audio" Target="../media/audio4.wav"/><Relationship Id="rId10" Type="http://schemas.openxmlformats.org/officeDocument/2006/relationships/image" Target="../media/image23.png"/><Relationship Id="rId4" Type="http://schemas.openxmlformats.org/officeDocument/2006/relationships/audio" Target="../media/audio3.wav"/><Relationship Id="rId9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3.wav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9.png"/><Relationship Id="rId4" Type="http://schemas.openxmlformats.org/officeDocument/2006/relationships/audio" Target="../media/audio4.wav"/><Relationship Id="rId9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3.wav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9.png"/><Relationship Id="rId4" Type="http://schemas.openxmlformats.org/officeDocument/2006/relationships/audio" Target="../media/audio4.wav"/><Relationship Id="rId9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3.wav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9.png"/><Relationship Id="rId4" Type="http://schemas.openxmlformats.org/officeDocument/2006/relationships/audio" Target="../media/audio4.wav"/><Relationship Id="rId9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audio" Target="../media/audio3.wav"/><Relationship Id="rId7" Type="http://schemas.openxmlformats.org/officeDocument/2006/relationships/image" Target="../media/image15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19.png"/><Relationship Id="rId4" Type="http://schemas.openxmlformats.org/officeDocument/2006/relationships/audio" Target="../media/audio4.wav"/><Relationship Id="rId9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9.png"/><Relationship Id="rId5" Type="http://schemas.openxmlformats.org/officeDocument/2006/relationships/image" Target="../media/image8.jp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2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 rot="5400000" flipH="1">
            <a:off x="-2179864" y="-2894623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 l="26453" t="18230" r="36809" b="44911"/>
          <a:stretch/>
        </p:blipFill>
        <p:spPr>
          <a:xfrm>
            <a:off x="-430267" y="-1147049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0" name="Google Shape;170;p22"/>
          <p:cNvSpPr/>
          <p:nvPr/>
        </p:nvSpPr>
        <p:spPr>
          <a:xfrm>
            <a:off x="756000" y="5714200"/>
            <a:ext cx="347200" cy="347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581" y="1839991"/>
            <a:ext cx="10289600" cy="1462000"/>
          </a:xfrm>
        </p:spPr>
        <p:txBody>
          <a:bodyPr/>
          <a:lstStyle/>
          <a:p>
            <a:r>
              <a:rPr lang="en-US" sz="5867" dirty="0">
                <a:solidFill>
                  <a:schemeClr val="tx1"/>
                </a:solidFill>
              </a:rPr>
              <a:t>Unit 5: INVENTIONS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267" dirty="0">
                <a:solidFill>
                  <a:schemeClr val="tx1"/>
                </a:solidFill>
              </a:rPr>
              <a:t>Lesson 3: Reading</a:t>
            </a:r>
            <a:br>
              <a:rPr lang="en-US" sz="4267" dirty="0">
                <a:solidFill>
                  <a:schemeClr val="tx1"/>
                </a:solidFill>
              </a:rPr>
            </a:br>
            <a:endParaRPr lang="en-US" sz="4267" dirty="0">
              <a:solidFill>
                <a:schemeClr val="tx1"/>
              </a:solidFill>
            </a:endParaRPr>
          </a:p>
        </p:txBody>
      </p:sp>
      <p:sp>
        <p:nvSpPr>
          <p:cNvPr id="7" name="Google Shape;97;p2"/>
          <p:cNvSpPr txBox="1"/>
          <p:nvPr/>
        </p:nvSpPr>
        <p:spPr>
          <a:xfrm>
            <a:off x="2695368" y="3618708"/>
            <a:ext cx="5998027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 defTabSz="1219170"/>
            <a:r>
              <a:rPr lang="en-US" sz="3200" b="1" i="1">
                <a:solidFill>
                  <a:srgbClr val="0070C0"/>
                </a:solidFill>
                <a:latin typeface="Public Sans" panose="020B0604020202020204" charset="0"/>
                <a:ea typeface="Calibri"/>
                <a:cs typeface="Calibri"/>
                <a:sym typeface="Calibri"/>
              </a:rPr>
              <a:t>Artificial intelligence</a:t>
            </a:r>
            <a:endParaRPr lang="en-US" sz="3200" b="1" i="1" dirty="0">
              <a:solidFill>
                <a:srgbClr val="0070C0"/>
              </a:solidFill>
              <a:latin typeface="Public Sans" panose="020B0604020202020204" charset="0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178572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11"/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dirty="0"/>
          </a:p>
        </p:txBody>
      </p:sp>
      <p:sp>
        <p:nvSpPr>
          <p:cNvPr id="217" name="Google Shape;217;p11"/>
          <p:cNvSpPr txBox="1"/>
          <p:nvPr/>
        </p:nvSpPr>
        <p:spPr>
          <a:xfrm>
            <a:off x="419819" y="1683511"/>
            <a:ext cx="5960921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communicate (v) </a:t>
            </a:r>
            <a:endParaRPr sz="5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8" name="Google Shape;218;p11"/>
          <p:cNvSpPr/>
          <p:nvPr/>
        </p:nvSpPr>
        <p:spPr>
          <a:xfrm>
            <a:off x="708514" y="4507132"/>
            <a:ext cx="5121621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share or exchange information, news, ideas, feelings, etc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9" name="Google Shape;219;p11"/>
          <p:cNvSpPr/>
          <p:nvPr/>
        </p:nvSpPr>
        <p:spPr>
          <a:xfrm>
            <a:off x="2139453" y="2704001"/>
            <a:ext cx="252165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/kəˈmjuːnɪkeɪt/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21" name="Google Shape;221;p11" descr="A group of people standing in a line&#10;&#10;Description automatically generated with low confidenc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271846" y="2732045"/>
            <a:ext cx="5485986" cy="2252141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758973" y="220777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12"/>
          <p:cNvSpPr txBox="1"/>
          <p:nvPr/>
        </p:nvSpPr>
        <p:spPr>
          <a:xfrm>
            <a:off x="1454412" y="1723229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emotion (n)</a:t>
            </a:r>
            <a:endParaRPr sz="5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8" name="Google Shape;228;p12"/>
          <p:cNvSpPr/>
          <p:nvPr/>
        </p:nvSpPr>
        <p:spPr>
          <a:xfrm>
            <a:off x="418934" y="4319374"/>
            <a:ext cx="6530330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strong feeling such as love, fear or anger; the part of a person’s character that consists of feelings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9" name="Google Shape;229;p12"/>
          <p:cNvSpPr/>
          <p:nvPr/>
        </p:nvSpPr>
        <p:spPr>
          <a:xfrm>
            <a:off x="2935598" y="2800322"/>
            <a:ext cx="1675459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/ɪˈməʊʃn/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Google Shape;231;p12"/>
          <p:cNvSpPr txBox="1"/>
          <p:nvPr/>
        </p:nvSpPr>
        <p:spPr>
          <a:xfrm>
            <a:off x="1033349" y="5250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/>
          </a:p>
        </p:txBody>
      </p:sp>
      <p:pic>
        <p:nvPicPr>
          <p:cNvPr id="232" name="Google Shape;232;p12" descr="A collage of people&#10;&#10;Description automatically generated with low confidence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02929" y="2046515"/>
            <a:ext cx="5012871" cy="3341914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33189" y="219072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8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13"/>
          <p:cNvSpPr txBox="1"/>
          <p:nvPr/>
        </p:nvSpPr>
        <p:spPr>
          <a:xfrm>
            <a:off x="691662" y="1358738"/>
            <a:ext cx="6511749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artificial intelligence (AI) </a:t>
            </a:r>
            <a:endParaRPr sz="4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rial"/>
              <a:buNone/>
            </a:pPr>
            <a:r>
              <a:rPr lang="en-US" sz="4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(n)</a:t>
            </a:r>
            <a:endParaRPr sz="4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0" name="Google Shape;240;p13"/>
          <p:cNvSpPr/>
          <p:nvPr/>
        </p:nvSpPr>
        <p:spPr>
          <a:xfrm>
            <a:off x="257033" y="4990089"/>
            <a:ext cx="7624669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study and development of computer systems that can copy intelligent human behaviour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13"/>
          <p:cNvSpPr/>
          <p:nvPr/>
        </p:nvSpPr>
        <p:spPr>
          <a:xfrm>
            <a:off x="2080805" y="3032970"/>
            <a:ext cx="3387915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/ɑːtɪfɪʃl ɪnˈtelɪdʒəns/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45" name="Google Shape;245;p13" descr="A picture containing diagram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367534" y="1883005"/>
            <a:ext cx="4491195" cy="248138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3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34888" y="16954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14"/>
          <p:cNvSpPr txBox="1"/>
          <p:nvPr/>
        </p:nvSpPr>
        <p:spPr>
          <a:xfrm>
            <a:off x="1454412" y="1723229"/>
            <a:ext cx="5231128" cy="10485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measure (v)</a:t>
            </a:r>
            <a:endParaRPr sz="54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2" name="Google Shape;252;p14"/>
          <p:cNvSpPr/>
          <p:nvPr/>
        </p:nvSpPr>
        <p:spPr>
          <a:xfrm>
            <a:off x="1607000" y="4286717"/>
            <a:ext cx="4925952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to find the size, quantity, etc. of something in standard units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3" name="Google Shape;253;p14"/>
          <p:cNvSpPr/>
          <p:nvPr/>
        </p:nvSpPr>
        <p:spPr>
          <a:xfrm>
            <a:off x="2935598" y="2800322"/>
            <a:ext cx="176683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/ˈmeʒə(r)/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6" name="Google Shape;256;p14" descr="Diagram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202992" y="1766478"/>
            <a:ext cx="4433391" cy="332504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34912" y="2247495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5" name="Google Shape;265;p15"/>
          <p:cNvGraphicFramePr/>
          <p:nvPr>
            <p:extLst>
              <p:ext uri="{D42A27DB-BD31-4B8C-83A1-F6EECF244321}">
                <p14:modId xmlns:p14="http://schemas.microsoft.com/office/powerpoint/2010/main" val="1682182771"/>
              </p:ext>
            </p:extLst>
          </p:nvPr>
        </p:nvGraphicFramePr>
        <p:xfrm>
          <a:off x="892629" y="1405721"/>
          <a:ext cx="10504700" cy="51101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601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720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431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31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ym typeface="Calibri"/>
                        </a:rPr>
                        <a:t>New words</a:t>
                      </a:r>
                      <a:endParaRPr sz="2800" b="1" u="none" strike="noStrike" cap="none" dirty="0">
                        <a:solidFill>
                          <a:srgbClr val="F2653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ym typeface="Calibri"/>
                        </a:rPr>
                        <a:t>Pronunciation</a:t>
                      </a:r>
                      <a:endParaRPr sz="2800" b="1" u="none" strike="noStrike" cap="none" dirty="0">
                        <a:solidFill>
                          <a:srgbClr val="F2653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 dirty="0">
                          <a:sym typeface="Calibri"/>
                        </a:rPr>
                        <a:t>Meaning</a:t>
                      </a:r>
                      <a:endParaRPr sz="2800" b="1" u="none" strike="noStrike" cap="none" dirty="0">
                        <a:solidFill>
                          <a:srgbClr val="F26532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875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1. robot (n)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/ˈrəʊbɒt/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a machine that can perform a complicated series of tasks by itself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670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2. communicate (v)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/kəˈmjuːnɪkeɪt/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to share or exchange information, news, ideas, feelings, etc.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885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3. emotion (n)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/ɪˈməʊʃn/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a strong feeling such as love, fear or anger; the part of a person’s character that consists of feelings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5525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4. artificial intelligence </a:t>
                      </a:r>
                      <a:endParaRPr dirty="0"/>
                    </a:p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(AI) (n)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/ˌɑːtɪfɪʃl ɪnˈtelɪdʒəns/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the study and development of computer systems that can copy intelligent human behaviour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24800">
                <a:tc>
                  <a:txBody>
                    <a:bodyPr/>
                    <a:lstStyle/>
                    <a:p>
                      <a:pPr marL="144145" marR="0" lvl="0" indent="-144145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5. measure (v)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>
                          <a:sym typeface="Calibri"/>
                        </a:rPr>
                        <a:t>/ˈmeʒə(r)/</a:t>
                      </a:r>
                      <a:endParaRPr sz="2000" u="none" strike="noStrike" cap="none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68575" marR="68575" marT="0" marB="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000" u="none" strike="noStrike" cap="none" dirty="0">
                          <a:sym typeface="Calibri"/>
                        </a:rPr>
                        <a:t>to find the size, quantity, etc. of something in standard units</a:t>
                      </a:r>
                      <a:endParaRPr sz="20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71750" marR="71750" marT="71750" marB="7175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48" y="603073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243192"/>
      </p:ext>
    </p:extLst>
  </p:cSld>
  <p:clrMapOvr>
    <a:masterClrMapping/>
  </p:clrMapOvr>
  <p:transition spd="slow">
    <p:push dir="u"/>
    <p:sndAc>
      <p:stSnd>
        <p:snd r:embed="rId2" name="laser.wav"/>
      </p:stSnd>
    </p:sndAc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25447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>
            <a:off x="1862138" y="2133601"/>
            <a:ext cx="7764462" cy="4367213"/>
          </a:xfrm>
          <a:prstGeom prst="rect">
            <a:avLst/>
          </a:prstGeom>
          <a:noFill/>
          <a:effectLst>
            <a:outerShdw blurRad="76200" dist="393700" dir="1794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5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6025" y="5880100"/>
            <a:ext cx="1581150" cy="78898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17" name="Picture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26" y="-531813"/>
            <a:ext cx="7650163" cy="410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8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829988"/>
      </p:ext>
    </p:extLst>
  </p:cSld>
  <p:clrMapOvr>
    <a:masterClrMapping/>
  </p:clrMapOvr>
  <p:transition spd="slow">
    <p:circle/>
    <p:sndAc>
      <p:stSnd>
        <p:snd r:embed="rId3" name="goma.wav"/>
      </p:stSnd>
    </p:sndAc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39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2424114" y="876301"/>
            <a:ext cx="1698625" cy="2259013"/>
            <a:chOff x="803740" y="588064"/>
            <a:chExt cx="1699147" cy="2259883"/>
          </a:xfrm>
        </p:grpSpPr>
        <p:pic>
          <p:nvPicPr>
            <p:cNvPr id="14357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measure</a:t>
              </a:r>
              <a:endParaRPr lang="es-ES_tradnl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4355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32938" y="1668959"/>
              <a:ext cx="1591164" cy="535906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communicate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8088314" y="876301"/>
            <a:ext cx="1698625" cy="2259013"/>
            <a:chOff x="6564380" y="588063"/>
            <a:chExt cx="1699147" cy="2259883"/>
          </a:xfrm>
        </p:grpSpPr>
        <p:pic>
          <p:nvPicPr>
            <p:cNvPr id="14353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0002" y="1628800"/>
              <a:ext cx="1378027" cy="541021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robot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1928813" y="188640"/>
            <a:ext cx="7767587" cy="510778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Will the table fit in here? - I don't know. Let's ……………. it.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7692235" y="134940"/>
            <a:ext cx="1592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 err="1">
                <a:solidFill>
                  <a:srgbClr val="FF0000"/>
                </a:solidFill>
                <a:ea typeface="+mn-ea"/>
                <a:cs typeface="+mn-cs"/>
              </a:rPr>
              <a:t>measure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4347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55" t="49670"/>
          <a:stretch>
            <a:fillRect/>
          </a:stretch>
        </p:blipFill>
        <p:spPr bwMode="auto">
          <a:xfrm>
            <a:off x="5448301" y="6713539"/>
            <a:ext cx="1222375" cy="127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80551" y="5805488"/>
            <a:ext cx="1008063" cy="876300"/>
          </a:xfrm>
          <a:prstGeom prst="rightArrow">
            <a:avLst/>
          </a:prstGeom>
          <a:solidFill>
            <a:srgbClr val="00FF00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kern="1200" dirty="0">
                <a:solidFill>
                  <a:srgbClr val="006600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006600"/>
              </a:solidFill>
              <a:latin typeface="Calibri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369"/>
          <a:stretch>
            <a:fillRect/>
          </a:stretch>
        </p:blipFill>
        <p:spPr bwMode="auto">
          <a:xfrm>
            <a:off x="6921500" y="3240089"/>
            <a:ext cx="1847850" cy="354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11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96549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-0.29636 -0.74004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26" y="-3701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23125 -1.14907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2.22222E-6 L 0.58559 -0.79259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3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2424114" y="876301"/>
            <a:ext cx="1698625" cy="2259013"/>
            <a:chOff x="803740" y="588064"/>
            <a:chExt cx="1699147" cy="2259883"/>
          </a:xfrm>
        </p:grpSpPr>
        <p:pic>
          <p:nvPicPr>
            <p:cNvPr id="15381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emotions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5379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artificial </a:t>
              </a: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intelligence</a:t>
              </a: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 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8088314" y="876301"/>
            <a:ext cx="1698625" cy="2259013"/>
            <a:chOff x="6564380" y="588063"/>
            <a:chExt cx="1699147" cy="2259883"/>
          </a:xfrm>
        </p:grpSpPr>
        <p:pic>
          <p:nvPicPr>
            <p:cNvPr id="15377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measure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1774825" y="188913"/>
            <a:ext cx="8524825" cy="510778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 wrap="square"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As an actor he could communicate a whole range of …………….. .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8480426" y="162824"/>
            <a:ext cx="15938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 err="1">
                <a:solidFill>
                  <a:srgbClr val="FF0000"/>
                </a:solidFill>
                <a:ea typeface="+mn-ea"/>
                <a:cs typeface="+mn-cs"/>
              </a:rPr>
              <a:t>emotions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5371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6543675"/>
            <a:ext cx="1414463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80551" y="5805488"/>
            <a:ext cx="1008063" cy="876300"/>
          </a:xfrm>
          <a:prstGeom prst="rightArrow">
            <a:avLst/>
          </a:prstGeom>
          <a:solidFill>
            <a:srgbClr val="00FF00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kern="1200" dirty="0">
                <a:solidFill>
                  <a:srgbClr val="006600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006600"/>
              </a:solidFill>
              <a:latin typeface="Calibri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9426" y="2974975"/>
            <a:ext cx="2036763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554227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29635 -0.7401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26" y="-370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387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8097839" y="876301"/>
            <a:ext cx="1698625" cy="2259013"/>
            <a:chOff x="803740" y="588064"/>
            <a:chExt cx="1699147" cy="2259883"/>
          </a:xfrm>
        </p:grpSpPr>
        <p:pic>
          <p:nvPicPr>
            <p:cNvPr id="16405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robots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6403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devices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2381251" y="893763"/>
            <a:ext cx="1698625" cy="2260600"/>
            <a:chOff x="6564380" y="588063"/>
            <a:chExt cx="1699147" cy="2259883"/>
          </a:xfrm>
        </p:grpSpPr>
        <p:pic>
          <p:nvPicPr>
            <p:cNvPr id="16401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emotion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2402112" y="188640"/>
            <a:ext cx="7294288" cy="510778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Industrial …………… are replacing people.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4480807" y="142876"/>
            <a:ext cx="1592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>
                <a:solidFill>
                  <a:srgbClr val="FF0000"/>
                </a:solidFill>
                <a:ea typeface="+mn-ea"/>
                <a:cs typeface="+mn-cs"/>
              </a:rPr>
              <a:t>robots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6395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6543675"/>
            <a:ext cx="1414463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80551" y="5805488"/>
            <a:ext cx="1008063" cy="876300"/>
          </a:xfrm>
          <a:prstGeom prst="rightArrow">
            <a:avLst/>
          </a:prstGeom>
          <a:solidFill>
            <a:srgbClr val="00FF00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kern="1200" dirty="0">
                <a:solidFill>
                  <a:srgbClr val="006600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006600"/>
              </a:solidFill>
              <a:latin typeface="Calibri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5301" y="2894013"/>
            <a:ext cx="2036763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4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200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3415 -0.7297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66" y="-36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58784 -0.8973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92" y="-448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3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109" name="Google Shape;109;p3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/>
          </a:p>
        </p:txBody>
      </p:sp>
      <p:sp>
        <p:nvSpPr>
          <p:cNvPr id="110" name="Google Shape;110;p3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FAMILY LIFE</a:t>
            </a:r>
            <a:endParaRPr/>
          </a:p>
        </p:txBody>
      </p:sp>
      <p:sp>
        <p:nvSpPr>
          <p:cNvPr id="111" name="Google Shape;111;p3"/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Unit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12" name="Google Shape;112;p3"/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Family Life</a:t>
            </a:r>
            <a:endParaRPr/>
          </a:p>
        </p:txBody>
      </p:sp>
      <p:grpSp>
        <p:nvGrpSpPr>
          <p:cNvPr id="113" name="Google Shape;113;p3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14" name="Google Shape;114;p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3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OBJECTIVES</a:t>
              </a:r>
              <a:endParaRPr/>
            </a:p>
          </p:txBody>
        </p:sp>
        <p:pic>
          <p:nvPicPr>
            <p:cNvPr id="116" name="Google Shape;116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4635" y="1191561"/>
              <a:ext cx="1096339" cy="1145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7" name="Google Shape;117;p3"/>
          <p:cNvSpPr txBox="1"/>
          <p:nvPr/>
        </p:nvSpPr>
        <p:spPr>
          <a:xfrm>
            <a:off x="1119197" y="2524837"/>
            <a:ext cx="10684876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Develop reading skills for </a:t>
            </a:r>
            <a:r>
              <a:rPr lang="en-US" sz="2800" b="0" i="0" dirty="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main ideas and 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specific information about </a:t>
            </a:r>
            <a:r>
              <a:rPr lang="en-US" sz="2800" b="0" i="0" dirty="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artificial intelligence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411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8097839" y="876301"/>
            <a:ext cx="1698625" cy="2259013"/>
            <a:chOff x="803740" y="588064"/>
            <a:chExt cx="1699147" cy="2259883"/>
          </a:xfrm>
        </p:grpSpPr>
        <p:pic>
          <p:nvPicPr>
            <p:cNvPr id="17429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803740" y="1628800"/>
              <a:ext cx="153601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communicate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7427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invent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2381251" y="893763"/>
            <a:ext cx="1698625" cy="2260600"/>
            <a:chOff x="6564380" y="588063"/>
            <a:chExt cx="1699147" cy="2259883"/>
          </a:xfrm>
        </p:grpSpPr>
        <p:pic>
          <p:nvPicPr>
            <p:cNvPr id="17425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2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app</a:t>
              </a:r>
              <a:endParaRPr lang="es-ES" sz="12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2402112" y="188640"/>
            <a:ext cx="7294288" cy="510778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I find I just can't …………………..  with her.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5297489" y="188640"/>
            <a:ext cx="23463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 err="1">
                <a:solidFill>
                  <a:srgbClr val="FF0000"/>
                </a:solidFill>
                <a:ea typeface="+mn-ea"/>
                <a:cs typeface="+mn-cs"/>
              </a:rPr>
              <a:t>communicate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7419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6543675"/>
            <a:ext cx="1414463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80551" y="5805488"/>
            <a:ext cx="1008063" cy="876300"/>
          </a:xfrm>
          <a:prstGeom prst="rightArrow">
            <a:avLst/>
          </a:prstGeom>
          <a:solidFill>
            <a:srgbClr val="00FF00"/>
          </a:solidFill>
          <a:ln w="38100">
            <a:solidFill>
              <a:srgbClr val="00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kern="1200" dirty="0">
                <a:solidFill>
                  <a:srgbClr val="006600"/>
                </a:solidFill>
                <a:latin typeface="Calibri"/>
              </a:rPr>
              <a:t>NEXT</a:t>
            </a:r>
            <a:endParaRPr lang="es-ES" sz="2000" b="1" kern="1200" dirty="0">
              <a:solidFill>
                <a:srgbClr val="006600"/>
              </a:solidFill>
              <a:latin typeface="Calibri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0676" y="2990850"/>
            <a:ext cx="2036763" cy="390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24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13037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3415 -0.7297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066" y="-3648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4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" fill="hold" nodeType="clickPar">
                      <p:stCondLst>
                        <p:cond delay="0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9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 nodeType="clickPar">
                      <p:stCondLst>
                        <p:cond delay="0"/>
                      </p:stCondLst>
                      <p:childTnLst>
                        <p:par>
                          <p:cTn id="4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58784 -0.89734 " pathEditMode="relative" rAng="0" ptsTypes="AA">
                                      <p:cBhvr>
                                        <p:cTn id="49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392" y="-4487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5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4" descr="http://home1.org/wp-content/uploads/2013/03/farm-fence-cartoon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27"/>
          <a:stretch>
            <a:fillRect/>
          </a:stretch>
        </p:blipFill>
        <p:spPr bwMode="auto">
          <a:xfrm>
            <a:off x="2273301" y="2133600"/>
            <a:ext cx="7800975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435" name="11 Grupo"/>
          <p:cNvGrpSpPr>
            <a:grpSpLocks/>
          </p:cNvGrpSpPr>
          <p:nvPr/>
        </p:nvGrpSpPr>
        <p:grpSpPr bwMode="auto">
          <a:xfrm>
            <a:off x="5002213" y="5413376"/>
            <a:ext cx="1866900" cy="1647825"/>
            <a:chOff x="3477440" y="5413708"/>
            <a:chExt cx="1868466" cy="1646926"/>
          </a:xfrm>
        </p:grpSpPr>
        <p:sp>
          <p:nvSpPr>
            <p:cNvPr id="4" name="3 Forma libre"/>
            <p:cNvSpPr/>
            <p:nvPr/>
          </p:nvSpPr>
          <p:spPr>
            <a:xfrm>
              <a:off x="3482206" y="5413708"/>
              <a:ext cx="1841456" cy="1646926"/>
            </a:xfrm>
            <a:custGeom>
              <a:avLst/>
              <a:gdLst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70245 w 1842542"/>
                <a:gd name="connsiteY10" fmla="*/ 779127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535264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  <a:gd name="connsiteX0" fmla="*/ 676282 w 1842542"/>
                <a:gd name="connsiteY0" fmla="*/ 1582691 h 1646926"/>
                <a:gd name="connsiteX1" fmla="*/ 676282 w 1842542"/>
                <a:gd name="connsiteY1" fmla="*/ 1139345 h 1646926"/>
                <a:gd name="connsiteX2" fmla="*/ 523882 w 1842542"/>
                <a:gd name="connsiteY2" fmla="*/ 945382 h 1646926"/>
                <a:gd name="connsiteX3" fmla="*/ 219082 w 1842542"/>
                <a:gd name="connsiteY3" fmla="*/ 682145 h 1646926"/>
                <a:gd name="connsiteX4" fmla="*/ 25118 w 1842542"/>
                <a:gd name="connsiteY4" fmla="*/ 377345 h 1646926"/>
                <a:gd name="connsiteX5" fmla="*/ 25118 w 1842542"/>
                <a:gd name="connsiteY5" fmla="*/ 141818 h 1646926"/>
                <a:gd name="connsiteX6" fmla="*/ 232936 w 1842542"/>
                <a:gd name="connsiteY6" fmla="*/ 44836 h 1646926"/>
                <a:gd name="connsiteX7" fmla="*/ 302209 w 1842542"/>
                <a:gd name="connsiteY7" fmla="*/ 72545 h 1646926"/>
                <a:gd name="connsiteX8" fmla="*/ 385336 w 1842542"/>
                <a:gd name="connsiteY8" fmla="*/ 224945 h 1646926"/>
                <a:gd name="connsiteX9" fmla="*/ 648573 w 1842542"/>
                <a:gd name="connsiteY9" fmla="*/ 599018 h 1646926"/>
                <a:gd name="connsiteX10" fmla="*/ 828681 w 1842542"/>
                <a:gd name="connsiteY10" fmla="*/ 848400 h 1646926"/>
                <a:gd name="connsiteX11" fmla="*/ 1091918 w 1842542"/>
                <a:gd name="connsiteY11" fmla="*/ 848400 h 1646926"/>
                <a:gd name="connsiteX12" fmla="*/ 1341300 w 1842542"/>
                <a:gd name="connsiteY12" fmla="*/ 543600 h 1646926"/>
                <a:gd name="connsiteX13" fmla="*/ 1493700 w 1842542"/>
                <a:gd name="connsiteY13" fmla="*/ 141818 h 1646926"/>
                <a:gd name="connsiteX14" fmla="*/ 1549118 w 1842542"/>
                <a:gd name="connsiteY14" fmla="*/ 3273 h 1646926"/>
                <a:gd name="connsiteX15" fmla="*/ 1784645 w 1842542"/>
                <a:gd name="connsiteY15" fmla="*/ 58691 h 1646926"/>
                <a:gd name="connsiteX16" fmla="*/ 1840064 w 1842542"/>
                <a:gd name="connsiteY16" fmla="*/ 224945 h 1646926"/>
                <a:gd name="connsiteX17" fmla="*/ 1729227 w 1842542"/>
                <a:gd name="connsiteY17" fmla="*/ 571309 h 1646926"/>
                <a:gd name="connsiteX18" fmla="*/ 1465991 w 1842542"/>
                <a:gd name="connsiteY18" fmla="*/ 973091 h 1646926"/>
                <a:gd name="connsiteX19" fmla="*/ 1175045 w 1842542"/>
                <a:gd name="connsiteY19" fmla="*/ 1167055 h 1646926"/>
                <a:gd name="connsiteX20" fmla="*/ 1161191 w 1842542"/>
                <a:gd name="connsiteY20" fmla="*/ 1430291 h 1646926"/>
                <a:gd name="connsiteX21" fmla="*/ 1147336 w 1842542"/>
                <a:gd name="connsiteY21" fmla="*/ 1624255 h 1646926"/>
                <a:gd name="connsiteX22" fmla="*/ 676282 w 1842542"/>
                <a:gd name="connsiteY22" fmla="*/ 1582691 h 16469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842542" h="1646926">
                  <a:moveTo>
                    <a:pt x="676282" y="1582691"/>
                  </a:moveTo>
                  <a:cubicBezTo>
                    <a:pt x="597773" y="1501873"/>
                    <a:pt x="701682" y="1245563"/>
                    <a:pt x="676282" y="1139345"/>
                  </a:cubicBezTo>
                  <a:cubicBezTo>
                    <a:pt x="650882" y="1033127"/>
                    <a:pt x="600082" y="1021582"/>
                    <a:pt x="523882" y="945382"/>
                  </a:cubicBezTo>
                  <a:cubicBezTo>
                    <a:pt x="447682" y="869182"/>
                    <a:pt x="302209" y="776818"/>
                    <a:pt x="219082" y="682145"/>
                  </a:cubicBezTo>
                  <a:cubicBezTo>
                    <a:pt x="135955" y="587472"/>
                    <a:pt x="57445" y="467399"/>
                    <a:pt x="25118" y="377345"/>
                  </a:cubicBezTo>
                  <a:cubicBezTo>
                    <a:pt x="-7209" y="287290"/>
                    <a:pt x="-9518" y="197236"/>
                    <a:pt x="25118" y="141818"/>
                  </a:cubicBezTo>
                  <a:cubicBezTo>
                    <a:pt x="59754" y="86400"/>
                    <a:pt x="186754" y="56381"/>
                    <a:pt x="232936" y="44836"/>
                  </a:cubicBezTo>
                  <a:cubicBezTo>
                    <a:pt x="279118" y="33291"/>
                    <a:pt x="276809" y="42527"/>
                    <a:pt x="302209" y="72545"/>
                  </a:cubicBezTo>
                  <a:cubicBezTo>
                    <a:pt x="327609" y="102563"/>
                    <a:pt x="327609" y="137200"/>
                    <a:pt x="385336" y="224945"/>
                  </a:cubicBezTo>
                  <a:cubicBezTo>
                    <a:pt x="443063" y="312690"/>
                    <a:pt x="574682" y="495109"/>
                    <a:pt x="648573" y="599018"/>
                  </a:cubicBezTo>
                  <a:cubicBezTo>
                    <a:pt x="722464" y="702927"/>
                    <a:pt x="754790" y="806836"/>
                    <a:pt x="828681" y="848400"/>
                  </a:cubicBezTo>
                  <a:cubicBezTo>
                    <a:pt x="902572" y="889964"/>
                    <a:pt x="1006482" y="899200"/>
                    <a:pt x="1091918" y="848400"/>
                  </a:cubicBezTo>
                  <a:cubicBezTo>
                    <a:pt x="1177355" y="797600"/>
                    <a:pt x="1274336" y="661364"/>
                    <a:pt x="1341300" y="543600"/>
                  </a:cubicBezTo>
                  <a:cubicBezTo>
                    <a:pt x="1408264" y="425836"/>
                    <a:pt x="1459064" y="231872"/>
                    <a:pt x="1493700" y="141818"/>
                  </a:cubicBezTo>
                  <a:cubicBezTo>
                    <a:pt x="1528336" y="51764"/>
                    <a:pt x="1500627" y="17127"/>
                    <a:pt x="1549118" y="3273"/>
                  </a:cubicBezTo>
                  <a:cubicBezTo>
                    <a:pt x="1597609" y="-10581"/>
                    <a:pt x="1736154" y="21746"/>
                    <a:pt x="1784645" y="58691"/>
                  </a:cubicBezTo>
                  <a:cubicBezTo>
                    <a:pt x="1833136" y="95636"/>
                    <a:pt x="1849300" y="139509"/>
                    <a:pt x="1840064" y="224945"/>
                  </a:cubicBezTo>
                  <a:cubicBezTo>
                    <a:pt x="1830828" y="310381"/>
                    <a:pt x="1791572" y="446618"/>
                    <a:pt x="1729227" y="571309"/>
                  </a:cubicBezTo>
                  <a:cubicBezTo>
                    <a:pt x="1666882" y="696000"/>
                    <a:pt x="1558355" y="873800"/>
                    <a:pt x="1465991" y="973091"/>
                  </a:cubicBezTo>
                  <a:cubicBezTo>
                    <a:pt x="1373627" y="1072382"/>
                    <a:pt x="1225845" y="1090855"/>
                    <a:pt x="1175045" y="1167055"/>
                  </a:cubicBezTo>
                  <a:cubicBezTo>
                    <a:pt x="1124245" y="1243255"/>
                    <a:pt x="1165809" y="1354091"/>
                    <a:pt x="1161191" y="1430291"/>
                  </a:cubicBezTo>
                  <a:cubicBezTo>
                    <a:pt x="1156573" y="1506491"/>
                    <a:pt x="1225845" y="1591928"/>
                    <a:pt x="1147336" y="1624255"/>
                  </a:cubicBezTo>
                  <a:cubicBezTo>
                    <a:pt x="1068827" y="1656582"/>
                    <a:pt x="754791" y="1663509"/>
                    <a:pt x="676282" y="158269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996600">
                    <a:shade val="30000"/>
                    <a:satMod val="115000"/>
                  </a:srgbClr>
                </a:gs>
                <a:gs pos="50000">
                  <a:srgbClr val="996600">
                    <a:shade val="67500"/>
                    <a:satMod val="115000"/>
                  </a:srgbClr>
                </a:gs>
                <a:gs pos="100000">
                  <a:srgbClr val="996600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5" name="4 Forma libre"/>
            <p:cNvSpPr/>
            <p:nvPr/>
          </p:nvSpPr>
          <p:spPr>
            <a:xfrm>
              <a:off x="3477440" y="5669157"/>
              <a:ext cx="659365" cy="5299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5249" y="180950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397791" y="31243"/>
                    <a:pt x="413955" y="54334"/>
                  </a:cubicBezTo>
                  <a:cubicBezTo>
                    <a:pt x="430119" y="77425"/>
                    <a:pt x="512381" y="89356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0" name="9 Forma libre"/>
            <p:cNvSpPr/>
            <p:nvPr/>
          </p:nvSpPr>
          <p:spPr>
            <a:xfrm rot="3020636">
              <a:off x="4755288" y="5581501"/>
              <a:ext cx="617200" cy="564036"/>
            </a:xfrm>
            <a:custGeom>
              <a:avLst/>
              <a:gdLst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318705 w 658911"/>
                <a:gd name="connsiteY12" fmla="*/ 797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13955 w 658911"/>
                <a:gd name="connsiteY12" fmla="*/ 54334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  <a:gd name="connsiteX0" fmla="*/ 498815 w 658911"/>
                <a:gd name="connsiteY0" fmla="*/ 135153 h 528868"/>
                <a:gd name="connsiteX1" fmla="*/ 332560 w 658911"/>
                <a:gd name="connsiteY1" fmla="*/ 329116 h 528868"/>
                <a:gd name="connsiteX2" fmla="*/ 138596 w 658911"/>
                <a:gd name="connsiteY2" fmla="*/ 342971 h 528868"/>
                <a:gd name="connsiteX3" fmla="*/ 97033 w 658911"/>
                <a:gd name="connsiteY3" fmla="*/ 259843 h 528868"/>
                <a:gd name="connsiteX4" fmla="*/ 51 w 658911"/>
                <a:gd name="connsiteY4" fmla="*/ 301407 h 528868"/>
                <a:gd name="connsiteX5" fmla="*/ 110887 w 658911"/>
                <a:gd name="connsiteY5" fmla="*/ 509225 h 528868"/>
                <a:gd name="connsiteX6" fmla="*/ 304851 w 658911"/>
                <a:gd name="connsiteY6" fmla="*/ 509225 h 528868"/>
                <a:gd name="connsiteX7" fmla="*/ 498815 w 658911"/>
                <a:gd name="connsiteY7" fmla="*/ 412243 h 528868"/>
                <a:gd name="connsiteX8" fmla="*/ 651215 w 658911"/>
                <a:gd name="connsiteY8" fmla="*/ 259843 h 528868"/>
                <a:gd name="connsiteX9" fmla="*/ 623505 w 658911"/>
                <a:gd name="connsiteY9" fmla="*/ 107443 h 528868"/>
                <a:gd name="connsiteX10" fmla="*/ 512669 w 658911"/>
                <a:gd name="connsiteY10" fmla="*/ 10462 h 528868"/>
                <a:gd name="connsiteX11" fmla="*/ 387978 w 658911"/>
                <a:gd name="connsiteY11" fmla="*/ 10462 h 528868"/>
                <a:gd name="connsiteX12" fmla="*/ 431001 w 658911"/>
                <a:gd name="connsiteY12" fmla="*/ 43720 h 528868"/>
                <a:gd name="connsiteX13" fmla="*/ 498815 w 658911"/>
                <a:gd name="connsiteY13" fmla="*/ 135153 h 528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58911" h="528868">
                  <a:moveTo>
                    <a:pt x="498815" y="135153"/>
                  </a:moveTo>
                  <a:cubicBezTo>
                    <a:pt x="482408" y="182719"/>
                    <a:pt x="392596" y="294480"/>
                    <a:pt x="332560" y="329116"/>
                  </a:cubicBezTo>
                  <a:cubicBezTo>
                    <a:pt x="272524" y="363752"/>
                    <a:pt x="177850" y="354516"/>
                    <a:pt x="138596" y="342971"/>
                  </a:cubicBezTo>
                  <a:cubicBezTo>
                    <a:pt x="99342" y="331426"/>
                    <a:pt x="120124" y="266770"/>
                    <a:pt x="97033" y="259843"/>
                  </a:cubicBezTo>
                  <a:cubicBezTo>
                    <a:pt x="73942" y="252916"/>
                    <a:pt x="-2258" y="259843"/>
                    <a:pt x="51" y="301407"/>
                  </a:cubicBezTo>
                  <a:cubicBezTo>
                    <a:pt x="2360" y="342971"/>
                    <a:pt x="60087" y="474589"/>
                    <a:pt x="110887" y="509225"/>
                  </a:cubicBezTo>
                  <a:cubicBezTo>
                    <a:pt x="161687" y="543861"/>
                    <a:pt x="240196" y="525389"/>
                    <a:pt x="304851" y="509225"/>
                  </a:cubicBezTo>
                  <a:cubicBezTo>
                    <a:pt x="369506" y="493061"/>
                    <a:pt x="441088" y="453807"/>
                    <a:pt x="498815" y="412243"/>
                  </a:cubicBezTo>
                  <a:cubicBezTo>
                    <a:pt x="556542" y="370679"/>
                    <a:pt x="630433" y="310643"/>
                    <a:pt x="651215" y="259843"/>
                  </a:cubicBezTo>
                  <a:cubicBezTo>
                    <a:pt x="671997" y="209043"/>
                    <a:pt x="646596" y="149006"/>
                    <a:pt x="623505" y="107443"/>
                  </a:cubicBezTo>
                  <a:cubicBezTo>
                    <a:pt x="600414" y="65880"/>
                    <a:pt x="551924" y="26625"/>
                    <a:pt x="512669" y="10462"/>
                  </a:cubicBezTo>
                  <a:cubicBezTo>
                    <a:pt x="473414" y="-5702"/>
                    <a:pt x="420305" y="-1083"/>
                    <a:pt x="387978" y="10462"/>
                  </a:cubicBezTo>
                  <a:cubicBezTo>
                    <a:pt x="355651" y="22007"/>
                    <a:pt x="426995" y="5963"/>
                    <a:pt x="431001" y="43720"/>
                  </a:cubicBezTo>
                  <a:cubicBezTo>
                    <a:pt x="435007" y="81477"/>
                    <a:pt x="515222" y="87587"/>
                    <a:pt x="498815" y="135153"/>
                  </a:cubicBezTo>
                  <a:close/>
                </a:path>
              </a:pathLst>
            </a:custGeom>
            <a:solidFill>
              <a:srgbClr val="FFC000"/>
            </a:solidFill>
            <a:ln>
              <a:solidFill>
                <a:srgbClr val="66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13" name="12 Grupo"/>
          <p:cNvGrpSpPr>
            <a:grpSpLocks/>
          </p:cNvGrpSpPr>
          <p:nvPr/>
        </p:nvGrpSpPr>
        <p:grpSpPr bwMode="auto">
          <a:xfrm>
            <a:off x="2424114" y="876301"/>
            <a:ext cx="1698625" cy="2259013"/>
            <a:chOff x="803740" y="588064"/>
            <a:chExt cx="1699147" cy="2259883"/>
          </a:xfrm>
        </p:grpSpPr>
        <p:pic>
          <p:nvPicPr>
            <p:cNvPr id="18453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3740" y="588064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10 CuadroTexto"/>
            <p:cNvSpPr txBox="1"/>
            <p:nvPr/>
          </p:nvSpPr>
          <p:spPr>
            <a:xfrm>
              <a:off x="971600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Artificial </a:t>
              </a:r>
              <a:r>
                <a:rPr lang="es-ES_tradnl" sz="1800" b="1" kern="1200" dirty="0" err="1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intelligence</a:t>
              </a: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 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7" name="16 Grupo"/>
          <p:cNvGrpSpPr>
            <a:grpSpLocks/>
          </p:cNvGrpSpPr>
          <p:nvPr/>
        </p:nvGrpSpPr>
        <p:grpSpPr bwMode="auto">
          <a:xfrm>
            <a:off x="5189539" y="893763"/>
            <a:ext cx="1698625" cy="2260600"/>
            <a:chOff x="3624955" y="605671"/>
            <a:chExt cx="1699147" cy="2259883"/>
          </a:xfrm>
        </p:grpSpPr>
        <p:pic>
          <p:nvPicPr>
            <p:cNvPr id="18451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24955" y="605671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14 CuadroTexto"/>
            <p:cNvSpPr txBox="1"/>
            <p:nvPr/>
          </p:nvSpPr>
          <p:spPr>
            <a:xfrm>
              <a:off x="3790452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hardware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8" name="17 Grupo"/>
          <p:cNvGrpSpPr>
            <a:grpSpLocks/>
          </p:cNvGrpSpPr>
          <p:nvPr/>
        </p:nvGrpSpPr>
        <p:grpSpPr bwMode="auto">
          <a:xfrm>
            <a:off x="8088314" y="876301"/>
            <a:ext cx="1698625" cy="2259013"/>
            <a:chOff x="6564380" y="588063"/>
            <a:chExt cx="1699147" cy="2259883"/>
          </a:xfrm>
        </p:grpSpPr>
        <p:pic>
          <p:nvPicPr>
            <p:cNvPr id="18449" name="Picture 2" descr="https://encrypted-tbn2.gstatic.com/images?q=tbn:ANd9GcQQbuSmlUbbKLVT_fn8YpVnIdcwFE3MCqp299XTFwow3xyeJUz8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64380" y="588063"/>
              <a:ext cx="1699147" cy="225988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15 CuadroTexto"/>
            <p:cNvSpPr txBox="1"/>
            <p:nvPr/>
          </p:nvSpPr>
          <p:spPr>
            <a:xfrm>
              <a:off x="6729877" y="1628800"/>
              <a:ext cx="1368152" cy="576064"/>
            </a:xfrm>
            <a:prstGeom prst="rect">
              <a:avLst/>
            </a:prstGeom>
            <a:noFill/>
          </p:spPr>
          <p:txBody>
            <a:bodyPr>
              <a:prstTxWarp prst="textCanDown">
                <a:avLst>
                  <a:gd name="adj" fmla="val 33333"/>
                </a:avLst>
              </a:prstTxWarp>
              <a:spAutoFit/>
            </a:bodyPr>
            <a:lstStyle/>
            <a:p>
              <a:pPr algn="ctr">
                <a:buClrTx/>
                <a:defRPr/>
              </a:pPr>
              <a:r>
                <a:rPr lang="es-ES_tradnl" sz="1800" b="1" kern="12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/>
                  <a:ea typeface="+mn-ea"/>
                  <a:cs typeface="+mn-cs"/>
                </a:rPr>
                <a:t>software</a:t>
              </a:r>
              <a:endParaRPr lang="es-ES" sz="18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0" name="19 CuadroTexto"/>
          <p:cNvSpPr txBox="1"/>
          <p:nvPr/>
        </p:nvSpPr>
        <p:spPr>
          <a:xfrm>
            <a:off x="2448062" y="31751"/>
            <a:ext cx="7294288" cy="919401"/>
          </a:xfrm>
          <a:prstGeom prst="roundRect">
            <a:avLst/>
          </a:prstGeom>
          <a:solidFill>
            <a:schemeClr val="bg1">
              <a:alpha val="57000"/>
            </a:schemeClr>
          </a:solidFill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w="139700" prst="cross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24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………………………………. is the technology that allows machines to possess human-like intelligence. </a:t>
            </a:r>
            <a:endParaRPr lang="es-ES" sz="24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4" name="23 CuadroTexto"/>
          <p:cNvSpPr txBox="1">
            <a:spLocks noChangeArrowheads="1"/>
          </p:cNvSpPr>
          <p:nvPr/>
        </p:nvSpPr>
        <p:spPr bwMode="auto">
          <a:xfrm>
            <a:off x="2591922" y="16174"/>
            <a:ext cx="31749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2400" b="1" kern="1200" dirty="0">
                <a:solidFill>
                  <a:srgbClr val="FF0000"/>
                </a:solidFill>
                <a:ea typeface="+mn-ea"/>
                <a:cs typeface="+mn-cs"/>
              </a:rPr>
              <a:t>Artificial </a:t>
            </a:r>
            <a:r>
              <a:rPr lang="es-ES_tradnl" altLang="en-US" sz="2400" b="1" kern="1200" dirty="0" err="1">
                <a:solidFill>
                  <a:srgbClr val="FF0000"/>
                </a:solidFill>
                <a:ea typeface="+mn-ea"/>
                <a:cs typeface="+mn-cs"/>
              </a:rPr>
              <a:t>intelligence</a:t>
            </a:r>
            <a:r>
              <a:rPr lang="es-ES_tradnl" altLang="en-US" sz="2400" b="1" kern="1200" dirty="0">
                <a:solidFill>
                  <a:srgbClr val="FF0000"/>
                </a:solidFill>
                <a:ea typeface="+mn-ea"/>
                <a:cs typeface="+mn-cs"/>
              </a:rPr>
              <a:t> </a:t>
            </a:r>
            <a:endParaRPr lang="es-ES" altLang="en-US" sz="2400" b="1" kern="1200" dirty="0">
              <a:solidFill>
                <a:srgbClr val="FF0000"/>
              </a:solidFill>
              <a:ea typeface="+mn-ea"/>
              <a:cs typeface="+mn-cs"/>
            </a:endParaRPr>
          </a:p>
        </p:txBody>
      </p:sp>
      <p:pic>
        <p:nvPicPr>
          <p:cNvPr id="18443" name="Picture 8" descr="http://gallery.yopriceville.com/var/albums/Free-Clipart-Pictures/Grass-Grounds-Coverings-PNG-Clipart/Grass_with_Daisies_and_Ladybugs_PNG_Clipart_Picture.png?m=13996810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412" y="3408363"/>
            <a:ext cx="9145588" cy="1604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20 Forma libre"/>
          <p:cNvSpPr/>
          <p:nvPr/>
        </p:nvSpPr>
        <p:spPr>
          <a:xfrm>
            <a:off x="5297489" y="5864225"/>
            <a:ext cx="1379537" cy="1595438"/>
          </a:xfrm>
          <a:custGeom>
            <a:avLst/>
            <a:gdLst>
              <a:gd name="connsiteX0" fmla="*/ 0 w 1306285"/>
              <a:gd name="connsiteY0" fmla="*/ 145143 h 1596572"/>
              <a:gd name="connsiteX1" fmla="*/ 464457 w 1306285"/>
              <a:gd name="connsiteY1" fmla="*/ 1582058 h 1596572"/>
              <a:gd name="connsiteX2" fmla="*/ 711200 w 1306285"/>
              <a:gd name="connsiteY2" fmla="*/ 1596572 h 1596572"/>
              <a:gd name="connsiteX3" fmla="*/ 1306285 w 1306285"/>
              <a:gd name="connsiteY3" fmla="*/ 58058 h 1596572"/>
              <a:gd name="connsiteX4" fmla="*/ 1233714 w 1306285"/>
              <a:gd name="connsiteY4" fmla="*/ 14515 h 1596572"/>
              <a:gd name="connsiteX5" fmla="*/ 1132114 w 1306285"/>
              <a:gd name="connsiteY5" fmla="*/ 0 h 1596572"/>
              <a:gd name="connsiteX6" fmla="*/ 595085 w 1306285"/>
              <a:gd name="connsiteY6" fmla="*/ 1436915 h 1596572"/>
              <a:gd name="connsiteX7" fmla="*/ 101600 w 1306285"/>
              <a:gd name="connsiteY7" fmla="*/ 72572 h 1596572"/>
              <a:gd name="connsiteX8" fmla="*/ 43543 w 1306285"/>
              <a:gd name="connsiteY8" fmla="*/ 43543 h 1596572"/>
              <a:gd name="connsiteX9" fmla="*/ 0 w 1306285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116115 w 1378857"/>
              <a:gd name="connsiteY8" fmla="*/ 43543 h 1596572"/>
              <a:gd name="connsiteX9" fmla="*/ 0 w 1378857"/>
              <a:gd name="connsiteY9" fmla="*/ 145143 h 1596572"/>
              <a:gd name="connsiteX0" fmla="*/ 0 w 1378857"/>
              <a:gd name="connsiteY0" fmla="*/ 145143 h 1596572"/>
              <a:gd name="connsiteX1" fmla="*/ 537029 w 1378857"/>
              <a:gd name="connsiteY1" fmla="*/ 1582058 h 1596572"/>
              <a:gd name="connsiteX2" fmla="*/ 783772 w 1378857"/>
              <a:gd name="connsiteY2" fmla="*/ 1596572 h 1596572"/>
              <a:gd name="connsiteX3" fmla="*/ 1378857 w 1378857"/>
              <a:gd name="connsiteY3" fmla="*/ 58058 h 1596572"/>
              <a:gd name="connsiteX4" fmla="*/ 1306286 w 1378857"/>
              <a:gd name="connsiteY4" fmla="*/ 14515 h 1596572"/>
              <a:gd name="connsiteX5" fmla="*/ 1204686 w 1378857"/>
              <a:gd name="connsiteY5" fmla="*/ 0 h 1596572"/>
              <a:gd name="connsiteX6" fmla="*/ 667657 w 1378857"/>
              <a:gd name="connsiteY6" fmla="*/ 1436915 h 1596572"/>
              <a:gd name="connsiteX7" fmla="*/ 174172 w 1378857"/>
              <a:gd name="connsiteY7" fmla="*/ 72572 h 1596572"/>
              <a:gd name="connsiteX8" fmla="*/ 72572 w 1378857"/>
              <a:gd name="connsiteY8" fmla="*/ 43543 h 1596572"/>
              <a:gd name="connsiteX9" fmla="*/ 0 w 1378857"/>
              <a:gd name="connsiteY9" fmla="*/ 145143 h 1596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8857" h="1596572">
                <a:moveTo>
                  <a:pt x="0" y="145143"/>
                </a:moveTo>
                <a:lnTo>
                  <a:pt x="537029" y="1582058"/>
                </a:lnTo>
                <a:lnTo>
                  <a:pt x="783772" y="1596572"/>
                </a:lnTo>
                <a:lnTo>
                  <a:pt x="1378857" y="58058"/>
                </a:lnTo>
                <a:lnTo>
                  <a:pt x="1306286" y="14515"/>
                </a:lnTo>
                <a:lnTo>
                  <a:pt x="1204686" y="0"/>
                </a:lnTo>
                <a:lnTo>
                  <a:pt x="667657" y="1436915"/>
                </a:lnTo>
                <a:lnTo>
                  <a:pt x="174172" y="72572"/>
                </a:lnTo>
                <a:lnTo>
                  <a:pt x="72572" y="43543"/>
                </a:lnTo>
                <a:lnTo>
                  <a:pt x="0" y="145143"/>
                </a:lnTo>
                <a:close/>
              </a:path>
            </a:pathLst>
          </a:custGeom>
          <a:solidFill>
            <a:srgbClr val="FFC000"/>
          </a:solidFill>
          <a:ln>
            <a:solidFill>
              <a:srgbClr val="66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1" y="6543675"/>
            <a:ext cx="1414463" cy="1487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1 CuadroTexto"/>
          <p:cNvSpPr txBox="1"/>
          <p:nvPr/>
        </p:nvSpPr>
        <p:spPr>
          <a:xfrm>
            <a:off x="1774825" y="6237288"/>
            <a:ext cx="2952750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Click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on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the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right</a:t>
            </a:r>
            <a:r>
              <a:rPr lang="es-ES_tradnl" sz="2400" b="1" kern="1200" dirty="0">
                <a:solidFill>
                  <a:srgbClr val="915D0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can</a:t>
            </a:r>
            <a:endParaRPr lang="es-ES" sz="2400" b="1" kern="1200" dirty="0">
              <a:solidFill>
                <a:srgbClr val="915D0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1176" y="3024188"/>
            <a:ext cx="2036763" cy="389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10"/>
          <a:srcRect t="31250" r="83291"/>
          <a:stretch/>
        </p:blipFill>
        <p:spPr>
          <a:xfrm>
            <a:off x="11001374" y="0"/>
            <a:ext cx="1190626" cy="628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89428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-0.29635 -0.74011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826" y="-3701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" presetID="2" presetClass="exit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xit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0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h_yea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23125 -1.14913 " pathEditMode="relative" rAng="0" ptsTypes="AA">
                                      <p:cBhvr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563" y="-57457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3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 nodeType="clickPar">
                      <p:stCondLst>
                        <p:cond delay="0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-1.6763E-6 L 0.58559 -0.7926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71" y="-396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gom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4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59999" y="1083135"/>
            <a:ext cx="6235067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While-reading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16999839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17"/>
          <p:cNvSpPr txBox="1"/>
          <p:nvPr/>
        </p:nvSpPr>
        <p:spPr>
          <a:xfrm>
            <a:off x="1523999" y="1164832"/>
            <a:ext cx="6920753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 the text and choose the main idea.</a:t>
            </a:r>
            <a:endParaRPr sz="2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1" name="Google Shape;291;p17"/>
          <p:cNvSpPr txBox="1"/>
          <p:nvPr/>
        </p:nvSpPr>
        <p:spPr>
          <a:xfrm>
            <a:off x="4618659" y="7561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WHILE-READING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92" name="Google Shape;292;p17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3" name="Google Shape;293;p17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94" name="Google Shape;294;p17"/>
          <p:cNvSpPr txBox="1"/>
          <p:nvPr/>
        </p:nvSpPr>
        <p:spPr>
          <a:xfrm>
            <a:off x="746747" y="1688052"/>
            <a:ext cx="11008659" cy="46166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2000, </a:t>
            </a:r>
            <a:r>
              <a:rPr lang="en-US" sz="21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Asimo</a:t>
            </a: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a robot created by Honda, amazed everyone by just walking down the stairs.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Twenty years later, a robot named Sophia can even communicate with people by using human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language and expressing emotions.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However, robots are just one example of Artificial Intelligence (AI) – the study and development of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machines that can copy human intelligence. Nowadays, AI has been applied to various areas of life.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home, devices such as vacuum cleaners can now use AI to measure the room size and </a:t>
            </a:r>
            <a:r>
              <a:rPr lang="en-US" sz="21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recognise</a:t>
            </a:r>
            <a:endParaRPr sz="2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any furniture. They can then decide on the most effective way to clean the house.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 transport, AI can be used on many smartphones to collect information about traffic. This can then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help drivers find the most suitable route. Travelling has become much more convenient thanks to AI.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At work, the uses of AI are even more useful and exciting. Computer programs, such as AI software or </a:t>
            </a:r>
            <a:r>
              <a:rPr lang="en-US" sz="2100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chatbots</a:t>
            </a: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, can help customers plan their holidays, book flights and hotels, and answer questions.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AI is one of the most important inventions of the 21st century. It has completely changed our daily</a:t>
            </a:r>
            <a:endParaRPr dirty="0"/>
          </a:p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and life.</a:t>
            </a:r>
            <a:endParaRPr sz="21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8"/>
          <p:cNvSpPr txBox="1"/>
          <p:nvPr/>
        </p:nvSpPr>
        <p:spPr>
          <a:xfrm>
            <a:off x="1523999" y="1164832"/>
            <a:ext cx="8882744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Read the text and choose the best title for it.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3" name="Google Shape;303;p18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4" name="Google Shape;304;p1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5" name="Google Shape;305;p18"/>
          <p:cNvSpPr/>
          <p:nvPr/>
        </p:nvSpPr>
        <p:spPr>
          <a:xfrm>
            <a:off x="3152362" y="1934669"/>
            <a:ext cx="6420630" cy="880279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1397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AI development over time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18"/>
          <p:cNvSpPr/>
          <p:nvPr/>
        </p:nvSpPr>
        <p:spPr>
          <a:xfrm>
            <a:off x="3309523" y="3122154"/>
            <a:ext cx="6420629" cy="763468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Robots: The best AI inventions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18"/>
          <p:cNvSpPr/>
          <p:nvPr/>
        </p:nvSpPr>
        <p:spPr>
          <a:xfrm>
            <a:off x="3309524" y="4127990"/>
            <a:ext cx="6403636" cy="995411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AI in use today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18"/>
          <p:cNvSpPr/>
          <p:nvPr/>
        </p:nvSpPr>
        <p:spPr>
          <a:xfrm>
            <a:off x="3309523" y="5315959"/>
            <a:ext cx="6403636" cy="1014503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accent6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D. AI in education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18"/>
          <p:cNvSpPr/>
          <p:nvPr/>
        </p:nvSpPr>
        <p:spPr>
          <a:xfrm>
            <a:off x="3309523" y="4435195"/>
            <a:ext cx="415467" cy="381000"/>
          </a:xfrm>
          <a:prstGeom prst="ellipse">
            <a:avLst/>
          </a:prstGeom>
          <a:noFill/>
          <a:ln w="38100" cap="flat" cmpd="sng">
            <a:solidFill>
              <a:srgbClr val="F26532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291;p17"/>
          <p:cNvSpPr txBox="1"/>
          <p:nvPr/>
        </p:nvSpPr>
        <p:spPr>
          <a:xfrm>
            <a:off x="4618659" y="7561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WHILE-READING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9"/>
          <p:cNvSpPr txBox="1"/>
          <p:nvPr/>
        </p:nvSpPr>
        <p:spPr>
          <a:xfrm>
            <a:off x="1466118" y="1136915"/>
            <a:ext cx="982980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Match the pictures with the uses of AI.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9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9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/>
          </a:p>
        </p:txBody>
      </p:sp>
      <p:pic>
        <p:nvPicPr>
          <p:cNvPr id="320" name="Google Shape;320;p19"/>
          <p:cNvPicPr preferRelativeResize="0"/>
          <p:nvPr/>
        </p:nvPicPr>
        <p:blipFill rotWithShape="1">
          <a:blip r:embed="rId3">
            <a:alphaModFix/>
          </a:blip>
          <a:srcRect t="4027"/>
          <a:stretch/>
        </p:blipFill>
        <p:spPr>
          <a:xfrm>
            <a:off x="4844143" y="2086708"/>
            <a:ext cx="6572250" cy="273328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19"/>
          <p:cNvSpPr txBox="1"/>
          <p:nvPr/>
        </p:nvSpPr>
        <p:spPr>
          <a:xfrm>
            <a:off x="746747" y="2548933"/>
            <a:ext cx="329878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a. Uses of AI at home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9"/>
          <p:cNvSpPr txBox="1"/>
          <p:nvPr/>
        </p:nvSpPr>
        <p:spPr>
          <a:xfrm>
            <a:off x="746747" y="3053732"/>
            <a:ext cx="3298780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b. Uses of AI at work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19"/>
          <p:cNvSpPr txBox="1"/>
          <p:nvPr/>
        </p:nvSpPr>
        <p:spPr>
          <a:xfrm>
            <a:off x="746747" y="3536678"/>
            <a:ext cx="3871912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c. Uses of AI in transport</a:t>
            </a:r>
            <a:endParaRPr/>
          </a:p>
        </p:txBody>
      </p:sp>
      <p:sp>
        <p:nvSpPr>
          <p:cNvPr id="11" name="Google Shape;291;p17"/>
          <p:cNvSpPr txBox="1"/>
          <p:nvPr/>
        </p:nvSpPr>
        <p:spPr>
          <a:xfrm>
            <a:off x="4618659" y="7561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WHILE-READING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" name="Google Shape;329;p20"/>
          <p:cNvSpPr txBox="1"/>
          <p:nvPr/>
        </p:nvSpPr>
        <p:spPr>
          <a:xfrm>
            <a:off x="1783976" y="8080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PRACTICE</a:t>
            </a:r>
            <a:endParaRPr/>
          </a:p>
        </p:txBody>
      </p:sp>
      <p:sp>
        <p:nvSpPr>
          <p:cNvPr id="330" name="Google Shape;330;p20"/>
          <p:cNvSpPr txBox="1"/>
          <p:nvPr/>
        </p:nvSpPr>
        <p:spPr>
          <a:xfrm>
            <a:off x="1466118" y="1099747"/>
            <a:ext cx="10093351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True or false</a:t>
            </a:r>
            <a:endParaRPr sz="28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3" name="Google Shape;333;p2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20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335" name="Google Shape;335;p20"/>
          <p:cNvGraphicFramePr/>
          <p:nvPr>
            <p:extLst>
              <p:ext uri="{D42A27DB-BD31-4B8C-83A1-F6EECF244321}">
                <p14:modId xmlns:p14="http://schemas.microsoft.com/office/powerpoint/2010/main" val="675340173"/>
              </p:ext>
            </p:extLst>
          </p:nvPr>
        </p:nvGraphicFramePr>
        <p:xfrm>
          <a:off x="937120" y="2253307"/>
          <a:ext cx="10483901" cy="312377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81497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144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97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869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800" u="none" strike="noStrike" cap="none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/>
                        <a:t>T</a:t>
                      </a:r>
                      <a:endParaRPr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u="none" strike="noStrike" cap="none"/>
                        <a:t>F</a:t>
                      </a:r>
                      <a:endParaRPr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2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 u="none" strike="noStrike" cap="none" dirty="0"/>
                        <a:t>1. Sophia can show emotions when talking to humans.</a:t>
                      </a:r>
                      <a:endParaRPr sz="2200" dirty="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12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2. AI helps to make machines that think and act like humans. </a:t>
                      </a: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122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200"/>
                        <a:t>3. AI is one of the most important inventions of the 20th century.</a:t>
                      </a: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/>
                    </a:p>
                  </a:txBody>
                  <a:tcPr marL="91450" marR="91450" marT="45725" marB="45725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2200" dirty="0"/>
                    </a:p>
                  </a:txBody>
                  <a:tcPr marL="91450" marR="91450" marT="45725" marB="457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36" name="Google Shape;336;p20"/>
          <p:cNvSpPr txBox="1"/>
          <p:nvPr/>
        </p:nvSpPr>
        <p:spPr>
          <a:xfrm>
            <a:off x="9308141" y="2972054"/>
            <a:ext cx="54694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✔</a:t>
            </a:r>
            <a:endParaRPr sz="36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7" name="Google Shape;337;p20"/>
          <p:cNvSpPr txBox="1"/>
          <p:nvPr/>
        </p:nvSpPr>
        <p:spPr>
          <a:xfrm>
            <a:off x="9308141" y="3847777"/>
            <a:ext cx="54694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✔</a:t>
            </a:r>
            <a:endParaRPr sz="36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8" name="Google Shape;338;p20"/>
          <p:cNvSpPr txBox="1"/>
          <p:nvPr/>
        </p:nvSpPr>
        <p:spPr>
          <a:xfrm>
            <a:off x="10646790" y="4636951"/>
            <a:ext cx="54694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✔</a:t>
            </a:r>
            <a:endParaRPr sz="36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291;p17"/>
          <p:cNvSpPr txBox="1"/>
          <p:nvPr/>
        </p:nvSpPr>
        <p:spPr>
          <a:xfrm>
            <a:off x="4618659" y="7561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WHILE-READING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6119673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 defTabSz="1219140">
              <a:buClr>
                <a:srgbClr val="373334"/>
              </a:buClr>
              <a:defRPr/>
            </a:pPr>
            <a:r>
              <a:rPr lang="en-US" sz="7200" dirty="0">
                <a:solidFill>
                  <a:srgbClr val="1A0E4B"/>
                </a:solidFill>
              </a:rPr>
              <a:t>Post-reading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31356691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22"/>
          <p:cNvSpPr txBox="1"/>
          <p:nvPr/>
        </p:nvSpPr>
        <p:spPr>
          <a:xfrm>
            <a:off x="1466118" y="1183961"/>
            <a:ext cx="10243411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Discussion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66" name="Google Shape;366;p22"/>
          <p:cNvSpPr txBox="1"/>
          <p:nvPr/>
        </p:nvSpPr>
        <p:spPr>
          <a:xfrm>
            <a:off x="4514072" y="22986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POST-READING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367" name="Google Shape;367;p22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22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5</a:t>
            </a:r>
            <a:endParaRPr/>
          </a:p>
        </p:txBody>
      </p:sp>
      <p:sp>
        <p:nvSpPr>
          <p:cNvPr id="369" name="Google Shape;369;p22"/>
          <p:cNvSpPr/>
          <p:nvPr/>
        </p:nvSpPr>
        <p:spPr>
          <a:xfrm>
            <a:off x="963512" y="2765521"/>
            <a:ext cx="5132489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in groups and brainstorm possible uses of AI in schools.</a:t>
            </a:r>
            <a:endParaRPr sz="2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70" name="Google Shape;370;p22" descr="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6462615" y="1953389"/>
            <a:ext cx="5246914" cy="34979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6119673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Consolidation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36370918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30"/>
          <p:cNvSpPr txBox="1">
            <a:spLocks noGrp="1"/>
          </p:cNvSpPr>
          <p:nvPr>
            <p:ph type="subTitle" idx="4294967295"/>
          </p:nvPr>
        </p:nvSpPr>
        <p:spPr>
          <a:xfrm>
            <a:off x="3893149" y="2058821"/>
            <a:ext cx="7639049" cy="6985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>
              <a:buNone/>
            </a:pPr>
            <a:r>
              <a:rPr lang="en-US" sz="2933" b="1" dirty="0">
                <a:latin typeface="Montserrat"/>
              </a:rPr>
              <a:t>Warm-up</a:t>
            </a:r>
          </a:p>
        </p:txBody>
      </p:sp>
      <p:sp>
        <p:nvSpPr>
          <p:cNvPr id="573" name="Google Shape;573;p30"/>
          <p:cNvSpPr txBox="1">
            <a:spLocks noGrp="1"/>
          </p:cNvSpPr>
          <p:nvPr>
            <p:ph type="title" idx="4294967295"/>
          </p:nvPr>
        </p:nvSpPr>
        <p:spPr>
          <a:xfrm>
            <a:off x="2680311" y="2762233"/>
            <a:ext cx="1699684" cy="821267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 sz="3733" b="1" dirty="0">
                <a:latin typeface="Montserrat"/>
              </a:rPr>
              <a:t>02</a:t>
            </a:r>
            <a:endParaRPr sz="3733" b="1" dirty="0">
              <a:latin typeface="Montserrat"/>
            </a:endParaRPr>
          </a:p>
        </p:txBody>
      </p:sp>
      <p:sp>
        <p:nvSpPr>
          <p:cNvPr id="574" name="Google Shape;574;p30"/>
          <p:cNvSpPr txBox="1">
            <a:spLocks noGrp="1"/>
          </p:cNvSpPr>
          <p:nvPr>
            <p:ph type="title" idx="4294967295"/>
          </p:nvPr>
        </p:nvSpPr>
        <p:spPr>
          <a:xfrm>
            <a:off x="2678195" y="3507997"/>
            <a:ext cx="1701800" cy="820633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r>
              <a:rPr lang="es" sz="3733" b="1" dirty="0">
                <a:latin typeface="Montserrat"/>
              </a:rPr>
              <a:t>03</a:t>
            </a:r>
            <a:endParaRPr sz="3733" b="1" dirty="0">
              <a:latin typeface="Montserrat"/>
            </a:endParaRPr>
          </a:p>
        </p:txBody>
      </p:sp>
      <p:sp>
        <p:nvSpPr>
          <p:cNvPr id="575" name="Google Shape;575;p30"/>
          <p:cNvSpPr txBox="1">
            <a:spLocks noGrp="1"/>
          </p:cNvSpPr>
          <p:nvPr>
            <p:ph type="title" idx="4294967295"/>
          </p:nvPr>
        </p:nvSpPr>
        <p:spPr>
          <a:xfrm>
            <a:off x="-917985" y="567222"/>
            <a:ext cx="12192000" cy="76411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dirty="0"/>
              <a:t>Table of contents</a:t>
            </a:r>
            <a:endParaRPr dirty="0"/>
          </a:p>
        </p:txBody>
      </p:sp>
      <p:sp>
        <p:nvSpPr>
          <p:cNvPr id="576" name="Google Shape;576;p30"/>
          <p:cNvSpPr txBox="1">
            <a:spLocks noGrp="1"/>
          </p:cNvSpPr>
          <p:nvPr>
            <p:ph type="subTitle" idx="4294967295"/>
          </p:nvPr>
        </p:nvSpPr>
        <p:spPr>
          <a:xfrm>
            <a:off x="3893149" y="2885001"/>
            <a:ext cx="7639049" cy="6985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>
              <a:buNone/>
            </a:pPr>
            <a:r>
              <a:rPr lang="en-US" sz="2933" b="1" dirty="0">
                <a:latin typeface="Montserrat"/>
              </a:rPr>
              <a:t>Pre-reading</a:t>
            </a:r>
          </a:p>
        </p:txBody>
      </p:sp>
      <p:sp>
        <p:nvSpPr>
          <p:cNvPr id="577" name="Google Shape;577;p30"/>
          <p:cNvSpPr txBox="1">
            <a:spLocks noGrp="1"/>
          </p:cNvSpPr>
          <p:nvPr>
            <p:ph type="subTitle" idx="4294967295"/>
          </p:nvPr>
        </p:nvSpPr>
        <p:spPr>
          <a:xfrm>
            <a:off x="3893148" y="3624807"/>
            <a:ext cx="7639049" cy="6985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>
              <a:buNone/>
            </a:pPr>
            <a:r>
              <a:rPr lang="en-US" sz="2933" b="1" dirty="0">
                <a:latin typeface="Montserrat"/>
              </a:rPr>
              <a:t>While-reading</a:t>
            </a:r>
          </a:p>
        </p:txBody>
      </p:sp>
      <p:grpSp>
        <p:nvGrpSpPr>
          <p:cNvPr id="578" name="Google Shape;578;p30"/>
          <p:cNvGrpSpPr/>
          <p:nvPr/>
        </p:nvGrpSpPr>
        <p:grpSpPr>
          <a:xfrm flipH="1">
            <a:off x="10087176" y="1716497"/>
            <a:ext cx="1017200" cy="834547"/>
            <a:chOff x="6048575" y="2675375"/>
            <a:chExt cx="434775" cy="356725"/>
          </a:xfrm>
        </p:grpSpPr>
        <p:sp>
          <p:nvSpPr>
            <p:cNvPr id="579" name="Google Shape;579;p30"/>
            <p:cNvSpPr/>
            <p:nvPr/>
          </p:nvSpPr>
          <p:spPr>
            <a:xfrm>
              <a:off x="6222250" y="2677450"/>
              <a:ext cx="175825" cy="203200"/>
            </a:xfrm>
            <a:custGeom>
              <a:avLst/>
              <a:gdLst/>
              <a:ahLst/>
              <a:cxnLst/>
              <a:rect l="l" t="t" r="r" b="b"/>
              <a:pathLst>
                <a:path w="7033" h="8128" extrusionOk="0">
                  <a:moveTo>
                    <a:pt x="7033" y="0"/>
                  </a:moveTo>
                  <a:cubicBezTo>
                    <a:pt x="1708" y="777"/>
                    <a:pt x="797" y="4300"/>
                    <a:pt x="935" y="5166"/>
                  </a:cubicBezTo>
                  <a:cubicBezTo>
                    <a:pt x="1072" y="6033"/>
                    <a:pt x="1" y="7176"/>
                    <a:pt x="1" y="7176"/>
                  </a:cubicBezTo>
                  <a:lnTo>
                    <a:pt x="1065" y="8128"/>
                  </a:lnTo>
                  <a:lnTo>
                    <a:pt x="7033" y="0"/>
                  </a:ln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0" name="Google Shape;580;p30"/>
            <p:cNvSpPr/>
            <p:nvPr/>
          </p:nvSpPr>
          <p:spPr>
            <a:xfrm>
              <a:off x="6220150" y="2675375"/>
              <a:ext cx="180150" cy="207350"/>
            </a:xfrm>
            <a:custGeom>
              <a:avLst/>
              <a:gdLst/>
              <a:ahLst/>
              <a:cxnLst/>
              <a:rect l="l" t="t" r="r" b="b"/>
              <a:pathLst>
                <a:path w="7206" h="8294" extrusionOk="0">
                  <a:moveTo>
                    <a:pt x="6929" y="197"/>
                  </a:moveTo>
                  <a:lnTo>
                    <a:pt x="1135" y="8087"/>
                  </a:lnTo>
                  <a:lnTo>
                    <a:pt x="202" y="7253"/>
                  </a:lnTo>
                  <a:cubicBezTo>
                    <a:pt x="428" y="6996"/>
                    <a:pt x="1227" y="6024"/>
                    <a:pt x="1101" y="5237"/>
                  </a:cubicBezTo>
                  <a:cubicBezTo>
                    <a:pt x="1040" y="4846"/>
                    <a:pt x="1214" y="3860"/>
                    <a:pt x="1942" y="2870"/>
                  </a:cubicBezTo>
                  <a:cubicBezTo>
                    <a:pt x="2658" y="1897"/>
                    <a:pt x="4102" y="656"/>
                    <a:pt x="6929" y="197"/>
                  </a:cubicBezTo>
                  <a:close/>
                  <a:moveTo>
                    <a:pt x="7118" y="0"/>
                  </a:moveTo>
                  <a:cubicBezTo>
                    <a:pt x="7114" y="0"/>
                    <a:pt x="7109" y="0"/>
                    <a:pt x="7104" y="1"/>
                  </a:cubicBezTo>
                  <a:cubicBezTo>
                    <a:pt x="4087" y="440"/>
                    <a:pt x="2559" y="1750"/>
                    <a:pt x="1808" y="2771"/>
                  </a:cubicBezTo>
                  <a:cubicBezTo>
                    <a:pt x="1044" y="3809"/>
                    <a:pt x="869" y="4829"/>
                    <a:pt x="937" y="5262"/>
                  </a:cubicBezTo>
                  <a:cubicBezTo>
                    <a:pt x="1067" y="6079"/>
                    <a:pt x="35" y="7192"/>
                    <a:pt x="24" y="7203"/>
                  </a:cubicBezTo>
                  <a:cubicBezTo>
                    <a:pt x="9" y="7219"/>
                    <a:pt x="0" y="7241"/>
                    <a:pt x="2" y="7264"/>
                  </a:cubicBezTo>
                  <a:cubicBezTo>
                    <a:pt x="3" y="7286"/>
                    <a:pt x="13" y="7307"/>
                    <a:pt x="30" y="7322"/>
                  </a:cubicBezTo>
                  <a:lnTo>
                    <a:pt x="1092" y="8273"/>
                  </a:lnTo>
                  <a:cubicBezTo>
                    <a:pt x="1108" y="8287"/>
                    <a:pt x="1128" y="8294"/>
                    <a:pt x="1149" y="8294"/>
                  </a:cubicBezTo>
                  <a:lnTo>
                    <a:pt x="1157" y="8294"/>
                  </a:lnTo>
                  <a:cubicBezTo>
                    <a:pt x="1181" y="8291"/>
                    <a:pt x="1201" y="8279"/>
                    <a:pt x="1216" y="8261"/>
                  </a:cubicBezTo>
                  <a:lnTo>
                    <a:pt x="7184" y="133"/>
                  </a:lnTo>
                  <a:cubicBezTo>
                    <a:pt x="7203" y="106"/>
                    <a:pt x="7206" y="70"/>
                    <a:pt x="7188" y="40"/>
                  </a:cubicBezTo>
                  <a:cubicBezTo>
                    <a:pt x="7173" y="16"/>
                    <a:pt x="7147" y="0"/>
                    <a:pt x="7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1" name="Google Shape;581;p30"/>
            <p:cNvSpPr/>
            <p:nvPr/>
          </p:nvSpPr>
          <p:spPr>
            <a:xfrm>
              <a:off x="6119325" y="2853925"/>
              <a:ext cx="133125" cy="178175"/>
            </a:xfrm>
            <a:custGeom>
              <a:avLst/>
              <a:gdLst/>
              <a:ahLst/>
              <a:cxnLst/>
              <a:rect l="l" t="t" r="r" b="b"/>
              <a:pathLst>
                <a:path w="5325" h="7127" extrusionOk="0">
                  <a:moveTo>
                    <a:pt x="4073" y="0"/>
                  </a:moveTo>
                  <a:cubicBezTo>
                    <a:pt x="4053" y="0"/>
                    <a:pt x="4034" y="4"/>
                    <a:pt x="4019" y="13"/>
                  </a:cubicBezTo>
                  <a:cubicBezTo>
                    <a:pt x="3751" y="165"/>
                    <a:pt x="367" y="3928"/>
                    <a:pt x="175" y="4627"/>
                  </a:cubicBezTo>
                  <a:cubicBezTo>
                    <a:pt x="1" y="5260"/>
                    <a:pt x="2677" y="7127"/>
                    <a:pt x="3522" y="7127"/>
                  </a:cubicBezTo>
                  <a:cubicBezTo>
                    <a:pt x="3613" y="7127"/>
                    <a:pt x="3683" y="7105"/>
                    <a:pt x="3725" y="7057"/>
                  </a:cubicBezTo>
                  <a:cubicBezTo>
                    <a:pt x="5135" y="5486"/>
                    <a:pt x="4238" y="4065"/>
                    <a:pt x="4627" y="2206"/>
                  </a:cubicBezTo>
                  <a:cubicBezTo>
                    <a:pt x="4680" y="1949"/>
                    <a:pt x="5325" y="1097"/>
                    <a:pt x="5325" y="1097"/>
                  </a:cubicBezTo>
                  <a:cubicBezTo>
                    <a:pt x="5325" y="1097"/>
                    <a:pt x="4404" y="0"/>
                    <a:pt x="40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2" name="Google Shape;582;p30"/>
            <p:cNvSpPr/>
            <p:nvPr/>
          </p:nvSpPr>
          <p:spPr>
            <a:xfrm>
              <a:off x="6153375" y="2922425"/>
              <a:ext cx="50725" cy="61025"/>
            </a:xfrm>
            <a:custGeom>
              <a:avLst/>
              <a:gdLst/>
              <a:ahLst/>
              <a:cxnLst/>
              <a:rect l="l" t="t" r="r" b="b"/>
              <a:pathLst>
                <a:path w="2029" h="2441" extrusionOk="0">
                  <a:moveTo>
                    <a:pt x="1974" y="0"/>
                  </a:moveTo>
                  <a:cubicBezTo>
                    <a:pt x="1683" y="0"/>
                    <a:pt x="275" y="1193"/>
                    <a:pt x="145" y="1425"/>
                  </a:cubicBezTo>
                  <a:cubicBezTo>
                    <a:pt x="0" y="1682"/>
                    <a:pt x="886" y="2441"/>
                    <a:pt x="1351" y="2441"/>
                  </a:cubicBezTo>
                  <a:cubicBezTo>
                    <a:pt x="1358" y="2441"/>
                    <a:pt x="1366" y="2441"/>
                    <a:pt x="1373" y="2440"/>
                  </a:cubicBezTo>
                  <a:cubicBezTo>
                    <a:pt x="1831" y="2415"/>
                    <a:pt x="2026" y="59"/>
                    <a:pt x="2026" y="59"/>
                  </a:cubicBezTo>
                  <a:cubicBezTo>
                    <a:pt x="2029" y="18"/>
                    <a:pt x="2010" y="0"/>
                    <a:pt x="1974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3" name="Google Shape;583;p30"/>
            <p:cNvSpPr/>
            <p:nvPr/>
          </p:nvSpPr>
          <p:spPr>
            <a:xfrm>
              <a:off x="6154000" y="2920325"/>
              <a:ext cx="52200" cy="65200"/>
            </a:xfrm>
            <a:custGeom>
              <a:avLst/>
              <a:gdLst/>
              <a:ahLst/>
              <a:cxnLst/>
              <a:rect l="l" t="t" r="r" b="b"/>
              <a:pathLst>
                <a:path w="2088" h="2608" extrusionOk="0">
                  <a:moveTo>
                    <a:pt x="1915" y="174"/>
                  </a:moveTo>
                  <a:cubicBezTo>
                    <a:pt x="1821" y="1261"/>
                    <a:pt x="1579" y="2428"/>
                    <a:pt x="1343" y="2441"/>
                  </a:cubicBezTo>
                  <a:lnTo>
                    <a:pt x="1326" y="2441"/>
                  </a:lnTo>
                  <a:cubicBezTo>
                    <a:pt x="1006" y="2441"/>
                    <a:pt x="412" y="2007"/>
                    <a:pt x="234" y="1701"/>
                  </a:cubicBezTo>
                  <a:cubicBezTo>
                    <a:pt x="186" y="1620"/>
                    <a:pt x="181" y="1570"/>
                    <a:pt x="192" y="1550"/>
                  </a:cubicBezTo>
                  <a:cubicBezTo>
                    <a:pt x="324" y="1317"/>
                    <a:pt x="1604" y="262"/>
                    <a:pt x="1914" y="174"/>
                  </a:cubicBezTo>
                  <a:close/>
                  <a:moveTo>
                    <a:pt x="1949" y="0"/>
                  </a:moveTo>
                  <a:cubicBezTo>
                    <a:pt x="1612" y="0"/>
                    <a:pt x="180" y="1233"/>
                    <a:pt x="46" y="1469"/>
                  </a:cubicBezTo>
                  <a:cubicBezTo>
                    <a:pt x="0" y="1551"/>
                    <a:pt x="15" y="1657"/>
                    <a:pt x="89" y="1786"/>
                  </a:cubicBezTo>
                  <a:cubicBezTo>
                    <a:pt x="300" y="2145"/>
                    <a:pt x="937" y="2607"/>
                    <a:pt x="1326" y="2607"/>
                  </a:cubicBezTo>
                  <a:lnTo>
                    <a:pt x="1351" y="2607"/>
                  </a:lnTo>
                  <a:cubicBezTo>
                    <a:pt x="1844" y="2580"/>
                    <a:pt x="2036" y="719"/>
                    <a:pt x="2084" y="149"/>
                  </a:cubicBezTo>
                  <a:cubicBezTo>
                    <a:pt x="2088" y="94"/>
                    <a:pt x="2068" y="60"/>
                    <a:pt x="2050" y="40"/>
                  </a:cubicBezTo>
                  <a:cubicBezTo>
                    <a:pt x="2033" y="22"/>
                    <a:pt x="2002" y="0"/>
                    <a:pt x="1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4" name="Google Shape;584;p30"/>
            <p:cNvSpPr/>
            <p:nvPr/>
          </p:nvSpPr>
          <p:spPr>
            <a:xfrm>
              <a:off x="6214725" y="2808100"/>
              <a:ext cx="266425" cy="73075"/>
            </a:xfrm>
            <a:custGeom>
              <a:avLst/>
              <a:gdLst/>
              <a:ahLst/>
              <a:cxnLst/>
              <a:rect l="l" t="t" r="r" b="b"/>
              <a:pathLst>
                <a:path w="10657" h="2923" extrusionOk="0">
                  <a:moveTo>
                    <a:pt x="10656" y="1"/>
                  </a:moveTo>
                  <a:lnTo>
                    <a:pt x="1" y="281"/>
                  </a:lnTo>
                  <a:lnTo>
                    <a:pt x="199" y="1694"/>
                  </a:lnTo>
                  <a:cubicBezTo>
                    <a:pt x="199" y="1694"/>
                    <a:pt x="527" y="1640"/>
                    <a:pt x="944" y="1640"/>
                  </a:cubicBezTo>
                  <a:cubicBezTo>
                    <a:pt x="1433" y="1640"/>
                    <a:pt x="2042" y="1714"/>
                    <a:pt x="2389" y="2035"/>
                  </a:cubicBezTo>
                  <a:cubicBezTo>
                    <a:pt x="2706" y="2328"/>
                    <a:pt x="3836" y="2922"/>
                    <a:pt x="5331" y="2922"/>
                  </a:cubicBezTo>
                  <a:cubicBezTo>
                    <a:pt x="6882" y="2922"/>
                    <a:pt x="8825" y="2282"/>
                    <a:pt x="1065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5" name="Google Shape;585;p30"/>
            <p:cNvSpPr/>
            <p:nvPr/>
          </p:nvSpPr>
          <p:spPr>
            <a:xfrm>
              <a:off x="6212575" y="2806000"/>
              <a:ext cx="270775" cy="77250"/>
            </a:xfrm>
            <a:custGeom>
              <a:avLst/>
              <a:gdLst/>
              <a:ahLst/>
              <a:cxnLst/>
              <a:rect l="l" t="t" r="r" b="b"/>
              <a:pathLst>
                <a:path w="10831" h="3090" extrusionOk="0">
                  <a:moveTo>
                    <a:pt x="10562" y="173"/>
                  </a:moveTo>
                  <a:lnTo>
                    <a:pt x="10562" y="173"/>
                  </a:lnTo>
                  <a:cubicBezTo>
                    <a:pt x="8679" y="2440"/>
                    <a:pt x="6731" y="2922"/>
                    <a:pt x="5416" y="2922"/>
                  </a:cubicBezTo>
                  <a:cubicBezTo>
                    <a:pt x="3943" y="2922"/>
                    <a:pt x="2837" y="2340"/>
                    <a:pt x="2533" y="2058"/>
                  </a:cubicBezTo>
                  <a:cubicBezTo>
                    <a:pt x="2160" y="1713"/>
                    <a:pt x="1510" y="1639"/>
                    <a:pt x="1031" y="1639"/>
                  </a:cubicBezTo>
                  <a:cubicBezTo>
                    <a:pt x="733" y="1639"/>
                    <a:pt x="481" y="1666"/>
                    <a:pt x="356" y="1683"/>
                  </a:cubicBezTo>
                  <a:lnTo>
                    <a:pt x="182" y="446"/>
                  </a:lnTo>
                  <a:lnTo>
                    <a:pt x="10562" y="173"/>
                  </a:lnTo>
                  <a:close/>
                  <a:moveTo>
                    <a:pt x="10740" y="1"/>
                  </a:moveTo>
                  <a:lnTo>
                    <a:pt x="85" y="281"/>
                  </a:lnTo>
                  <a:cubicBezTo>
                    <a:pt x="60" y="282"/>
                    <a:pt x="38" y="292"/>
                    <a:pt x="22" y="310"/>
                  </a:cubicBezTo>
                  <a:cubicBezTo>
                    <a:pt x="7" y="328"/>
                    <a:pt x="0" y="353"/>
                    <a:pt x="4" y="376"/>
                  </a:cubicBezTo>
                  <a:lnTo>
                    <a:pt x="202" y="1789"/>
                  </a:lnTo>
                  <a:cubicBezTo>
                    <a:pt x="206" y="1811"/>
                    <a:pt x="218" y="1831"/>
                    <a:pt x="235" y="1845"/>
                  </a:cubicBezTo>
                  <a:cubicBezTo>
                    <a:pt x="250" y="1855"/>
                    <a:pt x="268" y="1861"/>
                    <a:pt x="286" y="1861"/>
                  </a:cubicBezTo>
                  <a:cubicBezTo>
                    <a:pt x="290" y="1861"/>
                    <a:pt x="294" y="1860"/>
                    <a:pt x="299" y="1859"/>
                  </a:cubicBezTo>
                  <a:cubicBezTo>
                    <a:pt x="302" y="1859"/>
                    <a:pt x="626" y="1807"/>
                    <a:pt x="1030" y="1807"/>
                  </a:cubicBezTo>
                  <a:cubicBezTo>
                    <a:pt x="1480" y="1807"/>
                    <a:pt x="2085" y="1872"/>
                    <a:pt x="2419" y="2180"/>
                  </a:cubicBezTo>
                  <a:cubicBezTo>
                    <a:pt x="2739" y="2477"/>
                    <a:pt x="3893" y="3090"/>
                    <a:pt x="5416" y="3090"/>
                  </a:cubicBezTo>
                  <a:lnTo>
                    <a:pt x="5416" y="3088"/>
                  </a:lnTo>
                  <a:cubicBezTo>
                    <a:pt x="6795" y="3088"/>
                    <a:pt x="8848" y="2576"/>
                    <a:pt x="10807" y="136"/>
                  </a:cubicBezTo>
                  <a:cubicBezTo>
                    <a:pt x="10827" y="111"/>
                    <a:pt x="10830" y="76"/>
                    <a:pt x="10816" y="47"/>
                  </a:cubicBezTo>
                  <a:cubicBezTo>
                    <a:pt x="10802" y="18"/>
                    <a:pt x="10773" y="2"/>
                    <a:pt x="107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6" name="Google Shape;586;p30"/>
            <p:cNvSpPr/>
            <p:nvPr/>
          </p:nvSpPr>
          <p:spPr>
            <a:xfrm>
              <a:off x="6048575" y="2781625"/>
              <a:ext cx="182875" cy="109800"/>
            </a:xfrm>
            <a:custGeom>
              <a:avLst/>
              <a:gdLst/>
              <a:ahLst/>
              <a:cxnLst/>
              <a:rect l="l" t="t" r="r" b="b"/>
              <a:pathLst>
                <a:path w="7315" h="4392" extrusionOk="0">
                  <a:moveTo>
                    <a:pt x="1578" y="1"/>
                  </a:moveTo>
                  <a:cubicBezTo>
                    <a:pt x="1270" y="1"/>
                    <a:pt x="951" y="44"/>
                    <a:pt x="623" y="148"/>
                  </a:cubicBezTo>
                  <a:cubicBezTo>
                    <a:pt x="0" y="345"/>
                    <a:pt x="652" y="4270"/>
                    <a:pt x="1370" y="4385"/>
                  </a:cubicBezTo>
                  <a:cubicBezTo>
                    <a:pt x="1397" y="4389"/>
                    <a:pt x="1430" y="4392"/>
                    <a:pt x="1468" y="4392"/>
                  </a:cubicBezTo>
                  <a:cubicBezTo>
                    <a:pt x="2439" y="4392"/>
                    <a:pt x="6825" y="3053"/>
                    <a:pt x="7065" y="2880"/>
                  </a:cubicBezTo>
                  <a:cubicBezTo>
                    <a:pt x="7315" y="2699"/>
                    <a:pt x="6878" y="1048"/>
                    <a:pt x="6878" y="1048"/>
                  </a:cubicBezTo>
                  <a:cubicBezTo>
                    <a:pt x="6878" y="1048"/>
                    <a:pt x="5935" y="1202"/>
                    <a:pt x="5387" y="1202"/>
                  </a:cubicBezTo>
                  <a:cubicBezTo>
                    <a:pt x="5337" y="1202"/>
                    <a:pt x="5291" y="1201"/>
                    <a:pt x="5249" y="1198"/>
                  </a:cubicBezTo>
                  <a:cubicBezTo>
                    <a:pt x="4452" y="1147"/>
                    <a:pt x="3159" y="1"/>
                    <a:pt x="15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7" name="Google Shape;587;p30"/>
            <p:cNvSpPr/>
            <p:nvPr/>
          </p:nvSpPr>
          <p:spPr>
            <a:xfrm>
              <a:off x="6091425" y="2824350"/>
              <a:ext cx="74900" cy="41375"/>
            </a:xfrm>
            <a:custGeom>
              <a:avLst/>
              <a:gdLst/>
              <a:ahLst/>
              <a:cxnLst/>
              <a:rect l="l" t="t" r="r" b="b"/>
              <a:pathLst>
                <a:path w="2996" h="1655" extrusionOk="0">
                  <a:moveTo>
                    <a:pt x="555" y="1"/>
                  </a:moveTo>
                  <a:cubicBezTo>
                    <a:pt x="380" y="1"/>
                    <a:pt x="253" y="34"/>
                    <a:pt x="210" y="117"/>
                  </a:cubicBezTo>
                  <a:cubicBezTo>
                    <a:pt x="1" y="519"/>
                    <a:pt x="321" y="1654"/>
                    <a:pt x="617" y="1654"/>
                  </a:cubicBezTo>
                  <a:cubicBezTo>
                    <a:pt x="621" y="1654"/>
                    <a:pt x="624" y="1654"/>
                    <a:pt x="627" y="1654"/>
                  </a:cubicBezTo>
                  <a:cubicBezTo>
                    <a:pt x="925" y="1628"/>
                    <a:pt x="2996" y="634"/>
                    <a:pt x="2649" y="505"/>
                  </a:cubicBezTo>
                  <a:cubicBezTo>
                    <a:pt x="2649" y="505"/>
                    <a:pt x="1237" y="1"/>
                    <a:pt x="555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8" name="Google Shape;588;p30"/>
            <p:cNvSpPr/>
            <p:nvPr/>
          </p:nvSpPr>
          <p:spPr>
            <a:xfrm>
              <a:off x="6090275" y="2822275"/>
              <a:ext cx="70575" cy="45550"/>
            </a:xfrm>
            <a:custGeom>
              <a:avLst/>
              <a:gdLst/>
              <a:ahLst/>
              <a:cxnLst/>
              <a:rect l="l" t="t" r="r" b="b"/>
              <a:pathLst>
                <a:path w="2823" h="1822" extrusionOk="0">
                  <a:moveTo>
                    <a:pt x="601" y="167"/>
                  </a:moveTo>
                  <a:cubicBezTo>
                    <a:pt x="1203" y="167"/>
                    <a:pt x="2411" y="577"/>
                    <a:pt x="2633" y="654"/>
                  </a:cubicBezTo>
                  <a:cubicBezTo>
                    <a:pt x="2437" y="892"/>
                    <a:pt x="936" y="1630"/>
                    <a:pt x="667" y="1654"/>
                  </a:cubicBezTo>
                  <a:lnTo>
                    <a:pt x="663" y="1737"/>
                  </a:lnTo>
                  <a:lnTo>
                    <a:pt x="663" y="1654"/>
                  </a:lnTo>
                  <a:cubicBezTo>
                    <a:pt x="636" y="1654"/>
                    <a:pt x="581" y="1616"/>
                    <a:pt x="517" y="1511"/>
                  </a:cubicBezTo>
                  <a:cubicBezTo>
                    <a:pt x="317" y="1182"/>
                    <a:pt x="191" y="505"/>
                    <a:pt x="331" y="239"/>
                  </a:cubicBezTo>
                  <a:cubicBezTo>
                    <a:pt x="339" y="222"/>
                    <a:pt x="384" y="167"/>
                    <a:pt x="601" y="167"/>
                  </a:cubicBezTo>
                  <a:close/>
                  <a:moveTo>
                    <a:pt x="601" y="0"/>
                  </a:moveTo>
                  <a:cubicBezTo>
                    <a:pt x="376" y="0"/>
                    <a:pt x="239" y="53"/>
                    <a:pt x="183" y="162"/>
                  </a:cubicBezTo>
                  <a:cubicBezTo>
                    <a:pt x="0" y="511"/>
                    <a:pt x="170" y="1261"/>
                    <a:pt x="375" y="1597"/>
                  </a:cubicBezTo>
                  <a:cubicBezTo>
                    <a:pt x="464" y="1745"/>
                    <a:pt x="562" y="1821"/>
                    <a:pt x="663" y="1821"/>
                  </a:cubicBezTo>
                  <a:cubicBezTo>
                    <a:pt x="666" y="1821"/>
                    <a:pt x="678" y="1820"/>
                    <a:pt x="680" y="1820"/>
                  </a:cubicBezTo>
                  <a:cubicBezTo>
                    <a:pt x="934" y="1798"/>
                    <a:pt x="2773" y="970"/>
                    <a:pt x="2816" y="650"/>
                  </a:cubicBezTo>
                  <a:cubicBezTo>
                    <a:pt x="2823" y="601"/>
                    <a:pt x="2802" y="538"/>
                    <a:pt x="2723" y="509"/>
                  </a:cubicBezTo>
                  <a:cubicBezTo>
                    <a:pt x="2665" y="488"/>
                    <a:pt x="1291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9" name="Google Shape;589;p30"/>
            <p:cNvSpPr/>
            <p:nvPr/>
          </p:nvSpPr>
          <p:spPr>
            <a:xfrm>
              <a:off x="6251725" y="2819600"/>
              <a:ext cx="23350" cy="23350"/>
            </a:xfrm>
            <a:custGeom>
              <a:avLst/>
              <a:gdLst/>
              <a:ahLst/>
              <a:cxnLst/>
              <a:rect l="l" t="t" r="r" b="b"/>
              <a:pathLst>
                <a:path w="934" h="934" extrusionOk="0">
                  <a:moveTo>
                    <a:pt x="467" y="1"/>
                  </a:moveTo>
                  <a:cubicBezTo>
                    <a:pt x="210" y="1"/>
                    <a:pt x="1" y="209"/>
                    <a:pt x="1" y="467"/>
                  </a:cubicBezTo>
                  <a:cubicBezTo>
                    <a:pt x="1" y="725"/>
                    <a:pt x="210" y="934"/>
                    <a:pt x="467" y="934"/>
                  </a:cubicBezTo>
                  <a:cubicBezTo>
                    <a:pt x="725" y="934"/>
                    <a:pt x="934" y="725"/>
                    <a:pt x="934" y="467"/>
                  </a:cubicBezTo>
                  <a:cubicBezTo>
                    <a:pt x="934" y="209"/>
                    <a:pt x="725" y="1"/>
                    <a:pt x="46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lt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90" name="Google Shape;590;p30"/>
            <p:cNvSpPr/>
            <p:nvPr/>
          </p:nvSpPr>
          <p:spPr>
            <a:xfrm>
              <a:off x="6248050" y="2817650"/>
              <a:ext cx="29300" cy="27400"/>
            </a:xfrm>
            <a:custGeom>
              <a:avLst/>
              <a:gdLst/>
              <a:ahLst/>
              <a:cxnLst/>
              <a:rect l="l" t="t" r="r" b="b"/>
              <a:pathLst>
                <a:path w="1172" h="1096" extrusionOk="0">
                  <a:moveTo>
                    <a:pt x="614" y="162"/>
                  </a:moveTo>
                  <a:cubicBezTo>
                    <a:pt x="708" y="162"/>
                    <a:pt x="798" y="196"/>
                    <a:pt x="869" y="259"/>
                  </a:cubicBezTo>
                  <a:cubicBezTo>
                    <a:pt x="945" y="327"/>
                    <a:pt x="990" y="420"/>
                    <a:pt x="996" y="523"/>
                  </a:cubicBezTo>
                  <a:cubicBezTo>
                    <a:pt x="1003" y="624"/>
                    <a:pt x="968" y="723"/>
                    <a:pt x="900" y="800"/>
                  </a:cubicBezTo>
                  <a:cubicBezTo>
                    <a:pt x="827" y="882"/>
                    <a:pt x="720" y="924"/>
                    <a:pt x="612" y="924"/>
                  </a:cubicBezTo>
                  <a:cubicBezTo>
                    <a:pt x="521" y="924"/>
                    <a:pt x="429" y="893"/>
                    <a:pt x="359" y="831"/>
                  </a:cubicBezTo>
                  <a:cubicBezTo>
                    <a:pt x="201" y="691"/>
                    <a:pt x="187" y="448"/>
                    <a:pt x="327" y="290"/>
                  </a:cubicBezTo>
                  <a:cubicBezTo>
                    <a:pt x="401" y="208"/>
                    <a:pt x="505" y="162"/>
                    <a:pt x="614" y="162"/>
                  </a:cubicBezTo>
                  <a:close/>
                  <a:moveTo>
                    <a:pt x="617" y="1"/>
                  </a:moveTo>
                  <a:cubicBezTo>
                    <a:pt x="463" y="1"/>
                    <a:pt x="308" y="61"/>
                    <a:pt x="203" y="179"/>
                  </a:cubicBezTo>
                  <a:cubicBezTo>
                    <a:pt x="1" y="407"/>
                    <a:pt x="22" y="755"/>
                    <a:pt x="248" y="956"/>
                  </a:cubicBezTo>
                  <a:cubicBezTo>
                    <a:pt x="349" y="1046"/>
                    <a:pt x="479" y="1095"/>
                    <a:pt x="614" y="1095"/>
                  </a:cubicBezTo>
                  <a:cubicBezTo>
                    <a:pt x="771" y="1095"/>
                    <a:pt x="921" y="1028"/>
                    <a:pt x="1025" y="910"/>
                  </a:cubicBezTo>
                  <a:cubicBezTo>
                    <a:pt x="1122" y="802"/>
                    <a:pt x="1171" y="660"/>
                    <a:pt x="1163" y="513"/>
                  </a:cubicBezTo>
                  <a:cubicBezTo>
                    <a:pt x="1154" y="366"/>
                    <a:pt x="1089" y="232"/>
                    <a:pt x="979" y="134"/>
                  </a:cubicBezTo>
                  <a:cubicBezTo>
                    <a:pt x="879" y="45"/>
                    <a:pt x="748" y="1"/>
                    <a:pt x="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sp>
        <p:nvSpPr>
          <p:cNvPr id="22" name="Google Shape;574;p30"/>
          <p:cNvSpPr txBox="1">
            <a:spLocks/>
          </p:cNvSpPr>
          <p:nvPr/>
        </p:nvSpPr>
        <p:spPr>
          <a:xfrm>
            <a:off x="2191396" y="4331393"/>
            <a:ext cx="1700400" cy="820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defTabSz="1219140">
              <a:buClr>
                <a:srgbClr val="373334"/>
              </a:buClr>
              <a:defRPr/>
            </a:pPr>
            <a:r>
              <a:rPr lang="es" sz="3733" dirty="0">
                <a:solidFill>
                  <a:srgbClr val="1A0E4B"/>
                </a:solidFill>
              </a:rPr>
              <a:t>04</a:t>
            </a:r>
          </a:p>
        </p:txBody>
      </p:sp>
      <p:sp>
        <p:nvSpPr>
          <p:cNvPr id="24" name="Google Shape;577;p30"/>
          <p:cNvSpPr txBox="1">
            <a:spLocks/>
          </p:cNvSpPr>
          <p:nvPr/>
        </p:nvSpPr>
        <p:spPr>
          <a:xfrm>
            <a:off x="3891796" y="4364613"/>
            <a:ext cx="7640400" cy="6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defTabSz="1219140">
              <a:buClr>
                <a:srgbClr val="373334"/>
              </a:buClr>
              <a:defRPr/>
            </a:pPr>
            <a:r>
              <a:rPr lang="en-US" sz="2933" dirty="0">
                <a:solidFill>
                  <a:srgbClr val="1A0E4B"/>
                </a:solidFill>
              </a:rPr>
              <a:t>Post-reading</a:t>
            </a:r>
          </a:p>
        </p:txBody>
      </p:sp>
      <p:sp>
        <p:nvSpPr>
          <p:cNvPr id="27" name="Google Shape;573;p30"/>
          <p:cNvSpPr txBox="1">
            <a:spLocks noGrp="1"/>
          </p:cNvSpPr>
          <p:nvPr>
            <p:ph type="title" idx="4294967295"/>
          </p:nvPr>
        </p:nvSpPr>
        <p:spPr>
          <a:xfrm>
            <a:off x="2680313" y="1912613"/>
            <a:ext cx="1699684" cy="821267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 sz="3733" b="1" dirty="0">
                <a:latin typeface="Montserrat"/>
              </a:rPr>
              <a:t>01</a:t>
            </a:r>
            <a:endParaRPr sz="3733" b="1" dirty="0">
              <a:latin typeface="Montserrat"/>
            </a:endParaRPr>
          </a:p>
        </p:txBody>
      </p:sp>
      <p:sp>
        <p:nvSpPr>
          <p:cNvPr id="25" name="Google Shape;577;p30"/>
          <p:cNvSpPr txBox="1">
            <a:spLocks/>
          </p:cNvSpPr>
          <p:nvPr/>
        </p:nvSpPr>
        <p:spPr>
          <a:xfrm>
            <a:off x="3891796" y="5151618"/>
            <a:ext cx="7640400" cy="6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defTabSz="1219140">
              <a:buClr>
                <a:srgbClr val="373334"/>
              </a:buClr>
              <a:defRPr/>
            </a:pPr>
            <a:r>
              <a:rPr lang="en-US" sz="2933" dirty="0">
                <a:solidFill>
                  <a:srgbClr val="1A0E4B"/>
                </a:solidFill>
              </a:rPr>
              <a:t>Consolidation</a:t>
            </a:r>
          </a:p>
        </p:txBody>
      </p:sp>
      <p:sp>
        <p:nvSpPr>
          <p:cNvPr id="26" name="Google Shape;574;p30"/>
          <p:cNvSpPr txBox="1">
            <a:spLocks/>
          </p:cNvSpPr>
          <p:nvPr/>
        </p:nvSpPr>
        <p:spPr>
          <a:xfrm>
            <a:off x="2191396" y="5071200"/>
            <a:ext cx="1700400" cy="820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defTabSz="1219140">
              <a:buClr>
                <a:srgbClr val="373334"/>
              </a:buClr>
              <a:defRPr/>
            </a:pPr>
            <a:r>
              <a:rPr lang="es" sz="3733" dirty="0">
                <a:solidFill>
                  <a:srgbClr val="1A0E4B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259707720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24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24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03" name="Google Shape;403;p24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/>
          </a:p>
        </p:txBody>
      </p:sp>
      <p:sp>
        <p:nvSpPr>
          <p:cNvPr id="404" name="Google Shape;404;p24"/>
          <p:cNvSpPr txBox="1"/>
          <p:nvPr/>
        </p:nvSpPr>
        <p:spPr>
          <a:xfrm>
            <a:off x="954230" y="2180787"/>
            <a:ext cx="9847714" cy="14157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Reading for general and specific information about artificial intelligence.</a:t>
            </a:r>
            <a:r>
              <a:rPr lang="en-US" sz="5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5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414;p25"/>
          <p:cNvSpPr txBox="1"/>
          <p:nvPr/>
        </p:nvSpPr>
        <p:spPr>
          <a:xfrm>
            <a:off x="4298265" y="27813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Google Shape;409;p25"/>
          <p:cNvSpPr txBox="1"/>
          <p:nvPr/>
        </p:nvSpPr>
        <p:spPr>
          <a:xfrm>
            <a:off x="1399333" y="1725349"/>
            <a:ext cx="8584082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342900" marR="0" lvl="0" indent="-34290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AutoNum type="arabicPeriod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Prepare for the next lesson: Unit 5 – Speaking </a:t>
            </a:r>
            <a:endParaRPr dirty="0"/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Do exercises in the workbook</a:t>
            </a:r>
            <a:endParaRPr dirty="0"/>
          </a:p>
        </p:txBody>
      </p:sp>
      <p:sp>
        <p:nvSpPr>
          <p:cNvPr id="410" name="Google Shape;410;p25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1" name="Google Shape;411;p25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412" name="Google Shape;412;p25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414" name="Google Shape;414;p25"/>
          <p:cNvSpPr txBox="1"/>
          <p:nvPr/>
        </p:nvSpPr>
        <p:spPr>
          <a:xfrm>
            <a:off x="4298265" y="27813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21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5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90" y="5304563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1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8" y="2652919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5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9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8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5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5747200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Warm-up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177" name="Google Shape;177;p23"/>
          <p:cNvSpPr txBox="1">
            <a:spLocks noGrp="1"/>
          </p:cNvSpPr>
          <p:nvPr>
            <p:ph type="subTitle" idx="1"/>
          </p:nvPr>
        </p:nvSpPr>
        <p:spPr>
          <a:xfrm>
            <a:off x="1138121" y="3280135"/>
            <a:ext cx="5747200" cy="67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dirty="0"/>
              <a:t>Video watching</a:t>
            </a:r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40750334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6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159" name="Google Shape;159;p6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/>
            <a:ahLst/>
            <a:cxnLst/>
            <a:rect l="l" t="t" r="r" b="b"/>
            <a:pathLst>
              <a:path w="1728196" h="941884" extrusionOk="0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6"/>
          <p:cNvSpPr/>
          <p:nvPr/>
        </p:nvSpPr>
        <p:spPr>
          <a:xfrm>
            <a:off x="6623907" y="361497"/>
            <a:ext cx="136390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READING</a:t>
            </a:r>
            <a:endParaRPr/>
          </a:p>
        </p:txBody>
      </p:sp>
      <p:sp>
        <p:nvSpPr>
          <p:cNvPr id="161" name="Google Shape;161;p6"/>
          <p:cNvSpPr/>
          <p:nvPr/>
        </p:nvSpPr>
        <p:spPr>
          <a:xfrm>
            <a:off x="1507492" y="1028896"/>
            <a:ext cx="8299939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Work individually.</a:t>
            </a:r>
            <a:endParaRPr sz="24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 Watch a video about artificial intelligence (AI) and take notes.</a:t>
            </a:r>
            <a:endParaRPr/>
          </a:p>
          <a:p>
            <a:pPr marL="0" marR="0" lvl="0" indent="-1524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  Answer the questions using the notes.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3" name="Google Shape;163;p6"/>
          <p:cNvSpPr txBox="1"/>
          <p:nvPr/>
        </p:nvSpPr>
        <p:spPr>
          <a:xfrm>
            <a:off x="3816518" y="36149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VIDEO WATCHING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837822" y="2382982"/>
            <a:ext cx="8636213" cy="38505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34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7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/>
            <a:ahLst/>
            <a:cxnLst/>
            <a:rect l="l" t="t" r="r" b="b"/>
            <a:pathLst>
              <a:path w="1728196" h="941884" extrusionOk="0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9" name="Google Shape;169;p7"/>
          <p:cNvSpPr/>
          <p:nvPr/>
        </p:nvSpPr>
        <p:spPr>
          <a:xfrm>
            <a:off x="856326" y="1813221"/>
            <a:ext cx="10722439" cy="2943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What is artificial intelligence?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What are some real-life cases in which we have probably dealt with AI?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What benefits do robots/ AI bring to us?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Can AI replace human?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0" name="Google Shape;170;p7"/>
          <p:cNvSpPr txBox="1"/>
          <p:nvPr/>
        </p:nvSpPr>
        <p:spPr>
          <a:xfrm>
            <a:off x="3141772" y="642850"/>
            <a:ext cx="6865800" cy="6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ANSWER THE QUESTIONS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5747200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Pre-reading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39259081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9"/>
          <p:cNvSpPr txBox="1"/>
          <p:nvPr/>
        </p:nvSpPr>
        <p:spPr>
          <a:xfrm>
            <a:off x="1594232" y="986283"/>
            <a:ext cx="10248145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Look at the pictures of Asimo and Sophia and discuss the questions below in pairs.</a:t>
            </a:r>
            <a:endParaRPr sz="24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9"/>
          <p:cNvSpPr txBox="1"/>
          <p:nvPr/>
        </p:nvSpPr>
        <p:spPr>
          <a:xfrm>
            <a:off x="4639875" y="18004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PRE-READING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194" name="Google Shape;194;p9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9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6" name="Google Shape;196;p9"/>
          <p:cNvSpPr/>
          <p:nvPr/>
        </p:nvSpPr>
        <p:spPr>
          <a:xfrm>
            <a:off x="963512" y="2547371"/>
            <a:ext cx="4813833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What are they? </a:t>
            </a:r>
            <a:endParaRPr dirty="0"/>
          </a:p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What do you think they can do?</a:t>
            </a:r>
            <a:endParaRPr dirty="0"/>
          </a:p>
          <a:p>
            <a:pPr marL="514350" marR="0" lvl="0" indent="-3619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97" name="Google Shape;197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5360410" y="1259024"/>
            <a:ext cx="7403090" cy="5598976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96;p9"/>
          <p:cNvSpPr/>
          <p:nvPr/>
        </p:nvSpPr>
        <p:spPr>
          <a:xfrm>
            <a:off x="3370428" y="2547371"/>
            <a:ext cx="4813833" cy="101562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They are robots.</a:t>
            </a:r>
            <a:endParaRPr sz="24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514350" marR="0" lvl="0" indent="-361950" algn="just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Calibri"/>
              <a:buNone/>
            </a:pP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96;p9"/>
          <p:cNvSpPr/>
          <p:nvPr/>
        </p:nvSpPr>
        <p:spPr>
          <a:xfrm>
            <a:off x="1188422" y="3458368"/>
            <a:ext cx="4813833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sz="2400" i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They can walk, talk, show emotions, and do household chores.</a:t>
            </a:r>
            <a:endParaRPr lang="en-US" sz="24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0"/>
          <p:cNvSpPr txBox="1"/>
          <p:nvPr/>
        </p:nvSpPr>
        <p:spPr>
          <a:xfrm>
            <a:off x="4491312" y="20280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VOCABULARY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205" name="Google Shape;205;p10"/>
          <p:cNvSpPr txBox="1"/>
          <p:nvPr/>
        </p:nvSpPr>
        <p:spPr>
          <a:xfrm>
            <a:off x="1007138" y="1517934"/>
            <a:ext cx="5231128" cy="134938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5400"/>
              <a:buFont typeface="Arial"/>
              <a:buNone/>
            </a:pPr>
            <a:r>
              <a:rPr lang="en-US" sz="54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robot (n)</a:t>
            </a:r>
            <a:endParaRPr sz="88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0"/>
          <p:cNvSpPr/>
          <p:nvPr/>
        </p:nvSpPr>
        <p:spPr>
          <a:xfrm>
            <a:off x="1007138" y="4204909"/>
            <a:ext cx="631307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machine that can perform a complicated series of tasks by itself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7" name="Google Shape;207;p10"/>
          <p:cNvSpPr/>
          <p:nvPr/>
        </p:nvSpPr>
        <p:spPr>
          <a:xfrm>
            <a:off x="2494625" y="2783700"/>
            <a:ext cx="1892100" cy="52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A0B8"/>
                </a:solidFill>
                <a:latin typeface="Calibri"/>
                <a:ea typeface="Calibri"/>
                <a:cs typeface="Calibri"/>
                <a:sym typeface="Calibri"/>
              </a:rPr>
              <a:t>/ˈrəʊbɒt/</a:t>
            </a:r>
            <a:endParaRPr sz="2800" b="1">
              <a:solidFill>
                <a:srgbClr val="05A0B8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9" name="Google Shape;209;p10" descr="A picture containing automaton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620000" y="1554257"/>
            <a:ext cx="3833731" cy="3785809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30665" y="2257717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Parts of a Circle by Slidesgo">
  <a:themeElements>
    <a:clrScheme name="Simple Light">
      <a:dk1>
        <a:srgbClr val="1A0E4B"/>
      </a:dk1>
      <a:lt1>
        <a:srgbClr val="FFFFFF"/>
      </a:lt1>
      <a:dk2>
        <a:srgbClr val="FF83AE"/>
      </a:dk2>
      <a:lt2>
        <a:srgbClr val="F1F093"/>
      </a:lt2>
      <a:accent1>
        <a:srgbClr val="C8EED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A0E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991</Words>
  <Application>Microsoft Office PowerPoint</Application>
  <PresentationFormat>Widescreen</PresentationFormat>
  <Paragraphs>196</Paragraphs>
  <Slides>32</Slides>
  <Notes>27</Notes>
  <HiddenSlides>0</HiddenSlides>
  <MMClips>6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47" baseType="lpstr">
      <vt:lpstr>Calibri</vt:lpstr>
      <vt:lpstr>Open Sans</vt:lpstr>
      <vt:lpstr>Arial</vt:lpstr>
      <vt:lpstr>Lato</vt:lpstr>
      <vt:lpstr>Public Sans Black</vt:lpstr>
      <vt:lpstr>Public Sans</vt:lpstr>
      <vt:lpstr>Montserrat</vt:lpstr>
      <vt:lpstr>Questrial</vt:lpstr>
      <vt:lpstr>Nunito Light</vt:lpstr>
      <vt:lpstr>Wingdings</vt:lpstr>
      <vt:lpstr>Roboto Condensed Light</vt:lpstr>
      <vt:lpstr>Patrick Hand</vt:lpstr>
      <vt:lpstr>Parts of a Circle by Slidesgo</vt:lpstr>
      <vt:lpstr>Tema de Office</vt:lpstr>
      <vt:lpstr>End of Course Jeopardy by Slidesgo</vt:lpstr>
      <vt:lpstr>Unit 5: INVENTIONS Lesson 3: Reading </vt:lpstr>
      <vt:lpstr>PowerPoint Presentation</vt:lpstr>
      <vt:lpstr>02</vt:lpstr>
      <vt:lpstr>Warm-up</vt:lpstr>
      <vt:lpstr>PowerPoint Presentation</vt:lpstr>
      <vt:lpstr>PowerPoint Presentation</vt:lpstr>
      <vt:lpstr>Pre-reading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While-reading</vt:lpstr>
      <vt:lpstr>PowerPoint Presentation</vt:lpstr>
      <vt:lpstr>PowerPoint Presentation</vt:lpstr>
      <vt:lpstr>PowerPoint Presentation</vt:lpstr>
      <vt:lpstr>PowerPoint Presentation</vt:lpstr>
      <vt:lpstr>Post-reading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20</cp:revision>
  <dcterms:created xsi:type="dcterms:W3CDTF">2020-12-09T02:04:09Z</dcterms:created>
  <dcterms:modified xsi:type="dcterms:W3CDTF">2024-12-06T04:05:49Z</dcterms:modified>
</cp:coreProperties>
</file>