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81" r:id="rId3"/>
    <p:sldMasterId id="2147483693" r:id="rId4"/>
    <p:sldMasterId id="2147483705" r:id="rId5"/>
  </p:sldMasterIdLst>
  <p:notesMasterIdLst>
    <p:notesMasterId r:id="rId33"/>
  </p:notesMasterIdLst>
  <p:sldIdLst>
    <p:sldId id="294" r:id="rId6"/>
    <p:sldId id="258" r:id="rId7"/>
    <p:sldId id="295" r:id="rId8"/>
    <p:sldId id="296" r:id="rId9"/>
    <p:sldId id="261" r:id="rId10"/>
    <p:sldId id="298" r:id="rId11"/>
    <p:sldId id="265" r:id="rId12"/>
    <p:sldId id="284" r:id="rId13"/>
    <p:sldId id="266" r:id="rId14"/>
    <p:sldId id="267" r:id="rId15"/>
    <p:sldId id="299" r:id="rId16"/>
    <p:sldId id="270" r:id="rId17"/>
    <p:sldId id="271" r:id="rId18"/>
    <p:sldId id="300" r:id="rId19"/>
    <p:sldId id="274" r:id="rId20"/>
    <p:sldId id="297" r:id="rId21"/>
    <p:sldId id="303" r:id="rId22"/>
    <p:sldId id="304" r:id="rId23"/>
    <p:sldId id="305" r:id="rId24"/>
    <p:sldId id="306" r:id="rId25"/>
    <p:sldId id="307" r:id="rId26"/>
    <p:sldId id="278" r:id="rId27"/>
    <p:sldId id="287" r:id="rId28"/>
    <p:sldId id="302" r:id="rId29"/>
    <p:sldId id="280" r:id="rId30"/>
    <p:sldId id="281" r:id="rId31"/>
    <p:sldId id="308" r:id="rId32"/>
  </p:sldIdLst>
  <p:sldSz cx="12192000" cy="6858000"/>
  <p:notesSz cx="6858000" cy="9144000"/>
  <p:embeddedFontLst>
    <p:embeddedFont>
      <p:font typeface="Anaheim" panose="020B0604020202020204" charset="0"/>
      <p:regular r:id="rId34"/>
    </p:embeddedFont>
    <p:embeddedFont>
      <p:font typeface="Asap" panose="020B0604020202020204" charset="0"/>
      <p:regular r:id="rId35"/>
      <p:bold r:id="rId36"/>
      <p:italic r:id="rId37"/>
      <p:boldItalic r:id="rId38"/>
    </p:embeddedFont>
    <p:embeddedFont>
      <p:font typeface="Georgia" panose="02040502050405020303" pitchFamily="18" charset="0"/>
      <p:regular r:id="rId39"/>
      <p:bold r:id="rId40"/>
      <p:italic r:id="rId41"/>
      <p:boldItalic r:id="rId42"/>
    </p:embeddedFont>
    <p:embeddedFont>
      <p:font typeface="Lato" panose="020F0502020204030203" pitchFamily="34" charset="0"/>
      <p:regular r:id="rId43"/>
      <p:bold r:id="rId44"/>
      <p:italic r:id="rId45"/>
      <p:boldItalic r:id="rId46"/>
    </p:embeddedFont>
    <p:embeddedFont>
      <p:font typeface="Nunito Light" pitchFamily="2" charset="0"/>
      <p:regular r:id="rId47"/>
      <p:italic r:id="rId48"/>
    </p:embeddedFont>
    <p:embeddedFont>
      <p:font typeface="Open Sans" panose="020B0606030504020204" pitchFamily="34" charset="0"/>
      <p:regular r:id="rId49"/>
      <p:bold r:id="rId50"/>
      <p:italic r:id="rId51"/>
      <p:boldItalic r:id="rId52"/>
    </p:embeddedFont>
    <p:embeddedFont>
      <p:font typeface="Patrick Hand" panose="00000500000000000000" pitchFamily="2" charset="0"/>
      <p:regular r:id="rId53"/>
    </p:embeddedFont>
    <p:embeddedFont>
      <p:font typeface="Poppins SemiBold" panose="00000700000000000000" pitchFamily="2" charset="0"/>
      <p:regular r:id="rId54"/>
      <p:bold r:id="rId55"/>
      <p:italic r:id="rId56"/>
      <p:boldItalic r:id="rId57"/>
    </p:embeddedFont>
    <p:embeddedFont>
      <p:font typeface="Roboto Condensed Light" panose="02000000000000000000" pitchFamily="2" charset="0"/>
      <p:regular r:id="rId58"/>
      <p:italic r:id="rId59"/>
    </p:embeddedFont>
    <p:embeddedFont>
      <p:font typeface="Tw Cen MT" panose="020B0602020104020603" pitchFamily="34" charset="0"/>
      <p:regular r:id="rId6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1" roundtripDataSignature="AMtx7mguSBynNrMypaiGM0c6XgzZKo8cX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C8B399C-5B84-4EA3-9E0A-C321FB8C2EAB}">
  <a:tblStyle styleId="{EC8B399C-5B84-4EA3-9E0A-C321FB8C2EA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CECE7"/>
          </a:solidFill>
        </a:fill>
      </a:tcStyle>
    </a:wholeTbl>
    <a:band1H>
      <a:tcTxStyle/>
      <a:tcStyle>
        <a:tcBdr/>
        <a:fill>
          <a:solidFill>
            <a:srgbClr val="F8D6CC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8D6CC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2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2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1ED7B63-8F56-44AE-B015-5FBA240B2913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lt1"/>
          </a:solidFill>
        </a:fill>
      </a:tcStyle>
    </a:wholeTbl>
    <a:band1H>
      <a:tcTxStyle/>
      <a:tcStyle>
        <a:tcBdr/>
        <a:fill>
          <a:solidFill>
            <a:srgbClr val="FCEC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CECE7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l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341" autoAdjust="0"/>
  </p:normalViewPr>
  <p:slideViewPr>
    <p:cSldViewPr snapToGrid="0">
      <p:cViewPr varScale="1">
        <p:scale>
          <a:sx n="62" d="100"/>
          <a:sy n="62" d="100"/>
        </p:scale>
        <p:origin x="103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font" Target="fonts/font22.fntdata"/><Relationship Id="rId63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font" Target="fonts/font20.fntdata"/><Relationship Id="rId58" Type="http://schemas.openxmlformats.org/officeDocument/2006/relationships/font" Target="fonts/font25.fntdata"/><Relationship Id="rId5" Type="http://schemas.openxmlformats.org/officeDocument/2006/relationships/slideMaster" Target="slideMasters/slideMaster5.xml"/><Relationship Id="rId61" Type="http://customschemas.google.com/relationships/presentationmetadata" Target="meta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font" Target="fonts/font23.fntdata"/><Relationship Id="rId64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font" Target="fonts/font18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59" Type="http://schemas.openxmlformats.org/officeDocument/2006/relationships/font" Target="fonts/font26.fntdata"/><Relationship Id="rId20" Type="http://schemas.openxmlformats.org/officeDocument/2006/relationships/slide" Target="slides/slide15.xml"/><Relationship Id="rId41" Type="http://schemas.openxmlformats.org/officeDocument/2006/relationships/font" Target="fonts/font8.fntdata"/><Relationship Id="rId54" Type="http://schemas.openxmlformats.org/officeDocument/2006/relationships/font" Target="fonts/font2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font" Target="fonts/font24.fntdata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Relationship Id="rId60" Type="http://schemas.openxmlformats.org/officeDocument/2006/relationships/font" Target="fonts/font27.fntdata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6299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aa63b0a6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aa63b0a6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61945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3" name="Google Shape;24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04570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32980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119ba4546e7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8" name="Google Shape;288;g119ba4546e7_0_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g119ba4546e7_0_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5099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5" name="Google Shape;3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637448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27817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0" name="Google Shape;36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1" name="Google Shape;361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75866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19ba4546e7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8" name="Google Shape;408;g119ba4546e7_0_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g119ba4546e7_0_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74197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8" name="Google Shape;16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84023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3356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2289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06289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129196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8811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9288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4695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7596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200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https://www.youtube.com/watch?v=ieeJhVM4C6c&amp;list=PL8_ETpRL2xNa6yKTFH47dDogixNFdQlRk&amp;index=7</a:t>
            </a:r>
          </a:p>
        </p:txBody>
      </p:sp>
      <p:sp>
        <p:nvSpPr>
          <p:cNvPr id="220" name="Google Shape;22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2006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0" name="Google Shape;22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1746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954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828800" y="1815084"/>
            <a:ext cx="8534400" cy="219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048000" y="4494116"/>
            <a:ext cx="6096000" cy="54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" name="Google Shape;14;p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" name="Google Shape;15;p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4649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>
            <a:spLocks noGrp="1"/>
          </p:cNvSpPr>
          <p:nvPr>
            <p:ph type="pic" idx="3"/>
          </p:nvPr>
        </p:nvSpPr>
        <p:spPr>
          <a:xfrm>
            <a:off x="950967" y="1018167"/>
            <a:ext cx="31048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grpSp>
        <p:nvGrpSpPr>
          <p:cNvPr id="22" name="Google Shape;22;p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3" name="Google Shape;23;p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4" name="Google Shape;24;p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" name="Google Shape;25;p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6" name="Google Shape;26;p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6893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41" name="Google Shape;41;p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42" name="Google Shape;42;p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43" name="Google Shape;43;p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44" name="Google Shape;44;p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5" name="Google Shape;45;p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1"/>
          </p:nvPr>
        </p:nvSpPr>
        <p:spPr>
          <a:xfrm>
            <a:off x="6335305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2"/>
          </p:nvPr>
        </p:nvSpPr>
        <p:spPr>
          <a:xfrm>
            <a:off x="1467367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3"/>
          </p:nvPr>
        </p:nvSpPr>
        <p:spPr>
          <a:xfrm>
            <a:off x="1467367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ubTitle" idx="4"/>
          </p:nvPr>
        </p:nvSpPr>
        <p:spPr>
          <a:xfrm>
            <a:off x="6335305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52" name="Google Shape;52;p5"/>
          <p:cNvGrpSpPr/>
          <p:nvPr/>
        </p:nvGrpSpPr>
        <p:grpSpPr>
          <a:xfrm>
            <a:off x="544554" y="897828"/>
            <a:ext cx="11001201" cy="2531165"/>
            <a:chOff x="408415" y="673371"/>
            <a:chExt cx="8250901" cy="1898374"/>
          </a:xfrm>
        </p:grpSpPr>
        <p:grpSp>
          <p:nvGrpSpPr>
            <p:cNvPr id="53" name="Google Shape;53;p5"/>
            <p:cNvGrpSpPr/>
            <p:nvPr/>
          </p:nvGrpSpPr>
          <p:grpSpPr>
            <a:xfrm>
              <a:off x="8202115" y="673371"/>
              <a:ext cx="457201" cy="1426463"/>
              <a:chOff x="8321040" y="3355848"/>
              <a:chExt cx="457201" cy="1426463"/>
            </a:xfrm>
          </p:grpSpPr>
          <p:pic>
            <p:nvPicPr>
              <p:cNvPr id="54" name="Google Shape;54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55" name="Google Shape;55;p5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56" name="Google Shape;56;p5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7" name="Google Shape;57;p5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58" name="Google Shape;58;p5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59" name="Google Shape;59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08415" y="2061205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146313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62" name="Google Shape;62;p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63" name="Google Shape;63;p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64" name="Google Shape;64;p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65" name="Google Shape;65;p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6" name="Google Shape;66;p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7" name="Google Shape;67;p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27529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3090600" y="1742800"/>
            <a:ext cx="6010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9562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2847400" y="1585467"/>
            <a:ext cx="649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2847400" y="4204667"/>
            <a:ext cx="64972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9714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>
            <a:spLocks noGrp="1"/>
          </p:cNvSpPr>
          <p:nvPr>
            <p:ph type="pic" idx="2"/>
          </p:nvPr>
        </p:nvSpPr>
        <p:spPr>
          <a:xfrm>
            <a:off x="0" y="-19833"/>
            <a:ext cx="12192000" cy="68780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10"/>
          <p:cNvSpPr txBox="1">
            <a:spLocks noGrp="1"/>
          </p:cNvSpPr>
          <p:nvPr>
            <p:ph type="title"/>
          </p:nvPr>
        </p:nvSpPr>
        <p:spPr>
          <a:xfrm>
            <a:off x="950967" y="5407200"/>
            <a:ext cx="10290000" cy="73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118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90" name="Google Shape;90;p1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91" name="Google Shape;91;p1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92" name="Google Shape;92;p1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93" name="Google Shape;93;p1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4" name="Google Shape;94;p1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5" name="Google Shape;95;p1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96" name="Google Shape;96;p11"/>
          <p:cNvSpPr txBox="1">
            <a:spLocks noGrp="1"/>
          </p:cNvSpPr>
          <p:nvPr>
            <p:ph type="title" hasCustomPrompt="1"/>
          </p:nvPr>
        </p:nvSpPr>
        <p:spPr>
          <a:xfrm>
            <a:off x="3048000" y="2058997"/>
            <a:ext cx="6096000" cy="146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97" name="Google Shape;97;p11"/>
          <p:cNvSpPr txBox="1">
            <a:spLocks noGrp="1"/>
          </p:cNvSpPr>
          <p:nvPr>
            <p:ph type="subTitle" idx="1"/>
          </p:nvPr>
        </p:nvSpPr>
        <p:spPr>
          <a:xfrm>
            <a:off x="4267200" y="4006603"/>
            <a:ext cx="3657600" cy="7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21368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6826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01" name="Google Shape;101;p1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02" name="Google Shape;102;p1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03" name="Google Shape;103;p1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04" name="Google Shape;104;p1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05" name="Google Shape;105;p1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06" name="Google Shape;106;p1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07" name="Google Shape;107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3"/>
          <p:cNvSpPr txBox="1">
            <a:spLocks noGrp="1"/>
          </p:cNvSpPr>
          <p:nvPr>
            <p:ph type="title" idx="2" hasCustomPrompt="1"/>
          </p:nvPr>
        </p:nvSpPr>
        <p:spPr>
          <a:xfrm>
            <a:off x="5730144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09" name="Google Shape;109;p13"/>
          <p:cNvSpPr txBox="1">
            <a:spLocks noGrp="1"/>
          </p:cNvSpPr>
          <p:nvPr>
            <p:ph type="subTitle" idx="1"/>
          </p:nvPr>
        </p:nvSpPr>
        <p:spPr>
          <a:xfrm>
            <a:off x="4542544" y="3124567"/>
            <a:ext cx="3106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title" idx="3" hasCustomPrompt="1"/>
          </p:nvPr>
        </p:nvSpPr>
        <p:spPr>
          <a:xfrm>
            <a:off x="2133215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1" name="Google Shape;111;p13"/>
          <p:cNvSpPr txBox="1">
            <a:spLocks noGrp="1"/>
          </p:cNvSpPr>
          <p:nvPr>
            <p:ph type="subTitle" idx="4"/>
          </p:nvPr>
        </p:nvSpPr>
        <p:spPr>
          <a:xfrm>
            <a:off x="946615" y="3124567"/>
            <a:ext cx="3104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title" idx="5" hasCustomPrompt="1"/>
          </p:nvPr>
        </p:nvSpPr>
        <p:spPr>
          <a:xfrm>
            <a:off x="9327185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3" name="Google Shape;113;p13"/>
          <p:cNvSpPr txBox="1">
            <a:spLocks noGrp="1"/>
          </p:cNvSpPr>
          <p:nvPr>
            <p:ph type="subTitle" idx="6"/>
          </p:nvPr>
        </p:nvSpPr>
        <p:spPr>
          <a:xfrm>
            <a:off x="8140585" y="3124567"/>
            <a:ext cx="3104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 idx="7" hasCustomPrompt="1"/>
          </p:nvPr>
        </p:nvSpPr>
        <p:spPr>
          <a:xfrm>
            <a:off x="5730144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8"/>
          </p:nvPr>
        </p:nvSpPr>
        <p:spPr>
          <a:xfrm>
            <a:off x="4541544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9" hasCustomPrompt="1"/>
          </p:nvPr>
        </p:nvSpPr>
        <p:spPr>
          <a:xfrm>
            <a:off x="2133215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subTitle" idx="13"/>
          </p:nvPr>
        </p:nvSpPr>
        <p:spPr>
          <a:xfrm>
            <a:off x="944615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14" hasCustomPrompt="1"/>
          </p:nvPr>
        </p:nvSpPr>
        <p:spPr>
          <a:xfrm>
            <a:off x="9327185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5"/>
          </p:nvPr>
        </p:nvSpPr>
        <p:spPr>
          <a:xfrm>
            <a:off x="8138585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120" name="Google Shape;120;p13"/>
          <p:cNvGrpSpPr/>
          <p:nvPr/>
        </p:nvGrpSpPr>
        <p:grpSpPr>
          <a:xfrm>
            <a:off x="-60960" y="1816601"/>
            <a:ext cx="11839472" cy="4559815"/>
            <a:chOff x="-45720" y="1362450"/>
            <a:chExt cx="8879604" cy="3419861"/>
          </a:xfrm>
        </p:grpSpPr>
        <p:grpSp>
          <p:nvGrpSpPr>
            <p:cNvPr id="121" name="Google Shape;121;p13"/>
            <p:cNvGrpSpPr/>
            <p:nvPr/>
          </p:nvGrpSpPr>
          <p:grpSpPr>
            <a:xfrm>
              <a:off x="8376683" y="3355848"/>
              <a:ext cx="457201" cy="1426463"/>
              <a:chOff x="8321040" y="3355848"/>
              <a:chExt cx="457201" cy="1426463"/>
            </a:xfrm>
          </p:grpSpPr>
          <p:pic>
            <p:nvPicPr>
              <p:cNvPr id="122" name="Google Shape;122;p1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23" name="Google Shape;123;p13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124" name="Google Shape;124;p13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25" name="Google Shape;125;p13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126" name="Google Shape;126;p13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127" name="Google Shape;127;p1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45720" y="1362450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116908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46" name="Google Shape;146;p1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47" name="Google Shape;147;p1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8" name="Google Shape;148;p1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49" name="Google Shape;149;p1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52" name="Google Shape;152;p15"/>
          <p:cNvSpPr txBox="1">
            <a:spLocks noGrp="1"/>
          </p:cNvSpPr>
          <p:nvPr>
            <p:ph type="title"/>
          </p:nvPr>
        </p:nvSpPr>
        <p:spPr>
          <a:xfrm>
            <a:off x="950967" y="3822200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5"/>
          <p:cNvSpPr txBox="1">
            <a:spLocks noGrp="1"/>
          </p:cNvSpPr>
          <p:nvPr>
            <p:ph type="subTitle" idx="1"/>
          </p:nvPr>
        </p:nvSpPr>
        <p:spPr>
          <a:xfrm>
            <a:off x="950967" y="4919467"/>
            <a:ext cx="490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5"/>
          <p:cNvSpPr>
            <a:spLocks noGrp="1"/>
          </p:cNvSpPr>
          <p:nvPr>
            <p:ph type="pic" idx="2"/>
          </p:nvPr>
        </p:nvSpPr>
        <p:spPr>
          <a:xfrm>
            <a:off x="6335367" y="1018000"/>
            <a:ext cx="49056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15"/>
          <p:cNvSpPr>
            <a:spLocks noGrp="1"/>
          </p:cNvSpPr>
          <p:nvPr>
            <p:ph type="pic" idx="3"/>
          </p:nvPr>
        </p:nvSpPr>
        <p:spPr>
          <a:xfrm>
            <a:off x="951167" y="1018000"/>
            <a:ext cx="4905600" cy="2560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68076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58" name="Google Shape;158;p1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59" name="Google Shape;159;p1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60" name="Google Shape;160;p1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61" name="Google Shape;161;p1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2" name="Google Shape;162;p1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3" name="Google Shape;163;p1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64" name="Google Shape;164;p16"/>
          <p:cNvSpPr txBox="1">
            <a:spLocks noGrp="1"/>
          </p:cNvSpPr>
          <p:nvPr>
            <p:ph type="title"/>
          </p:nvPr>
        </p:nvSpPr>
        <p:spPr>
          <a:xfrm>
            <a:off x="6335233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subTitle" idx="1"/>
          </p:nvPr>
        </p:nvSpPr>
        <p:spPr>
          <a:xfrm>
            <a:off x="6335233" y="1816600"/>
            <a:ext cx="490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6"/>
          <p:cNvSpPr>
            <a:spLocks noGrp="1"/>
          </p:cNvSpPr>
          <p:nvPr>
            <p:ph type="pic" idx="2"/>
          </p:nvPr>
        </p:nvSpPr>
        <p:spPr>
          <a:xfrm>
            <a:off x="950967" y="1018000"/>
            <a:ext cx="49012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16"/>
          <p:cNvSpPr>
            <a:spLocks noGrp="1"/>
          </p:cNvSpPr>
          <p:nvPr>
            <p:ph type="pic" idx="3"/>
          </p:nvPr>
        </p:nvSpPr>
        <p:spPr>
          <a:xfrm>
            <a:off x="6335433" y="3273467"/>
            <a:ext cx="4905600" cy="2865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346721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17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70" name="Google Shape;170;p17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71" name="Google Shape;171;p17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72" name="Google Shape;172;p17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73" name="Google Shape;173;p17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76" name="Google Shape;176;p1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10290000" cy="30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81653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18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80" name="Google Shape;180;p18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81" name="Google Shape;181;p18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82" name="Google Shape;182;p18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3" name="Google Shape;183;p18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4" name="Google Shape;184;p18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5" name="Google Shape;185;p18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86" name="Google Shape;186;p1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SzPts val="1200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475642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oogle Shape;189;p19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90" name="Google Shape;190;p19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91" name="Google Shape;191;p19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92" name="Google Shape;192;p19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93" name="Google Shape;193;p19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4" name="Google Shape;194;p19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5" name="Google Shape;195;p19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96" name="Google Shape;196;p19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9"/>
          <p:cNvSpPr txBox="1">
            <a:spLocks noGrp="1"/>
          </p:cNvSpPr>
          <p:nvPr>
            <p:ph type="subTitle" idx="1"/>
          </p:nvPr>
        </p:nvSpPr>
        <p:spPr>
          <a:xfrm>
            <a:off x="6335301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98" name="Google Shape;198;p19"/>
          <p:cNvSpPr txBox="1">
            <a:spLocks noGrp="1"/>
          </p:cNvSpPr>
          <p:nvPr>
            <p:ph type="subTitle" idx="2"/>
          </p:nvPr>
        </p:nvSpPr>
        <p:spPr>
          <a:xfrm>
            <a:off x="9512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66257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2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25" name="Google Shape;225;p2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26" name="Google Shape;226;p2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27" name="Google Shape;227;p2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28" name="Google Shape;228;p2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29" name="Google Shape;229;p2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30" name="Google Shape;230;p2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31" name="Google Shape;231;p2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1"/>
          <p:cNvSpPr txBox="1">
            <a:spLocks noGrp="1"/>
          </p:cNvSpPr>
          <p:nvPr>
            <p:ph type="subTitle" idx="1"/>
          </p:nvPr>
        </p:nvSpPr>
        <p:spPr>
          <a:xfrm>
            <a:off x="1930767" y="2758479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21"/>
          <p:cNvSpPr txBox="1">
            <a:spLocks noGrp="1"/>
          </p:cNvSpPr>
          <p:nvPr>
            <p:ph type="subTitle" idx="2"/>
          </p:nvPr>
        </p:nvSpPr>
        <p:spPr>
          <a:xfrm>
            <a:off x="7315032" y="2758479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21"/>
          <p:cNvSpPr txBox="1">
            <a:spLocks noGrp="1"/>
          </p:cNvSpPr>
          <p:nvPr>
            <p:ph type="subTitle" idx="3"/>
          </p:nvPr>
        </p:nvSpPr>
        <p:spPr>
          <a:xfrm>
            <a:off x="1930867" y="4831128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21"/>
          <p:cNvSpPr txBox="1">
            <a:spLocks noGrp="1"/>
          </p:cNvSpPr>
          <p:nvPr>
            <p:ph type="subTitle" idx="4"/>
          </p:nvPr>
        </p:nvSpPr>
        <p:spPr>
          <a:xfrm>
            <a:off x="7315032" y="4831128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21"/>
          <p:cNvSpPr txBox="1">
            <a:spLocks noGrp="1"/>
          </p:cNvSpPr>
          <p:nvPr>
            <p:ph type="subTitle" idx="5"/>
          </p:nvPr>
        </p:nvSpPr>
        <p:spPr>
          <a:xfrm>
            <a:off x="1930767" y="2148884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7" name="Google Shape;237;p21"/>
          <p:cNvSpPr txBox="1">
            <a:spLocks noGrp="1"/>
          </p:cNvSpPr>
          <p:nvPr>
            <p:ph type="subTitle" idx="6"/>
          </p:nvPr>
        </p:nvSpPr>
        <p:spPr>
          <a:xfrm>
            <a:off x="1930767" y="4221532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8" name="Google Shape;238;p21"/>
          <p:cNvSpPr txBox="1">
            <a:spLocks noGrp="1"/>
          </p:cNvSpPr>
          <p:nvPr>
            <p:ph type="subTitle" idx="7"/>
          </p:nvPr>
        </p:nvSpPr>
        <p:spPr>
          <a:xfrm>
            <a:off x="7315032" y="2148884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9" name="Google Shape;239;p21"/>
          <p:cNvSpPr txBox="1">
            <a:spLocks noGrp="1"/>
          </p:cNvSpPr>
          <p:nvPr>
            <p:ph type="subTitle" idx="8"/>
          </p:nvPr>
        </p:nvSpPr>
        <p:spPr>
          <a:xfrm>
            <a:off x="7315032" y="4221532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240" name="Google Shape;240;p21"/>
          <p:cNvGrpSpPr/>
          <p:nvPr/>
        </p:nvGrpSpPr>
        <p:grpSpPr>
          <a:xfrm>
            <a:off x="-60960" y="1145291"/>
            <a:ext cx="11667824" cy="4993512"/>
            <a:chOff x="-45720" y="858968"/>
            <a:chExt cx="8750868" cy="3745134"/>
          </a:xfrm>
        </p:grpSpPr>
        <p:pic>
          <p:nvPicPr>
            <p:cNvPr id="241" name="Google Shape;241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45720" y="4144575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2" name="Google Shape;242;p21"/>
            <p:cNvGrpSpPr/>
            <p:nvPr/>
          </p:nvGrpSpPr>
          <p:grpSpPr>
            <a:xfrm>
              <a:off x="7973515" y="858968"/>
              <a:ext cx="731633" cy="1006952"/>
              <a:chOff x="7973515" y="858968"/>
              <a:chExt cx="731633" cy="1006952"/>
            </a:xfrm>
          </p:grpSpPr>
          <p:pic>
            <p:nvPicPr>
              <p:cNvPr id="243" name="Google Shape;243;p2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 flipH="1">
                <a:off x="7973515" y="1180331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44" name="Google Shape;244;p21"/>
              <p:cNvGrpSpPr/>
              <p:nvPr/>
            </p:nvGrpSpPr>
            <p:grpSpPr>
              <a:xfrm rot="5400000">
                <a:off x="8155922" y="1316694"/>
                <a:ext cx="1006952" cy="91500"/>
                <a:chOff x="712180" y="1362450"/>
                <a:chExt cx="1006953" cy="91500"/>
              </a:xfrm>
            </p:grpSpPr>
            <p:cxnSp>
              <p:nvCxnSpPr>
                <p:cNvPr id="245" name="Google Shape;245;p21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246" name="Google Shape;246;p21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247" name="Google Shape;247;p21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545864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oogle Shape;249;p2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50" name="Google Shape;250;p2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51" name="Google Shape;251;p2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2" name="Google Shape;252;p2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53" name="Google Shape;253;p2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4" name="Google Shape;254;p2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5" name="Google Shape;255;p2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56" name="Google Shape;256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2"/>
          <p:cNvSpPr txBox="1">
            <a:spLocks noGrp="1"/>
          </p:cNvSpPr>
          <p:nvPr>
            <p:ph type="subTitle" idx="1"/>
          </p:nvPr>
        </p:nvSpPr>
        <p:spPr>
          <a:xfrm>
            <a:off x="94447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22"/>
          <p:cNvSpPr txBox="1">
            <a:spLocks noGrp="1"/>
          </p:cNvSpPr>
          <p:nvPr>
            <p:ph type="subTitle" idx="2"/>
          </p:nvPr>
        </p:nvSpPr>
        <p:spPr>
          <a:xfrm>
            <a:off x="454695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22"/>
          <p:cNvSpPr txBox="1">
            <a:spLocks noGrp="1"/>
          </p:cNvSpPr>
          <p:nvPr>
            <p:ph type="subTitle" idx="3"/>
          </p:nvPr>
        </p:nvSpPr>
        <p:spPr>
          <a:xfrm>
            <a:off x="94227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22"/>
          <p:cNvSpPr txBox="1">
            <a:spLocks noGrp="1"/>
          </p:cNvSpPr>
          <p:nvPr>
            <p:ph type="subTitle" idx="4"/>
          </p:nvPr>
        </p:nvSpPr>
        <p:spPr>
          <a:xfrm>
            <a:off x="454475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22"/>
          <p:cNvSpPr txBox="1">
            <a:spLocks noGrp="1"/>
          </p:cNvSpPr>
          <p:nvPr>
            <p:ph type="subTitle" idx="5"/>
          </p:nvPr>
        </p:nvSpPr>
        <p:spPr>
          <a:xfrm>
            <a:off x="8143124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22"/>
          <p:cNvSpPr txBox="1">
            <a:spLocks noGrp="1"/>
          </p:cNvSpPr>
          <p:nvPr>
            <p:ph type="subTitle" idx="6"/>
          </p:nvPr>
        </p:nvSpPr>
        <p:spPr>
          <a:xfrm>
            <a:off x="8140924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22"/>
          <p:cNvSpPr txBox="1">
            <a:spLocks noGrp="1"/>
          </p:cNvSpPr>
          <p:nvPr>
            <p:ph type="subTitle" idx="7"/>
          </p:nvPr>
        </p:nvSpPr>
        <p:spPr>
          <a:xfrm>
            <a:off x="944476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4" name="Google Shape;264;p22"/>
          <p:cNvSpPr txBox="1">
            <a:spLocks noGrp="1"/>
          </p:cNvSpPr>
          <p:nvPr>
            <p:ph type="subTitle" idx="8"/>
          </p:nvPr>
        </p:nvSpPr>
        <p:spPr>
          <a:xfrm>
            <a:off x="4544756" y="2027259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5" name="Google Shape;265;p22"/>
          <p:cNvSpPr txBox="1">
            <a:spLocks noGrp="1"/>
          </p:cNvSpPr>
          <p:nvPr>
            <p:ph type="subTitle" idx="9"/>
          </p:nvPr>
        </p:nvSpPr>
        <p:spPr>
          <a:xfrm>
            <a:off x="8143124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6" name="Google Shape;266;p22"/>
          <p:cNvSpPr txBox="1">
            <a:spLocks noGrp="1"/>
          </p:cNvSpPr>
          <p:nvPr>
            <p:ph type="subTitle" idx="13"/>
          </p:nvPr>
        </p:nvSpPr>
        <p:spPr>
          <a:xfrm>
            <a:off x="94227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7" name="Google Shape;267;p22"/>
          <p:cNvSpPr txBox="1">
            <a:spLocks noGrp="1"/>
          </p:cNvSpPr>
          <p:nvPr>
            <p:ph type="subTitle" idx="14"/>
          </p:nvPr>
        </p:nvSpPr>
        <p:spPr>
          <a:xfrm>
            <a:off x="454475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8" name="Google Shape;268;p22"/>
          <p:cNvSpPr txBox="1">
            <a:spLocks noGrp="1"/>
          </p:cNvSpPr>
          <p:nvPr>
            <p:ph type="subTitle" idx="15"/>
          </p:nvPr>
        </p:nvSpPr>
        <p:spPr>
          <a:xfrm>
            <a:off x="8140924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pic>
        <p:nvPicPr>
          <p:cNvPr id="269" name="Google Shape;269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72950" y="6008772"/>
            <a:ext cx="487668" cy="5445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" name="Google Shape;270;p22"/>
          <p:cNvGrpSpPr/>
          <p:nvPr/>
        </p:nvGrpSpPr>
        <p:grpSpPr>
          <a:xfrm rot="10800000" flipH="1">
            <a:off x="436815" y="6241003"/>
            <a:ext cx="956336" cy="86900"/>
            <a:chOff x="712180" y="1362450"/>
            <a:chExt cx="1006953" cy="91500"/>
          </a:xfrm>
        </p:grpSpPr>
        <p:cxnSp>
          <p:nvCxnSpPr>
            <p:cNvPr id="271" name="Google Shape;271;p22"/>
            <p:cNvCxnSpPr/>
            <p:nvPr/>
          </p:nvCxnSpPr>
          <p:spPr>
            <a:xfrm>
              <a:off x="756063" y="1408200"/>
              <a:ext cx="914400" cy="0"/>
            </a:xfrm>
            <a:prstGeom prst="straightConnector1">
              <a:avLst/>
            </a:pr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2" name="Google Shape;272;p22"/>
            <p:cNvSpPr/>
            <p:nvPr/>
          </p:nvSpPr>
          <p:spPr>
            <a:xfrm>
              <a:off x="1627632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3" name="Google Shape;273;p22"/>
            <p:cNvSpPr/>
            <p:nvPr/>
          </p:nvSpPr>
          <p:spPr>
            <a:xfrm>
              <a:off x="712180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06475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24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87" name="Google Shape;287;p24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88" name="Google Shape;288;p24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89" name="Google Shape;289;p24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0" name="Google Shape;290;p24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1" name="Google Shape;291;p24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2" name="Google Shape;292;p24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67677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2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95" name="Google Shape;295;p2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96" name="Google Shape;296;p2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97" name="Google Shape;297;p2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8" name="Google Shape;298;p2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9" name="Google Shape;299;p2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2076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4"/>
          <p:cNvGrpSpPr>
            <a:grpSpLocks/>
          </p:cNvGrpSpPr>
          <p:nvPr/>
        </p:nvGrpSpPr>
        <p:grpSpPr bwMode="auto">
          <a:xfrm>
            <a:off x="0" y="-30163"/>
            <a:ext cx="12090400" cy="6889751"/>
            <a:chOff x="0" y="-30477"/>
            <a:chExt cx="9067800" cy="6889273"/>
          </a:xfrm>
        </p:grpSpPr>
        <p:cxnSp>
          <p:nvCxnSpPr>
            <p:cNvPr id="5" name="Straight Connector 109"/>
            <p:cNvCxnSpPr/>
            <p:nvPr/>
          </p:nvCxnSpPr>
          <p:spPr>
            <a:xfrm rot="16200000" flipH="1">
              <a:off x="-14475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6"/>
            <p:cNvCxnSpPr/>
            <p:nvPr/>
          </p:nvCxnSpPr>
          <p:spPr>
            <a:xfrm rot="16200000" flipH="1">
              <a:off x="-1638062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7"/>
            <p:cNvCxnSpPr/>
            <p:nvPr/>
          </p:nvCxnSpPr>
          <p:spPr>
            <a:xfrm rot="5400000">
              <a:off x="-1485662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80"/>
            <p:cNvCxnSpPr/>
            <p:nvPr/>
          </p:nvCxnSpPr>
          <p:spPr>
            <a:xfrm rot="5400000">
              <a:off x="-3238262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81"/>
            <p:cNvCxnSpPr/>
            <p:nvPr/>
          </p:nvCxnSpPr>
          <p:spPr>
            <a:xfrm rot="16200000" flipH="1">
              <a:off x="-3314462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82"/>
            <p:cNvCxnSpPr/>
            <p:nvPr/>
          </p:nvCxnSpPr>
          <p:spPr>
            <a:xfrm rot="16200000" flipH="1">
              <a:off x="-1371362" y="2971246"/>
              <a:ext cx="6857524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83"/>
            <p:cNvCxnSpPr/>
            <p:nvPr/>
          </p:nvCxnSpPr>
          <p:spPr>
            <a:xfrm rot="16200000" flipH="1">
              <a:off x="-2819162" y="3199846"/>
              <a:ext cx="6857524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84"/>
            <p:cNvCxnSpPr/>
            <p:nvPr/>
          </p:nvCxnSpPr>
          <p:spPr>
            <a:xfrm rot="5400000">
              <a:off x="-2704862" y="3237946"/>
              <a:ext cx="6857524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85"/>
            <p:cNvCxnSpPr/>
            <p:nvPr/>
          </p:nvCxnSpPr>
          <p:spPr>
            <a:xfrm rot="16200000" flipH="1">
              <a:off x="-2133362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86"/>
            <p:cNvCxnSpPr/>
            <p:nvPr/>
          </p:nvCxnSpPr>
          <p:spPr>
            <a:xfrm rot="16200000" flipH="1">
              <a:off x="-31239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87"/>
            <p:cNvCxnSpPr/>
            <p:nvPr/>
          </p:nvCxnSpPr>
          <p:spPr>
            <a:xfrm rot="16200000" flipH="1">
              <a:off x="-18285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88"/>
            <p:cNvCxnSpPr/>
            <p:nvPr/>
          </p:nvCxnSpPr>
          <p:spPr>
            <a:xfrm rot="16200000" flipH="1">
              <a:off x="-28191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89"/>
            <p:cNvCxnSpPr/>
            <p:nvPr/>
          </p:nvCxnSpPr>
          <p:spPr>
            <a:xfrm rot="16200000" flipH="1">
              <a:off x="-2438162" y="3123646"/>
              <a:ext cx="6857524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64"/>
            <p:cNvCxnSpPr/>
            <p:nvPr/>
          </p:nvCxnSpPr>
          <p:spPr>
            <a:xfrm rot="5400000">
              <a:off x="-1731724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5"/>
            <p:cNvCxnSpPr/>
            <p:nvPr/>
          </p:nvCxnSpPr>
          <p:spPr>
            <a:xfrm rot="5400000">
              <a:off x="-1141968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68"/>
            <p:cNvCxnSpPr/>
            <p:nvPr/>
          </p:nvCxnSpPr>
          <p:spPr>
            <a:xfrm rot="5400000">
              <a:off x="-9141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72"/>
            <p:cNvCxnSpPr/>
            <p:nvPr/>
          </p:nvCxnSpPr>
          <p:spPr>
            <a:xfrm rot="5400000">
              <a:off x="-1855549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20"/>
            <p:cNvCxnSpPr/>
            <p:nvPr/>
          </p:nvCxnSpPr>
          <p:spPr>
            <a:xfrm rot="16200000" flipH="1">
              <a:off x="-2642949" y="3252233"/>
              <a:ext cx="6857524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44"/>
            <p:cNvCxnSpPr/>
            <p:nvPr/>
          </p:nvCxnSpPr>
          <p:spPr>
            <a:xfrm rot="16200000" flipH="1">
              <a:off x="-1953974" y="3325258"/>
              <a:ext cx="6857524" cy="206375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07"/>
            <p:cNvCxnSpPr/>
            <p:nvPr/>
          </p:nvCxnSpPr>
          <p:spPr>
            <a:xfrm rot="16200000" flipH="1">
              <a:off x="-23619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08"/>
            <p:cNvCxnSpPr/>
            <p:nvPr/>
          </p:nvCxnSpPr>
          <p:spPr>
            <a:xfrm rot="16200000" flipH="1">
              <a:off x="-21333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09"/>
            <p:cNvCxnSpPr/>
            <p:nvPr/>
          </p:nvCxnSpPr>
          <p:spPr>
            <a:xfrm rot="16200000" flipH="1">
              <a:off x="1067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10"/>
            <p:cNvCxnSpPr/>
            <p:nvPr/>
          </p:nvCxnSpPr>
          <p:spPr>
            <a:xfrm rot="16200000" flipH="1">
              <a:off x="8765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11"/>
            <p:cNvCxnSpPr/>
            <p:nvPr/>
          </p:nvCxnSpPr>
          <p:spPr>
            <a:xfrm rot="5400000">
              <a:off x="1028938" y="3237946"/>
              <a:ext cx="6857524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12"/>
            <p:cNvCxnSpPr/>
            <p:nvPr/>
          </p:nvCxnSpPr>
          <p:spPr>
            <a:xfrm rot="5400000">
              <a:off x="-723662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13"/>
            <p:cNvCxnSpPr/>
            <p:nvPr/>
          </p:nvCxnSpPr>
          <p:spPr>
            <a:xfrm rot="16200000" flipH="1">
              <a:off x="-799862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14"/>
            <p:cNvCxnSpPr/>
            <p:nvPr/>
          </p:nvCxnSpPr>
          <p:spPr>
            <a:xfrm rot="5400000">
              <a:off x="-152161" y="3428446"/>
              <a:ext cx="6857524" cy="3175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15"/>
            <p:cNvCxnSpPr/>
            <p:nvPr/>
          </p:nvCxnSpPr>
          <p:spPr>
            <a:xfrm rot="16200000" flipH="1">
              <a:off x="-304562" y="3199846"/>
              <a:ext cx="6857524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16"/>
            <p:cNvCxnSpPr/>
            <p:nvPr/>
          </p:nvCxnSpPr>
          <p:spPr>
            <a:xfrm rot="5400000">
              <a:off x="-190262" y="3237946"/>
              <a:ext cx="6857524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17"/>
            <p:cNvCxnSpPr/>
            <p:nvPr/>
          </p:nvCxnSpPr>
          <p:spPr>
            <a:xfrm rot="16200000" flipH="1">
              <a:off x="3812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18"/>
            <p:cNvCxnSpPr/>
            <p:nvPr/>
          </p:nvCxnSpPr>
          <p:spPr>
            <a:xfrm rot="16200000" flipH="1">
              <a:off x="-6093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19"/>
            <p:cNvCxnSpPr/>
            <p:nvPr/>
          </p:nvCxnSpPr>
          <p:spPr>
            <a:xfrm rot="16200000" flipH="1">
              <a:off x="686038" y="3352246"/>
              <a:ext cx="6857524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20"/>
            <p:cNvCxnSpPr/>
            <p:nvPr/>
          </p:nvCxnSpPr>
          <p:spPr>
            <a:xfrm rot="16200000" flipH="1">
              <a:off x="-3045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21"/>
            <p:cNvCxnSpPr/>
            <p:nvPr/>
          </p:nvCxnSpPr>
          <p:spPr>
            <a:xfrm rot="5400000">
              <a:off x="-1028462" y="3314146"/>
              <a:ext cx="6857524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22"/>
            <p:cNvCxnSpPr/>
            <p:nvPr/>
          </p:nvCxnSpPr>
          <p:spPr>
            <a:xfrm rot="5400000">
              <a:off x="782876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23"/>
            <p:cNvCxnSpPr/>
            <p:nvPr/>
          </p:nvCxnSpPr>
          <p:spPr>
            <a:xfrm rot="5400000">
              <a:off x="1372632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24"/>
            <p:cNvCxnSpPr/>
            <p:nvPr/>
          </p:nvCxnSpPr>
          <p:spPr>
            <a:xfrm rot="5400000">
              <a:off x="16004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25"/>
            <p:cNvCxnSpPr/>
            <p:nvPr/>
          </p:nvCxnSpPr>
          <p:spPr>
            <a:xfrm rot="5400000">
              <a:off x="659051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26"/>
            <p:cNvCxnSpPr/>
            <p:nvPr/>
          </p:nvCxnSpPr>
          <p:spPr>
            <a:xfrm rot="16200000" flipH="1">
              <a:off x="-128349" y="3252233"/>
              <a:ext cx="6857524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227"/>
            <p:cNvCxnSpPr/>
            <p:nvPr/>
          </p:nvCxnSpPr>
          <p:spPr>
            <a:xfrm rot="16200000" flipH="1">
              <a:off x="560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228"/>
            <p:cNvCxnSpPr/>
            <p:nvPr/>
          </p:nvCxnSpPr>
          <p:spPr>
            <a:xfrm rot="16200000" flipH="1">
              <a:off x="1526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29"/>
            <p:cNvCxnSpPr/>
            <p:nvPr/>
          </p:nvCxnSpPr>
          <p:spPr>
            <a:xfrm rot="16200000" flipH="1">
              <a:off x="3812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36"/>
            <p:cNvCxnSpPr/>
            <p:nvPr/>
          </p:nvCxnSpPr>
          <p:spPr>
            <a:xfrm rot="16200000" flipH="1">
              <a:off x="2743438" y="3352246"/>
              <a:ext cx="6857524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37"/>
            <p:cNvCxnSpPr/>
            <p:nvPr/>
          </p:nvCxnSpPr>
          <p:spPr>
            <a:xfrm rot="16200000" flipH="1">
              <a:off x="20957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38"/>
            <p:cNvCxnSpPr/>
            <p:nvPr/>
          </p:nvCxnSpPr>
          <p:spPr>
            <a:xfrm rot="5400000">
              <a:off x="27053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39"/>
            <p:cNvCxnSpPr/>
            <p:nvPr/>
          </p:nvCxnSpPr>
          <p:spPr>
            <a:xfrm rot="5400000">
              <a:off x="1829038" y="3276046"/>
              <a:ext cx="6857524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40"/>
            <p:cNvCxnSpPr/>
            <p:nvPr/>
          </p:nvCxnSpPr>
          <p:spPr>
            <a:xfrm rot="16200000" flipH="1">
              <a:off x="10670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41"/>
            <p:cNvCxnSpPr/>
            <p:nvPr/>
          </p:nvCxnSpPr>
          <p:spPr>
            <a:xfrm rot="16200000" flipH="1">
              <a:off x="23624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42"/>
            <p:cNvCxnSpPr/>
            <p:nvPr/>
          </p:nvCxnSpPr>
          <p:spPr>
            <a:xfrm rot="5400000">
              <a:off x="2646601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43"/>
            <p:cNvCxnSpPr/>
            <p:nvPr/>
          </p:nvCxnSpPr>
          <p:spPr>
            <a:xfrm rot="5400000">
              <a:off x="3049032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44"/>
            <p:cNvCxnSpPr/>
            <p:nvPr/>
          </p:nvCxnSpPr>
          <p:spPr>
            <a:xfrm rot="5400000">
              <a:off x="2895838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45"/>
            <p:cNvCxnSpPr/>
            <p:nvPr/>
          </p:nvCxnSpPr>
          <p:spPr>
            <a:xfrm rot="5400000">
              <a:off x="2389426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46"/>
            <p:cNvCxnSpPr/>
            <p:nvPr/>
          </p:nvCxnSpPr>
          <p:spPr>
            <a:xfrm rot="16200000" flipH="1">
              <a:off x="22370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47"/>
            <p:cNvCxnSpPr/>
            <p:nvPr/>
          </p:nvCxnSpPr>
          <p:spPr>
            <a:xfrm rot="16200000" flipH="1">
              <a:off x="17528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48"/>
            <p:cNvCxnSpPr/>
            <p:nvPr/>
          </p:nvCxnSpPr>
          <p:spPr>
            <a:xfrm rot="16200000" flipH="1">
              <a:off x="19814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49"/>
            <p:cNvCxnSpPr/>
            <p:nvPr/>
          </p:nvCxnSpPr>
          <p:spPr>
            <a:xfrm rot="5400000">
              <a:off x="3467338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50"/>
            <p:cNvCxnSpPr/>
            <p:nvPr/>
          </p:nvCxnSpPr>
          <p:spPr>
            <a:xfrm rot="16200000" flipH="1">
              <a:off x="3467338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51"/>
            <p:cNvCxnSpPr/>
            <p:nvPr/>
          </p:nvCxnSpPr>
          <p:spPr>
            <a:xfrm rot="5400000">
              <a:off x="4038839" y="3428446"/>
              <a:ext cx="6857524" cy="3175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52"/>
            <p:cNvCxnSpPr/>
            <p:nvPr/>
          </p:nvCxnSpPr>
          <p:spPr>
            <a:xfrm rot="16200000" flipH="1">
              <a:off x="3886438" y="3199846"/>
              <a:ext cx="6857524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53"/>
            <p:cNvCxnSpPr/>
            <p:nvPr/>
          </p:nvCxnSpPr>
          <p:spPr>
            <a:xfrm rot="5400000">
              <a:off x="4000738" y="3237946"/>
              <a:ext cx="6857524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254"/>
            <p:cNvCxnSpPr/>
            <p:nvPr/>
          </p:nvCxnSpPr>
          <p:spPr>
            <a:xfrm rot="16200000" flipH="1">
              <a:off x="45722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256"/>
            <p:cNvCxnSpPr/>
            <p:nvPr/>
          </p:nvCxnSpPr>
          <p:spPr>
            <a:xfrm rot="16200000" flipH="1">
              <a:off x="37340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257"/>
            <p:cNvCxnSpPr/>
            <p:nvPr/>
          </p:nvCxnSpPr>
          <p:spPr>
            <a:xfrm rot="5400000">
              <a:off x="3619738" y="3314146"/>
              <a:ext cx="6857524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258"/>
            <p:cNvCxnSpPr/>
            <p:nvPr/>
          </p:nvCxnSpPr>
          <p:spPr>
            <a:xfrm rot="16200000" flipH="1">
              <a:off x="4215051" y="3252233"/>
              <a:ext cx="6857524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259"/>
            <p:cNvCxnSpPr/>
            <p:nvPr/>
          </p:nvCxnSpPr>
          <p:spPr>
            <a:xfrm rot="16200000" flipH="1">
              <a:off x="4751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260"/>
            <p:cNvCxnSpPr/>
            <p:nvPr/>
          </p:nvCxnSpPr>
          <p:spPr>
            <a:xfrm rot="16200000" flipH="1">
              <a:off x="43436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261"/>
            <p:cNvCxnSpPr/>
            <p:nvPr/>
          </p:nvCxnSpPr>
          <p:spPr>
            <a:xfrm rot="16200000" flipH="1">
              <a:off x="45722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263"/>
            <p:cNvCxnSpPr/>
            <p:nvPr/>
          </p:nvCxnSpPr>
          <p:spPr>
            <a:xfrm rot="16200000" flipH="1">
              <a:off x="5258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264"/>
            <p:cNvCxnSpPr/>
            <p:nvPr/>
          </p:nvCxnSpPr>
          <p:spPr>
            <a:xfrm rot="16200000" flipH="1">
              <a:off x="50675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265"/>
            <p:cNvCxnSpPr/>
            <p:nvPr/>
          </p:nvCxnSpPr>
          <p:spPr>
            <a:xfrm rot="5400000">
              <a:off x="5219938" y="3237946"/>
              <a:ext cx="6857524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266"/>
            <p:cNvCxnSpPr/>
            <p:nvPr/>
          </p:nvCxnSpPr>
          <p:spPr>
            <a:xfrm rot="16200000" flipH="1">
              <a:off x="4877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267"/>
            <p:cNvCxnSpPr/>
            <p:nvPr/>
          </p:nvCxnSpPr>
          <p:spPr>
            <a:xfrm rot="5400000">
              <a:off x="5528707" y="3318116"/>
              <a:ext cx="6887685" cy="1905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269"/>
            <p:cNvCxnSpPr/>
            <p:nvPr/>
          </p:nvCxnSpPr>
          <p:spPr>
            <a:xfrm rot="5400000">
              <a:off x="4850051" y="3226833"/>
              <a:ext cx="6857524" cy="403225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270"/>
            <p:cNvCxnSpPr/>
            <p:nvPr/>
          </p:nvCxnSpPr>
          <p:spPr>
            <a:xfrm rot="16200000" flipH="1">
              <a:off x="4751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277"/>
            <p:cNvCxnSpPr/>
            <p:nvPr/>
          </p:nvCxnSpPr>
          <p:spPr>
            <a:xfrm rot="5400000">
              <a:off x="5562839" y="3428446"/>
              <a:ext cx="6857524" cy="3175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282"/>
            <p:cNvCxnSpPr/>
            <p:nvPr/>
          </p:nvCxnSpPr>
          <p:spPr>
            <a:xfrm rot="5400000">
              <a:off x="2552938" y="3390346"/>
              <a:ext cx="6857524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288"/>
            <p:cNvCxnSpPr/>
            <p:nvPr/>
          </p:nvCxnSpPr>
          <p:spPr>
            <a:xfrm rot="16200000" flipH="1">
              <a:off x="3048238" y="3352246"/>
              <a:ext cx="6857524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291"/>
            <p:cNvCxnSpPr/>
            <p:nvPr/>
          </p:nvCxnSpPr>
          <p:spPr>
            <a:xfrm rot="16200000" flipH="1">
              <a:off x="3238738" y="3237946"/>
              <a:ext cx="6857524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293"/>
            <p:cNvCxnSpPr/>
            <p:nvPr/>
          </p:nvCxnSpPr>
          <p:spPr>
            <a:xfrm rot="5400000">
              <a:off x="2133838" y="3276046"/>
              <a:ext cx="6857524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297"/>
            <p:cNvCxnSpPr/>
            <p:nvPr/>
          </p:nvCxnSpPr>
          <p:spPr>
            <a:xfrm rot="16200000" flipH="1">
              <a:off x="3148251" y="3252233"/>
              <a:ext cx="6857524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298"/>
            <p:cNvCxnSpPr/>
            <p:nvPr/>
          </p:nvCxnSpPr>
          <p:spPr>
            <a:xfrm rot="5400000">
              <a:off x="37721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301"/>
            <p:cNvCxnSpPr/>
            <p:nvPr/>
          </p:nvCxnSpPr>
          <p:spPr>
            <a:xfrm rot="5400000">
              <a:off x="4229338" y="2933146"/>
              <a:ext cx="6857524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306"/>
            <p:cNvCxnSpPr/>
            <p:nvPr/>
          </p:nvCxnSpPr>
          <p:spPr>
            <a:xfrm rot="16200000" flipH="1">
              <a:off x="1371044" y="3200640"/>
              <a:ext cx="6859112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112"/>
          <p:cNvSpPr/>
          <p:nvPr/>
        </p:nvSpPr>
        <p:spPr>
          <a:xfrm>
            <a:off x="0" y="1905000"/>
            <a:ext cx="6604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grpSp>
        <p:nvGrpSpPr>
          <p:cNvPr id="89" name="Group 93"/>
          <p:cNvGrpSpPr>
            <a:grpSpLocks/>
          </p:cNvGrpSpPr>
          <p:nvPr/>
        </p:nvGrpSpPr>
        <p:grpSpPr bwMode="auto">
          <a:xfrm>
            <a:off x="0" y="2057400"/>
            <a:ext cx="6402917" cy="2820988"/>
            <a:chOff x="0" y="2057400"/>
            <a:chExt cx="4801394" cy="2820988"/>
          </a:xfrm>
        </p:grpSpPr>
        <p:cxnSp>
          <p:nvCxnSpPr>
            <p:cNvPr id="90" name="Straight Connector 116"/>
            <p:cNvCxnSpPr/>
            <p:nvPr/>
          </p:nvCxnSpPr>
          <p:spPr>
            <a:xfrm>
              <a:off x="0" y="2057400"/>
              <a:ext cx="4799806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17"/>
            <p:cNvCxnSpPr/>
            <p:nvPr/>
          </p:nvCxnSpPr>
          <p:spPr>
            <a:xfrm>
              <a:off x="0" y="4876800"/>
              <a:ext cx="4799806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19"/>
            <p:cNvCxnSpPr/>
            <p:nvPr/>
          </p:nvCxnSpPr>
          <p:spPr>
            <a:xfrm rot="5400000">
              <a:off x="3391694" y="3467100"/>
              <a:ext cx="2817812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6"/>
            <a:ext cx="5892800" cy="1600327"/>
          </a:xfrm>
        </p:spPr>
        <p:txBody>
          <a:bodyPr/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733800"/>
            <a:ext cx="58928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2D3B8711-8802-4069-AE0D-363B2404B2DB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9636837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DA9E2E2-6241-496D-AF44-3EFCDC71CCE6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5561082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0" y="-30163"/>
            <a:ext cx="12090400" cy="4846638"/>
            <a:chOff x="1" y="-30477"/>
            <a:chExt cx="9067799" cy="4526277"/>
          </a:xfrm>
        </p:grpSpPr>
        <p:cxnSp>
          <p:nvCxnSpPr>
            <p:cNvPr id="5" name="Straight Connector 7"/>
            <p:cNvCxnSpPr/>
            <p:nvPr/>
          </p:nvCxnSpPr>
          <p:spPr>
            <a:xfrm rot="16200000" flipH="1">
              <a:off x="-27156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6200000" flipH="1">
              <a:off x="-462060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9"/>
            <p:cNvCxnSpPr/>
            <p:nvPr/>
          </p:nvCxnSpPr>
          <p:spPr>
            <a:xfrm rot="5400000">
              <a:off x="-309660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5400000">
              <a:off x="-2062260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1"/>
            <p:cNvCxnSpPr/>
            <p:nvPr/>
          </p:nvCxnSpPr>
          <p:spPr>
            <a:xfrm rot="16200000" flipH="1">
              <a:off x="-2138460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2"/>
            <p:cNvCxnSpPr/>
            <p:nvPr/>
          </p:nvCxnSpPr>
          <p:spPr>
            <a:xfrm rot="16200000" flipH="1">
              <a:off x="-195360" y="1785840"/>
              <a:ext cx="450552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"/>
            <p:cNvCxnSpPr/>
            <p:nvPr/>
          </p:nvCxnSpPr>
          <p:spPr>
            <a:xfrm rot="16200000" flipH="1">
              <a:off x="-1643160" y="2014440"/>
              <a:ext cx="450552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4"/>
            <p:cNvCxnSpPr/>
            <p:nvPr/>
          </p:nvCxnSpPr>
          <p:spPr>
            <a:xfrm rot="5400000">
              <a:off x="-1528860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5"/>
            <p:cNvCxnSpPr/>
            <p:nvPr/>
          </p:nvCxnSpPr>
          <p:spPr>
            <a:xfrm rot="16200000" flipH="1">
              <a:off x="-957360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6"/>
            <p:cNvCxnSpPr/>
            <p:nvPr/>
          </p:nvCxnSpPr>
          <p:spPr>
            <a:xfrm rot="16200000" flipH="1">
              <a:off x="-194796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7"/>
            <p:cNvCxnSpPr/>
            <p:nvPr/>
          </p:nvCxnSpPr>
          <p:spPr>
            <a:xfrm rot="16200000" flipH="1">
              <a:off x="-652560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8"/>
            <p:cNvCxnSpPr/>
            <p:nvPr/>
          </p:nvCxnSpPr>
          <p:spPr>
            <a:xfrm rot="16200000" flipH="1">
              <a:off x="-164316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9"/>
            <p:cNvCxnSpPr/>
            <p:nvPr/>
          </p:nvCxnSpPr>
          <p:spPr>
            <a:xfrm rot="16200000" flipH="1">
              <a:off x="-1790370" y="2019629"/>
              <a:ext cx="4495143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0"/>
            <p:cNvCxnSpPr/>
            <p:nvPr/>
          </p:nvCxnSpPr>
          <p:spPr>
            <a:xfrm rot="5400000">
              <a:off x="-555722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"/>
            <p:cNvCxnSpPr/>
            <p:nvPr/>
          </p:nvCxnSpPr>
          <p:spPr>
            <a:xfrm rot="5400000">
              <a:off x="34034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2"/>
            <p:cNvCxnSpPr/>
            <p:nvPr/>
          </p:nvCxnSpPr>
          <p:spPr>
            <a:xfrm rot="5400000">
              <a:off x="26184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3"/>
            <p:cNvCxnSpPr/>
            <p:nvPr/>
          </p:nvCxnSpPr>
          <p:spPr>
            <a:xfrm rot="5400000">
              <a:off x="-679547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4"/>
            <p:cNvCxnSpPr/>
            <p:nvPr/>
          </p:nvCxnSpPr>
          <p:spPr>
            <a:xfrm rot="16200000" flipH="1">
              <a:off x="-1466947" y="2066827"/>
              <a:ext cx="450552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5"/>
            <p:cNvCxnSpPr/>
            <p:nvPr/>
          </p:nvCxnSpPr>
          <p:spPr>
            <a:xfrm rot="16200000" flipH="1">
              <a:off x="-777972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6"/>
            <p:cNvCxnSpPr/>
            <p:nvPr/>
          </p:nvCxnSpPr>
          <p:spPr>
            <a:xfrm rot="16200000" flipH="1">
              <a:off x="-118596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7"/>
            <p:cNvCxnSpPr/>
            <p:nvPr/>
          </p:nvCxnSpPr>
          <p:spPr>
            <a:xfrm rot="16200000" flipH="1">
              <a:off x="-95736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8"/>
            <p:cNvCxnSpPr/>
            <p:nvPr/>
          </p:nvCxnSpPr>
          <p:spPr>
            <a:xfrm rot="16200000" flipH="1">
              <a:off x="2243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9"/>
            <p:cNvCxnSpPr/>
            <p:nvPr/>
          </p:nvCxnSpPr>
          <p:spPr>
            <a:xfrm rot="16200000" flipH="1">
              <a:off x="20525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0"/>
            <p:cNvCxnSpPr/>
            <p:nvPr/>
          </p:nvCxnSpPr>
          <p:spPr>
            <a:xfrm rot="5400000">
              <a:off x="2204939" y="2052540"/>
              <a:ext cx="450552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31"/>
            <p:cNvCxnSpPr/>
            <p:nvPr/>
          </p:nvCxnSpPr>
          <p:spPr>
            <a:xfrm rot="5400000">
              <a:off x="452340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2"/>
            <p:cNvCxnSpPr/>
            <p:nvPr/>
          </p:nvCxnSpPr>
          <p:spPr>
            <a:xfrm rot="16200000" flipH="1">
              <a:off x="376140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3"/>
            <p:cNvCxnSpPr/>
            <p:nvPr/>
          </p:nvCxnSpPr>
          <p:spPr>
            <a:xfrm rot="5400000">
              <a:off x="1024634" y="2242246"/>
              <a:ext cx="450552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4"/>
            <p:cNvCxnSpPr/>
            <p:nvPr/>
          </p:nvCxnSpPr>
          <p:spPr>
            <a:xfrm rot="16200000" flipH="1">
              <a:off x="871440" y="2014440"/>
              <a:ext cx="450552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5"/>
            <p:cNvCxnSpPr/>
            <p:nvPr/>
          </p:nvCxnSpPr>
          <p:spPr>
            <a:xfrm rot="5400000">
              <a:off x="985740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6"/>
            <p:cNvCxnSpPr/>
            <p:nvPr/>
          </p:nvCxnSpPr>
          <p:spPr>
            <a:xfrm rot="16200000" flipH="1">
              <a:off x="1557240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7"/>
            <p:cNvCxnSpPr/>
            <p:nvPr/>
          </p:nvCxnSpPr>
          <p:spPr>
            <a:xfrm rot="16200000" flipH="1">
              <a:off x="56664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8"/>
            <p:cNvCxnSpPr/>
            <p:nvPr/>
          </p:nvCxnSpPr>
          <p:spPr>
            <a:xfrm rot="16200000" flipH="1">
              <a:off x="186204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9"/>
            <p:cNvCxnSpPr/>
            <p:nvPr/>
          </p:nvCxnSpPr>
          <p:spPr>
            <a:xfrm rot="16200000" flipH="1">
              <a:off x="87144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40"/>
            <p:cNvCxnSpPr/>
            <p:nvPr/>
          </p:nvCxnSpPr>
          <p:spPr>
            <a:xfrm rot="5400000">
              <a:off x="147540" y="2128740"/>
              <a:ext cx="450552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41"/>
            <p:cNvCxnSpPr/>
            <p:nvPr/>
          </p:nvCxnSpPr>
          <p:spPr>
            <a:xfrm rot="5400000">
              <a:off x="1958878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42"/>
            <p:cNvCxnSpPr/>
            <p:nvPr/>
          </p:nvCxnSpPr>
          <p:spPr>
            <a:xfrm rot="5400000">
              <a:off x="2548633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3"/>
            <p:cNvCxnSpPr/>
            <p:nvPr/>
          </p:nvCxnSpPr>
          <p:spPr>
            <a:xfrm rot="5400000">
              <a:off x="27764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4"/>
            <p:cNvCxnSpPr/>
            <p:nvPr/>
          </p:nvCxnSpPr>
          <p:spPr>
            <a:xfrm rot="5400000">
              <a:off x="1835053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5"/>
            <p:cNvCxnSpPr/>
            <p:nvPr/>
          </p:nvCxnSpPr>
          <p:spPr>
            <a:xfrm rot="16200000" flipH="1">
              <a:off x="1047653" y="2066827"/>
              <a:ext cx="450552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6"/>
            <p:cNvCxnSpPr/>
            <p:nvPr/>
          </p:nvCxnSpPr>
          <p:spPr>
            <a:xfrm rot="16200000" flipH="1">
              <a:off x="1736628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7"/>
            <p:cNvCxnSpPr/>
            <p:nvPr/>
          </p:nvCxnSpPr>
          <p:spPr>
            <a:xfrm rot="16200000" flipH="1">
              <a:off x="132864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8"/>
            <p:cNvCxnSpPr/>
            <p:nvPr/>
          </p:nvCxnSpPr>
          <p:spPr>
            <a:xfrm rot="16200000" flipH="1">
              <a:off x="155724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9"/>
            <p:cNvCxnSpPr/>
            <p:nvPr/>
          </p:nvCxnSpPr>
          <p:spPr>
            <a:xfrm rot="16200000" flipH="1">
              <a:off x="3919439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50"/>
            <p:cNvCxnSpPr/>
            <p:nvPr/>
          </p:nvCxnSpPr>
          <p:spPr>
            <a:xfrm rot="16200000" flipH="1">
              <a:off x="32717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51"/>
            <p:cNvCxnSpPr/>
            <p:nvPr/>
          </p:nvCxnSpPr>
          <p:spPr>
            <a:xfrm rot="5400000">
              <a:off x="38813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52"/>
            <p:cNvCxnSpPr/>
            <p:nvPr/>
          </p:nvCxnSpPr>
          <p:spPr>
            <a:xfrm rot="5400000">
              <a:off x="3005039" y="2090640"/>
              <a:ext cx="4505521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3"/>
            <p:cNvCxnSpPr/>
            <p:nvPr/>
          </p:nvCxnSpPr>
          <p:spPr>
            <a:xfrm rot="16200000" flipH="1">
              <a:off x="22430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4"/>
            <p:cNvCxnSpPr/>
            <p:nvPr/>
          </p:nvCxnSpPr>
          <p:spPr>
            <a:xfrm rot="16200000" flipH="1">
              <a:off x="35384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5"/>
            <p:cNvCxnSpPr/>
            <p:nvPr/>
          </p:nvCxnSpPr>
          <p:spPr>
            <a:xfrm rot="5400000">
              <a:off x="3822602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6"/>
            <p:cNvCxnSpPr/>
            <p:nvPr/>
          </p:nvCxnSpPr>
          <p:spPr>
            <a:xfrm rot="5400000">
              <a:off x="4225033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7"/>
            <p:cNvCxnSpPr/>
            <p:nvPr/>
          </p:nvCxnSpPr>
          <p:spPr>
            <a:xfrm rot="5400000">
              <a:off x="4071839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8"/>
            <p:cNvCxnSpPr/>
            <p:nvPr/>
          </p:nvCxnSpPr>
          <p:spPr>
            <a:xfrm rot="5400000">
              <a:off x="3565427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9"/>
            <p:cNvCxnSpPr/>
            <p:nvPr/>
          </p:nvCxnSpPr>
          <p:spPr>
            <a:xfrm rot="16200000" flipH="1">
              <a:off x="34130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60"/>
            <p:cNvCxnSpPr/>
            <p:nvPr/>
          </p:nvCxnSpPr>
          <p:spPr>
            <a:xfrm rot="16200000" flipH="1">
              <a:off x="2928839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61"/>
            <p:cNvCxnSpPr/>
            <p:nvPr/>
          </p:nvCxnSpPr>
          <p:spPr>
            <a:xfrm rot="16200000" flipH="1">
              <a:off x="30812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62"/>
            <p:cNvCxnSpPr/>
            <p:nvPr/>
          </p:nvCxnSpPr>
          <p:spPr>
            <a:xfrm rot="5400000">
              <a:off x="4643339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3"/>
            <p:cNvCxnSpPr/>
            <p:nvPr/>
          </p:nvCxnSpPr>
          <p:spPr>
            <a:xfrm rot="16200000" flipH="1">
              <a:off x="4643339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4"/>
            <p:cNvCxnSpPr/>
            <p:nvPr/>
          </p:nvCxnSpPr>
          <p:spPr>
            <a:xfrm rot="5400000">
              <a:off x="5215633" y="2242246"/>
              <a:ext cx="450552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5"/>
            <p:cNvCxnSpPr/>
            <p:nvPr/>
          </p:nvCxnSpPr>
          <p:spPr>
            <a:xfrm rot="16200000" flipH="1">
              <a:off x="5062439" y="2014440"/>
              <a:ext cx="450552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6"/>
            <p:cNvCxnSpPr/>
            <p:nvPr/>
          </p:nvCxnSpPr>
          <p:spPr>
            <a:xfrm rot="5400000">
              <a:off x="5176739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7"/>
            <p:cNvCxnSpPr/>
            <p:nvPr/>
          </p:nvCxnSpPr>
          <p:spPr>
            <a:xfrm rot="16200000" flipH="1">
              <a:off x="57482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8"/>
            <p:cNvCxnSpPr/>
            <p:nvPr/>
          </p:nvCxnSpPr>
          <p:spPr>
            <a:xfrm rot="16200000" flipH="1">
              <a:off x="49100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9"/>
            <p:cNvCxnSpPr/>
            <p:nvPr/>
          </p:nvCxnSpPr>
          <p:spPr>
            <a:xfrm rot="5400000">
              <a:off x="4795739" y="2128740"/>
              <a:ext cx="450552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70"/>
            <p:cNvCxnSpPr/>
            <p:nvPr/>
          </p:nvCxnSpPr>
          <p:spPr>
            <a:xfrm rot="16200000" flipH="1">
              <a:off x="5391052" y="2066827"/>
              <a:ext cx="450552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71"/>
            <p:cNvCxnSpPr/>
            <p:nvPr/>
          </p:nvCxnSpPr>
          <p:spPr>
            <a:xfrm rot="16200000" flipH="1">
              <a:off x="59276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72"/>
            <p:cNvCxnSpPr/>
            <p:nvPr/>
          </p:nvCxnSpPr>
          <p:spPr>
            <a:xfrm rot="16200000" flipH="1">
              <a:off x="55196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3"/>
            <p:cNvCxnSpPr/>
            <p:nvPr/>
          </p:nvCxnSpPr>
          <p:spPr>
            <a:xfrm rot="16200000" flipH="1">
              <a:off x="57482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4"/>
            <p:cNvCxnSpPr/>
            <p:nvPr/>
          </p:nvCxnSpPr>
          <p:spPr>
            <a:xfrm rot="16200000" flipH="1">
              <a:off x="6434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5"/>
            <p:cNvCxnSpPr/>
            <p:nvPr/>
          </p:nvCxnSpPr>
          <p:spPr>
            <a:xfrm rot="16200000" flipH="1">
              <a:off x="62435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6"/>
            <p:cNvCxnSpPr/>
            <p:nvPr/>
          </p:nvCxnSpPr>
          <p:spPr>
            <a:xfrm rot="5400000">
              <a:off x="63959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7"/>
            <p:cNvCxnSpPr/>
            <p:nvPr/>
          </p:nvCxnSpPr>
          <p:spPr>
            <a:xfrm rot="16200000" flipH="1">
              <a:off x="6053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8"/>
            <p:cNvCxnSpPr/>
            <p:nvPr/>
          </p:nvCxnSpPr>
          <p:spPr>
            <a:xfrm rot="5400000">
              <a:off x="6709412" y="2137412"/>
              <a:ext cx="4526277" cy="1905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9"/>
            <p:cNvCxnSpPr/>
            <p:nvPr/>
          </p:nvCxnSpPr>
          <p:spPr>
            <a:xfrm rot="5400000">
              <a:off x="6026052" y="2041427"/>
              <a:ext cx="4505521" cy="403225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80"/>
            <p:cNvCxnSpPr/>
            <p:nvPr/>
          </p:nvCxnSpPr>
          <p:spPr>
            <a:xfrm rot="16200000" flipH="1">
              <a:off x="59276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81"/>
            <p:cNvCxnSpPr/>
            <p:nvPr/>
          </p:nvCxnSpPr>
          <p:spPr>
            <a:xfrm rot="5400000">
              <a:off x="6738840" y="2241452"/>
              <a:ext cx="4505521" cy="3175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82"/>
            <p:cNvCxnSpPr/>
            <p:nvPr/>
          </p:nvCxnSpPr>
          <p:spPr>
            <a:xfrm rot="5400000">
              <a:off x="3728939" y="2204940"/>
              <a:ext cx="450552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3"/>
            <p:cNvCxnSpPr/>
            <p:nvPr/>
          </p:nvCxnSpPr>
          <p:spPr>
            <a:xfrm rot="16200000" flipH="1">
              <a:off x="4224239" y="2166840"/>
              <a:ext cx="450552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4"/>
            <p:cNvCxnSpPr/>
            <p:nvPr/>
          </p:nvCxnSpPr>
          <p:spPr>
            <a:xfrm rot="16200000" flipH="1">
              <a:off x="4414739" y="2052540"/>
              <a:ext cx="450552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5"/>
            <p:cNvCxnSpPr/>
            <p:nvPr/>
          </p:nvCxnSpPr>
          <p:spPr>
            <a:xfrm rot="5400000">
              <a:off x="3309839" y="2090640"/>
              <a:ext cx="450552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6"/>
            <p:cNvCxnSpPr/>
            <p:nvPr/>
          </p:nvCxnSpPr>
          <p:spPr>
            <a:xfrm rot="16200000" flipH="1">
              <a:off x="4324252" y="2066827"/>
              <a:ext cx="450552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7"/>
            <p:cNvCxnSpPr/>
            <p:nvPr/>
          </p:nvCxnSpPr>
          <p:spPr>
            <a:xfrm rot="5400000">
              <a:off x="49481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8"/>
            <p:cNvCxnSpPr/>
            <p:nvPr/>
          </p:nvCxnSpPr>
          <p:spPr>
            <a:xfrm rot="5400000">
              <a:off x="5405339" y="1747740"/>
              <a:ext cx="450552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9"/>
            <p:cNvCxnSpPr/>
            <p:nvPr/>
          </p:nvCxnSpPr>
          <p:spPr>
            <a:xfrm rot="16200000" flipH="1">
              <a:off x="25478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93"/>
          <p:cNvSpPr/>
          <p:nvPr/>
        </p:nvSpPr>
        <p:spPr>
          <a:xfrm>
            <a:off x="0" y="4311650"/>
            <a:ext cx="12192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cxnSp>
        <p:nvCxnSpPr>
          <p:cNvPr id="89" name="Straight Connector 95"/>
          <p:cNvCxnSpPr/>
          <p:nvPr/>
        </p:nvCxnSpPr>
        <p:spPr>
          <a:xfrm>
            <a:off x="0" y="4387850"/>
            <a:ext cx="12192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96"/>
          <p:cNvCxnSpPr/>
          <p:nvPr/>
        </p:nvCxnSpPr>
        <p:spPr>
          <a:xfrm>
            <a:off x="0" y="6138864"/>
            <a:ext cx="12192000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621365"/>
            <a:ext cx="11074400" cy="414649"/>
          </a:xfrm>
        </p:spPr>
        <p:txBody>
          <a:bodyPr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609600" y="4463568"/>
            <a:ext cx="110744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9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92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93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25B3065-1A35-40EE-9BDA-A3B33F87332B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7786915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73441CA6-7B5E-49F3-84A1-0091D8DEC600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059575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E93FF86-E091-430D-B6B9-257866F1382C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5835308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26272C7-27B7-4F17-8C9A-BFB06DCF6EB9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2829887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86BD679-4815-4227-8C13-98635738C1AE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6826880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6"/>
          <p:cNvSpPr/>
          <p:nvPr/>
        </p:nvSpPr>
        <p:spPr>
          <a:xfrm>
            <a:off x="0" y="1563688"/>
            <a:ext cx="3683000" cy="3313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cxnSp>
        <p:nvCxnSpPr>
          <p:cNvPr id="6" name="Straight Connector 38"/>
          <p:cNvCxnSpPr/>
          <p:nvPr/>
        </p:nvCxnSpPr>
        <p:spPr>
          <a:xfrm rot="5400000">
            <a:off x="2006866" y="3221832"/>
            <a:ext cx="30178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0"/>
          <p:cNvCxnSpPr/>
          <p:nvPr/>
        </p:nvCxnSpPr>
        <p:spPr>
          <a:xfrm>
            <a:off x="1" y="1712914"/>
            <a:ext cx="3534833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42"/>
          <p:cNvCxnSpPr/>
          <p:nvPr/>
        </p:nvCxnSpPr>
        <p:spPr>
          <a:xfrm>
            <a:off x="1" y="4733925"/>
            <a:ext cx="3534833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273051"/>
            <a:ext cx="7315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1901952"/>
            <a:ext cx="3169920" cy="137160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0" y="3273552"/>
            <a:ext cx="316992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DBC38962-3382-40EF-863A-BFEC30754755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5630882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/>
          <p:nvPr/>
        </p:nvSpPr>
        <p:spPr>
          <a:xfrm>
            <a:off x="0" y="1563688"/>
            <a:ext cx="3683000" cy="3313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cxnSp>
        <p:nvCxnSpPr>
          <p:cNvPr id="6" name="Straight Connector 33"/>
          <p:cNvCxnSpPr/>
          <p:nvPr/>
        </p:nvCxnSpPr>
        <p:spPr>
          <a:xfrm rot="5400000">
            <a:off x="2006866" y="3221832"/>
            <a:ext cx="30178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4"/>
          <p:cNvCxnSpPr/>
          <p:nvPr/>
        </p:nvCxnSpPr>
        <p:spPr>
          <a:xfrm>
            <a:off x="1" y="1712914"/>
            <a:ext cx="3534833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9"/>
          <p:cNvCxnSpPr/>
          <p:nvPr/>
        </p:nvCxnSpPr>
        <p:spPr>
          <a:xfrm>
            <a:off x="1" y="4733925"/>
            <a:ext cx="3534833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67200" y="381000"/>
            <a:ext cx="74168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/>
              <a:t>Haga clic en el icono para agregar una imagen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64" y="1905000"/>
            <a:ext cx="3169920" cy="1371600"/>
          </a:xfrm>
        </p:spPr>
        <p:txBody>
          <a:bodyPr/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0" y="3276600"/>
            <a:ext cx="316992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629A150-94CC-4820-A58C-FC07DFA0E256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7566996"/>
      </p:ext>
    </p:extLst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D50EC473-7AAD-49E2-8A2A-4F26DE65DC29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338570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C861583-8D03-4EC8-A97F-8C230F58D441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3311776"/>
      </p:ext>
    </p:extLst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016C6002-8A82-49E0-BE49-4721B43053DA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42B51FE-20E4-415D-98F6-B1A0C46C5A13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05580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692FA0F6-46FB-4E80-8B81-AEFB325CC6D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724E931-14EF-4765-9458-54BB41814998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68832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1DCFD2EE-C999-42AF-95E9-A4E17E61FEB3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A00AA8D-F08B-45DD-95A9-18E4E70E915E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5769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0F884DC4-1D8C-40AD-8B41-05C7B5D1918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5B29F96-558E-49DC-A0FD-67818F9A0DA0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09486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0675E2B4-C3E8-4C7B-8259-7D29EFC71086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09A0527-9BF9-4FC2-A8BF-412999718B0B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74828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A23F42F8-76B6-4EB0-A3D2-B47681D0858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EA4AAD5-C0E8-498C-B3B9-E7D75C2366D1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71944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FEA55B6A-017F-4FFF-BD15-9E1894ECA53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220186E9-81FC-466A-A313-790FE5D2FAA5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5421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64AB9379-0E27-4552-AA1B-C9EEF3EFF583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459A639-B4B9-4858-AA9D-CD8860A792B0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80409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6C261960-7331-4DCC-BB90-5C0A2D552E0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2DD54F1-368F-42C0-910D-DFC488734773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7868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1BA073BC-B5C9-4EC6-ADB8-DA6D3C7C126A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3983693C-5164-45A8-A2CC-9C1CC29F8E54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79586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672F3CA0-AD33-49EE-90E5-B1795C1DB8BB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966D5136-34B5-4A55-B0C9-16DF79096136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54480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7192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489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8222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2425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3122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890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311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86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802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7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790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3378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31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934126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96969"/>
            </a:gs>
            <a:gs pos="53000">
              <a:srgbClr val="000000"/>
            </a:gs>
            <a:gs pos="100000">
              <a:srgbClr val="000000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98968" y="136525"/>
            <a:ext cx="11825817" cy="658495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 nivel</a:t>
            </a:r>
            <a:endParaRPr lang="en-US" alt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1190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74018" y="6311901"/>
            <a:ext cx="46439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1190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A2C905B-1FC8-4740-9949-4281D68191EC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46212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ransition spd="med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 kern="1200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rgbClr val="FEFEF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2pPr>
      <a:lvl3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3pPr>
      <a:lvl4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4pPr>
      <a:lvl5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5pPr>
      <a:lvl6pPr marL="4572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6pPr>
      <a:lvl7pPr marL="9144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7pPr>
      <a:lvl8pPr marL="13716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8pPr>
      <a:lvl9pPr marL="18288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ACC2C9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ct val="0"/>
        </a:spcAft>
        <a:buClr>
          <a:srgbClr val="ACC2C9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7450" indent="-228600" algn="l" rtl="0" eaLnBrk="0" fontAlgn="base" hangingPunct="0">
        <a:spcBef>
          <a:spcPct val="20000"/>
        </a:spcBef>
        <a:spcAft>
          <a:spcPct val="0"/>
        </a:spcAft>
        <a:buClr>
          <a:srgbClr val="99987F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rgbClr val="90AC97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2051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2DEBFBBB-7B15-4818-AF49-3368555330F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810ACC7-9AC9-42ED-98D5-90455095AF3C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206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8337539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1.wav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0.png"/><Relationship Id="rId5" Type="http://schemas.openxmlformats.org/officeDocument/2006/relationships/image" Target="../media/image19.gif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3" Type="http://schemas.openxmlformats.org/officeDocument/2006/relationships/audio" Target="../media/audio4.wav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2" Type="http://schemas.openxmlformats.org/officeDocument/2006/relationships/audio" Target="../media/audio3.wav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47.xml"/><Relationship Id="rId6" Type="http://schemas.openxmlformats.org/officeDocument/2006/relationships/audio" Target="../media/audio7.wav"/><Relationship Id="rId11" Type="http://schemas.openxmlformats.org/officeDocument/2006/relationships/image" Target="../media/image26.png"/><Relationship Id="rId5" Type="http://schemas.openxmlformats.org/officeDocument/2006/relationships/audio" Target="../media/audio6.wav"/><Relationship Id="rId15" Type="http://schemas.openxmlformats.org/officeDocument/2006/relationships/image" Target="../media/image19.gif"/><Relationship Id="rId10" Type="http://schemas.openxmlformats.org/officeDocument/2006/relationships/image" Target="../media/image25.png"/><Relationship Id="rId4" Type="http://schemas.openxmlformats.org/officeDocument/2006/relationships/audio" Target="../media/audio5.wav"/><Relationship Id="rId9" Type="http://schemas.openxmlformats.org/officeDocument/2006/relationships/image" Target="../media/image24.jpeg"/><Relationship Id="rId1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3" Type="http://schemas.openxmlformats.org/officeDocument/2006/relationships/audio" Target="../media/audio4.wav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2" Type="http://schemas.openxmlformats.org/officeDocument/2006/relationships/audio" Target="../media/audio3.wav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47.xml"/><Relationship Id="rId6" Type="http://schemas.openxmlformats.org/officeDocument/2006/relationships/audio" Target="../media/audio7.wav"/><Relationship Id="rId11" Type="http://schemas.openxmlformats.org/officeDocument/2006/relationships/image" Target="../media/image26.png"/><Relationship Id="rId5" Type="http://schemas.openxmlformats.org/officeDocument/2006/relationships/audio" Target="../media/audio6.wav"/><Relationship Id="rId15" Type="http://schemas.openxmlformats.org/officeDocument/2006/relationships/image" Target="../media/image19.gif"/><Relationship Id="rId10" Type="http://schemas.openxmlformats.org/officeDocument/2006/relationships/image" Target="../media/image25.png"/><Relationship Id="rId4" Type="http://schemas.openxmlformats.org/officeDocument/2006/relationships/audio" Target="../media/audio5.wav"/><Relationship Id="rId9" Type="http://schemas.openxmlformats.org/officeDocument/2006/relationships/image" Target="../media/image24.jpeg"/><Relationship Id="rId1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3" Type="http://schemas.openxmlformats.org/officeDocument/2006/relationships/audio" Target="../media/audio4.wav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2" Type="http://schemas.openxmlformats.org/officeDocument/2006/relationships/audio" Target="../media/audio3.wav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47.xml"/><Relationship Id="rId6" Type="http://schemas.openxmlformats.org/officeDocument/2006/relationships/audio" Target="../media/audio7.wav"/><Relationship Id="rId11" Type="http://schemas.openxmlformats.org/officeDocument/2006/relationships/image" Target="../media/image26.png"/><Relationship Id="rId5" Type="http://schemas.openxmlformats.org/officeDocument/2006/relationships/audio" Target="../media/audio6.wav"/><Relationship Id="rId15" Type="http://schemas.openxmlformats.org/officeDocument/2006/relationships/image" Target="../media/image19.gif"/><Relationship Id="rId10" Type="http://schemas.openxmlformats.org/officeDocument/2006/relationships/image" Target="../media/image25.png"/><Relationship Id="rId4" Type="http://schemas.openxmlformats.org/officeDocument/2006/relationships/audio" Target="../media/audio5.wav"/><Relationship Id="rId9" Type="http://schemas.openxmlformats.org/officeDocument/2006/relationships/image" Target="../media/image24.jpeg"/><Relationship Id="rId1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0.png"/><Relationship Id="rId3" Type="http://schemas.openxmlformats.org/officeDocument/2006/relationships/audio" Target="../media/audio4.wav"/><Relationship Id="rId7" Type="http://schemas.openxmlformats.org/officeDocument/2006/relationships/image" Target="../media/image22.jpeg"/><Relationship Id="rId12" Type="http://schemas.openxmlformats.org/officeDocument/2006/relationships/image" Target="../media/image2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7.xml"/><Relationship Id="rId6" Type="http://schemas.openxmlformats.org/officeDocument/2006/relationships/audio" Target="../media/audio7.wav"/><Relationship Id="rId11" Type="http://schemas.openxmlformats.org/officeDocument/2006/relationships/image" Target="../media/image27.png"/><Relationship Id="rId5" Type="http://schemas.openxmlformats.org/officeDocument/2006/relationships/audio" Target="../media/audio6.wav"/><Relationship Id="rId15" Type="http://schemas.openxmlformats.org/officeDocument/2006/relationships/image" Target="../media/image29.png"/><Relationship Id="rId10" Type="http://schemas.openxmlformats.org/officeDocument/2006/relationships/image" Target="../media/image26.png"/><Relationship Id="rId4" Type="http://schemas.openxmlformats.org/officeDocument/2006/relationships/audio" Target="../media/audio5.wav"/><Relationship Id="rId9" Type="http://schemas.openxmlformats.org/officeDocument/2006/relationships/image" Target="../media/image24.jpeg"/><Relationship Id="rId14" Type="http://schemas.openxmlformats.org/officeDocument/2006/relationships/image" Target="../media/image1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"/>
          <p:cNvSpPr txBox="1">
            <a:spLocks noGrp="1"/>
          </p:cNvSpPr>
          <p:nvPr>
            <p:ph type="ctrTitle"/>
          </p:nvPr>
        </p:nvSpPr>
        <p:spPr>
          <a:xfrm>
            <a:off x="96707" y="1611808"/>
            <a:ext cx="11144250" cy="219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6000" dirty="0"/>
              <a:t>Unit 7: Viet Nam And International </a:t>
            </a:r>
            <a:r>
              <a:rPr lang="en-US" sz="6000" dirty="0" err="1"/>
              <a:t>Organisations</a:t>
            </a:r>
            <a:endParaRPr lang="en-US" sz="6000" dirty="0"/>
          </a:p>
        </p:txBody>
      </p:sp>
      <p:sp>
        <p:nvSpPr>
          <p:cNvPr id="312" name="Google Shape;312;p29"/>
          <p:cNvSpPr txBox="1">
            <a:spLocks noGrp="1"/>
          </p:cNvSpPr>
          <p:nvPr>
            <p:ph type="subTitle" idx="1"/>
          </p:nvPr>
        </p:nvSpPr>
        <p:spPr>
          <a:xfrm>
            <a:off x="2862681" y="3773208"/>
            <a:ext cx="6096000" cy="54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3200" dirty="0"/>
              <a:t>Lesson 2: Language</a:t>
            </a:r>
          </a:p>
          <a:p>
            <a:pPr marL="0" indent="0"/>
            <a:endParaRPr lang="en-US" sz="3200" dirty="0"/>
          </a:p>
          <a:p>
            <a:pPr marL="0" lvl="0" indent="0"/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en-US" dirty="0"/>
          </a:p>
        </p:txBody>
      </p:sp>
      <p:grpSp>
        <p:nvGrpSpPr>
          <p:cNvPr id="313" name="Google Shape;313;p29"/>
          <p:cNvGrpSpPr/>
          <p:nvPr/>
        </p:nvGrpSpPr>
        <p:grpSpPr>
          <a:xfrm>
            <a:off x="-60960" y="4622601"/>
            <a:ext cx="2662083" cy="1516207"/>
            <a:chOff x="-45720" y="3466950"/>
            <a:chExt cx="1996562" cy="1137155"/>
          </a:xfrm>
        </p:grpSpPr>
        <p:pic>
          <p:nvPicPr>
            <p:cNvPr id="314" name="Google Shape;314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45720" y="4104103"/>
              <a:ext cx="1828802" cy="500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36442" y="3466950"/>
              <a:ext cx="9144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6" name="Google Shape;316;p29"/>
          <p:cNvGrpSpPr/>
          <p:nvPr/>
        </p:nvGrpSpPr>
        <p:grpSpPr>
          <a:xfrm>
            <a:off x="950974" y="3974323"/>
            <a:ext cx="3618335" cy="2311869"/>
            <a:chOff x="713230" y="2980742"/>
            <a:chExt cx="2713751" cy="1733902"/>
          </a:xfrm>
        </p:grpSpPr>
        <p:grpSp>
          <p:nvGrpSpPr>
            <p:cNvPr id="317" name="Google Shape;317;p29"/>
            <p:cNvGrpSpPr/>
            <p:nvPr/>
          </p:nvGrpSpPr>
          <p:grpSpPr>
            <a:xfrm>
              <a:off x="1965960" y="4352544"/>
              <a:ext cx="1461021" cy="362100"/>
              <a:chOff x="1726575" y="1666225"/>
              <a:chExt cx="1461021" cy="362100"/>
            </a:xfrm>
          </p:grpSpPr>
          <p:grpSp>
            <p:nvGrpSpPr>
              <p:cNvPr id="318" name="Google Shape;318;p29"/>
              <p:cNvGrpSpPr/>
              <p:nvPr/>
            </p:nvGrpSpPr>
            <p:grpSpPr>
              <a:xfrm>
                <a:off x="1726575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0" name="Google Shape;320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1" name="Google Shape;321;p29"/>
              <p:cNvGrpSpPr/>
              <p:nvPr/>
            </p:nvGrpSpPr>
            <p:grpSpPr>
              <a:xfrm>
                <a:off x="227603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2" name="Google Shape;322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3" name="Google Shape;323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4" name="Google Shape;324;p29"/>
              <p:cNvGrpSpPr/>
              <p:nvPr/>
            </p:nvGrpSpPr>
            <p:grpSpPr>
              <a:xfrm>
                <a:off x="282549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5" name="Google Shape;325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6" name="Google Shape;326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" name="Google Shape;327;p29"/>
            <p:cNvGrpSpPr/>
            <p:nvPr/>
          </p:nvGrpSpPr>
          <p:grpSpPr>
            <a:xfrm rot="5400000">
              <a:off x="301749" y="3392222"/>
              <a:ext cx="1463100" cy="640140"/>
              <a:chOff x="667512" y="1847088"/>
              <a:chExt cx="1463100" cy="640140"/>
            </a:xfrm>
          </p:grpSpPr>
          <p:sp>
            <p:nvSpPr>
              <p:cNvPr id="328" name="Google Shape;328;p29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29" name="Google Shape;329;p29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0" name="Google Shape;330;p29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1" name="Google Shape;331;p29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2" name="Google Shape;332;p29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333" name="Google Shape;333;p29"/>
          <p:cNvGrpSpPr/>
          <p:nvPr/>
        </p:nvGrpSpPr>
        <p:grpSpPr>
          <a:xfrm>
            <a:off x="9631053" y="719205"/>
            <a:ext cx="2621907" cy="3261871"/>
            <a:chOff x="7223290" y="539403"/>
            <a:chExt cx="1966430" cy="2446403"/>
          </a:xfrm>
        </p:grpSpPr>
        <p:pic>
          <p:nvPicPr>
            <p:cNvPr id="334" name="Google Shape;334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09560" y="539403"/>
              <a:ext cx="1280160" cy="846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064959" y="2254286"/>
              <a:ext cx="731519" cy="731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23290" y="672492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7" name="Google Shape;337;p29"/>
          <p:cNvGrpSpPr/>
          <p:nvPr/>
        </p:nvGrpSpPr>
        <p:grpSpPr>
          <a:xfrm>
            <a:off x="8778240" y="1024128"/>
            <a:ext cx="2345283" cy="3405581"/>
            <a:chOff x="6583680" y="768096"/>
            <a:chExt cx="1758962" cy="2554186"/>
          </a:xfrm>
        </p:grpSpPr>
        <p:grpSp>
          <p:nvGrpSpPr>
            <p:cNvPr id="338" name="Google Shape;338;p29"/>
            <p:cNvGrpSpPr/>
            <p:nvPr/>
          </p:nvGrpSpPr>
          <p:grpSpPr>
            <a:xfrm>
              <a:off x="7830560" y="2810200"/>
              <a:ext cx="512082" cy="512082"/>
              <a:chOff x="3917134" y="511959"/>
              <a:chExt cx="512082" cy="512082"/>
            </a:xfrm>
          </p:grpSpPr>
          <p:sp>
            <p:nvSpPr>
              <p:cNvPr id="339" name="Google Shape;339;p29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340" name="Google Shape;340;p29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341" name="Google Shape;341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2" name="Google Shape;342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43" name="Google Shape;343;p29"/>
            <p:cNvGrpSpPr/>
            <p:nvPr/>
          </p:nvGrpSpPr>
          <p:grpSpPr>
            <a:xfrm flipH="1">
              <a:off x="6583680" y="768096"/>
              <a:ext cx="1006953" cy="91500"/>
              <a:chOff x="712180" y="1362450"/>
              <a:chExt cx="1006953" cy="91500"/>
            </a:xfrm>
          </p:grpSpPr>
          <p:cxnSp>
            <p:nvCxnSpPr>
              <p:cNvPr id="344" name="Google Shape;344;p29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5" name="Google Shape;345;p29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46" name="Google Shape;346;p29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1491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2"/>
          <p:cNvSpPr txBox="1"/>
          <p:nvPr/>
        </p:nvSpPr>
        <p:spPr>
          <a:xfrm>
            <a:off x="1466118" y="1104748"/>
            <a:ext cx="988496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Listen and mark the stressed syllables in the words in bold.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endParaRPr dirty="0"/>
          </a:p>
        </p:txBody>
      </p:sp>
      <p:sp>
        <p:nvSpPr>
          <p:cNvPr id="249" name="Google Shape;249;p12"/>
          <p:cNvSpPr/>
          <p:nvPr/>
        </p:nvSpPr>
        <p:spPr>
          <a:xfrm>
            <a:off x="783926" y="2337186"/>
            <a:ext cx="11034548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1. Viet Nam is a member of different 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inter'national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organi'sations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2. Our 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re,sponsi'bility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is to help the most 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disad'vantaged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children.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3. This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organi'sation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aims to promote 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en,viron'mental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protection.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4. UNICEF aims to create 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edu'cational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oppor'tunities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for all children.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2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2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9" name="053">
            <a:hlinkClick r:id="" action="ppaction://media"/>
            <a:extLst>
              <a:ext uri="{FF2B5EF4-FFF2-40B4-BE49-F238E27FC236}">
                <a16:creationId xmlns:a16="http://schemas.microsoft.com/office/drawing/2014/main" id="{70A9B276-8E9E-42B4-BD7E-3368A0BF53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01200" y="1715072"/>
            <a:ext cx="622114" cy="622114"/>
          </a:xfrm>
          <a:prstGeom prst="rect">
            <a:avLst/>
          </a:prstGeom>
        </p:spPr>
      </p:pic>
      <p:pic>
        <p:nvPicPr>
          <p:cNvPr id="10" name="Google Shape;356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561" y="550876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oogle Shape;357;p30"/>
          <p:cNvGrpSpPr/>
          <p:nvPr/>
        </p:nvGrpSpPr>
        <p:grpSpPr>
          <a:xfrm>
            <a:off x="10623889" y="377825"/>
            <a:ext cx="819096" cy="1812757"/>
            <a:chOff x="7943769" y="304800"/>
            <a:chExt cx="614322" cy="1359568"/>
          </a:xfrm>
        </p:grpSpPr>
        <p:pic>
          <p:nvPicPr>
            <p:cNvPr id="12" name="Google Shape;358;p30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3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4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5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6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7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  <p:sp>
        <p:nvSpPr>
          <p:cNvPr id="18" name="Google Shape;224;p10"/>
          <p:cNvSpPr txBox="1"/>
          <p:nvPr/>
        </p:nvSpPr>
        <p:spPr>
          <a:xfrm>
            <a:off x="4406620" y="278656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PRONUNCIATION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Vocabulary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1154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119ba4546e7_0_3"/>
          <p:cNvSpPr txBox="1"/>
          <p:nvPr/>
        </p:nvSpPr>
        <p:spPr>
          <a:xfrm>
            <a:off x="1544552" y="1077266"/>
            <a:ext cx="77643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Match the words with their meanings.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endParaRPr/>
          </a:p>
        </p:txBody>
      </p:sp>
      <p:sp>
        <p:nvSpPr>
          <p:cNvPr id="293" name="Google Shape;293;g119ba4546e7_0_3"/>
          <p:cNvSpPr txBox="1"/>
          <p:nvPr/>
        </p:nvSpPr>
        <p:spPr>
          <a:xfrm>
            <a:off x="4076473" y="259136"/>
            <a:ext cx="455902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</a:rPr>
              <a:t>VOCABULARY</a:t>
            </a:r>
            <a:endParaRPr dirty="0">
              <a:solidFill>
                <a:srgbClr val="FF0000"/>
              </a:solidFill>
            </a:endParaRPr>
          </a:p>
        </p:txBody>
      </p:sp>
      <p:graphicFrame>
        <p:nvGraphicFramePr>
          <p:cNvPr id="294" name="Google Shape;294;g119ba4546e7_0_3"/>
          <p:cNvGraphicFramePr/>
          <p:nvPr>
            <p:extLst>
              <p:ext uri="{D42A27DB-BD31-4B8C-83A1-F6EECF244321}">
                <p14:modId xmlns:p14="http://schemas.microsoft.com/office/powerpoint/2010/main" val="2176681117"/>
              </p:ext>
            </p:extLst>
          </p:nvPr>
        </p:nvGraphicFramePr>
        <p:xfrm>
          <a:off x="1409641" y="2121472"/>
          <a:ext cx="2223775" cy="3886250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2223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0" u="none" strike="noStrike" cap="none" dirty="0"/>
                        <a:t>WORDS</a:t>
                      </a:r>
                      <a:endParaRPr sz="2400" b="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1. e</a:t>
                      </a:r>
                      <a:r>
                        <a:rPr lang="en-US" sz="1800" b="0" dirty="0"/>
                        <a:t>nter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2.</a:t>
                      </a:r>
                      <a:r>
                        <a:rPr lang="en-US" sz="1800" b="0" dirty="0"/>
                        <a:t> promote 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9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3. a</a:t>
                      </a:r>
                      <a:r>
                        <a:rPr lang="en-US" sz="1800" b="0" dirty="0"/>
                        <a:t>ims 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9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4. c</a:t>
                      </a:r>
                      <a:r>
                        <a:rPr lang="en-US" sz="1800" b="0" dirty="0"/>
                        <a:t>ommitted 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9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5. w</a:t>
                      </a:r>
                      <a:r>
                        <a:rPr lang="en-US" sz="1800" b="0" dirty="0"/>
                        <a:t>elcomes 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95" name="Google Shape;295;g119ba4546e7_0_3"/>
          <p:cNvGraphicFramePr/>
          <p:nvPr>
            <p:extLst>
              <p:ext uri="{D42A27DB-BD31-4B8C-83A1-F6EECF244321}">
                <p14:modId xmlns:p14="http://schemas.microsoft.com/office/powerpoint/2010/main" val="2617980641"/>
              </p:ext>
            </p:extLst>
          </p:nvPr>
        </p:nvGraphicFramePr>
        <p:xfrm>
          <a:off x="5168620" y="2121472"/>
          <a:ext cx="5957450" cy="3948600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5957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81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0" u="none" strike="noStrike" cap="none" dirty="0"/>
                        <a:t> MEANINGS</a:t>
                      </a:r>
                      <a:endParaRPr sz="2800" b="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1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dirty="0"/>
                        <a:t>A. intends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1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dirty="0"/>
                        <a:t>B. is pleased to accept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1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dirty="0"/>
                        <a:t>C. go into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1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dirty="0"/>
                        <a:t>D. encourage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81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dirty="0"/>
                        <a:t>E. promised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6" name="Google Shape;296;g119ba4546e7_0_3"/>
          <p:cNvSpPr/>
          <p:nvPr/>
        </p:nvSpPr>
        <p:spPr>
          <a:xfrm>
            <a:off x="937120" y="1104748"/>
            <a:ext cx="502500" cy="502500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g119ba4546e7_0_3"/>
          <p:cNvSpPr txBox="1"/>
          <p:nvPr/>
        </p:nvSpPr>
        <p:spPr>
          <a:xfrm>
            <a:off x="981856" y="1002108"/>
            <a:ext cx="431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98" name="Google Shape;298;g119ba4546e7_0_3"/>
          <p:cNvCxnSpPr>
            <a:cxnSpLocks/>
          </p:cNvCxnSpPr>
          <p:nvPr/>
        </p:nvCxnSpPr>
        <p:spPr>
          <a:xfrm>
            <a:off x="3631675" y="3153375"/>
            <a:ext cx="1524000" cy="1305088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9" name="Google Shape;299;g119ba4546e7_0_3"/>
          <p:cNvCxnSpPr/>
          <p:nvPr/>
        </p:nvCxnSpPr>
        <p:spPr>
          <a:xfrm flipV="1">
            <a:off x="3647875" y="3153300"/>
            <a:ext cx="1507800" cy="1298674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0" name="Google Shape;300;g119ba4546e7_0_3"/>
          <p:cNvCxnSpPr/>
          <p:nvPr/>
        </p:nvCxnSpPr>
        <p:spPr>
          <a:xfrm>
            <a:off x="3647875" y="3826225"/>
            <a:ext cx="1507800" cy="12645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1" name="Google Shape;301;g119ba4546e7_0_3"/>
          <p:cNvCxnSpPr/>
          <p:nvPr/>
        </p:nvCxnSpPr>
        <p:spPr>
          <a:xfrm>
            <a:off x="3631675" y="5033994"/>
            <a:ext cx="1524000" cy="729581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2" name="Google Shape;302;g119ba4546e7_0_3"/>
          <p:cNvCxnSpPr/>
          <p:nvPr/>
        </p:nvCxnSpPr>
        <p:spPr>
          <a:xfrm flipH="1">
            <a:off x="3647875" y="3907275"/>
            <a:ext cx="1524000" cy="1815787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681" y="578687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357;p30"/>
          <p:cNvGrpSpPr/>
          <p:nvPr/>
        </p:nvGrpSpPr>
        <p:grpSpPr>
          <a:xfrm>
            <a:off x="11148635" y="198369"/>
            <a:ext cx="819096" cy="1812757"/>
            <a:chOff x="7943769" y="304800"/>
            <a:chExt cx="614322" cy="1359568"/>
          </a:xfrm>
        </p:grpSpPr>
        <p:pic>
          <p:nvPicPr>
            <p:cNvPr id="16" name="Google Shape;358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7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8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9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20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1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5"/>
          <p:cNvSpPr txBox="1"/>
          <p:nvPr/>
        </p:nvSpPr>
        <p:spPr>
          <a:xfrm>
            <a:off x="1466118" y="1002108"/>
            <a:ext cx="9885000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Complete the following sentences, using the correct forms of the words in bold in 1.</a:t>
            </a:r>
            <a:endParaRPr sz="2800" b="1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15"/>
          <p:cNvSpPr/>
          <p:nvPr/>
        </p:nvSpPr>
        <p:spPr>
          <a:xfrm>
            <a:off x="719328" y="1971838"/>
            <a:ext cx="10905185" cy="4193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1. Joining the WTO has helped Viet Nam _</a:t>
            </a:r>
            <a:r>
              <a:rPr lang="en-US" sz="2300" dirty="0">
                <a:solidFill>
                  <a:schemeClr val="tx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_</a:t>
            </a: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_______ its economic growth.</a:t>
            </a:r>
            <a:endParaRPr sz="23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2. Viet Nam __________ foreign investors in various parts of the economy.</a:t>
            </a:r>
            <a:endParaRPr sz="23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3. We _________ to use the donations effectively. We have signed an agreement on this.</a:t>
            </a:r>
            <a:endParaRPr sz="23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4. This environmental </a:t>
            </a:r>
            <a:r>
              <a:rPr lang="en-US" sz="23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__________ to protect local forests. It has a detailed plan to achieve this.</a:t>
            </a:r>
            <a:endParaRPr sz="23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5. We need to improve the quality of goods and services so that they can _________ new markets.</a:t>
            </a:r>
            <a:endParaRPr sz="23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15"/>
          <p:cNvSpPr txBox="1"/>
          <p:nvPr/>
        </p:nvSpPr>
        <p:spPr>
          <a:xfrm>
            <a:off x="1891509" y="2818763"/>
            <a:ext cx="1851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15"/>
          <p:cNvSpPr txBox="1"/>
          <p:nvPr/>
        </p:nvSpPr>
        <p:spPr>
          <a:xfrm>
            <a:off x="4057588" y="4649474"/>
            <a:ext cx="1851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15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5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5683194" y="2171651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promote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79469" y="2774124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welcomes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53738" y="3364023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33999" y="3971270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aims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753600" y="5103827"/>
            <a:ext cx="1348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enter</a:t>
            </a:r>
          </a:p>
        </p:txBody>
      </p:sp>
      <p:pic>
        <p:nvPicPr>
          <p:cNvPr id="1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073" y="5906043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357;p30"/>
          <p:cNvGrpSpPr/>
          <p:nvPr/>
        </p:nvGrpSpPr>
        <p:grpSpPr>
          <a:xfrm>
            <a:off x="11351118" y="28159"/>
            <a:ext cx="819096" cy="1812757"/>
            <a:chOff x="7943769" y="304800"/>
            <a:chExt cx="614322" cy="1359568"/>
          </a:xfrm>
        </p:grpSpPr>
        <p:pic>
          <p:nvPicPr>
            <p:cNvPr id="18" name="Google Shape;358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9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20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21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22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3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  <p:sp>
        <p:nvSpPr>
          <p:cNvPr id="24" name="Google Shape;293;g119ba4546e7_0_3"/>
          <p:cNvSpPr txBox="1"/>
          <p:nvPr/>
        </p:nvSpPr>
        <p:spPr>
          <a:xfrm>
            <a:off x="4076473" y="259136"/>
            <a:ext cx="455902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</a:rPr>
              <a:t>VOCABULARY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Grammar</a:t>
            </a:r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2867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7"/>
          <p:cNvSpPr txBox="1"/>
          <p:nvPr/>
        </p:nvSpPr>
        <p:spPr>
          <a:xfrm>
            <a:off x="1153517" y="954757"/>
            <a:ext cx="988496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Remember!</a:t>
            </a:r>
            <a:endParaRPr sz="1600" dirty="0">
              <a:solidFill>
                <a:srgbClr val="FFC000"/>
              </a:solidFill>
            </a:endParaRPr>
          </a:p>
        </p:txBody>
      </p:sp>
      <p:sp>
        <p:nvSpPr>
          <p:cNvPr id="365" name="Google Shape;365;p17"/>
          <p:cNvSpPr txBox="1"/>
          <p:nvPr/>
        </p:nvSpPr>
        <p:spPr>
          <a:xfrm>
            <a:off x="4711420" y="15753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GRAMMAR</a:t>
            </a:r>
            <a:endParaRPr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79DEEB1-15C8-4A62-A9BE-F905000BAA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929329"/>
              </p:ext>
            </p:extLst>
          </p:nvPr>
        </p:nvGraphicFramePr>
        <p:xfrm>
          <a:off x="402772" y="1690379"/>
          <a:ext cx="11299373" cy="481610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877132">
                  <a:extLst>
                    <a:ext uri="{9D8B030D-6E8A-4147-A177-3AD203B41FA5}">
                      <a16:colId xmlns:a16="http://schemas.microsoft.com/office/drawing/2014/main" val="1347293192"/>
                    </a:ext>
                  </a:extLst>
                </a:gridCol>
                <a:gridCol w="3264672">
                  <a:extLst>
                    <a:ext uri="{9D8B030D-6E8A-4147-A177-3AD203B41FA5}">
                      <a16:colId xmlns:a16="http://schemas.microsoft.com/office/drawing/2014/main" val="2540496482"/>
                    </a:ext>
                  </a:extLst>
                </a:gridCol>
                <a:gridCol w="6157569">
                  <a:extLst>
                    <a:ext uri="{9D8B030D-6E8A-4147-A177-3AD203B41FA5}">
                      <a16:colId xmlns:a16="http://schemas.microsoft.com/office/drawing/2014/main" val="643535770"/>
                    </a:ext>
                  </a:extLst>
                </a:gridCol>
              </a:tblGrid>
              <a:tr h="494665">
                <a:tc>
                  <a:txBody>
                    <a:bodyPr/>
                    <a:lstStyle/>
                    <a:p>
                      <a:pPr algn="ctr"/>
                      <a:r>
                        <a:rPr lang="vi-VN" sz="2200" dirty="0">
                          <a:effectLst/>
                        </a:rPr>
                        <a:t> 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67274" marB="672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effectLst/>
                        </a:rPr>
                        <a:t>Use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80728" marB="80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effectLst/>
                        </a:rPr>
                        <a:t>Example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67274" marB="67274"/>
                </a:tc>
                <a:extLst>
                  <a:ext uri="{0D108BD9-81ED-4DB2-BD59-A6C34878D82A}">
                    <a16:rowId xmlns:a16="http://schemas.microsoft.com/office/drawing/2014/main" val="1222935231"/>
                  </a:ext>
                </a:extLst>
              </a:tr>
              <a:tr h="2164078">
                <a:tc>
                  <a:txBody>
                    <a:bodyPr/>
                    <a:lstStyle/>
                    <a:p>
                      <a:pPr algn="ctr"/>
                      <a:r>
                        <a:rPr lang="en-US" sz="2200" u="none" dirty="0">
                          <a:effectLst/>
                        </a:rPr>
                        <a:t>C</a:t>
                      </a:r>
                      <a:r>
                        <a:rPr lang="vi-VN" sz="2200" u="none" dirty="0">
                          <a:effectLst/>
                        </a:rPr>
                        <a:t>omparative adjectives</a:t>
                      </a:r>
                      <a:endParaRPr lang="en-US" sz="2200" b="1" i="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67274" marB="67274" anchor="ctr"/>
                </a:tc>
                <a:tc>
                  <a:txBody>
                    <a:bodyPr/>
                    <a:lstStyle/>
                    <a:p>
                      <a:pPr marL="0" lvl="0" indent="0" algn="l" fontAlgn="base">
                        <a:buFont typeface="Symbol" panose="05050102010706020507" pitchFamily="18" charset="2"/>
                        <a:buNone/>
                      </a:pPr>
                      <a:r>
                        <a:rPr lang="en-US" sz="2200" dirty="0">
                          <a:effectLst/>
                        </a:rPr>
                        <a:t>- To c</a:t>
                      </a:r>
                      <a:r>
                        <a:rPr lang="vi-VN" sz="2200" dirty="0">
                          <a:effectLst/>
                        </a:rPr>
                        <a:t>ompare a person or thing with another person or thing.</a:t>
                      </a:r>
                      <a:endParaRPr lang="en-US" sz="2200" dirty="0">
                        <a:effectLst/>
                      </a:endParaRPr>
                    </a:p>
                    <a:p>
                      <a:pPr algn="l"/>
                      <a:r>
                        <a:rPr lang="en-US" sz="2200" dirty="0">
                          <a:effectLst/>
                        </a:rPr>
                        <a:t> </a:t>
                      </a:r>
                    </a:p>
                    <a:p>
                      <a:pPr marL="457200" algn="l"/>
                      <a:r>
                        <a:rPr lang="vi-VN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</a:endParaRPr>
                    </a:p>
                    <a:p>
                      <a:pPr marL="0" lvl="0" indent="0" algn="l" fontAlgn="base">
                        <a:buFont typeface="Symbol" panose="05050102010706020507" pitchFamily="18" charset="2"/>
                        <a:buNone/>
                      </a:pPr>
                      <a:r>
                        <a:rPr lang="en-US" sz="2200" dirty="0">
                          <a:effectLst/>
                        </a:rPr>
                        <a:t>- </a:t>
                      </a:r>
                      <a:r>
                        <a:rPr lang="vi-VN" sz="2200" dirty="0">
                          <a:effectLst/>
                        </a:rPr>
                        <a:t>To </a:t>
                      </a:r>
                      <a:r>
                        <a:rPr lang="en-US" sz="2200" dirty="0">
                          <a:effectLst/>
                        </a:rPr>
                        <a:t>show changes</a:t>
                      </a:r>
                      <a:endParaRPr lang="en-US" sz="2200" dirty="0">
                        <a:effectLst/>
                        <a:latin typeface="Georgia" panose="02040502050405020303" pitchFamily="18" charset="0"/>
                        <a:ea typeface="Georgia" panose="02040502050405020303" pitchFamily="18" charset="0"/>
                        <a:cs typeface="Georgia" panose="02040502050405020303" pitchFamily="18" charset="0"/>
                      </a:endParaRPr>
                    </a:p>
                  </a:txBody>
                  <a:tcPr marL="80728" marR="80728" marT="80728" marB="8072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</a:rPr>
                        <a:t>- </a:t>
                      </a:r>
                      <a:r>
                        <a:rPr lang="vi-VN" sz="2200" dirty="0">
                          <a:effectLst/>
                        </a:rPr>
                        <a:t>The European markets are usually more competitive than the Asian markets. </a:t>
                      </a:r>
                      <a:endParaRPr lang="en-US" sz="2200" dirty="0">
                        <a:effectLst/>
                      </a:endParaRPr>
                    </a:p>
                    <a:p>
                      <a:pPr algn="l"/>
                      <a:r>
                        <a:rPr lang="en-US" sz="2200" dirty="0">
                          <a:effectLst/>
                        </a:rPr>
                        <a:t>- </a:t>
                      </a:r>
                      <a:r>
                        <a:rPr lang="vi-VN" sz="2200" dirty="0">
                          <a:effectLst/>
                        </a:rPr>
                        <a:t>The Asian markets are less competitive than the European markets.</a:t>
                      </a:r>
                      <a:endParaRPr lang="en-US" sz="2200" dirty="0">
                        <a:effectLst/>
                      </a:endParaRPr>
                    </a:p>
                    <a:p>
                      <a:pPr algn="l"/>
                      <a:r>
                        <a:rPr lang="vi-VN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</a:endParaRPr>
                    </a:p>
                    <a:p>
                      <a:pPr algn="l"/>
                      <a:r>
                        <a:rPr lang="en-US" sz="2200" dirty="0">
                          <a:effectLst/>
                        </a:rPr>
                        <a:t>- </a:t>
                      </a:r>
                      <a:r>
                        <a:rPr lang="vi-VN" sz="2200" dirty="0">
                          <a:effectLst/>
                        </a:rPr>
                        <a:t>Since then, our country has become more active</a:t>
                      </a:r>
                      <a:r>
                        <a:rPr lang="en-US" sz="2200" dirty="0">
                          <a:effectLst/>
                        </a:rPr>
                        <a:t>.</a:t>
                      </a:r>
                      <a:endParaRPr lang="en-US" sz="22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67274" marB="67274"/>
                </a:tc>
                <a:extLst>
                  <a:ext uri="{0D108BD9-81ED-4DB2-BD59-A6C34878D82A}">
                    <a16:rowId xmlns:a16="http://schemas.microsoft.com/office/drawing/2014/main" val="1249023452"/>
                  </a:ext>
                </a:extLst>
              </a:tr>
              <a:tr h="1803400">
                <a:tc>
                  <a:txBody>
                    <a:bodyPr/>
                    <a:lstStyle/>
                    <a:p>
                      <a:pPr algn="ctr"/>
                      <a:r>
                        <a:rPr lang="en-US" sz="2200" u="none" dirty="0">
                          <a:effectLst/>
                        </a:rPr>
                        <a:t>Superlative</a:t>
                      </a:r>
                      <a:r>
                        <a:rPr lang="vi-VN" sz="2200" u="none" dirty="0">
                          <a:effectLst/>
                        </a:rPr>
                        <a:t> adjectives</a:t>
                      </a:r>
                      <a:endParaRPr lang="en-US" sz="2200" b="1" i="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7274" marR="67274" marT="67274" marB="67274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</a:rPr>
                        <a:t>T</a:t>
                      </a:r>
                      <a:r>
                        <a:rPr lang="vi-VN" sz="2200" dirty="0">
                          <a:effectLst/>
                        </a:rPr>
                        <a:t>o compare a person or thing with the whole group of which that person or thing is a member</a:t>
                      </a:r>
                      <a:endParaRPr lang="en-U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80728" marB="8072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</a:rPr>
                        <a:t>- </a:t>
                      </a:r>
                      <a:r>
                        <a:rPr lang="vi-VN" sz="2200" dirty="0">
                          <a:effectLst/>
                        </a:rPr>
                        <a:t>This trade organisation includes two of the largest economies in the world: the United States and China. </a:t>
                      </a:r>
                      <a:endParaRPr lang="en-US" sz="2200" dirty="0">
                        <a:effectLst/>
                      </a:endParaRPr>
                    </a:p>
                    <a:p>
                      <a:pPr algn="l"/>
                      <a:r>
                        <a:rPr lang="en-US" sz="2200" dirty="0">
                          <a:effectLst/>
                        </a:rPr>
                        <a:t>- </a:t>
                      </a:r>
                      <a:r>
                        <a:rPr lang="vi-VN" sz="2200" dirty="0">
                          <a:effectLst/>
                        </a:rPr>
                        <a:t>UNICEF supports the most disadvantaged children all over the world.</a:t>
                      </a:r>
                      <a:endParaRPr lang="en-US" sz="22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67274" marB="67274"/>
                </a:tc>
                <a:extLst>
                  <a:ext uri="{0D108BD9-81ED-4DB2-BD59-A6C34878D82A}">
                    <a16:rowId xmlns:a16="http://schemas.microsoft.com/office/drawing/2014/main" val="145502368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924" y="545169"/>
            <a:ext cx="6173061" cy="5782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91" y="3998778"/>
            <a:ext cx="3633531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5666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-8474075" y="1501776"/>
            <a:ext cx="19138900" cy="3978275"/>
            <a:chOff x="-12085578" y="3529130"/>
            <a:chExt cx="24275058" cy="6547746"/>
          </a:xfrm>
        </p:grpSpPr>
        <p:pic>
          <p:nvPicPr>
            <p:cNvPr id="7181" name="9Slide.vn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0" y="3529130"/>
              <a:ext cx="12186960" cy="6547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2" name="9Slide.vn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085578" y="3529130"/>
              <a:ext cx="12186960" cy="649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3 Image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8538" y="1697038"/>
            <a:ext cx="3370262" cy="418941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37000"/>
              </a:prstClr>
            </a:outerShdw>
          </a:effectLst>
        </p:spPr>
      </p:pic>
      <p:pic>
        <p:nvPicPr>
          <p:cNvPr id="7173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638" y="48260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413" y="215900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3" y="333375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663" y="71755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6" descr="http://vignette2.wikia.nocookie.net/mlp/images/d/d9/Mare_in_the_Moon_S4E2.png/revision/latest?cb=2013112523583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0" t="15828" r="63959" b="44595"/>
          <a:stretch>
            <a:fillRect/>
          </a:stretch>
        </p:blipFill>
        <p:spPr bwMode="auto">
          <a:xfrm>
            <a:off x="8851900" y="406400"/>
            <a:ext cx="8890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650" y="193040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4589" y="188914"/>
            <a:ext cx="11790948" cy="660558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n-US" sz="1800" kern="1200">
              <a:solidFill>
                <a:prstClr val="white"/>
              </a:solidFill>
              <a:latin typeface="Tw Cen MT"/>
            </a:endParaRPr>
          </a:p>
        </p:txBody>
      </p:sp>
      <p:pic>
        <p:nvPicPr>
          <p:cNvPr id="7180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1489076"/>
            <a:ext cx="65659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782440"/>
      </p:ext>
    </p:extLst>
  </p:cSld>
  <p:clrMapOvr>
    <a:masterClrMapping/>
  </p:clrMapOvr>
  <p:transition spd="slow">
    <p:circle/>
    <p:sndAc>
      <p:stSnd>
        <p:snd r:embed="rId2" name="BURGLA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5E-6 2.22222E-6 L 0.99584 0.00301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92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798763" y="844551"/>
            <a:ext cx="5384800" cy="5191125"/>
          </a:xfrm>
          <a:prstGeom prst="roundRect">
            <a:avLst>
              <a:gd name="adj" fmla="val 731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n-U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1 Rectángulo redondeado"/>
          <p:cNvSpPr/>
          <p:nvPr/>
        </p:nvSpPr>
        <p:spPr>
          <a:xfrm>
            <a:off x="8400256" y="2276872"/>
            <a:ext cx="2709704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40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easier</a:t>
            </a:r>
            <a:r>
              <a:rPr lang="es-ES_tradnl" sz="40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es-ES" sz="40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1919536" y="3212976"/>
            <a:ext cx="432048" cy="216024"/>
          </a:xfrm>
          <a:prstGeom prst="roundRect">
            <a:avLst>
              <a:gd name="adj" fmla="val 47398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9" name="18 Rectángulo redondeado"/>
          <p:cNvSpPr/>
          <p:nvPr/>
        </p:nvSpPr>
        <p:spPr>
          <a:xfrm>
            <a:off x="8400256" y="3356992"/>
            <a:ext cx="2709704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4000" b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the</a:t>
            </a:r>
            <a:r>
              <a:rPr lang="es-ES_tradnl" sz="40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s-ES_tradnl" sz="40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easiest</a:t>
            </a:r>
            <a:r>
              <a:rPr lang="es-ES_tradnl" sz="40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es-ES" sz="40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0" name="19 Rectángulo redondeado"/>
          <p:cNvSpPr/>
          <p:nvPr/>
        </p:nvSpPr>
        <p:spPr>
          <a:xfrm>
            <a:off x="8400255" y="4437112"/>
            <a:ext cx="2709705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40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more </a:t>
            </a:r>
            <a:r>
              <a:rPr lang="es-ES_tradnl" sz="40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easy</a:t>
            </a:r>
            <a:endParaRPr lang="es-ES" sz="40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3" name="22 Rectángulo redondeado"/>
          <p:cNvSpPr/>
          <p:nvPr/>
        </p:nvSpPr>
        <p:spPr>
          <a:xfrm>
            <a:off x="1706880" y="84138"/>
            <a:ext cx="8244840" cy="608558"/>
          </a:xfrm>
          <a:prstGeom prst="roundRect">
            <a:avLst>
              <a:gd name="adj" fmla="val 33120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s-ES" sz="2000" b="1" kern="1200" dirty="0">
                <a:solidFill>
                  <a:prstClr val="black"/>
                </a:solidFill>
                <a:latin typeface="Arial" charset="0"/>
              </a:rPr>
              <a:t>WTO rules make trade </a:t>
            </a:r>
            <a:r>
              <a:rPr lang="en-US" altLang="es-ES" sz="2000" b="1" i="1" kern="1200" dirty="0">
                <a:solidFill>
                  <a:prstClr val="black"/>
                </a:solidFill>
                <a:latin typeface="Arial" charset="0"/>
              </a:rPr>
              <a:t>_________ </a:t>
            </a:r>
            <a:r>
              <a:rPr lang="en-US" altLang="es-ES" sz="2000" b="1" kern="1200" dirty="0">
                <a:solidFill>
                  <a:prstClr val="black"/>
                </a:solidFill>
                <a:latin typeface="Arial" charset="0"/>
              </a:rPr>
              <a:t>for smaller member countries.</a:t>
            </a:r>
          </a:p>
        </p:txBody>
      </p:sp>
      <p:pic>
        <p:nvPicPr>
          <p:cNvPr id="10" name="Picture 2" descr="Adelante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978900" y="5500688"/>
            <a:ext cx="788988" cy="7921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21 Rectángulo redondeado"/>
          <p:cNvSpPr/>
          <p:nvPr/>
        </p:nvSpPr>
        <p:spPr>
          <a:xfrm>
            <a:off x="8400256" y="980729"/>
            <a:ext cx="2709704" cy="1110761"/>
          </a:xfrm>
          <a:prstGeom prst="roundRect">
            <a:avLst>
              <a:gd name="adj" fmla="val 16905"/>
            </a:avLst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400" b="1" dirty="0" err="1">
                <a:solidFill>
                  <a:srgbClr val="FF0000"/>
                </a:solidFill>
              </a:rPr>
              <a:t>Choose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the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correct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answer</a:t>
            </a:r>
            <a:r>
              <a:rPr lang="es-ES_tradnl" sz="2400" b="1" dirty="0">
                <a:solidFill>
                  <a:srgbClr val="FF0000"/>
                </a:solidFill>
              </a:rPr>
              <a:t>. </a:t>
            </a:r>
            <a:endParaRPr lang="es-ES" sz="24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6" name="15 Rectángulo redondeado"/>
          <p:cNvSpPr>
            <a:spLocks noChangeArrowheads="1"/>
          </p:cNvSpPr>
          <p:nvPr/>
        </p:nvSpPr>
        <p:spPr bwMode="auto">
          <a:xfrm>
            <a:off x="3861460" y="6169298"/>
            <a:ext cx="3386668" cy="500063"/>
          </a:xfrm>
          <a:prstGeom prst="roundRect">
            <a:avLst>
              <a:gd name="adj" fmla="val 32858"/>
            </a:avLst>
          </a:prstGeom>
          <a:solidFill>
            <a:schemeClr val="bg1">
              <a:lumMod val="65000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1" name="Rectangle 94"/>
          <p:cNvSpPr>
            <a:spLocks noChangeArrowheads="1"/>
          </p:cNvSpPr>
          <p:nvPr/>
        </p:nvSpPr>
        <p:spPr bwMode="auto">
          <a:xfrm rot="10800000">
            <a:off x="3997002" y="6303898"/>
            <a:ext cx="3102525" cy="231595"/>
          </a:xfrm>
          <a:prstGeom prst="roundRect">
            <a:avLst>
              <a:gd name="adj" fmla="val 41344"/>
            </a:avLst>
          </a:prstGeom>
          <a:solidFill>
            <a:schemeClr val="tx1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4" name="Rectangle 93"/>
          <p:cNvSpPr>
            <a:spLocks noChangeArrowheads="1"/>
          </p:cNvSpPr>
          <p:nvPr/>
        </p:nvSpPr>
        <p:spPr bwMode="auto">
          <a:xfrm>
            <a:off x="4003675" y="6318251"/>
            <a:ext cx="3086100" cy="201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3300"/>
              </a:gs>
              <a:gs pos="33000">
                <a:srgbClr val="FFFF00"/>
              </a:gs>
              <a:gs pos="60000">
                <a:srgbClr val="FF9900"/>
              </a:gs>
              <a:gs pos="100000">
                <a:srgbClr val="FF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4371975" y="6253164"/>
            <a:ext cx="247173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1600" b="1" dirty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TIME’S UP</a:t>
            </a:r>
            <a:endParaRPr lang="es-ES" sz="1600" b="1" dirty="0">
              <a:solidFill>
                <a:srgbClr val="FF0000"/>
              </a:solidFill>
              <a:latin typeface="Arial" charset="0"/>
              <a:ea typeface="+mn-ea"/>
              <a:cs typeface="+mn-cs"/>
            </a:endParaRPr>
          </a:p>
        </p:txBody>
      </p:sp>
      <p:grpSp>
        <p:nvGrpSpPr>
          <p:cNvPr id="8217" name="3 Grupo"/>
          <p:cNvGrpSpPr>
            <a:grpSpLocks/>
          </p:cNvGrpSpPr>
          <p:nvPr/>
        </p:nvGrpSpPr>
        <p:grpSpPr bwMode="auto">
          <a:xfrm>
            <a:off x="5519739" y="2636839"/>
            <a:ext cx="2395537" cy="2149475"/>
            <a:chOff x="3491562" y="2205038"/>
            <a:chExt cx="5321789" cy="3617912"/>
          </a:xfrm>
        </p:grpSpPr>
        <p:pic>
          <p:nvPicPr>
            <p:cNvPr id="8225" name="2 Imagen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2773" y="2205038"/>
              <a:ext cx="2910578" cy="361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1 Imagen"/>
            <p:cNvPicPr>
              <a:picLocks noChangeAspect="1"/>
            </p:cNvPicPr>
            <p:nvPr/>
          </p:nvPicPr>
          <p:blipFill rotWithShape="1">
            <a:blip r:embed="rId1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204"/>
            <a:stretch/>
          </p:blipFill>
          <p:spPr>
            <a:xfrm>
              <a:off x="3491562" y="2552306"/>
              <a:ext cx="2627159" cy="2714103"/>
            </a:xfrm>
            <a:prstGeom prst="rect">
              <a:avLst/>
            </a:prstGeom>
          </p:spPr>
        </p:pic>
      </p:grpSp>
      <p:pic>
        <p:nvPicPr>
          <p:cNvPr id="8218" name="Picture 6" descr="http://vignette2.wikia.nocookie.net/mlp/images/d/d9/Mare_in_the_Moon_S4E2.png/revision/latest?cb=2013112523583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0" t="15828" r="63959" b="44595"/>
          <a:stretch>
            <a:fillRect/>
          </a:stretch>
        </p:blipFill>
        <p:spPr bwMode="auto">
          <a:xfrm>
            <a:off x="6821488" y="992189"/>
            <a:ext cx="8890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9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3" y="13033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0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1611313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1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14557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2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946275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3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172085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14 Imagen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7929090" y="3552033"/>
            <a:ext cx="2346325" cy="2805112"/>
          </a:xfrm>
          <a:prstGeom prst="rect">
            <a:avLst/>
          </a:prstGeom>
          <a:noFill/>
          <a:ln>
            <a:noFill/>
          </a:ln>
          <a:effectLst>
            <a:outerShdw blurRad="152400" dir="5400000" sx="90000" sy="-19000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438205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c_t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2.77778E-7 -0.2152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7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ing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ilba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2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3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 redondeado"/>
          <p:cNvSpPr/>
          <p:nvPr/>
        </p:nvSpPr>
        <p:spPr>
          <a:xfrm>
            <a:off x="8400256" y="3356992"/>
            <a:ext cx="2150904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more </a:t>
            </a:r>
            <a:r>
              <a:rPr lang="es-ES_tradnl" sz="32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attractive</a:t>
            </a:r>
            <a:r>
              <a:rPr lang="es-ES_tradnl" sz="32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es-ES" sz="32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1919536" y="3212976"/>
            <a:ext cx="432048" cy="216024"/>
          </a:xfrm>
          <a:prstGeom prst="roundRect">
            <a:avLst>
              <a:gd name="adj" fmla="val 47398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9" name="18 Rectángulo redondeado"/>
          <p:cNvSpPr/>
          <p:nvPr/>
        </p:nvSpPr>
        <p:spPr>
          <a:xfrm>
            <a:off x="8400256" y="2276872"/>
            <a:ext cx="2150904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the most attractive </a:t>
            </a:r>
            <a:endParaRPr lang="es-ES" sz="32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0" name="19 Rectángulo redondeado"/>
          <p:cNvSpPr/>
          <p:nvPr/>
        </p:nvSpPr>
        <p:spPr>
          <a:xfrm>
            <a:off x="8400255" y="4437112"/>
            <a:ext cx="2150905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altLang="es-ES" sz="3200" b="1" kern="1200" dirty="0">
                <a:solidFill>
                  <a:prstClr val="black"/>
                </a:solidFill>
                <a:latin typeface="Arial" charset="0"/>
              </a:rPr>
              <a:t>attractive</a:t>
            </a:r>
            <a:endParaRPr lang="es-ES" sz="32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3" name="22 Rectángulo redondeado"/>
          <p:cNvSpPr/>
          <p:nvPr/>
        </p:nvSpPr>
        <p:spPr>
          <a:xfrm>
            <a:off x="1706880" y="31299"/>
            <a:ext cx="7117080" cy="661397"/>
          </a:xfrm>
          <a:prstGeom prst="roundRect">
            <a:avLst>
              <a:gd name="adj" fmla="val 33120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s-ES" sz="2000" b="1" kern="1200" dirty="0">
                <a:solidFill>
                  <a:prstClr val="black"/>
                </a:solidFill>
                <a:latin typeface="Arial" charset="0"/>
              </a:rPr>
              <a:t>This job offer is ____________ than the previous one.</a:t>
            </a:r>
            <a:endParaRPr lang="es-ES" altLang="es-ES" sz="2000" b="1" kern="1200" dirty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10" name="Picture 2" descr="Adelante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978900" y="5500688"/>
            <a:ext cx="788988" cy="7921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8400256" y="980729"/>
            <a:ext cx="2150904" cy="1110761"/>
          </a:xfrm>
          <a:prstGeom prst="roundRect">
            <a:avLst>
              <a:gd name="adj" fmla="val 16905"/>
            </a:avLst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400" b="1" dirty="0" err="1">
                <a:solidFill>
                  <a:srgbClr val="FF0000"/>
                </a:solidFill>
              </a:rPr>
              <a:t>Choose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the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correct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answer</a:t>
            </a:r>
            <a:r>
              <a:rPr lang="es-ES_tradnl" sz="2400" b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24" name="23 Rectángulo redondeado"/>
          <p:cNvSpPr>
            <a:spLocks noChangeArrowheads="1"/>
          </p:cNvSpPr>
          <p:nvPr/>
        </p:nvSpPr>
        <p:spPr bwMode="auto">
          <a:xfrm>
            <a:off x="3861460" y="6169298"/>
            <a:ext cx="3386668" cy="500063"/>
          </a:xfrm>
          <a:prstGeom prst="roundRect">
            <a:avLst>
              <a:gd name="adj" fmla="val 32858"/>
            </a:avLst>
          </a:prstGeom>
          <a:solidFill>
            <a:schemeClr val="bg1">
              <a:lumMod val="65000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5" name="Rectangle 94"/>
          <p:cNvSpPr>
            <a:spLocks noChangeArrowheads="1"/>
          </p:cNvSpPr>
          <p:nvPr/>
        </p:nvSpPr>
        <p:spPr bwMode="auto">
          <a:xfrm rot="10800000">
            <a:off x="3997002" y="6303898"/>
            <a:ext cx="3102525" cy="231595"/>
          </a:xfrm>
          <a:prstGeom prst="roundRect">
            <a:avLst>
              <a:gd name="adj" fmla="val 41344"/>
            </a:avLst>
          </a:prstGeom>
          <a:solidFill>
            <a:schemeClr val="tx1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6" name="Rectangle 93"/>
          <p:cNvSpPr>
            <a:spLocks noChangeArrowheads="1"/>
          </p:cNvSpPr>
          <p:nvPr/>
        </p:nvSpPr>
        <p:spPr bwMode="auto">
          <a:xfrm>
            <a:off x="4003675" y="6318251"/>
            <a:ext cx="3086100" cy="201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3300"/>
              </a:gs>
              <a:gs pos="33000">
                <a:srgbClr val="FFFF00"/>
              </a:gs>
              <a:gs pos="60000">
                <a:srgbClr val="FF9900"/>
              </a:gs>
              <a:gs pos="100000">
                <a:srgbClr val="FF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4371975" y="6253164"/>
            <a:ext cx="247173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1600" b="1" dirty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TIME’S UP</a:t>
            </a:r>
            <a:endParaRPr lang="es-ES" sz="1600" b="1" dirty="0">
              <a:solidFill>
                <a:srgbClr val="FF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2798763" y="844551"/>
            <a:ext cx="5384800" cy="5191125"/>
          </a:xfrm>
          <a:prstGeom prst="roundRect">
            <a:avLst>
              <a:gd name="adj" fmla="val 731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n-US" sz="1800" kern="12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9241" name="3 Grupo"/>
          <p:cNvGrpSpPr>
            <a:grpSpLocks/>
          </p:cNvGrpSpPr>
          <p:nvPr/>
        </p:nvGrpSpPr>
        <p:grpSpPr bwMode="auto">
          <a:xfrm>
            <a:off x="5519739" y="2636839"/>
            <a:ext cx="2395537" cy="2149475"/>
            <a:chOff x="3491562" y="2205038"/>
            <a:chExt cx="5321789" cy="3617912"/>
          </a:xfrm>
        </p:grpSpPr>
        <p:pic>
          <p:nvPicPr>
            <p:cNvPr id="9249" name="2 Imagen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2773" y="2205038"/>
              <a:ext cx="2910578" cy="361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1 Imagen"/>
            <p:cNvPicPr>
              <a:picLocks noChangeAspect="1"/>
            </p:cNvPicPr>
            <p:nvPr/>
          </p:nvPicPr>
          <p:blipFill rotWithShape="1">
            <a:blip r:embed="rId1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204"/>
            <a:stretch/>
          </p:blipFill>
          <p:spPr>
            <a:xfrm>
              <a:off x="3491562" y="2552306"/>
              <a:ext cx="2627159" cy="2714103"/>
            </a:xfrm>
            <a:prstGeom prst="rect">
              <a:avLst/>
            </a:prstGeom>
          </p:spPr>
        </p:pic>
      </p:grpSp>
      <p:pic>
        <p:nvPicPr>
          <p:cNvPr id="9242" name="Picture 6" descr="http://vignette2.wikia.nocookie.net/mlp/images/d/d9/Mare_in_the_Moon_S4E2.png/revision/latest?cb=2013112523583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0" t="15828" r="63959" b="44595"/>
          <a:stretch>
            <a:fillRect/>
          </a:stretch>
        </p:blipFill>
        <p:spPr bwMode="auto">
          <a:xfrm>
            <a:off x="6821488" y="992189"/>
            <a:ext cx="8890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3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3" y="13033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4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1611313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5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14557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6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946275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7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172085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14 Imagen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8026952" y="3649410"/>
            <a:ext cx="2346325" cy="2805112"/>
          </a:xfrm>
          <a:prstGeom prst="rect">
            <a:avLst/>
          </a:prstGeom>
          <a:noFill/>
          <a:ln>
            <a:noFill/>
          </a:ln>
          <a:effectLst>
            <a:outerShdw blurRad="152400" dir="5400000" sx="90000" sy="-19000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71055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c_t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2.77778E-7 -0.2152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7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ing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ilba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2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3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Unit</a:t>
            </a:r>
            <a:endParaRPr/>
          </a:p>
        </p:txBody>
      </p:sp>
      <p:sp>
        <p:nvSpPr>
          <p:cNvPr id="109" name="Google Shape;109;p3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110" name="Google Shape;110;p3"/>
          <p:cNvSpPr txBox="1"/>
          <p:nvPr/>
        </p:nvSpPr>
        <p:spPr>
          <a:xfrm>
            <a:off x="4772892" y="612679"/>
            <a:ext cx="495893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FAMILY LIFE</a:t>
            </a:r>
            <a:endParaRPr/>
          </a:p>
        </p:txBody>
      </p:sp>
      <p:sp>
        <p:nvSpPr>
          <p:cNvPr id="111" name="Google Shape;111;p3"/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Unit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112" name="Google Shape;112;p3"/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Family Life</a:t>
            </a:r>
            <a:endParaRPr/>
          </a:p>
        </p:txBody>
      </p:sp>
      <p:grpSp>
        <p:nvGrpSpPr>
          <p:cNvPr id="113" name="Google Shape;113;p3"/>
          <p:cNvGrpSpPr/>
          <p:nvPr/>
        </p:nvGrpSpPr>
        <p:grpSpPr>
          <a:xfrm>
            <a:off x="1119197" y="561560"/>
            <a:ext cx="6513725" cy="1548490"/>
            <a:chOff x="144635" y="1191561"/>
            <a:chExt cx="5167790" cy="1145834"/>
          </a:xfrm>
        </p:grpSpPr>
        <p:sp>
          <p:nvSpPr>
            <p:cNvPr id="114" name="Google Shape;114;p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3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OBJECTIVES</a:t>
              </a:r>
              <a:endParaRPr dirty="0"/>
            </a:p>
          </p:txBody>
        </p:sp>
        <p:pic>
          <p:nvPicPr>
            <p:cNvPr id="116" name="Google Shape;116;p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44635" y="1191561"/>
              <a:ext cx="1096339" cy="11458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1" name="Google Shape;121;p3"/>
          <p:cNvSpPr txBox="1"/>
          <p:nvPr/>
        </p:nvSpPr>
        <p:spPr>
          <a:xfrm>
            <a:off x="1466624" y="2068125"/>
            <a:ext cx="10298655" cy="18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65773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21E2B"/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Use lexical items related to international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465773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21E2B"/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Pronounce words with more than three syllables with correct stress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465773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21E2B"/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Use comparative and superlative adjectives</a:t>
            </a:r>
            <a:endParaRPr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 redondeado"/>
          <p:cNvSpPr/>
          <p:nvPr/>
        </p:nvSpPr>
        <p:spPr>
          <a:xfrm>
            <a:off x="8400256" y="4437112"/>
            <a:ext cx="2553496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less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competitive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es-ES" sz="36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1919536" y="3212976"/>
            <a:ext cx="432048" cy="216024"/>
          </a:xfrm>
          <a:prstGeom prst="roundRect">
            <a:avLst>
              <a:gd name="adj" fmla="val 47398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9" name="18 Rectángulo redondeado"/>
          <p:cNvSpPr/>
          <p:nvPr/>
        </p:nvSpPr>
        <p:spPr>
          <a:xfrm>
            <a:off x="8400255" y="3356992"/>
            <a:ext cx="2553495" cy="808632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the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least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competitive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es-ES" sz="36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0" name="19 Rectángulo redondeado"/>
          <p:cNvSpPr/>
          <p:nvPr/>
        </p:nvSpPr>
        <p:spPr>
          <a:xfrm>
            <a:off x="8400256" y="2276872"/>
            <a:ext cx="2553494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competitive</a:t>
            </a:r>
            <a:endParaRPr lang="es-ES" sz="36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3" name="22 Rectángulo redondeado"/>
          <p:cNvSpPr/>
          <p:nvPr/>
        </p:nvSpPr>
        <p:spPr>
          <a:xfrm>
            <a:off x="1618299" y="53976"/>
            <a:ext cx="7802880" cy="774184"/>
          </a:xfrm>
          <a:prstGeom prst="roundRect">
            <a:avLst>
              <a:gd name="adj" fmla="val 33120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s-ES" sz="2000" b="1" kern="1200" dirty="0">
                <a:solidFill>
                  <a:prstClr val="black"/>
                </a:solidFill>
                <a:latin typeface="Arial" charset="0"/>
              </a:rPr>
              <a:t>Because of poorly designed packaging, our products are __________ than foreign products.</a:t>
            </a:r>
          </a:p>
        </p:txBody>
      </p:sp>
      <p:pic>
        <p:nvPicPr>
          <p:cNvPr id="10" name="Picture 2" descr="Adelante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978900" y="5500688"/>
            <a:ext cx="788988" cy="7921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15 Rectángulo redondeado"/>
          <p:cNvSpPr/>
          <p:nvPr/>
        </p:nvSpPr>
        <p:spPr>
          <a:xfrm>
            <a:off x="8400256" y="980729"/>
            <a:ext cx="2553494" cy="1110761"/>
          </a:xfrm>
          <a:prstGeom prst="roundRect">
            <a:avLst>
              <a:gd name="adj" fmla="val 16905"/>
            </a:avLst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000" b="1" dirty="0" err="1">
                <a:solidFill>
                  <a:srgbClr val="FF0000"/>
                </a:solidFill>
              </a:rPr>
              <a:t>Choose</a:t>
            </a:r>
            <a:r>
              <a:rPr lang="es-ES_tradnl" sz="2000" b="1" dirty="0">
                <a:solidFill>
                  <a:srgbClr val="FF0000"/>
                </a:solidFill>
              </a:rPr>
              <a:t> </a:t>
            </a:r>
            <a:r>
              <a:rPr lang="es-ES_tradnl" sz="2000" b="1" dirty="0" err="1">
                <a:solidFill>
                  <a:srgbClr val="FF0000"/>
                </a:solidFill>
              </a:rPr>
              <a:t>the</a:t>
            </a:r>
            <a:r>
              <a:rPr lang="es-ES_tradnl" sz="2000" b="1" dirty="0">
                <a:solidFill>
                  <a:srgbClr val="FF0000"/>
                </a:solidFill>
              </a:rPr>
              <a:t> </a:t>
            </a:r>
            <a:r>
              <a:rPr lang="es-ES_tradnl" sz="2000" b="1" dirty="0" err="1">
                <a:solidFill>
                  <a:srgbClr val="FF0000"/>
                </a:solidFill>
              </a:rPr>
              <a:t>correct</a:t>
            </a:r>
            <a:r>
              <a:rPr lang="es-ES_tradnl" sz="2000" b="1" dirty="0">
                <a:solidFill>
                  <a:srgbClr val="FF0000"/>
                </a:solidFill>
              </a:rPr>
              <a:t> </a:t>
            </a:r>
            <a:r>
              <a:rPr lang="es-ES_tradnl" sz="2000" b="1" dirty="0" err="1">
                <a:solidFill>
                  <a:srgbClr val="FF0000"/>
                </a:solidFill>
              </a:rPr>
              <a:t>answer</a:t>
            </a:r>
            <a:r>
              <a:rPr lang="es-ES_tradnl" sz="2000" b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18" name="17 Rectángulo redondeado"/>
          <p:cNvSpPr>
            <a:spLocks noChangeArrowheads="1"/>
          </p:cNvSpPr>
          <p:nvPr/>
        </p:nvSpPr>
        <p:spPr bwMode="auto">
          <a:xfrm>
            <a:off x="3861460" y="6169298"/>
            <a:ext cx="3386668" cy="500063"/>
          </a:xfrm>
          <a:prstGeom prst="roundRect">
            <a:avLst>
              <a:gd name="adj" fmla="val 32858"/>
            </a:avLst>
          </a:prstGeom>
          <a:solidFill>
            <a:schemeClr val="bg1">
              <a:lumMod val="65000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1" name="Rectangle 94"/>
          <p:cNvSpPr>
            <a:spLocks noChangeArrowheads="1"/>
          </p:cNvSpPr>
          <p:nvPr/>
        </p:nvSpPr>
        <p:spPr bwMode="auto">
          <a:xfrm rot="10800000">
            <a:off x="3997002" y="6303898"/>
            <a:ext cx="3102525" cy="231595"/>
          </a:xfrm>
          <a:prstGeom prst="roundRect">
            <a:avLst>
              <a:gd name="adj" fmla="val 41344"/>
            </a:avLst>
          </a:prstGeom>
          <a:solidFill>
            <a:schemeClr val="tx1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4" name="Rectangle 93"/>
          <p:cNvSpPr>
            <a:spLocks noChangeArrowheads="1"/>
          </p:cNvSpPr>
          <p:nvPr/>
        </p:nvSpPr>
        <p:spPr bwMode="auto">
          <a:xfrm>
            <a:off x="4003675" y="6318251"/>
            <a:ext cx="3086100" cy="201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3300"/>
              </a:gs>
              <a:gs pos="33000">
                <a:srgbClr val="FFFF00"/>
              </a:gs>
              <a:gs pos="60000">
                <a:srgbClr val="FF9900"/>
              </a:gs>
              <a:gs pos="100000">
                <a:srgbClr val="FF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4371975" y="6253164"/>
            <a:ext cx="247173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1600" b="1" dirty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TIME’S UP</a:t>
            </a:r>
            <a:endParaRPr lang="es-ES" sz="1600" b="1" dirty="0">
              <a:solidFill>
                <a:srgbClr val="FF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2798763" y="844551"/>
            <a:ext cx="5384800" cy="5191125"/>
          </a:xfrm>
          <a:prstGeom prst="roundRect">
            <a:avLst>
              <a:gd name="adj" fmla="val 731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n-US" sz="1800" kern="12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0265" name="3 Grupo"/>
          <p:cNvGrpSpPr>
            <a:grpSpLocks/>
          </p:cNvGrpSpPr>
          <p:nvPr/>
        </p:nvGrpSpPr>
        <p:grpSpPr bwMode="auto">
          <a:xfrm>
            <a:off x="5519739" y="2636839"/>
            <a:ext cx="2395537" cy="2149475"/>
            <a:chOff x="3491562" y="2205038"/>
            <a:chExt cx="5321789" cy="3617912"/>
          </a:xfrm>
        </p:grpSpPr>
        <p:pic>
          <p:nvPicPr>
            <p:cNvPr id="10273" name="2 Imagen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2773" y="2205038"/>
              <a:ext cx="2910578" cy="361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1 Imagen"/>
            <p:cNvPicPr>
              <a:picLocks noChangeAspect="1"/>
            </p:cNvPicPr>
            <p:nvPr/>
          </p:nvPicPr>
          <p:blipFill rotWithShape="1">
            <a:blip r:embed="rId1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204"/>
            <a:stretch/>
          </p:blipFill>
          <p:spPr>
            <a:xfrm>
              <a:off x="3491562" y="2552306"/>
              <a:ext cx="2627159" cy="2714103"/>
            </a:xfrm>
            <a:prstGeom prst="rect">
              <a:avLst/>
            </a:prstGeom>
          </p:spPr>
        </p:pic>
      </p:grpSp>
      <p:pic>
        <p:nvPicPr>
          <p:cNvPr id="10266" name="Picture 6" descr="http://vignette2.wikia.nocookie.net/mlp/images/d/d9/Mare_in_the_Moon_S4E2.png/revision/latest?cb=2013112523583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0" t="15828" r="63959" b="44595"/>
          <a:stretch>
            <a:fillRect/>
          </a:stretch>
        </p:blipFill>
        <p:spPr bwMode="auto">
          <a:xfrm>
            <a:off x="6821488" y="992189"/>
            <a:ext cx="8890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7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3" y="13033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8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1611313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9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14557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0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946275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1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172085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14 Imagen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8248016" y="3513139"/>
            <a:ext cx="2346325" cy="2805112"/>
          </a:xfrm>
          <a:prstGeom prst="rect">
            <a:avLst/>
          </a:prstGeom>
          <a:noFill/>
          <a:ln>
            <a:noFill/>
          </a:ln>
          <a:effectLst>
            <a:outerShdw blurRad="152400" dir="5400000" sx="90000" sy="-19000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661649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c_t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2.77778E-7 -0.2152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7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ing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ilba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2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3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798763" y="844551"/>
            <a:ext cx="5384800" cy="5191125"/>
          </a:xfrm>
          <a:prstGeom prst="roundRect">
            <a:avLst>
              <a:gd name="adj" fmla="val 731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n-US" sz="180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" name="1 Rectángulo redondeado"/>
          <p:cNvSpPr/>
          <p:nvPr/>
        </p:nvSpPr>
        <p:spPr>
          <a:xfrm>
            <a:off x="8400256" y="2276872"/>
            <a:ext cx="2108419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the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most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popular </a:t>
            </a:r>
            <a:endParaRPr lang="es-ES" sz="36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1919536" y="3212976"/>
            <a:ext cx="432048" cy="216024"/>
          </a:xfrm>
          <a:prstGeom prst="roundRect">
            <a:avLst>
              <a:gd name="adj" fmla="val 47398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9" name="18 Rectángulo redondeado"/>
          <p:cNvSpPr/>
          <p:nvPr/>
        </p:nvSpPr>
        <p:spPr>
          <a:xfrm>
            <a:off x="8400255" y="3356992"/>
            <a:ext cx="2108419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more popular </a:t>
            </a:r>
            <a:endParaRPr lang="es-ES" sz="36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0" name="19 Rectángulo redondeado"/>
          <p:cNvSpPr/>
          <p:nvPr/>
        </p:nvSpPr>
        <p:spPr>
          <a:xfrm>
            <a:off x="8400256" y="4437112"/>
            <a:ext cx="2108418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popular </a:t>
            </a:r>
            <a:endParaRPr lang="es-ES" sz="36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3" name="22 Rectángulo redondeado"/>
          <p:cNvSpPr/>
          <p:nvPr/>
        </p:nvSpPr>
        <p:spPr>
          <a:xfrm>
            <a:off x="1629042" y="84138"/>
            <a:ext cx="9083040" cy="638720"/>
          </a:xfrm>
          <a:prstGeom prst="roundRect">
            <a:avLst>
              <a:gd name="adj" fmla="val 33120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altLang="es-ES" sz="2000" b="1" dirty="0">
                <a:solidFill>
                  <a:prstClr val="black"/>
                </a:solidFill>
                <a:latin typeface="Arial" charset="0"/>
              </a:rPr>
              <a:t>Over the past few years, Viet Nam has become one of _____________ destinations for foreign visitors in Southeast Asia.</a:t>
            </a:r>
          </a:p>
        </p:txBody>
      </p:sp>
      <p:sp>
        <p:nvSpPr>
          <p:cNvPr id="22" name="21 Rectángulo redondeado"/>
          <p:cNvSpPr/>
          <p:nvPr/>
        </p:nvSpPr>
        <p:spPr>
          <a:xfrm>
            <a:off x="8400256" y="980729"/>
            <a:ext cx="2108420" cy="1110761"/>
          </a:xfrm>
          <a:prstGeom prst="roundRect">
            <a:avLst>
              <a:gd name="adj" fmla="val 16905"/>
            </a:avLst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buClrTx/>
              <a:defRPr/>
            </a:pPr>
            <a:r>
              <a:rPr lang="es-ES_tradnl" sz="2000" b="1" dirty="0" err="1">
                <a:solidFill>
                  <a:srgbClr val="FF0000"/>
                </a:solidFill>
              </a:rPr>
              <a:t>Choose</a:t>
            </a:r>
            <a:r>
              <a:rPr lang="es-ES_tradnl" sz="2000" b="1" dirty="0">
                <a:solidFill>
                  <a:srgbClr val="FF0000"/>
                </a:solidFill>
              </a:rPr>
              <a:t> </a:t>
            </a:r>
            <a:r>
              <a:rPr lang="es-ES_tradnl" sz="2000" b="1" dirty="0" err="1">
                <a:solidFill>
                  <a:srgbClr val="FF0000"/>
                </a:solidFill>
              </a:rPr>
              <a:t>the</a:t>
            </a:r>
            <a:r>
              <a:rPr lang="es-ES_tradnl" sz="2000" b="1" dirty="0">
                <a:solidFill>
                  <a:srgbClr val="FF0000"/>
                </a:solidFill>
              </a:rPr>
              <a:t> </a:t>
            </a:r>
            <a:r>
              <a:rPr lang="es-ES_tradnl" sz="2000" b="1" dirty="0" err="1">
                <a:solidFill>
                  <a:srgbClr val="FF0000"/>
                </a:solidFill>
              </a:rPr>
              <a:t>correct</a:t>
            </a:r>
            <a:r>
              <a:rPr lang="es-ES_tradnl" sz="2000" b="1" dirty="0">
                <a:solidFill>
                  <a:srgbClr val="FF0000"/>
                </a:solidFill>
              </a:rPr>
              <a:t> </a:t>
            </a:r>
            <a:r>
              <a:rPr lang="es-ES_tradnl" sz="2000" b="1" dirty="0" err="1">
                <a:solidFill>
                  <a:srgbClr val="FF0000"/>
                </a:solidFill>
              </a:rPr>
              <a:t>answer</a:t>
            </a:r>
            <a:r>
              <a:rPr lang="es-ES_tradnl" sz="2000" b="1" dirty="0">
                <a:solidFill>
                  <a:srgbClr val="FF0000"/>
                </a:solidFill>
              </a:rPr>
              <a:t>. </a:t>
            </a:r>
            <a:endParaRPr lang="es-ES" sz="2000" b="1" dirty="0">
              <a:solidFill>
                <a:srgbClr val="FF0000"/>
              </a:solidFill>
            </a:endParaRPr>
          </a:p>
        </p:txBody>
      </p:sp>
      <p:sp>
        <p:nvSpPr>
          <p:cNvPr id="16" name="15 Rectángulo redondeado"/>
          <p:cNvSpPr>
            <a:spLocks noChangeArrowheads="1"/>
          </p:cNvSpPr>
          <p:nvPr/>
        </p:nvSpPr>
        <p:spPr bwMode="auto">
          <a:xfrm>
            <a:off x="3861460" y="6169298"/>
            <a:ext cx="3386668" cy="500063"/>
          </a:xfrm>
          <a:prstGeom prst="roundRect">
            <a:avLst>
              <a:gd name="adj" fmla="val 32858"/>
            </a:avLst>
          </a:prstGeom>
          <a:solidFill>
            <a:schemeClr val="bg1">
              <a:lumMod val="65000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1" name="Rectangle 94"/>
          <p:cNvSpPr>
            <a:spLocks noChangeArrowheads="1"/>
          </p:cNvSpPr>
          <p:nvPr/>
        </p:nvSpPr>
        <p:spPr bwMode="auto">
          <a:xfrm rot="10800000">
            <a:off x="3997002" y="6303898"/>
            <a:ext cx="3102525" cy="231595"/>
          </a:xfrm>
          <a:prstGeom prst="roundRect">
            <a:avLst>
              <a:gd name="adj" fmla="val 41344"/>
            </a:avLst>
          </a:prstGeom>
          <a:solidFill>
            <a:schemeClr val="tx1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4" name="Rectangle 93"/>
          <p:cNvSpPr>
            <a:spLocks noChangeArrowheads="1"/>
          </p:cNvSpPr>
          <p:nvPr/>
        </p:nvSpPr>
        <p:spPr bwMode="auto">
          <a:xfrm>
            <a:off x="4003675" y="6318251"/>
            <a:ext cx="3086100" cy="201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3300"/>
              </a:gs>
              <a:gs pos="33000">
                <a:srgbClr val="FFFF00"/>
              </a:gs>
              <a:gs pos="60000">
                <a:srgbClr val="FF9900"/>
              </a:gs>
              <a:gs pos="100000">
                <a:srgbClr val="FF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4371975" y="6253164"/>
            <a:ext cx="247173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1600" b="1" dirty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TIME’S UP</a:t>
            </a:r>
            <a:endParaRPr lang="es-ES" sz="1600" b="1" dirty="0">
              <a:solidFill>
                <a:srgbClr val="FF0000"/>
              </a:solidFill>
              <a:latin typeface="Arial" charset="0"/>
              <a:ea typeface="+mn-ea"/>
              <a:cs typeface="+mn-cs"/>
            </a:endParaRPr>
          </a:p>
        </p:txBody>
      </p:sp>
      <p:grpSp>
        <p:nvGrpSpPr>
          <p:cNvPr id="11289" name="3 Grupo"/>
          <p:cNvGrpSpPr>
            <a:grpSpLocks/>
          </p:cNvGrpSpPr>
          <p:nvPr/>
        </p:nvGrpSpPr>
        <p:grpSpPr bwMode="auto">
          <a:xfrm>
            <a:off x="5519739" y="2636839"/>
            <a:ext cx="2395537" cy="2149475"/>
            <a:chOff x="3491562" y="2205038"/>
            <a:chExt cx="5321789" cy="3617912"/>
          </a:xfrm>
        </p:grpSpPr>
        <p:pic>
          <p:nvPicPr>
            <p:cNvPr id="11297" name="2 Imagen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2773" y="2205038"/>
              <a:ext cx="2910578" cy="361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1 Imagen"/>
            <p:cNvPicPr>
              <a:picLocks noChangeAspect="1"/>
            </p:cNvPicPr>
            <p:nvPr/>
          </p:nvPicPr>
          <p:blipFill rotWithShape="1">
            <a:blip r:embed="rId1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204"/>
            <a:stretch/>
          </p:blipFill>
          <p:spPr>
            <a:xfrm>
              <a:off x="3491562" y="2552306"/>
              <a:ext cx="2627159" cy="2714103"/>
            </a:xfrm>
            <a:prstGeom prst="rect">
              <a:avLst/>
            </a:prstGeom>
          </p:spPr>
        </p:pic>
      </p:grpSp>
      <p:pic>
        <p:nvPicPr>
          <p:cNvPr id="11290" name="Picture 6" descr="http://vignette2.wikia.nocookie.net/mlp/images/d/d9/Mare_in_the_Moon_S4E2.png/revision/latest?cb=2013112523583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0" t="15828" r="63959" b="44595"/>
          <a:stretch>
            <a:fillRect/>
          </a:stretch>
        </p:blipFill>
        <p:spPr bwMode="auto">
          <a:xfrm>
            <a:off x="6821488" y="992189"/>
            <a:ext cx="8890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1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3" y="13033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2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1611313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3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14557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4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946275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5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172085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14 Imagen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 bwMode="auto">
          <a:xfrm>
            <a:off x="8250135" y="3613945"/>
            <a:ext cx="2346325" cy="2805112"/>
          </a:xfrm>
          <a:prstGeom prst="rect">
            <a:avLst/>
          </a:prstGeom>
          <a:noFill/>
          <a:ln>
            <a:noFill/>
          </a:ln>
          <a:effectLst>
            <a:outerShdw blurRad="152400" dir="5400000" sx="90000" sy="-19000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825087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c_t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2.77778E-7 -0.2152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7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ing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ilba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8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119ba4546e7_0_43"/>
          <p:cNvSpPr txBox="1"/>
          <p:nvPr/>
        </p:nvSpPr>
        <p:spPr>
          <a:xfrm>
            <a:off x="1517327" y="1103787"/>
            <a:ext cx="98850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Write another word using the word(s) in brackets. Make sure it has the same meaning as the previous one. </a:t>
            </a:r>
            <a:endParaRPr sz="2800" b="1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g119ba4546e7_0_43"/>
          <p:cNvSpPr/>
          <p:nvPr/>
        </p:nvSpPr>
        <p:spPr>
          <a:xfrm>
            <a:off x="405300" y="2198658"/>
            <a:ext cx="11786700" cy="4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215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1. No place is more popular with foreign visitors than this city. (the most popular)</a:t>
            </a:r>
            <a:endParaRPr sz="22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15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This city is the most popular place for foreign visitors.</a:t>
            </a:r>
          </a:p>
          <a:p>
            <a:pPr marL="342900" lvl="0" indent="-215900" algn="just"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2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2. In many supermarkets, imported goods are not as expensive as locally produced goods. (cheaper)</a:t>
            </a:r>
          </a:p>
          <a:p>
            <a:pPr marL="342900" lvl="0" indent="-215900" algn="just"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2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 many supermarkets, imported goods are cheaper than locally produced goods.</a:t>
            </a:r>
          </a:p>
          <a:p>
            <a:pPr marL="342900" lvl="0" indent="-215900" algn="just"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2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3. No international </a:t>
            </a:r>
            <a:r>
              <a:rPr lang="en-US" sz="22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2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is larger than the United Nations. (the largest)</a:t>
            </a:r>
          </a:p>
          <a:p>
            <a:pPr marL="342900" lvl="0" indent="-215900" algn="just"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2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The United Nations is the largest international </a:t>
            </a:r>
            <a:r>
              <a:rPr lang="en-US" sz="2200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2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342900" lvl="0" indent="-215900" algn="just"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2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4. In the past, our country wasn’t as active on the international stage as it is today. (more active)</a:t>
            </a:r>
          </a:p>
          <a:p>
            <a:pPr marL="342900" lvl="0" indent="-215900" algn="just"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2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Our country is more active on the international stage today than it was in the past. </a:t>
            </a:r>
          </a:p>
          <a:p>
            <a:pPr marL="342900" marR="0" lvl="0" indent="-215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2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g119ba4546e7_0_43"/>
          <p:cNvSpPr txBox="1"/>
          <p:nvPr/>
        </p:nvSpPr>
        <p:spPr>
          <a:xfrm>
            <a:off x="2795665" y="2069391"/>
            <a:ext cx="8359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g119ba4546e7_0_43"/>
          <p:cNvSpPr/>
          <p:nvPr/>
        </p:nvSpPr>
        <p:spPr>
          <a:xfrm>
            <a:off x="937120" y="1104748"/>
            <a:ext cx="502500" cy="502500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g119ba4546e7_0_43"/>
          <p:cNvSpPr txBox="1"/>
          <p:nvPr/>
        </p:nvSpPr>
        <p:spPr>
          <a:xfrm>
            <a:off x="963512" y="1002108"/>
            <a:ext cx="4497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9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073" y="6004561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Google Shape;357;p30"/>
          <p:cNvGrpSpPr/>
          <p:nvPr/>
        </p:nvGrpSpPr>
        <p:grpSpPr>
          <a:xfrm>
            <a:off x="11154865" y="0"/>
            <a:ext cx="819096" cy="1812757"/>
            <a:chOff x="7943769" y="304800"/>
            <a:chExt cx="614322" cy="1359568"/>
          </a:xfrm>
        </p:grpSpPr>
        <p:pic>
          <p:nvPicPr>
            <p:cNvPr id="11" name="Google Shape;358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2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3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4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5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  <p:sp>
        <p:nvSpPr>
          <p:cNvPr id="17" name="Google Shape;365;p17"/>
          <p:cNvSpPr txBox="1"/>
          <p:nvPr/>
        </p:nvSpPr>
        <p:spPr>
          <a:xfrm>
            <a:off x="4711420" y="15753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GRAMMAR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6"/>
          <p:cNvSpPr txBox="1"/>
          <p:nvPr/>
        </p:nvSpPr>
        <p:spPr>
          <a:xfrm>
            <a:off x="596620" y="126170"/>
            <a:ext cx="634846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GAME: 20 QUESTIONS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0E3BDFA-0BE7-4310-9BE4-4B6362CED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898672"/>
            <a:ext cx="4895850" cy="587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6C96F50-50BE-45F2-ACF5-6881086D9E0B}"/>
              </a:ext>
            </a:extLst>
          </p:cNvPr>
          <p:cNvSpPr txBox="1"/>
          <p:nvPr/>
        </p:nvSpPr>
        <p:spPr>
          <a:xfrm>
            <a:off x="596620" y="1390311"/>
            <a:ext cx="6348466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Write 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name of a country/ international </a:t>
            </a:r>
            <a:r>
              <a:rPr lang="en-US" sz="2400" b="1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organisation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 a piece of paper.</a:t>
            </a:r>
          </a:p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Form pairs and 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stick your piece of paper on your partner’s head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Ask them 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 questions (maximum) as clues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to find out which country/ international </a:t>
            </a:r>
            <a:r>
              <a:rPr lang="en-US" sz="24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name is written on your head.</a:t>
            </a:r>
          </a:p>
          <a:p>
            <a:pPr marL="342900" indent="-342900">
              <a:buFontTx/>
              <a:buChar char="-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</a:rPr>
              <a:t>Bonus point if you u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 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comparative/ superlative adjectives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and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learned vocabulary about international </a:t>
            </a:r>
            <a:r>
              <a:rPr lang="en-US" sz="2400" b="1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organisations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</a:rPr>
              <a:t>!</a:t>
            </a:r>
          </a:p>
          <a:p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E.g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</a:p>
          <a:p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</a:rPr>
              <a:t>+ Is it smaller or bigger than Vietnam? </a:t>
            </a:r>
          </a:p>
          <a:p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</a:rPr>
              <a:t>+ Does it support the most disadvantaged children all over the world?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81164" y="6226570"/>
            <a:ext cx="853439" cy="8534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50808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Consolidation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05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55073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21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21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7" name="Google Shape;457;p21"/>
          <p:cNvSpPr txBox="1"/>
          <p:nvPr/>
        </p:nvSpPr>
        <p:spPr>
          <a:xfrm>
            <a:off x="4059967" y="14864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CONSOLIDATION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458" name="Google Shape;458;p2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 dirty="0"/>
          </a:p>
        </p:txBody>
      </p:sp>
      <p:sp>
        <p:nvSpPr>
          <p:cNvPr id="459" name="Google Shape;459;p21"/>
          <p:cNvSpPr txBox="1"/>
          <p:nvPr/>
        </p:nvSpPr>
        <p:spPr>
          <a:xfrm>
            <a:off x="520190" y="2195792"/>
            <a:ext cx="11306050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Tx/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Lexical items related to the topic “international </a:t>
            </a:r>
            <a:r>
              <a:rPr lang="en-US" sz="32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” </a:t>
            </a:r>
            <a:endParaRPr sz="3200" dirty="0">
              <a:solidFill>
                <a:schemeClr val="tx1"/>
              </a:solidFill>
            </a:endParaRPr>
          </a:p>
          <a:p>
            <a:pPr marL="457200" lvl="0" indent="-457200">
              <a:buClrTx/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Pronunciation: stress in words with more than three syllables</a:t>
            </a:r>
            <a:endParaRPr sz="3200" dirty="0">
              <a:solidFill>
                <a:schemeClr val="tx1"/>
              </a:solidFill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Tx/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Grammar: Comparative and superlative adjectives</a:t>
            </a:r>
            <a:endParaRPr sz="3200" dirty="0">
              <a:solidFill>
                <a:schemeClr val="tx1"/>
              </a:solidFill>
            </a:endParaRP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9561" y="550876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oogle Shape;357;p30"/>
          <p:cNvGrpSpPr/>
          <p:nvPr/>
        </p:nvGrpSpPr>
        <p:grpSpPr>
          <a:xfrm>
            <a:off x="10623889" y="377825"/>
            <a:ext cx="819096" cy="1812757"/>
            <a:chOff x="7943769" y="304800"/>
            <a:chExt cx="614322" cy="1359568"/>
          </a:xfrm>
        </p:grpSpPr>
        <p:pic>
          <p:nvPicPr>
            <p:cNvPr id="10" name="Google Shape;358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2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3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4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22"/>
          <p:cNvSpPr txBox="1"/>
          <p:nvPr/>
        </p:nvSpPr>
        <p:spPr>
          <a:xfrm>
            <a:off x="1882037" y="2055511"/>
            <a:ext cx="8584082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Tx/>
              <a:buSzPts val="3600"/>
              <a:buFont typeface="Arial"/>
              <a:buChar char="•"/>
            </a:pPr>
            <a:r>
              <a:rPr lang="en-US" sz="3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Do exercises in the workbook.</a:t>
            </a:r>
            <a:endParaRPr dirty="0">
              <a:solidFill>
                <a:schemeClr val="tx1"/>
              </a:solidFill>
            </a:endParaRPr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Tx/>
              <a:buSzPts val="3600"/>
              <a:buFont typeface="Arial"/>
              <a:buChar char="•"/>
            </a:pPr>
            <a:r>
              <a:rPr lang="en-US" sz="3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Prepare for the project.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465" name="Google Shape;465;p22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22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467" name="Google Shape;467;p22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/>
          </a:p>
        </p:txBody>
      </p:sp>
      <p:sp>
        <p:nvSpPr>
          <p:cNvPr id="469" name="Google Shape;469;p22"/>
          <p:cNvSpPr txBox="1"/>
          <p:nvPr/>
        </p:nvSpPr>
        <p:spPr>
          <a:xfrm>
            <a:off x="4136167" y="25856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CONSOLIDATION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9561" y="550876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oogle Shape;357;p30"/>
          <p:cNvGrpSpPr/>
          <p:nvPr/>
        </p:nvGrpSpPr>
        <p:grpSpPr>
          <a:xfrm>
            <a:off x="10623889" y="377825"/>
            <a:ext cx="819096" cy="1812757"/>
            <a:chOff x="7943769" y="304800"/>
            <a:chExt cx="614322" cy="1359568"/>
          </a:xfrm>
        </p:grpSpPr>
        <p:pic>
          <p:nvPicPr>
            <p:cNvPr id="10" name="Google Shape;358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2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3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4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Table of contents</a:t>
            </a:r>
            <a:endParaRPr dirty="0"/>
          </a:p>
        </p:txBody>
      </p:sp>
      <p:sp>
        <p:nvSpPr>
          <p:cNvPr id="369" name="Google Shape;369;p31"/>
          <p:cNvSpPr txBox="1">
            <a:spLocks noGrp="1"/>
          </p:cNvSpPr>
          <p:nvPr>
            <p:ph type="title" idx="2"/>
          </p:nvPr>
        </p:nvSpPr>
        <p:spPr>
          <a:xfrm>
            <a:off x="5877464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70" name="Google Shape;370;p31"/>
          <p:cNvSpPr txBox="1">
            <a:spLocks noGrp="1"/>
          </p:cNvSpPr>
          <p:nvPr>
            <p:ph type="subTitle" idx="1"/>
          </p:nvPr>
        </p:nvSpPr>
        <p:spPr>
          <a:xfrm>
            <a:off x="4948944" y="3124567"/>
            <a:ext cx="3106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 dirty="0"/>
              <a:t>Pronunciation</a:t>
            </a:r>
          </a:p>
        </p:txBody>
      </p:sp>
      <p:sp>
        <p:nvSpPr>
          <p:cNvPr id="371" name="Google Shape;371;p31"/>
          <p:cNvSpPr txBox="1">
            <a:spLocks noGrp="1"/>
          </p:cNvSpPr>
          <p:nvPr>
            <p:ph type="subTitle" idx="4"/>
          </p:nvPr>
        </p:nvSpPr>
        <p:spPr>
          <a:xfrm>
            <a:off x="946615" y="3124567"/>
            <a:ext cx="3104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Warm-up</a:t>
            </a:r>
            <a:endParaRPr lang="en-US" dirty="0"/>
          </a:p>
        </p:txBody>
      </p:sp>
      <p:sp>
        <p:nvSpPr>
          <p:cNvPr id="372" name="Google Shape;372;p31"/>
          <p:cNvSpPr txBox="1">
            <a:spLocks noGrp="1"/>
          </p:cNvSpPr>
          <p:nvPr>
            <p:ph type="title" idx="3"/>
          </p:nvPr>
        </p:nvSpPr>
        <p:spPr>
          <a:xfrm>
            <a:off x="2133215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73" name="Google Shape;373;p31"/>
          <p:cNvSpPr txBox="1">
            <a:spLocks noGrp="1"/>
          </p:cNvSpPr>
          <p:nvPr>
            <p:ph type="subTitle" idx="8"/>
          </p:nvPr>
        </p:nvSpPr>
        <p:spPr>
          <a:xfrm>
            <a:off x="7080544" y="5197211"/>
            <a:ext cx="3108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Consolidation</a:t>
            </a:r>
            <a:endParaRPr/>
          </a:p>
        </p:txBody>
      </p:sp>
      <p:sp>
        <p:nvSpPr>
          <p:cNvPr id="376" name="Google Shape;376;p31"/>
          <p:cNvSpPr txBox="1">
            <a:spLocks noGrp="1"/>
          </p:cNvSpPr>
          <p:nvPr>
            <p:ph type="title" idx="7"/>
          </p:nvPr>
        </p:nvSpPr>
        <p:spPr>
          <a:xfrm>
            <a:off x="8270144" y="4221848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dirty="0"/>
              <a:t>05</a:t>
            </a:r>
            <a:endParaRPr dirty="0"/>
          </a:p>
        </p:txBody>
      </p:sp>
      <p:sp>
        <p:nvSpPr>
          <p:cNvPr id="377" name="Google Shape;377;p31"/>
          <p:cNvSpPr txBox="1">
            <a:spLocks noGrp="1"/>
          </p:cNvSpPr>
          <p:nvPr>
            <p:ph type="title" idx="9"/>
          </p:nvPr>
        </p:nvSpPr>
        <p:spPr>
          <a:xfrm>
            <a:off x="4051415" y="4221848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378" name="Google Shape;378;p31"/>
          <p:cNvSpPr txBox="1">
            <a:spLocks noGrp="1"/>
          </p:cNvSpPr>
          <p:nvPr>
            <p:ph type="subTitle" idx="13"/>
          </p:nvPr>
        </p:nvSpPr>
        <p:spPr>
          <a:xfrm>
            <a:off x="2862815" y="5197211"/>
            <a:ext cx="3108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 dirty="0"/>
              <a:t>Practice</a:t>
            </a:r>
          </a:p>
        </p:txBody>
      </p:sp>
      <p:sp>
        <p:nvSpPr>
          <p:cNvPr id="11" name="Google Shape;369;p31"/>
          <p:cNvSpPr txBox="1">
            <a:spLocks noGrp="1"/>
          </p:cNvSpPr>
          <p:nvPr>
            <p:ph type="title" idx="2"/>
          </p:nvPr>
        </p:nvSpPr>
        <p:spPr>
          <a:xfrm>
            <a:off x="9457744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-US" dirty="0"/>
              <a:t>03</a:t>
            </a:r>
            <a:endParaRPr dirty="0"/>
          </a:p>
        </p:txBody>
      </p:sp>
      <p:sp>
        <p:nvSpPr>
          <p:cNvPr id="12" name="Google Shape;370;p31"/>
          <p:cNvSpPr txBox="1">
            <a:spLocks noGrp="1"/>
          </p:cNvSpPr>
          <p:nvPr>
            <p:ph type="subTitle" idx="1"/>
          </p:nvPr>
        </p:nvSpPr>
        <p:spPr>
          <a:xfrm>
            <a:off x="8270144" y="3124567"/>
            <a:ext cx="3106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Vocabulary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325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dirty="0"/>
              <a:t>Warm-up</a:t>
            </a:r>
            <a:br>
              <a:rPr lang="en-US" dirty="0"/>
            </a:br>
            <a:endParaRPr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6242939" y="4710875"/>
            <a:ext cx="2092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1800"/>
              <a:defRPr/>
            </a:pPr>
            <a:r>
              <a:rPr lang="en-US" sz="2000" b="1">
                <a:solidFill>
                  <a:srgbClr val="006673"/>
                </a:solidFill>
                <a:latin typeface="Calibri"/>
                <a:ea typeface="Calibri"/>
                <a:cs typeface="Calibri"/>
                <a:sym typeface="Calibri"/>
              </a:rPr>
              <a:t>Game: I dare you!</a:t>
            </a:r>
            <a:endParaRPr lang="en-US" sz="2000" b="1" dirty="0">
              <a:solidFill>
                <a:srgbClr val="0066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0047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"/>
          <p:cNvSpPr txBox="1"/>
          <p:nvPr/>
        </p:nvSpPr>
        <p:spPr>
          <a:xfrm>
            <a:off x="3968088" y="1075280"/>
            <a:ext cx="418820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Game: I dare you!</a:t>
            </a:r>
            <a:endParaRPr dirty="0"/>
          </a:p>
        </p:txBody>
      </p:sp>
      <p:sp>
        <p:nvSpPr>
          <p:cNvPr id="172" name="Google Shape;172;p6"/>
          <p:cNvSpPr txBox="1"/>
          <p:nvPr/>
        </p:nvSpPr>
        <p:spPr>
          <a:xfrm>
            <a:off x="5061940" y="26507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173" name="Google Shape;173;p6"/>
          <p:cNvSpPr txBox="1"/>
          <p:nvPr/>
        </p:nvSpPr>
        <p:spPr>
          <a:xfrm>
            <a:off x="638069" y="2525486"/>
            <a:ext cx="10668000" cy="353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Play in </a:t>
            </a: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two teams.</a:t>
            </a:r>
          </a:p>
          <a:p>
            <a:pPr marL="457200" lvl="0" indent="-457200"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round: One team rolls a dice and </a:t>
            </a: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gets a number (1-6).  </a:t>
            </a:r>
            <a:endParaRPr sz="1600" b="1" dirty="0"/>
          </a:p>
          <a:p>
            <a:pPr marL="457200" lvl="0" indent="-457200"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opposing team </a:t>
            </a: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will </a:t>
            </a: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a word with that number of syllables </a:t>
            </a: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(in the dictionary, on the Internet…) and </a:t>
            </a: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“dare” Team 1 to guess the correct stress position</a:t>
            </a: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</a:p>
          <a:p>
            <a:pPr marL="457200" lvl="0" indent="-457200"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correct answer = 1 point</a:t>
            </a:r>
          </a:p>
          <a:p>
            <a:pPr marL="457200" lvl="0" indent="-457200"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3 minutes: The team with most points wins!</a:t>
            </a:r>
            <a:endParaRPr sz="1600" dirty="0"/>
          </a:p>
        </p:txBody>
      </p:sp>
      <p:pic>
        <p:nvPicPr>
          <p:cNvPr id="13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oogle Shape;359;p30"/>
          <p:cNvGrpSpPr/>
          <p:nvPr/>
        </p:nvGrpSpPr>
        <p:grpSpPr>
          <a:xfrm>
            <a:off x="11238361" y="1103252"/>
            <a:ext cx="682776" cy="682776"/>
            <a:chOff x="3917134" y="511959"/>
            <a:chExt cx="512082" cy="512082"/>
          </a:xfrm>
        </p:grpSpPr>
        <p:sp>
          <p:nvSpPr>
            <p:cNvPr id="17" name="Google Shape;360;p30"/>
            <p:cNvSpPr/>
            <p:nvPr/>
          </p:nvSpPr>
          <p:spPr>
            <a:xfrm>
              <a:off x="3944575" y="539400"/>
              <a:ext cx="457200" cy="4572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/>
              <a:endParaRPr sz="1867">
                <a:latin typeface="Asap"/>
                <a:ea typeface="Asap"/>
                <a:cs typeface="Asap"/>
                <a:sym typeface="Asap"/>
              </a:endParaRPr>
            </a:p>
          </p:txBody>
        </p:sp>
        <p:grpSp>
          <p:nvGrpSpPr>
            <p:cNvPr id="18" name="Google Shape;361;p30"/>
            <p:cNvGrpSpPr/>
            <p:nvPr/>
          </p:nvGrpSpPr>
          <p:grpSpPr>
            <a:xfrm rot="2700000">
              <a:off x="3992126" y="586951"/>
              <a:ext cx="362097" cy="362097"/>
              <a:chOff x="1726575" y="1666225"/>
              <a:chExt cx="362100" cy="362100"/>
            </a:xfrm>
          </p:grpSpPr>
          <p:cxnSp>
            <p:nvCxnSpPr>
              <p:cNvPr id="19" name="Google Shape;362;p30"/>
              <p:cNvCxnSpPr/>
              <p:nvPr/>
            </p:nvCxnSpPr>
            <p:spPr>
              <a:xfrm>
                <a:off x="1726575" y="1847275"/>
                <a:ext cx="3621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" name="Google Shape;363;p30"/>
              <p:cNvCxnSpPr/>
              <p:nvPr/>
            </p:nvCxnSpPr>
            <p:spPr>
              <a:xfrm rot="5400000">
                <a:off x="1726575" y="1847275"/>
                <a:ext cx="3621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Pronunciation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383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"/>
          <p:cNvSpPr txBox="1"/>
          <p:nvPr/>
        </p:nvSpPr>
        <p:spPr>
          <a:xfrm>
            <a:off x="781454" y="1083553"/>
            <a:ext cx="101940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Read the Tips box and watch the tutorial video.</a:t>
            </a:r>
          </a:p>
        </p:txBody>
      </p:sp>
      <p:sp>
        <p:nvSpPr>
          <p:cNvPr id="224" name="Google Shape;224;p10"/>
          <p:cNvSpPr txBox="1"/>
          <p:nvPr/>
        </p:nvSpPr>
        <p:spPr>
          <a:xfrm>
            <a:off x="4406620" y="278656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PRONUNCIATION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EE0FEF-FE35-40EB-BBF5-70D5D0FD0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620" y="1775800"/>
            <a:ext cx="7055200" cy="4800806"/>
          </a:xfrm>
          <a:prstGeom prst="rect">
            <a:avLst/>
          </a:prstGeom>
        </p:spPr>
      </p:pic>
      <p:pic>
        <p:nvPicPr>
          <p:cNvPr id="6" name="Google Shape;35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561" y="550876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oogle Shape;357;p30"/>
          <p:cNvGrpSpPr/>
          <p:nvPr/>
        </p:nvGrpSpPr>
        <p:grpSpPr>
          <a:xfrm>
            <a:off x="10623889" y="377825"/>
            <a:ext cx="819096" cy="1812757"/>
            <a:chOff x="7943769" y="304800"/>
            <a:chExt cx="614322" cy="1359568"/>
          </a:xfrm>
        </p:grpSpPr>
        <p:pic>
          <p:nvPicPr>
            <p:cNvPr id="8" name="Google Shape;358;p3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0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1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2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"/>
          <p:cNvSpPr txBox="1"/>
          <p:nvPr/>
        </p:nvSpPr>
        <p:spPr>
          <a:xfrm>
            <a:off x="1641425" y="1070375"/>
            <a:ext cx="101940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2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Listen and repeat. Pay attention to the syllable with the primary stress.</a:t>
            </a:r>
            <a:endParaRPr sz="3200" b="1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25" name="Google Shape;225;p10"/>
          <p:cNvGraphicFramePr/>
          <p:nvPr>
            <p:extLst>
              <p:ext uri="{D42A27DB-BD31-4B8C-83A1-F6EECF244321}">
                <p14:modId xmlns:p14="http://schemas.microsoft.com/office/powerpoint/2010/main" val="2830635052"/>
              </p:ext>
            </p:extLst>
          </p:nvPr>
        </p:nvGraphicFramePr>
        <p:xfrm>
          <a:off x="2031999" y="2451485"/>
          <a:ext cx="8128000" cy="3479025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6625"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More than three syllables words</a:t>
                      </a:r>
                      <a:endParaRPr sz="2400" u="none" strike="noStrike" cap="none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5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dirty="0"/>
                        <a:t>ˌ</a:t>
                      </a:r>
                      <a:r>
                        <a:rPr lang="en-US" sz="2400" dirty="0" err="1"/>
                        <a:t>appliˈcation</a:t>
                      </a:r>
                      <a:endParaRPr sz="2400" u="none" strike="noStrike" cap="none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/>
                        <a:t>ˌpopuˈlation</a:t>
                      </a:r>
                      <a:endParaRPr sz="2400" u="none" strike="noStrike" cap="none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5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dirty="0" err="1"/>
                        <a:t>comˌmuniˈcation</a:t>
                      </a:r>
                      <a:endParaRPr sz="2400" u="none" strike="noStrike" cap="none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dirty="0"/>
                        <a:t>ˌ</a:t>
                      </a:r>
                      <a:r>
                        <a:rPr lang="en-US" sz="2400" dirty="0" err="1"/>
                        <a:t>indeˈpendent</a:t>
                      </a:r>
                      <a:endParaRPr dirty="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5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/>
                        <a:t>ˌecoˈnomic</a:t>
                      </a:r>
                      <a:endParaRPr sz="2400" u="none" strike="noStrike" cap="none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dirty="0"/>
                        <a:t>ˌ</a:t>
                      </a:r>
                      <a:r>
                        <a:rPr lang="en-US" sz="2400" dirty="0" err="1"/>
                        <a:t>possiˈbility</a:t>
                      </a:r>
                      <a:endParaRPr sz="2400" u="none" strike="noStrike" cap="none" dirty="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5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/>
                        <a:t>ˌexplaˈnation</a:t>
                      </a:r>
                      <a:endParaRPr sz="2400" u="none" strike="noStrike" cap="none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dirty="0" err="1"/>
                        <a:t>parˌticiˈpation</a:t>
                      </a:r>
                      <a:endParaRPr sz="2400" u="none" strike="noStrike" cap="none" dirty="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6" name="Google Shape;226;p1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10"/>
          <p:cNvSpPr txBox="1"/>
          <p:nvPr/>
        </p:nvSpPr>
        <p:spPr>
          <a:xfrm>
            <a:off x="981856" y="1002108"/>
            <a:ext cx="43147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05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33760" y="162901"/>
            <a:ext cx="609600" cy="609600"/>
          </a:xfrm>
          <a:prstGeom prst="rect">
            <a:avLst/>
          </a:prstGeom>
        </p:spPr>
      </p:pic>
      <p:pic>
        <p:nvPicPr>
          <p:cNvPr id="9" name="Google Shape;356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561" y="550876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Google Shape;357;p30"/>
          <p:cNvGrpSpPr/>
          <p:nvPr/>
        </p:nvGrpSpPr>
        <p:grpSpPr>
          <a:xfrm>
            <a:off x="11252138" y="467701"/>
            <a:ext cx="819096" cy="1812757"/>
            <a:chOff x="7943769" y="304800"/>
            <a:chExt cx="614322" cy="1359568"/>
          </a:xfrm>
        </p:grpSpPr>
        <p:pic>
          <p:nvPicPr>
            <p:cNvPr id="11" name="Google Shape;358;p30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2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3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4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5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  <p:sp>
        <p:nvSpPr>
          <p:cNvPr id="17" name="Google Shape;224;p10"/>
          <p:cNvSpPr txBox="1"/>
          <p:nvPr/>
        </p:nvSpPr>
        <p:spPr>
          <a:xfrm>
            <a:off x="4406620" y="278656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PRONUNCIATION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7605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8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1"/>
          <p:cNvSpPr txBox="1"/>
          <p:nvPr/>
        </p:nvSpPr>
        <p:spPr>
          <a:xfrm>
            <a:off x="1561900" y="1104748"/>
            <a:ext cx="9885000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Listen and mark the primary stress in the words in bold. Then </a:t>
            </a:r>
            <a:r>
              <a:rPr lang="en-US" sz="2800" b="1" dirty="0" err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practise</a:t>
            </a: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saying the sentences.</a:t>
            </a:r>
            <a:endParaRPr sz="2800" b="1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endParaRPr dirty="0"/>
          </a:p>
        </p:txBody>
      </p:sp>
      <p:sp>
        <p:nvSpPr>
          <p:cNvPr id="237" name="Google Shape;237;p11"/>
          <p:cNvSpPr/>
          <p:nvPr/>
        </p:nvSpPr>
        <p:spPr>
          <a:xfrm>
            <a:off x="581613" y="2267776"/>
            <a:ext cx="11028772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0" algn="just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Viet Nam is a member of different </a:t>
            </a:r>
            <a:r>
              <a:rPr lang="en-US" sz="3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international </a:t>
            </a:r>
            <a:r>
              <a:rPr lang="en-US" sz="3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3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3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just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Our </a:t>
            </a:r>
            <a:r>
              <a:rPr lang="en-US" sz="3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responsibility </a:t>
            </a: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 to help the most</a:t>
            </a:r>
            <a:r>
              <a:rPr lang="en-US" sz="3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disadvantaged</a:t>
            </a: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children.</a:t>
            </a:r>
            <a:endParaRPr sz="3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just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This </a:t>
            </a:r>
            <a:r>
              <a:rPr lang="en-US" sz="3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aims to promote </a:t>
            </a:r>
            <a:r>
              <a:rPr lang="en-US" sz="3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environmental </a:t>
            </a: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protection.</a:t>
            </a:r>
            <a:endParaRPr sz="3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just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UNICEF aims to create </a:t>
            </a:r>
            <a:r>
              <a:rPr lang="en-US" sz="3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educational opportunities</a:t>
            </a: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 all children</a:t>
            </a:r>
            <a:endParaRPr sz="3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11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11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3" name="0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00785" y="289072"/>
            <a:ext cx="609600" cy="609600"/>
          </a:xfrm>
          <a:prstGeom prst="rect">
            <a:avLst/>
          </a:prstGeom>
        </p:spPr>
      </p:pic>
      <p:sp>
        <p:nvSpPr>
          <p:cNvPr id="11" name="Google Shape;249;p12"/>
          <p:cNvSpPr/>
          <p:nvPr/>
        </p:nvSpPr>
        <p:spPr>
          <a:xfrm>
            <a:off x="987126" y="2267776"/>
            <a:ext cx="11034548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1. Viet Nam is a member of different 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inter'national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organi'sations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2. Our 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re,sponsi'bility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is to help the most 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disad'vantaged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children.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3. This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organi'sation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aims to promote 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en,viron'mental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protection.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4. UNICEF aims to create 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edu'cational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oppor'tunities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for all children.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Google Shape;356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561" y="550876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oogle Shape;357;p30"/>
          <p:cNvGrpSpPr/>
          <p:nvPr/>
        </p:nvGrpSpPr>
        <p:grpSpPr>
          <a:xfrm>
            <a:off x="11324739" y="95332"/>
            <a:ext cx="819096" cy="1812757"/>
            <a:chOff x="7943769" y="304800"/>
            <a:chExt cx="614322" cy="1359568"/>
          </a:xfrm>
        </p:grpSpPr>
        <p:pic>
          <p:nvPicPr>
            <p:cNvPr id="13" name="Google Shape;358;p30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4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5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6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7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8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  <p:sp>
        <p:nvSpPr>
          <p:cNvPr id="19" name="Google Shape;224;p10"/>
          <p:cNvSpPr txBox="1"/>
          <p:nvPr/>
        </p:nvSpPr>
        <p:spPr>
          <a:xfrm>
            <a:off x="4406620" y="278656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PRONUNCIATION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37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X Senior Designer Portfolio by Slidesgo">
  <a:themeElements>
    <a:clrScheme name="Simple Light">
      <a:dk1>
        <a:srgbClr val="423F4C"/>
      </a:dk1>
      <a:lt1>
        <a:srgbClr val="F4F4F4"/>
      </a:lt1>
      <a:dk2>
        <a:srgbClr val="FFC950"/>
      </a:dk2>
      <a:lt2>
        <a:srgbClr val="7FD3B0"/>
      </a:lt2>
      <a:accent1>
        <a:srgbClr val="77C6DB"/>
      </a:accent1>
      <a:accent2>
        <a:srgbClr val="8B6AEA"/>
      </a:accent2>
      <a:accent3>
        <a:srgbClr val="E58895"/>
      </a:accent3>
      <a:accent4>
        <a:srgbClr val="FFFFFF"/>
      </a:accent4>
      <a:accent5>
        <a:srgbClr val="FFFFFF"/>
      </a:accent5>
      <a:accent6>
        <a:srgbClr val="FFFFFF"/>
      </a:accent6>
      <a:hlink>
        <a:srgbClr val="423F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aja">
  <a:themeElements>
    <a:clrScheme name="Paja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ja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1128</Words>
  <Application>Microsoft Office PowerPoint</Application>
  <PresentationFormat>Widescreen</PresentationFormat>
  <Paragraphs>190</Paragraphs>
  <Slides>27</Slides>
  <Notes>21</Notes>
  <HiddenSlides>0</HiddenSlides>
  <MMClips>3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27</vt:i4>
      </vt:variant>
    </vt:vector>
  </HeadingPairs>
  <TitlesOfParts>
    <vt:vector size="48" baseType="lpstr">
      <vt:lpstr>Roboto Condensed Light</vt:lpstr>
      <vt:lpstr>Arial</vt:lpstr>
      <vt:lpstr>Calibri</vt:lpstr>
      <vt:lpstr>Symbol</vt:lpstr>
      <vt:lpstr>Patrick Hand</vt:lpstr>
      <vt:lpstr>Open Sans</vt:lpstr>
      <vt:lpstr>Nunito Light</vt:lpstr>
      <vt:lpstr>Courier New</vt:lpstr>
      <vt:lpstr>Asap</vt:lpstr>
      <vt:lpstr>Tw Cen MT</vt:lpstr>
      <vt:lpstr>Poppins SemiBold</vt:lpstr>
      <vt:lpstr>Georgia</vt:lpstr>
      <vt:lpstr>Times New Roman</vt:lpstr>
      <vt:lpstr>Wingdings</vt:lpstr>
      <vt:lpstr>Anaheim</vt:lpstr>
      <vt:lpstr>Lato</vt:lpstr>
      <vt:lpstr>Office Theme</vt:lpstr>
      <vt:lpstr>UX Senior Designer Portfolio by Slidesgo</vt:lpstr>
      <vt:lpstr>Paja</vt:lpstr>
      <vt:lpstr>Tema de Office</vt:lpstr>
      <vt:lpstr>End of Course Jeopardy by Slidesgo</vt:lpstr>
      <vt:lpstr>Unit 7: Viet Nam And International Organisations</vt:lpstr>
      <vt:lpstr>PowerPoint Presentation</vt:lpstr>
      <vt:lpstr>Table of contents</vt:lpstr>
      <vt:lpstr>Warm-up </vt:lpstr>
      <vt:lpstr>PowerPoint Presentation</vt:lpstr>
      <vt:lpstr>Pronunciation</vt:lpstr>
      <vt:lpstr>PowerPoint Presentation</vt:lpstr>
      <vt:lpstr>PowerPoint Presentation</vt:lpstr>
      <vt:lpstr>PowerPoint Presentation</vt:lpstr>
      <vt:lpstr>PowerPoint Presentation</vt:lpstr>
      <vt:lpstr>Vocabulary</vt:lpstr>
      <vt:lpstr>PowerPoint Presentation</vt:lpstr>
      <vt:lpstr>PowerPoint Presentation</vt:lpstr>
      <vt:lpstr>Grammar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31</cp:revision>
  <dcterms:created xsi:type="dcterms:W3CDTF">2020-12-09T02:04:09Z</dcterms:created>
  <dcterms:modified xsi:type="dcterms:W3CDTF">2024-01-16T10:19:26Z</dcterms:modified>
</cp:coreProperties>
</file>