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11" r:id="rId3"/>
    <p:sldMasterId id="2147483723" r:id="rId4"/>
  </p:sldMasterIdLst>
  <p:notesMasterIdLst>
    <p:notesMasterId r:id="rId26"/>
  </p:notesMasterIdLst>
  <p:sldIdLst>
    <p:sldId id="326" r:id="rId5"/>
    <p:sldId id="278" r:id="rId6"/>
    <p:sldId id="327" r:id="rId7"/>
    <p:sldId id="328" r:id="rId8"/>
    <p:sldId id="313" r:id="rId9"/>
    <p:sldId id="329" r:id="rId10"/>
    <p:sldId id="283" r:id="rId11"/>
    <p:sldId id="331" r:id="rId12"/>
    <p:sldId id="333" r:id="rId13"/>
    <p:sldId id="334" r:id="rId14"/>
    <p:sldId id="335" r:id="rId15"/>
    <p:sldId id="336" r:id="rId16"/>
    <p:sldId id="337" r:id="rId17"/>
    <p:sldId id="280" r:id="rId18"/>
    <p:sldId id="330" r:id="rId19"/>
    <p:sldId id="275" r:id="rId20"/>
    <p:sldId id="324" r:id="rId21"/>
    <p:sldId id="332" r:id="rId22"/>
    <p:sldId id="292" r:id="rId23"/>
    <p:sldId id="293" r:id="rId24"/>
    <p:sldId id="29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048DA4"/>
    <a:srgbClr val="E26714"/>
    <a:srgbClr val="ECF1E1"/>
    <a:srgbClr val="F9D9F5"/>
    <a:srgbClr val="006673"/>
    <a:srgbClr val="A3DBE1"/>
    <a:srgbClr val="F26532"/>
    <a:srgbClr val="EE8640"/>
    <a:srgbClr val="0578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72" autoAdjust="0"/>
    <p:restoredTop sz="90023" autoAdjust="0"/>
  </p:normalViewPr>
  <p:slideViewPr>
    <p:cSldViewPr snapToGrid="0" showGuides="1">
      <p:cViewPr varScale="1">
        <p:scale>
          <a:sx n="65" d="100"/>
          <a:sy n="65" d="100"/>
        </p:scale>
        <p:origin x="70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4545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62006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8d3aa2a3e7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8d3aa2a3e7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35993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1254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0619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0342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22537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7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099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3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06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3325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lt2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6318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345730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8296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37815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71754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968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5264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1224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title" idx="2" hasCustomPrompt="1"/>
          </p:nvPr>
        </p:nvSpPr>
        <p:spPr>
          <a:xfrm>
            <a:off x="962565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951233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4" hasCustomPrompt="1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5"/>
          </p:nvPr>
        </p:nvSpPr>
        <p:spPr>
          <a:xfrm>
            <a:off x="3512095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ubTitle" idx="6"/>
          </p:nvPr>
        </p:nvSpPr>
        <p:spPr>
          <a:xfrm>
            <a:off x="3512095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7" hasCustomPrompt="1"/>
          </p:nvPr>
        </p:nvSpPr>
        <p:spPr>
          <a:xfrm>
            <a:off x="6130233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8"/>
          </p:nvPr>
        </p:nvSpPr>
        <p:spPr>
          <a:xfrm>
            <a:off x="6073091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subTitle" idx="9"/>
          </p:nvPr>
        </p:nvSpPr>
        <p:spPr>
          <a:xfrm>
            <a:off x="6073091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title" idx="13" hasCustomPrompt="1"/>
          </p:nvPr>
        </p:nvSpPr>
        <p:spPr>
          <a:xfrm>
            <a:off x="8668568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6" name="Google Shape;76;p13"/>
          <p:cNvSpPr txBox="1">
            <a:spLocks noGrp="1"/>
          </p:cNvSpPr>
          <p:nvPr>
            <p:ph type="subTitle" idx="14"/>
          </p:nvPr>
        </p:nvSpPr>
        <p:spPr>
          <a:xfrm>
            <a:off x="8634219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ubTitle" idx="15"/>
          </p:nvPr>
        </p:nvSpPr>
        <p:spPr>
          <a:xfrm>
            <a:off x="8634219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3"/>
          <p:cNvSpPr/>
          <p:nvPr/>
        </p:nvSpPr>
        <p:spPr>
          <a:xfrm rot="5400000">
            <a:off x="10681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9" name="Google Shape;79;p13"/>
          <p:cNvSpPr/>
          <p:nvPr/>
        </p:nvSpPr>
        <p:spPr>
          <a:xfrm rot="5400000">
            <a:off x="35297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0" name="Google Shape;80;p13"/>
          <p:cNvSpPr/>
          <p:nvPr/>
        </p:nvSpPr>
        <p:spPr>
          <a:xfrm rot="5400000">
            <a:off x="61512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13"/>
          <p:cNvSpPr/>
          <p:nvPr/>
        </p:nvSpPr>
        <p:spPr>
          <a:xfrm rot="5400000">
            <a:off x="86340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2" name="Google Shape;82;p13"/>
          <p:cNvSpPr/>
          <p:nvPr/>
        </p:nvSpPr>
        <p:spPr>
          <a:xfrm rot="-779806">
            <a:off x="829324" y="1419966"/>
            <a:ext cx="8858689" cy="2607213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7971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40599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99740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74649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00564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93223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1671560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918569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5565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734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61555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10775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5"/>
          <p:cNvSpPr txBox="1">
            <a:spLocks noGrp="1"/>
          </p:cNvSpPr>
          <p:nvPr>
            <p:ph type="subTitle" idx="1"/>
          </p:nvPr>
        </p:nvSpPr>
        <p:spPr>
          <a:xfrm>
            <a:off x="3606449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25"/>
          <p:cNvSpPr txBox="1">
            <a:spLocks noGrp="1"/>
          </p:cNvSpPr>
          <p:nvPr>
            <p:ph type="subTitle" idx="2"/>
          </p:nvPr>
        </p:nvSpPr>
        <p:spPr>
          <a:xfrm>
            <a:off x="3606456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0" name="Google Shape;210;p25"/>
          <p:cNvSpPr txBox="1">
            <a:spLocks noGrp="1"/>
          </p:cNvSpPr>
          <p:nvPr>
            <p:ph type="subTitle" idx="3"/>
          </p:nvPr>
        </p:nvSpPr>
        <p:spPr>
          <a:xfrm>
            <a:off x="6261940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subTitle" idx="4"/>
          </p:nvPr>
        </p:nvSpPr>
        <p:spPr>
          <a:xfrm>
            <a:off x="6261944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2" name="Google Shape;212;p25"/>
          <p:cNvSpPr txBox="1">
            <a:spLocks noGrp="1"/>
          </p:cNvSpPr>
          <p:nvPr>
            <p:ph type="subTitle" idx="5"/>
          </p:nvPr>
        </p:nvSpPr>
        <p:spPr>
          <a:xfrm>
            <a:off x="8917432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3" name="Google Shape;213;p25"/>
          <p:cNvSpPr txBox="1">
            <a:spLocks noGrp="1"/>
          </p:cNvSpPr>
          <p:nvPr>
            <p:ph type="subTitle" idx="6"/>
          </p:nvPr>
        </p:nvSpPr>
        <p:spPr>
          <a:xfrm>
            <a:off x="8917433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4" name="Google Shape;214;p25"/>
          <p:cNvSpPr txBox="1">
            <a:spLocks noGrp="1"/>
          </p:cNvSpPr>
          <p:nvPr>
            <p:ph type="subTitle" idx="7"/>
          </p:nvPr>
        </p:nvSpPr>
        <p:spPr>
          <a:xfrm>
            <a:off x="950967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25"/>
          <p:cNvSpPr txBox="1">
            <a:spLocks noGrp="1"/>
          </p:cNvSpPr>
          <p:nvPr>
            <p:ph type="subTitle" idx="8"/>
          </p:nvPr>
        </p:nvSpPr>
        <p:spPr>
          <a:xfrm>
            <a:off x="950959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6" name="Google Shape;216;p25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7" name="Google Shape;217;p25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0072937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75551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65541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0439014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96248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4A469-5664-43A6-9AE2-851AFB5D7D73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17/01/2024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C949B97-870B-4AFE-AA04-9D88BF893337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006443429"/>
      </p:ext>
    </p:extLst>
  </p:cSld>
  <p:clrMapOvr>
    <a:masterClrMapping/>
  </p:clrMapOvr>
  <p:transition spd="slow">
    <p:circl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0C54C-2FA9-48E5-92E0-550736E5B156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17/01/2024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19976B-0AB7-4E4D-BA8F-632E7220EFF3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971661851"/>
      </p:ext>
    </p:extLst>
  </p:cSld>
  <p:clrMapOvr>
    <a:masterClrMapping/>
  </p:clrMapOvr>
  <p:transition spd="slow">
    <p:circl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1F55E-5A0A-49A8-8304-F274109F354E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17/01/2024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104A9B-45F6-42E9-95C4-44210C58770A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618910174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65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B3E85-C1FF-42B6-A28F-C71D9FB1FD7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17/01/2024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C7A9DA1-084F-40D3-8681-6918093FF94E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401732595"/>
      </p:ext>
    </p:extLst>
  </p:cSld>
  <p:clrMapOvr>
    <a:masterClrMapping/>
  </p:clrMapOvr>
  <p:transition spd="slow">
    <p:circl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77096-FEF1-43D9-9B76-93EC11218B6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17/01/2024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95700FD-6308-4E24-8267-FC2D26E96838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431031112"/>
      </p:ext>
    </p:extLst>
  </p:cSld>
  <p:clrMapOvr>
    <a:masterClrMapping/>
  </p:clrMapOvr>
  <p:transition spd="slow">
    <p:circl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EA23E-9BD4-4D2F-8CC6-C2B2134105B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17/01/2024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9A72370-F35D-44A7-9CD7-FFA3C6B465E7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737510539"/>
      </p:ext>
    </p:extLst>
  </p:cSld>
  <p:clrMapOvr>
    <a:masterClrMapping/>
  </p:clrMapOvr>
  <p:transition spd="slow">
    <p:circl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7C05E-00CA-4187-84E7-6C96C3416D0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17/01/2024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4FC8CFC-849E-4E51-A2FB-C9535649FBAC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946846978"/>
      </p:ext>
    </p:extLst>
  </p:cSld>
  <p:clrMapOvr>
    <a:masterClrMapping/>
  </p:clrMapOvr>
  <p:transition spd="slow">
    <p:circl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D97CB-1AAA-4B1A-AD84-D62392B2883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17/01/2024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908977-5DF6-442D-8898-253D3D5BF117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025701435"/>
      </p:ext>
    </p:extLst>
  </p:cSld>
  <p:clrMapOvr>
    <a:masterClrMapping/>
  </p:clrMapOvr>
  <p:transition spd="slow">
    <p:circl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E54E6-C305-4504-83E6-FEEB2D1A20B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17/01/2024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1D2271F-5513-4C3B-B77C-C531455300DB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45209058"/>
      </p:ext>
    </p:extLst>
  </p:cSld>
  <p:clrMapOvr>
    <a:masterClrMapping/>
  </p:clrMapOvr>
  <p:transition spd="slow">
    <p:circl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F7F83-BADD-4710-9081-E49250E7BB7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17/01/2024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767C150-3053-444B-8903-3A5FC6027361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64567686"/>
      </p:ext>
    </p:extLst>
  </p:cSld>
  <p:clrMapOvr>
    <a:masterClrMapping/>
  </p:clrMapOvr>
  <p:transition spd="slow">
    <p:circl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35EAB-D823-42E3-951B-0C4124C82C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17/01/2024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824832-0203-4700-8DE7-5B5F87B6CA94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806855325"/>
      </p:ext>
    </p:extLst>
  </p:cSld>
  <p:clrMapOvr>
    <a:masterClrMapping/>
  </p:clrMapOvr>
  <p:transition spd="slow">
    <p:circl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4708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1949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6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844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9968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742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3714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722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03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869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59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18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56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965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7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7462416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  <p:sldLayoutId id="2147483708" r:id="rId23"/>
    <p:sldLayoutId id="2147483709" r:id="rId24"/>
    <p:sldLayoutId id="2147483710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0E3665-1C74-4235-8F0A-668A23F340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17/01/2024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DB9DFC-160E-45DA-B8F9-3AC46F142C57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808294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6445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3.wav"/><Relationship Id="rId7" Type="http://schemas.openxmlformats.org/officeDocument/2006/relationships/image" Target="../media/image1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3.wav"/><Relationship Id="rId7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2.xml"/><Relationship Id="rId5" Type="http://schemas.openxmlformats.org/officeDocument/2006/relationships/audio" Target="NUL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8: </a:t>
            </a:r>
          </a:p>
          <a:p>
            <a:pPr marL="0" indent="0"/>
            <a:r>
              <a:rPr lang="en-US" sz="2800" b="1" dirty="0"/>
              <a:t>Looking Back And Project</a:t>
            </a:r>
          </a:p>
        </p:txBody>
      </p:sp>
    </p:spTree>
    <p:extLst>
      <p:ext uri="{BB962C8B-B14F-4D97-AF65-F5344CB8AC3E}">
        <p14:creationId xmlns:p14="http://schemas.microsoft.com/office/powerpoint/2010/main" val="226925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419100" y="692150"/>
            <a:ext cx="414655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1655212" y="469574"/>
            <a:ext cx="4497387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4254370" y="1141475"/>
            <a:ext cx="3529013" cy="583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ave 7"/>
          <p:cNvSpPr/>
          <p:nvPr/>
        </p:nvSpPr>
        <p:spPr>
          <a:xfrm>
            <a:off x="1522413" y="5300663"/>
            <a:ext cx="8964613" cy="2247900"/>
          </a:xfrm>
          <a:prstGeom prst="wave">
            <a:avLst>
              <a:gd name="adj1" fmla="val 20000"/>
              <a:gd name="adj2" fmla="val -651"/>
            </a:avLst>
          </a:prstGeom>
          <a:solidFill>
            <a:srgbClr val="F2D5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3 Marco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319377" y="319377"/>
                </a:moveTo>
                <a:cubicBezTo>
                  <a:pt x="104224" y="2405906"/>
                  <a:pt x="77330" y="4411753"/>
                  <a:pt x="319377" y="6538623"/>
                </a:cubicBezTo>
                <a:cubicBezTo>
                  <a:pt x="3167906" y="6740329"/>
                  <a:pt x="6016435" y="6767223"/>
                  <a:pt x="8824623" y="6538623"/>
                </a:cubicBezTo>
                <a:cubicBezTo>
                  <a:pt x="9039775" y="4478988"/>
                  <a:pt x="9026329" y="2432801"/>
                  <a:pt x="8824623" y="319377"/>
                </a:cubicBezTo>
                <a:cubicBezTo>
                  <a:pt x="6029882" y="90777"/>
                  <a:pt x="3181353" y="104224"/>
                  <a:pt x="319377" y="3193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3 CuadroTexto"/>
          <p:cNvSpPr txBox="1"/>
          <p:nvPr/>
        </p:nvSpPr>
        <p:spPr>
          <a:xfrm>
            <a:off x="5252879" y="0"/>
            <a:ext cx="68802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defRPr/>
            </a:pPr>
            <a:r>
              <a:rPr lang="es-ES_tradn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Many wildlife ______ will be destroyed if people keep cutting down the forests.</a:t>
            </a:r>
          </a:p>
          <a:p>
            <a:pPr>
              <a:defRPr/>
            </a:pPr>
            <a:endParaRPr lang="es-E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21" name="Picture 8"/>
          <p:cNvPicPr>
            <a:picLocks noChangeAspect="1" noChangeArrowheads="1"/>
          </p:cNvPicPr>
          <p:nvPr/>
        </p:nvPicPr>
        <p:blipFill rotWithShape="1">
          <a:blip r:embed="rId6"/>
          <a:srcRect l="36857" r="29812"/>
          <a:stretch/>
        </p:blipFill>
        <p:spPr bwMode="auto">
          <a:xfrm>
            <a:off x="8216901" y="3883025"/>
            <a:ext cx="1300163" cy="268763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2 Elipse"/>
          <p:cNvSpPr/>
          <p:nvPr/>
        </p:nvSpPr>
        <p:spPr>
          <a:xfrm rot="20973777">
            <a:off x="1777508" y="1913079"/>
            <a:ext cx="1183180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 err="1">
                <a:solidFill>
                  <a:prstClr val="white"/>
                </a:solidFill>
                <a:latin typeface="Calibri"/>
              </a:rPr>
              <a:t>hike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16 Elipse"/>
          <p:cNvSpPr/>
          <p:nvPr/>
        </p:nvSpPr>
        <p:spPr>
          <a:xfrm rot="1786690">
            <a:off x="5908897" y="2497048"/>
            <a:ext cx="1386451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white"/>
                </a:solidFill>
              </a:rPr>
              <a:t>habits</a:t>
            </a:r>
            <a:r>
              <a:rPr lang="es-ES_tradnl" sz="2400" b="1" dirty="0">
                <a:solidFill>
                  <a:prstClr val="white"/>
                </a:solidFill>
              </a:rPr>
              <a:t> 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20 Llamada ovalada"/>
          <p:cNvSpPr/>
          <p:nvPr/>
        </p:nvSpPr>
        <p:spPr>
          <a:xfrm>
            <a:off x="8374064" y="2640013"/>
            <a:ext cx="1970087" cy="881062"/>
          </a:xfrm>
          <a:prstGeom prst="wedgeEllipseCallout">
            <a:avLst>
              <a:gd name="adj1" fmla="val -7651"/>
              <a:gd name="adj2" fmla="val 8626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We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did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it!</a:t>
            </a:r>
            <a:endParaRPr lang="es-ES" sz="24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7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544" y="4496239"/>
            <a:ext cx="1784993" cy="1874992"/>
          </a:xfrm>
          <a:prstGeom prst="rect">
            <a:avLst/>
          </a:prstGeom>
          <a:noFill/>
          <a:effectLst>
            <a:glow rad="38100">
              <a:schemeClr val="tx1"/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15 Elipse"/>
          <p:cNvSpPr/>
          <p:nvPr/>
        </p:nvSpPr>
        <p:spPr>
          <a:xfrm rot="20973777">
            <a:off x="3268770" y="1879911"/>
            <a:ext cx="1549367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 err="1">
                <a:solidFill>
                  <a:prstClr val="white"/>
                </a:solidFill>
              </a:rPr>
              <a:t>habitats</a:t>
            </a:r>
            <a:r>
              <a:rPr lang="es-ES_tradnl" sz="2000" b="1" dirty="0">
                <a:solidFill>
                  <a:prstClr val="white"/>
                </a:solidFill>
              </a:rPr>
              <a:t> 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18 Rectángulo"/>
          <p:cNvSpPr/>
          <p:nvPr/>
        </p:nvSpPr>
        <p:spPr>
          <a:xfrm rot="21292543">
            <a:off x="8005764" y="3721101"/>
            <a:ext cx="1443037" cy="576263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b="1">
                <a:solidFill>
                  <a:prstClr val="black"/>
                </a:solidFill>
                <a:latin typeface="Calibri"/>
              </a:rPr>
              <a:t>hello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1" name="Picture 3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8" y="5780088"/>
            <a:ext cx="93345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510778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0.00013 0.408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203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-0.3007 -0.0298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35" y="-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ra_did_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48148E-6 L 0.03385 0.6884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3" y="3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L -0.26419 0.4458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6" y="2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6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419100" y="692150"/>
            <a:ext cx="414655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1414715" y="1233823"/>
            <a:ext cx="4497387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4269636" y="1040608"/>
            <a:ext cx="3529013" cy="583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ave 7"/>
          <p:cNvSpPr/>
          <p:nvPr/>
        </p:nvSpPr>
        <p:spPr>
          <a:xfrm>
            <a:off x="1522413" y="5300663"/>
            <a:ext cx="8964613" cy="2247900"/>
          </a:xfrm>
          <a:prstGeom prst="wave">
            <a:avLst>
              <a:gd name="adj1" fmla="val 20000"/>
              <a:gd name="adj2" fmla="val -651"/>
            </a:avLst>
          </a:prstGeom>
          <a:solidFill>
            <a:srgbClr val="F2D5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3 Marco"/>
          <p:cNvSpPr/>
          <p:nvPr/>
        </p:nvSpPr>
        <p:spPr>
          <a:xfrm>
            <a:off x="0" y="0"/>
            <a:ext cx="12277568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319377" y="319377"/>
                </a:moveTo>
                <a:cubicBezTo>
                  <a:pt x="104224" y="2405906"/>
                  <a:pt x="77330" y="4411753"/>
                  <a:pt x="319377" y="6538623"/>
                </a:cubicBezTo>
                <a:cubicBezTo>
                  <a:pt x="3167906" y="6740329"/>
                  <a:pt x="6016435" y="6767223"/>
                  <a:pt x="8824623" y="6538623"/>
                </a:cubicBezTo>
                <a:cubicBezTo>
                  <a:pt x="9039775" y="4478988"/>
                  <a:pt x="9026329" y="2432801"/>
                  <a:pt x="8824623" y="319377"/>
                </a:cubicBezTo>
                <a:cubicBezTo>
                  <a:pt x="6029882" y="90777"/>
                  <a:pt x="3181353" y="104224"/>
                  <a:pt x="319377" y="3193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8040688" y="3957639"/>
            <a:ext cx="1935162" cy="220662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8" y="5780088"/>
            <a:ext cx="93345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675" y="4321176"/>
            <a:ext cx="264795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2 Elipse"/>
          <p:cNvSpPr/>
          <p:nvPr/>
        </p:nvSpPr>
        <p:spPr>
          <a:xfrm rot="20973777">
            <a:off x="3379169" y="2430522"/>
            <a:ext cx="1344012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white"/>
                </a:solidFill>
              </a:rPr>
              <a:t>affect</a:t>
            </a:r>
            <a:r>
              <a:rPr lang="es-ES_tradnl" sz="2400" b="1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0" name="16 Elipse"/>
          <p:cNvSpPr/>
          <p:nvPr/>
        </p:nvSpPr>
        <p:spPr>
          <a:xfrm rot="1220466">
            <a:off x="5943231" y="2726803"/>
            <a:ext cx="1464161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white"/>
                </a:solidFill>
                <a:latin typeface="Calibri"/>
              </a:rPr>
              <a:t>shine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3" name="20 Llamada ovalada"/>
          <p:cNvSpPr/>
          <p:nvPr/>
        </p:nvSpPr>
        <p:spPr>
          <a:xfrm>
            <a:off x="8374064" y="2640013"/>
            <a:ext cx="1970087" cy="881062"/>
          </a:xfrm>
          <a:prstGeom prst="wedgeEllipseCallout">
            <a:avLst>
              <a:gd name="adj1" fmla="val -7651"/>
              <a:gd name="adj2" fmla="val 8626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We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did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it!</a:t>
            </a:r>
            <a:endParaRPr lang="es-ES" sz="24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15 Elipse"/>
          <p:cNvSpPr/>
          <p:nvPr/>
        </p:nvSpPr>
        <p:spPr>
          <a:xfrm rot="20973777">
            <a:off x="1330555" y="1965812"/>
            <a:ext cx="1538160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white"/>
                </a:solidFill>
              </a:rPr>
              <a:t>impact</a:t>
            </a:r>
            <a:r>
              <a:rPr lang="es-ES_tradnl" sz="2400" b="1" dirty="0">
                <a:solidFill>
                  <a:prstClr val="white"/>
                </a:solidFill>
              </a:rPr>
              <a:t> 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17 Rectángulo"/>
          <p:cNvSpPr/>
          <p:nvPr/>
        </p:nvSpPr>
        <p:spPr>
          <a:xfrm rot="21224815">
            <a:off x="7851775" y="3659188"/>
            <a:ext cx="1443038" cy="57626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b="1">
                <a:solidFill>
                  <a:prstClr val="black"/>
                </a:solidFill>
                <a:latin typeface="Calibri"/>
              </a:rPr>
              <a:t>hi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3 CuadroTexto"/>
          <p:cNvSpPr txBox="1"/>
          <p:nvPr/>
        </p:nvSpPr>
        <p:spPr>
          <a:xfrm>
            <a:off x="3686233" y="14906"/>
            <a:ext cx="82547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Researchers are looking for ways to reduce the environmental _______ of air pollution on the local community.</a:t>
            </a:r>
          </a:p>
          <a:p>
            <a:pPr>
              <a:defRPr/>
            </a:pPr>
            <a:endParaRPr lang="es-E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005601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22222E-6 L 0.00065 0.2923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46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52361 -0.00694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81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ra_did_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0.00951 0.7039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3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85185E-6 L 0.00169 0.6071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3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  <p:bldP spid="33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419100" y="692150"/>
            <a:ext cx="414655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1547446" y="623363"/>
            <a:ext cx="4497387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4291173" y="1227195"/>
            <a:ext cx="3529013" cy="583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ave 7"/>
          <p:cNvSpPr/>
          <p:nvPr/>
        </p:nvSpPr>
        <p:spPr>
          <a:xfrm>
            <a:off x="1522413" y="5300663"/>
            <a:ext cx="8964613" cy="2247900"/>
          </a:xfrm>
          <a:prstGeom prst="wave">
            <a:avLst>
              <a:gd name="adj1" fmla="val 20000"/>
              <a:gd name="adj2" fmla="val -651"/>
            </a:avLst>
          </a:prstGeom>
          <a:solidFill>
            <a:srgbClr val="F2D5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3 Marco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319377" y="319377"/>
                </a:moveTo>
                <a:cubicBezTo>
                  <a:pt x="104224" y="2405906"/>
                  <a:pt x="77330" y="4411753"/>
                  <a:pt x="319377" y="6538623"/>
                </a:cubicBezTo>
                <a:cubicBezTo>
                  <a:pt x="3167906" y="6740329"/>
                  <a:pt x="6016435" y="6767223"/>
                  <a:pt x="8824623" y="6538623"/>
                </a:cubicBezTo>
                <a:cubicBezTo>
                  <a:pt x="9039775" y="4478988"/>
                  <a:pt x="9026329" y="2432801"/>
                  <a:pt x="8824623" y="319377"/>
                </a:cubicBezTo>
                <a:cubicBezTo>
                  <a:pt x="6029882" y="90777"/>
                  <a:pt x="3181353" y="104224"/>
                  <a:pt x="319377" y="3193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1" name="Picture 3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8" y="5780088"/>
            <a:ext cx="93345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8040689" y="3806825"/>
            <a:ext cx="2066925" cy="235743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2 Elipse"/>
          <p:cNvSpPr/>
          <p:nvPr/>
        </p:nvSpPr>
        <p:spPr>
          <a:xfrm rot="20973777">
            <a:off x="1127718" y="1962594"/>
            <a:ext cx="1729839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 err="1">
                <a:solidFill>
                  <a:prstClr val="white"/>
                </a:solidFill>
                <a:latin typeface="Calibri"/>
              </a:rPr>
              <a:t>danger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16 Elipse"/>
          <p:cNvSpPr/>
          <p:nvPr/>
        </p:nvSpPr>
        <p:spPr>
          <a:xfrm rot="20973777">
            <a:off x="3189251" y="1797214"/>
            <a:ext cx="2066740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 err="1">
                <a:solidFill>
                  <a:prstClr val="white"/>
                </a:solidFill>
              </a:rPr>
              <a:t>dangerous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20 Llamada ovalada"/>
          <p:cNvSpPr/>
          <p:nvPr/>
        </p:nvSpPr>
        <p:spPr>
          <a:xfrm>
            <a:off x="8374064" y="2640013"/>
            <a:ext cx="1970087" cy="881062"/>
          </a:xfrm>
          <a:prstGeom prst="wedgeEllipseCallout">
            <a:avLst>
              <a:gd name="adj1" fmla="val -7651"/>
              <a:gd name="adj2" fmla="val 8626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We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did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it!</a:t>
            </a:r>
            <a:endParaRPr lang="es-ES" sz="24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9" name="Picture 10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6515100" y="4365626"/>
            <a:ext cx="2520950" cy="187166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15 Elipse"/>
          <p:cNvSpPr/>
          <p:nvPr/>
        </p:nvSpPr>
        <p:spPr>
          <a:xfrm rot="2119103">
            <a:off x="5827181" y="2744380"/>
            <a:ext cx="2179715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>
                <a:solidFill>
                  <a:prstClr val="white"/>
                </a:solidFill>
              </a:rPr>
              <a:t>endangered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7" name="18 Rectángulo"/>
          <p:cNvSpPr/>
          <p:nvPr/>
        </p:nvSpPr>
        <p:spPr>
          <a:xfrm rot="21154714">
            <a:off x="7888289" y="3611563"/>
            <a:ext cx="1443037" cy="57626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4000" b="1" dirty="0">
                <a:solidFill>
                  <a:prstClr val="black"/>
                </a:solidFill>
                <a:latin typeface="Calibri"/>
              </a:rPr>
              <a:t>ten</a:t>
            </a:r>
            <a:endParaRPr lang="es-ES" sz="40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3 CuadroTexto"/>
          <p:cNvSpPr txBox="1"/>
          <p:nvPr/>
        </p:nvSpPr>
        <p:spPr>
          <a:xfrm>
            <a:off x="5549129" y="45811"/>
            <a:ext cx="68802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It’s illegal to kill pandas, tigers or any other </a:t>
            </a:r>
          </a:p>
          <a:p>
            <a:pPr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 animals.</a:t>
            </a:r>
          </a:p>
          <a:p>
            <a:pPr>
              <a:defRPr/>
            </a:pPr>
            <a:endParaRPr lang="es-E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359928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85185E-6 L 2.29167E-6 0.2777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8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33333E-6 L -0.12986 0.0034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3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ra_did_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7.40741E-7 L -0.03021 0.7099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3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-0.01432 0.790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3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8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-60604" y="651941"/>
            <a:ext cx="414655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1591883" y="512385"/>
            <a:ext cx="4497387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4364148" y="1071808"/>
            <a:ext cx="3529013" cy="583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ave 7"/>
          <p:cNvSpPr/>
          <p:nvPr/>
        </p:nvSpPr>
        <p:spPr>
          <a:xfrm>
            <a:off x="1522413" y="5300663"/>
            <a:ext cx="8964613" cy="2247900"/>
          </a:xfrm>
          <a:prstGeom prst="wave">
            <a:avLst>
              <a:gd name="adj1" fmla="val 20000"/>
              <a:gd name="adj2" fmla="val -651"/>
            </a:avLst>
          </a:prstGeom>
          <a:solidFill>
            <a:srgbClr val="F2D5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3 Marco"/>
          <p:cNvSpPr/>
          <p:nvPr/>
        </p:nvSpPr>
        <p:spPr>
          <a:xfrm>
            <a:off x="-1" y="0"/>
            <a:ext cx="12312869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319377" y="319377"/>
                </a:moveTo>
                <a:cubicBezTo>
                  <a:pt x="104224" y="2405906"/>
                  <a:pt x="77330" y="4411753"/>
                  <a:pt x="319377" y="6538623"/>
                </a:cubicBezTo>
                <a:cubicBezTo>
                  <a:pt x="3167906" y="6740329"/>
                  <a:pt x="6016435" y="6767223"/>
                  <a:pt x="8824623" y="6538623"/>
                </a:cubicBezTo>
                <a:cubicBezTo>
                  <a:pt x="9039775" y="4478988"/>
                  <a:pt x="9026329" y="2432801"/>
                  <a:pt x="8824623" y="319377"/>
                </a:cubicBezTo>
                <a:cubicBezTo>
                  <a:pt x="6029882" y="90777"/>
                  <a:pt x="3181353" y="104224"/>
                  <a:pt x="319377" y="3193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8040688" y="3957639"/>
            <a:ext cx="1935162" cy="220662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6380164" y="4333875"/>
            <a:ext cx="2505075" cy="186055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2 Elipse"/>
          <p:cNvSpPr/>
          <p:nvPr/>
        </p:nvSpPr>
        <p:spPr>
          <a:xfrm rot="20973777">
            <a:off x="1035132" y="2108902"/>
            <a:ext cx="1766564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white"/>
                </a:solidFill>
                <a:latin typeface="Calibri"/>
              </a:rPr>
              <a:t>weather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16 Elipse"/>
          <p:cNvSpPr/>
          <p:nvPr/>
        </p:nvSpPr>
        <p:spPr>
          <a:xfrm rot="1303881">
            <a:off x="5908375" y="2531844"/>
            <a:ext cx="1688882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white"/>
                </a:solidFill>
              </a:rPr>
              <a:t>climate</a:t>
            </a:r>
            <a:r>
              <a:rPr lang="es-ES_tradnl" sz="2400" b="1" dirty="0">
                <a:solidFill>
                  <a:prstClr val="white"/>
                </a:solidFill>
              </a:rPr>
              <a:t> 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3" name="20 Llamada ovalada"/>
          <p:cNvSpPr/>
          <p:nvPr/>
        </p:nvSpPr>
        <p:spPr>
          <a:xfrm>
            <a:off x="8374064" y="2640013"/>
            <a:ext cx="1970087" cy="881062"/>
          </a:xfrm>
          <a:prstGeom prst="wedgeEllipseCallout">
            <a:avLst>
              <a:gd name="adj1" fmla="val -7651"/>
              <a:gd name="adj2" fmla="val 8626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We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did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it!</a:t>
            </a:r>
            <a:endParaRPr lang="es-ES" sz="24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15 Elipse"/>
          <p:cNvSpPr/>
          <p:nvPr/>
        </p:nvSpPr>
        <p:spPr>
          <a:xfrm rot="20973777">
            <a:off x="2986018" y="1912759"/>
            <a:ext cx="1938635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>
                <a:solidFill>
                  <a:prstClr val="white"/>
                </a:solidFill>
              </a:rPr>
              <a:t>warming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17 Rectángulo"/>
          <p:cNvSpPr/>
          <p:nvPr/>
        </p:nvSpPr>
        <p:spPr>
          <a:xfrm rot="21223306">
            <a:off x="7886700" y="3722688"/>
            <a:ext cx="1443038" cy="57626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b="1">
                <a:solidFill>
                  <a:prstClr val="black"/>
                </a:solidFill>
                <a:latin typeface="Calibri"/>
              </a:rPr>
              <a:t>bye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3 CuadroTexto"/>
          <p:cNvSpPr txBox="1"/>
          <p:nvPr/>
        </p:nvSpPr>
        <p:spPr>
          <a:xfrm>
            <a:off x="5252879" y="0"/>
            <a:ext cx="68802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Global _______ is mainly caused by pollution and clearing of forests.</a:t>
            </a:r>
          </a:p>
          <a:p>
            <a:pPr>
              <a:defRPr/>
            </a:pPr>
            <a:endParaRPr lang="es-E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8497826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85185E-6 L 1.04167E-6 0.3905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51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-0.33476 -0.00694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ra_did_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L -0.01146 0.6608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3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-0.01041 0.6784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3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3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425698" y="1764711"/>
            <a:ext cx="1167269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‘The rising sea level is a result of global warming,’ the teacher explained.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dirty="0">
                <a:solidFill>
                  <a:srgbClr val="FF0000"/>
                </a:solidFill>
              </a:rPr>
              <a:t>The teacher explained that the rising sea level was / is a result of global warming.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/>
              <a:t>2. ‘I will take part in the competition next month,’ my friend told me.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dirty="0">
                <a:solidFill>
                  <a:srgbClr val="FF0000"/>
                </a:solidFill>
              </a:rPr>
              <a:t>My friend told me that she would take part in the competition the following month.</a:t>
            </a:r>
          </a:p>
          <a:p>
            <a:r>
              <a:rPr lang="en-US" sz="2400" dirty="0"/>
              <a:t>3. ‘The clearing and burning of forests lead to air pollution,’ the speaker said.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dirty="0">
                <a:solidFill>
                  <a:srgbClr val="FF0000"/>
                </a:solidFill>
              </a:rPr>
              <a:t>The speaker said the clearing and burning of forests led / lead to air pollution.</a:t>
            </a:r>
          </a:p>
          <a:p>
            <a:r>
              <a:rPr lang="en-US" sz="2400" dirty="0"/>
              <a:t>4. ‘Are you interested in joining the event this weekend, Minh?’ asked Tuan.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dirty="0">
                <a:solidFill>
                  <a:srgbClr val="FF0000"/>
                </a:solidFill>
              </a:rPr>
              <a:t>Tuan asked Minh if/ whether he was interested in joining the event that weekend.</a:t>
            </a:r>
          </a:p>
          <a:p>
            <a:r>
              <a:rPr lang="en-US" sz="2400" dirty="0"/>
              <a:t>5. ‘When are you going to deliver your presentation on the environment, Mai?’ asked Nam.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dirty="0">
                <a:solidFill>
                  <a:srgbClr val="FF0000"/>
                </a:solidFill>
              </a:rPr>
              <a:t>Nam asked Mai when she was going to deliver the presentation on the environment.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291987" y="1132051"/>
            <a:ext cx="99401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Change the following sentences into reported speech.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751188" y="17283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20599" y="1113247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3384" y="1002105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Project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90603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1005458" y="2437413"/>
            <a:ext cx="10831099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Work in groups and get ready for your presentations on a local or an international environmental </a:t>
            </a:r>
            <a:r>
              <a:rPr lang="en-US" sz="2800" dirty="0" err="1"/>
              <a:t>organisation</a:t>
            </a:r>
            <a:r>
              <a:rPr lang="en-US" sz="2800" dirty="0"/>
              <a:t> and assigned at the first lesson of unit 9. 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Two or three groups give their presentations to the whole class.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005458" y="1179752"/>
            <a:ext cx="101810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AN ENVIRONMENTAL ORGANISATION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555229" y="30711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1516293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1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839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Consolidation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050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182920" y="2167294"/>
            <a:ext cx="910014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Further revise sentence stress and </a:t>
            </a:r>
            <a:r>
              <a:rPr lang="en-US" sz="3200" dirty="0" err="1"/>
              <a:t>practise</a:t>
            </a:r>
            <a:r>
              <a:rPr lang="en-US" sz="3200" dirty="0"/>
              <a:t> speaking with a natural rhythm.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Revise the vocabulary items learnt in the unit.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Revise the use of reported speech.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Do research on an environment organization and give a group presentation about it. </a:t>
            </a:r>
            <a:endParaRPr lang="en-US" sz="3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47647" y="9672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729050" y="381699"/>
            <a:ext cx="6903873" cy="2143138"/>
            <a:chOff x="-119122" y="1191561"/>
            <a:chExt cx="5431547" cy="1145834"/>
          </a:xfrm>
        </p:grpSpPr>
        <p:sp>
          <p:nvSpPr>
            <p:cNvPr id="14" name="Rounded Rectangle 1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Wingdings" panose="05000000000000000000" pitchFamily="2" charset="2"/>
                <a:buChar char="ü"/>
              </a:pPr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6664" y="1519800"/>
              <a:ext cx="3741812" cy="41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en-US" sz="4400" b="1" dirty="0">
                  <a:solidFill>
                    <a:schemeClr val="bg1"/>
                  </a:solidFill>
                  <a:latin typeface="UTM Facebook K&amp;T" panose="02040603050506020204" pitchFamily="18" charset="0"/>
                </a:rPr>
                <a:t>OBJECTIVES</a:t>
              </a: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19122" y="1191561"/>
              <a:ext cx="1360096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1108754" y="2524837"/>
            <a:ext cx="978990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2800" dirty="0"/>
              <a:t>To help students further revise sentence stress and </a:t>
            </a:r>
            <a:r>
              <a:rPr lang="en-US" sz="2800" dirty="0" err="1"/>
              <a:t>practise</a:t>
            </a:r>
            <a:r>
              <a:rPr lang="en-US" sz="2800" dirty="0"/>
              <a:t> speaking with a natural rhythm.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2800" dirty="0"/>
              <a:t>To help students revise the vocabulary items they have learnt in the unit.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2800" dirty="0"/>
              <a:t>To help students revise the use of reported speech.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2800" dirty="0"/>
              <a:t>To guide students to do research on a local or an international </a:t>
            </a:r>
            <a:r>
              <a:rPr lang="en-US" sz="2800" dirty="0" err="1"/>
              <a:t>organisation</a:t>
            </a:r>
            <a:r>
              <a:rPr lang="en-US" sz="2800" dirty="0"/>
              <a:t>  and give a group presentation about it. </a:t>
            </a:r>
          </a:p>
        </p:txBody>
      </p:sp>
    </p:spTree>
    <p:extLst>
      <p:ext uri="{BB962C8B-B14F-4D97-AF65-F5344CB8AC3E}">
        <p14:creationId xmlns:p14="http://schemas.microsoft.com/office/powerpoint/2010/main" val="2887188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399333" y="2055511"/>
            <a:ext cx="90667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</a:t>
            </a:r>
            <a:r>
              <a:rPr lang="en-US" sz="3600"/>
              <a:t>the Workbook</a:t>
            </a:r>
            <a:endParaRPr lang="en-US" sz="3600" dirty="0"/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47647" y="9672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TABLE OF CONTENTS</a:t>
            </a:r>
            <a:endParaRPr/>
          </a:p>
        </p:txBody>
      </p:sp>
      <p:sp>
        <p:nvSpPr>
          <p:cNvPr id="302" name="Google Shape;302;p34"/>
          <p:cNvSpPr txBox="1">
            <a:spLocks noGrp="1"/>
          </p:cNvSpPr>
          <p:nvPr>
            <p:ph type="title" idx="2"/>
          </p:nvPr>
        </p:nvSpPr>
        <p:spPr>
          <a:xfrm>
            <a:off x="962565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04" name="Google Shape;304;p34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Warm-up</a:t>
            </a:r>
            <a:endParaRPr lang="en-US" dirty="0"/>
          </a:p>
        </p:txBody>
      </p:sp>
      <p:sp>
        <p:nvSpPr>
          <p:cNvPr id="305" name="Google Shape;305;p34"/>
          <p:cNvSpPr txBox="1">
            <a:spLocks noGrp="1"/>
          </p:cNvSpPr>
          <p:nvPr>
            <p:ph type="title" idx="4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07" name="Google Shape;307;p34"/>
          <p:cNvSpPr txBox="1">
            <a:spLocks noGrp="1"/>
          </p:cNvSpPr>
          <p:nvPr>
            <p:ph type="subTitle" idx="6"/>
          </p:nvPr>
        </p:nvSpPr>
        <p:spPr>
          <a:xfrm>
            <a:off x="3081267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Looking Back</a:t>
            </a:r>
            <a:endParaRPr lang="en-US" dirty="0"/>
          </a:p>
        </p:txBody>
      </p:sp>
      <p:sp>
        <p:nvSpPr>
          <p:cNvPr id="308" name="Google Shape;308;p34"/>
          <p:cNvSpPr txBox="1">
            <a:spLocks noGrp="1"/>
          </p:cNvSpPr>
          <p:nvPr>
            <p:ph type="title" idx="7"/>
          </p:nvPr>
        </p:nvSpPr>
        <p:spPr>
          <a:xfrm>
            <a:off x="6015845" y="3969417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310" name="Google Shape;310;p34"/>
          <p:cNvSpPr txBox="1">
            <a:spLocks noGrp="1"/>
          </p:cNvSpPr>
          <p:nvPr>
            <p:ph type="subTitle" idx="9"/>
          </p:nvPr>
        </p:nvSpPr>
        <p:spPr>
          <a:xfrm>
            <a:off x="593354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Project</a:t>
            </a:r>
            <a:endParaRPr lang="en-US" dirty="0"/>
          </a:p>
        </p:txBody>
      </p:sp>
      <p:sp>
        <p:nvSpPr>
          <p:cNvPr id="311" name="Google Shape;311;p34"/>
          <p:cNvSpPr txBox="1">
            <a:spLocks noGrp="1"/>
          </p:cNvSpPr>
          <p:nvPr>
            <p:ph type="title" idx="13"/>
          </p:nvPr>
        </p:nvSpPr>
        <p:spPr>
          <a:xfrm>
            <a:off x="8668567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grpSp>
        <p:nvGrpSpPr>
          <p:cNvPr id="314" name="Google Shape;314;p34"/>
          <p:cNvGrpSpPr/>
          <p:nvPr/>
        </p:nvGrpSpPr>
        <p:grpSpPr>
          <a:xfrm>
            <a:off x="6258236" y="3415795"/>
            <a:ext cx="473677" cy="473677"/>
            <a:chOff x="-48630025" y="3569100"/>
            <a:chExt cx="300100" cy="300100"/>
          </a:xfrm>
        </p:grpSpPr>
        <p:sp>
          <p:nvSpPr>
            <p:cNvPr id="315" name="Google Shape;315;p34"/>
            <p:cNvSpPr/>
            <p:nvPr/>
          </p:nvSpPr>
          <p:spPr>
            <a:xfrm>
              <a:off x="-48400825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34"/>
            <p:cNvSpPr/>
            <p:nvPr/>
          </p:nvSpPr>
          <p:spPr>
            <a:xfrm>
              <a:off x="-48400825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34"/>
            <p:cNvSpPr/>
            <p:nvPr/>
          </p:nvSpPr>
          <p:spPr>
            <a:xfrm>
              <a:off x="-48488250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34"/>
            <p:cNvSpPr/>
            <p:nvPr/>
          </p:nvSpPr>
          <p:spPr>
            <a:xfrm>
              <a:off x="-48488250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34"/>
            <p:cNvSpPr/>
            <p:nvPr/>
          </p:nvSpPr>
          <p:spPr>
            <a:xfrm>
              <a:off x="-48400825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34"/>
            <p:cNvSpPr/>
            <p:nvPr/>
          </p:nvSpPr>
          <p:spPr>
            <a:xfrm>
              <a:off x="-48541800" y="3569100"/>
              <a:ext cx="211875" cy="300100"/>
            </a:xfrm>
            <a:custGeom>
              <a:avLst/>
              <a:gdLst/>
              <a:ahLst/>
              <a:cxnLst/>
              <a:rect l="l" t="t" r="r" b="b"/>
              <a:pathLst>
                <a:path w="8475" h="12004" extrusionOk="0">
                  <a:moveTo>
                    <a:pt x="2489" y="2080"/>
                  </a:moveTo>
                  <a:cubicBezTo>
                    <a:pt x="3088" y="2080"/>
                    <a:pt x="3560" y="2552"/>
                    <a:pt x="3560" y="3151"/>
                  </a:cubicBezTo>
                  <a:cubicBezTo>
                    <a:pt x="3560" y="3750"/>
                    <a:pt x="3088" y="4222"/>
                    <a:pt x="2489" y="4222"/>
                  </a:cubicBezTo>
                  <a:cubicBezTo>
                    <a:pt x="1891" y="4222"/>
                    <a:pt x="1418" y="3750"/>
                    <a:pt x="1418" y="3151"/>
                  </a:cubicBezTo>
                  <a:cubicBezTo>
                    <a:pt x="1418" y="2552"/>
                    <a:pt x="1891" y="2080"/>
                    <a:pt x="2489" y="2080"/>
                  </a:cubicBezTo>
                  <a:close/>
                  <a:moveTo>
                    <a:pt x="6018" y="2080"/>
                  </a:moveTo>
                  <a:cubicBezTo>
                    <a:pt x="6585" y="2080"/>
                    <a:pt x="7057" y="2552"/>
                    <a:pt x="7057" y="3151"/>
                  </a:cubicBezTo>
                  <a:cubicBezTo>
                    <a:pt x="7057" y="3750"/>
                    <a:pt x="6585" y="4222"/>
                    <a:pt x="6018" y="4222"/>
                  </a:cubicBezTo>
                  <a:cubicBezTo>
                    <a:pt x="5419" y="4222"/>
                    <a:pt x="4947" y="3750"/>
                    <a:pt x="4947" y="3151"/>
                  </a:cubicBezTo>
                  <a:cubicBezTo>
                    <a:pt x="4947" y="2552"/>
                    <a:pt x="5419" y="2080"/>
                    <a:pt x="6018" y="2080"/>
                  </a:cubicBezTo>
                  <a:close/>
                  <a:moveTo>
                    <a:pt x="2489" y="4915"/>
                  </a:moveTo>
                  <a:cubicBezTo>
                    <a:pt x="3088" y="4915"/>
                    <a:pt x="3560" y="5388"/>
                    <a:pt x="3560" y="5987"/>
                  </a:cubicBezTo>
                  <a:cubicBezTo>
                    <a:pt x="3560" y="6585"/>
                    <a:pt x="3088" y="7058"/>
                    <a:pt x="2489" y="7058"/>
                  </a:cubicBezTo>
                  <a:cubicBezTo>
                    <a:pt x="1891" y="7058"/>
                    <a:pt x="1418" y="6585"/>
                    <a:pt x="1418" y="5987"/>
                  </a:cubicBezTo>
                  <a:cubicBezTo>
                    <a:pt x="1418" y="5388"/>
                    <a:pt x="1891" y="4915"/>
                    <a:pt x="2489" y="4915"/>
                  </a:cubicBezTo>
                  <a:close/>
                  <a:moveTo>
                    <a:pt x="6018" y="4915"/>
                  </a:moveTo>
                  <a:cubicBezTo>
                    <a:pt x="6585" y="4915"/>
                    <a:pt x="7057" y="5388"/>
                    <a:pt x="7057" y="5987"/>
                  </a:cubicBezTo>
                  <a:cubicBezTo>
                    <a:pt x="7057" y="6585"/>
                    <a:pt x="6585" y="7058"/>
                    <a:pt x="6018" y="7058"/>
                  </a:cubicBezTo>
                  <a:cubicBezTo>
                    <a:pt x="5419" y="7058"/>
                    <a:pt x="4947" y="6585"/>
                    <a:pt x="4947" y="5987"/>
                  </a:cubicBezTo>
                  <a:cubicBezTo>
                    <a:pt x="4947" y="5388"/>
                    <a:pt x="5419" y="4915"/>
                    <a:pt x="6018" y="4915"/>
                  </a:cubicBezTo>
                  <a:close/>
                  <a:moveTo>
                    <a:pt x="2489" y="7751"/>
                  </a:moveTo>
                  <a:cubicBezTo>
                    <a:pt x="3088" y="7751"/>
                    <a:pt x="3560" y="8223"/>
                    <a:pt x="3560" y="8822"/>
                  </a:cubicBezTo>
                  <a:cubicBezTo>
                    <a:pt x="3560" y="9421"/>
                    <a:pt x="3088" y="9862"/>
                    <a:pt x="2489" y="9862"/>
                  </a:cubicBezTo>
                  <a:cubicBezTo>
                    <a:pt x="1891" y="9862"/>
                    <a:pt x="1418" y="9421"/>
                    <a:pt x="1418" y="8822"/>
                  </a:cubicBezTo>
                  <a:cubicBezTo>
                    <a:pt x="1418" y="8223"/>
                    <a:pt x="1891" y="7751"/>
                    <a:pt x="2489" y="7751"/>
                  </a:cubicBezTo>
                  <a:close/>
                  <a:moveTo>
                    <a:pt x="6018" y="7751"/>
                  </a:moveTo>
                  <a:cubicBezTo>
                    <a:pt x="6585" y="7751"/>
                    <a:pt x="7057" y="8223"/>
                    <a:pt x="7057" y="8822"/>
                  </a:cubicBezTo>
                  <a:cubicBezTo>
                    <a:pt x="7057" y="9421"/>
                    <a:pt x="6585" y="9862"/>
                    <a:pt x="6018" y="9862"/>
                  </a:cubicBezTo>
                  <a:cubicBezTo>
                    <a:pt x="5419" y="9862"/>
                    <a:pt x="4947" y="9421"/>
                    <a:pt x="4947" y="8822"/>
                  </a:cubicBezTo>
                  <a:cubicBezTo>
                    <a:pt x="4947" y="8223"/>
                    <a:pt x="5419" y="7751"/>
                    <a:pt x="6018" y="7751"/>
                  </a:cubicBezTo>
                  <a:close/>
                  <a:moveTo>
                    <a:pt x="1796" y="1"/>
                  </a:moveTo>
                  <a:cubicBezTo>
                    <a:pt x="788" y="1"/>
                    <a:pt x="0" y="788"/>
                    <a:pt x="0" y="1765"/>
                  </a:cubicBezTo>
                  <a:lnTo>
                    <a:pt x="0" y="10240"/>
                  </a:lnTo>
                  <a:cubicBezTo>
                    <a:pt x="0" y="11216"/>
                    <a:pt x="788" y="12004"/>
                    <a:pt x="1796" y="12004"/>
                  </a:cubicBezTo>
                  <a:lnTo>
                    <a:pt x="6711" y="12004"/>
                  </a:lnTo>
                  <a:cubicBezTo>
                    <a:pt x="7687" y="12004"/>
                    <a:pt x="8475" y="11216"/>
                    <a:pt x="8475" y="10240"/>
                  </a:cubicBezTo>
                  <a:lnTo>
                    <a:pt x="8475" y="1765"/>
                  </a:lnTo>
                  <a:cubicBezTo>
                    <a:pt x="8475" y="788"/>
                    <a:pt x="7687" y="1"/>
                    <a:pt x="67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34"/>
            <p:cNvSpPr/>
            <p:nvPr/>
          </p:nvSpPr>
          <p:spPr>
            <a:xfrm>
              <a:off x="-48488250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34"/>
            <p:cNvSpPr/>
            <p:nvPr/>
          </p:nvSpPr>
          <p:spPr>
            <a:xfrm>
              <a:off x="-48630025" y="3569900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0"/>
                  </a:moveTo>
                  <a:cubicBezTo>
                    <a:pt x="1765" y="0"/>
                    <a:pt x="1229" y="32"/>
                    <a:pt x="631" y="630"/>
                  </a:cubicBezTo>
                  <a:cubicBezTo>
                    <a:pt x="221" y="1040"/>
                    <a:pt x="1" y="1575"/>
                    <a:pt x="1" y="2142"/>
                  </a:cubicBezTo>
                  <a:cubicBezTo>
                    <a:pt x="1" y="2867"/>
                    <a:pt x="631" y="3497"/>
                    <a:pt x="1418" y="3497"/>
                  </a:cubicBezTo>
                  <a:cubicBezTo>
                    <a:pt x="2017" y="3497"/>
                    <a:pt x="2553" y="3119"/>
                    <a:pt x="2742" y="2552"/>
                  </a:cubicBezTo>
                  <a:cubicBezTo>
                    <a:pt x="2868" y="2237"/>
                    <a:pt x="2805" y="1922"/>
                    <a:pt x="2584" y="1701"/>
                  </a:cubicBezTo>
                  <a:cubicBezTo>
                    <a:pt x="2395" y="1449"/>
                    <a:pt x="2269" y="1134"/>
                    <a:pt x="2742" y="567"/>
                  </a:cubicBezTo>
                  <a:cubicBezTo>
                    <a:pt x="2836" y="441"/>
                    <a:pt x="2868" y="315"/>
                    <a:pt x="2805" y="189"/>
                  </a:cubicBezTo>
                  <a:cubicBezTo>
                    <a:pt x="2742" y="95"/>
                    <a:pt x="2584" y="0"/>
                    <a:pt x="24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34"/>
            <p:cNvSpPr/>
            <p:nvPr/>
          </p:nvSpPr>
          <p:spPr>
            <a:xfrm>
              <a:off x="-48626875" y="3668350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1"/>
                  </a:cubicBezTo>
                  <a:lnTo>
                    <a:pt x="2584" y="1701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34"/>
            <p:cNvSpPr/>
            <p:nvPr/>
          </p:nvSpPr>
          <p:spPr>
            <a:xfrm>
              <a:off x="-48630025" y="3727425"/>
              <a:ext cx="70925" cy="141775"/>
            </a:xfrm>
            <a:custGeom>
              <a:avLst/>
              <a:gdLst/>
              <a:ahLst/>
              <a:cxnLst/>
              <a:rect l="l" t="t" r="r" b="b"/>
              <a:pathLst>
                <a:path w="2837" h="5671" extrusionOk="0">
                  <a:moveTo>
                    <a:pt x="32" y="0"/>
                  </a:moveTo>
                  <a:cubicBezTo>
                    <a:pt x="1" y="347"/>
                    <a:pt x="1" y="756"/>
                    <a:pt x="1" y="1071"/>
                  </a:cubicBezTo>
                  <a:cubicBezTo>
                    <a:pt x="1" y="2741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36" y="756"/>
                    <a:pt x="2836" y="378"/>
                    <a:pt x="28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25" name="Google Shape;325;p34"/>
          <p:cNvGrpSpPr/>
          <p:nvPr/>
        </p:nvGrpSpPr>
        <p:grpSpPr>
          <a:xfrm>
            <a:off x="1201698" y="3415795"/>
            <a:ext cx="473677" cy="473677"/>
            <a:chOff x="-50134375" y="3183175"/>
            <a:chExt cx="300100" cy="300100"/>
          </a:xfrm>
        </p:grpSpPr>
        <p:sp>
          <p:nvSpPr>
            <p:cNvPr id="326" name="Google Shape;326;p34"/>
            <p:cNvSpPr/>
            <p:nvPr/>
          </p:nvSpPr>
          <p:spPr>
            <a:xfrm>
              <a:off x="-50134375" y="3270600"/>
              <a:ext cx="87450" cy="53575"/>
            </a:xfrm>
            <a:custGeom>
              <a:avLst/>
              <a:gdLst/>
              <a:ahLst/>
              <a:cxnLst/>
              <a:rect l="l" t="t" r="r" b="b"/>
              <a:pathLst>
                <a:path w="3498" h="2143" extrusionOk="0">
                  <a:moveTo>
                    <a:pt x="0" y="0"/>
                  </a:moveTo>
                  <a:lnTo>
                    <a:pt x="0" y="2143"/>
                  </a:lnTo>
                  <a:lnTo>
                    <a:pt x="3497" y="2143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34"/>
            <p:cNvSpPr/>
            <p:nvPr/>
          </p:nvSpPr>
          <p:spPr>
            <a:xfrm>
              <a:off x="-50134375" y="3340700"/>
              <a:ext cx="87450" cy="54375"/>
            </a:xfrm>
            <a:custGeom>
              <a:avLst/>
              <a:gdLst/>
              <a:ahLst/>
              <a:cxnLst/>
              <a:rect l="l" t="t" r="r" b="b"/>
              <a:pathLst>
                <a:path w="3498" h="2175" extrusionOk="0">
                  <a:moveTo>
                    <a:pt x="0" y="0"/>
                  </a:moveTo>
                  <a:lnTo>
                    <a:pt x="0" y="2174"/>
                  </a:lnTo>
                  <a:cubicBezTo>
                    <a:pt x="441" y="1701"/>
                    <a:pt x="1071" y="1418"/>
                    <a:pt x="1765" y="1418"/>
                  </a:cubicBezTo>
                  <a:cubicBezTo>
                    <a:pt x="2426" y="1418"/>
                    <a:pt x="3056" y="1670"/>
                    <a:pt x="3497" y="2174"/>
                  </a:cubicBez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34"/>
            <p:cNvSpPr/>
            <p:nvPr/>
          </p:nvSpPr>
          <p:spPr>
            <a:xfrm>
              <a:off x="-50134375" y="3183175"/>
              <a:ext cx="87450" cy="70125"/>
            </a:xfrm>
            <a:custGeom>
              <a:avLst/>
              <a:gdLst/>
              <a:ahLst/>
              <a:cxnLst/>
              <a:rect l="l" t="t" r="r" b="b"/>
              <a:pathLst>
                <a:path w="3498" h="280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2804"/>
                  </a:lnTo>
                  <a:lnTo>
                    <a:pt x="3497" y="2804"/>
                  </a:lnTo>
                  <a:lnTo>
                    <a:pt x="3497" y="347"/>
                  </a:lnTo>
                  <a:cubicBezTo>
                    <a:pt x="3497" y="158"/>
                    <a:pt x="3340" y="0"/>
                    <a:pt x="3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34"/>
            <p:cNvSpPr/>
            <p:nvPr/>
          </p:nvSpPr>
          <p:spPr>
            <a:xfrm>
              <a:off x="-50028050" y="3363525"/>
              <a:ext cx="37050" cy="75650"/>
            </a:xfrm>
            <a:custGeom>
              <a:avLst/>
              <a:gdLst/>
              <a:ahLst/>
              <a:cxnLst/>
              <a:rect l="l" t="t" r="r" b="b"/>
              <a:pathLst>
                <a:path w="1482" h="3026" extrusionOk="0">
                  <a:moveTo>
                    <a:pt x="0" y="1"/>
                  </a:moveTo>
                  <a:lnTo>
                    <a:pt x="0" y="3025"/>
                  </a:lnTo>
                  <a:lnTo>
                    <a:pt x="1481" y="14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34"/>
            <p:cNvSpPr/>
            <p:nvPr/>
          </p:nvSpPr>
          <p:spPr>
            <a:xfrm>
              <a:off x="-50028050" y="3287125"/>
              <a:ext cx="88225" cy="101625"/>
            </a:xfrm>
            <a:custGeom>
              <a:avLst/>
              <a:gdLst/>
              <a:ahLst/>
              <a:cxnLst/>
              <a:rect l="l" t="t" r="r" b="b"/>
              <a:pathLst>
                <a:path w="3529" h="4065" extrusionOk="0">
                  <a:moveTo>
                    <a:pt x="1072" y="1"/>
                  </a:moveTo>
                  <a:lnTo>
                    <a:pt x="0" y="1104"/>
                  </a:lnTo>
                  <a:lnTo>
                    <a:pt x="0" y="2049"/>
                  </a:lnTo>
                  <a:lnTo>
                    <a:pt x="2017" y="4065"/>
                  </a:lnTo>
                  <a:lnTo>
                    <a:pt x="3529" y="2490"/>
                  </a:lnTo>
                  <a:lnTo>
                    <a:pt x="10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34"/>
            <p:cNvSpPr/>
            <p:nvPr/>
          </p:nvSpPr>
          <p:spPr>
            <a:xfrm>
              <a:off x="-49988675" y="3225700"/>
              <a:ext cx="111875" cy="111875"/>
            </a:xfrm>
            <a:custGeom>
              <a:avLst/>
              <a:gdLst/>
              <a:ahLst/>
              <a:cxnLst/>
              <a:rect l="l" t="t" r="r" b="b"/>
              <a:pathLst>
                <a:path w="4475" h="4475" extrusionOk="0">
                  <a:moveTo>
                    <a:pt x="2155" y="0"/>
                  </a:moveTo>
                  <a:cubicBezTo>
                    <a:pt x="2064" y="0"/>
                    <a:pt x="1970" y="32"/>
                    <a:pt x="1891" y="95"/>
                  </a:cubicBezTo>
                  <a:lnTo>
                    <a:pt x="1" y="1985"/>
                  </a:lnTo>
                  <a:lnTo>
                    <a:pt x="2490" y="4474"/>
                  </a:lnTo>
                  <a:lnTo>
                    <a:pt x="4380" y="2584"/>
                  </a:lnTo>
                  <a:cubicBezTo>
                    <a:pt x="4474" y="2458"/>
                    <a:pt x="4474" y="2237"/>
                    <a:pt x="4380" y="2080"/>
                  </a:cubicBezTo>
                  <a:lnTo>
                    <a:pt x="2395" y="95"/>
                  </a:lnTo>
                  <a:cubicBezTo>
                    <a:pt x="2332" y="32"/>
                    <a:pt x="2245" y="0"/>
                    <a:pt x="2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34"/>
            <p:cNvSpPr/>
            <p:nvPr/>
          </p:nvSpPr>
          <p:spPr>
            <a:xfrm>
              <a:off x="-50134375" y="3395050"/>
              <a:ext cx="89025" cy="88225"/>
            </a:xfrm>
            <a:custGeom>
              <a:avLst/>
              <a:gdLst/>
              <a:ahLst/>
              <a:cxnLst/>
              <a:rect l="l" t="t" r="r" b="b"/>
              <a:pathLst>
                <a:path w="3561" h="3529" extrusionOk="0">
                  <a:moveTo>
                    <a:pt x="1765" y="1418"/>
                  </a:moveTo>
                  <a:cubicBezTo>
                    <a:pt x="1985" y="1418"/>
                    <a:pt x="2111" y="1575"/>
                    <a:pt x="2111" y="1764"/>
                  </a:cubicBezTo>
                  <a:cubicBezTo>
                    <a:pt x="2111" y="1953"/>
                    <a:pt x="1985" y="2111"/>
                    <a:pt x="1765" y="2111"/>
                  </a:cubicBezTo>
                  <a:cubicBezTo>
                    <a:pt x="1576" y="2111"/>
                    <a:pt x="1418" y="1953"/>
                    <a:pt x="1418" y="1764"/>
                  </a:cubicBezTo>
                  <a:cubicBezTo>
                    <a:pt x="1418" y="1575"/>
                    <a:pt x="1576" y="1418"/>
                    <a:pt x="1765" y="1418"/>
                  </a:cubicBezTo>
                  <a:close/>
                  <a:moveTo>
                    <a:pt x="1765" y="0"/>
                  </a:moveTo>
                  <a:cubicBezTo>
                    <a:pt x="788" y="0"/>
                    <a:pt x="0" y="788"/>
                    <a:pt x="0" y="1764"/>
                  </a:cubicBezTo>
                  <a:cubicBezTo>
                    <a:pt x="0" y="2741"/>
                    <a:pt x="788" y="3529"/>
                    <a:pt x="1765" y="3529"/>
                  </a:cubicBezTo>
                  <a:cubicBezTo>
                    <a:pt x="2773" y="3529"/>
                    <a:pt x="3560" y="2741"/>
                    <a:pt x="3560" y="1764"/>
                  </a:cubicBezTo>
                  <a:cubicBezTo>
                    <a:pt x="3497" y="788"/>
                    <a:pt x="2710" y="0"/>
                    <a:pt x="17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34"/>
            <p:cNvSpPr/>
            <p:nvPr/>
          </p:nvSpPr>
          <p:spPr>
            <a:xfrm>
              <a:off x="-50045375" y="3428900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2111" y="1"/>
                  </a:moveTo>
                  <a:lnTo>
                    <a:pt x="0" y="2143"/>
                  </a:lnTo>
                  <a:lnTo>
                    <a:pt x="2111" y="2143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34"/>
            <p:cNvSpPr/>
            <p:nvPr/>
          </p:nvSpPr>
          <p:spPr>
            <a:xfrm>
              <a:off x="-49975275" y="3395050"/>
              <a:ext cx="52775" cy="87450"/>
            </a:xfrm>
            <a:custGeom>
              <a:avLst/>
              <a:gdLst/>
              <a:ahLst/>
              <a:cxnLst/>
              <a:rect l="l" t="t" r="r" b="b"/>
              <a:pathLst>
                <a:path w="2111" h="3498" extrusionOk="0">
                  <a:moveTo>
                    <a:pt x="693" y="0"/>
                  </a:moveTo>
                  <a:lnTo>
                    <a:pt x="0" y="662"/>
                  </a:lnTo>
                  <a:lnTo>
                    <a:pt x="0" y="3497"/>
                  </a:lnTo>
                  <a:lnTo>
                    <a:pt x="2111" y="3497"/>
                  </a:lnTo>
                  <a:lnTo>
                    <a:pt x="2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34"/>
            <p:cNvSpPr/>
            <p:nvPr/>
          </p:nvSpPr>
          <p:spPr>
            <a:xfrm>
              <a:off x="-49905175" y="3395050"/>
              <a:ext cx="70900" cy="87450"/>
            </a:xfrm>
            <a:custGeom>
              <a:avLst/>
              <a:gdLst/>
              <a:ahLst/>
              <a:cxnLst/>
              <a:rect l="l" t="t" r="r" b="b"/>
              <a:pathLst>
                <a:path w="2836" h="3498" extrusionOk="0">
                  <a:moveTo>
                    <a:pt x="0" y="0"/>
                  </a:moveTo>
                  <a:lnTo>
                    <a:pt x="0" y="3497"/>
                  </a:lnTo>
                  <a:lnTo>
                    <a:pt x="2489" y="3497"/>
                  </a:lnTo>
                  <a:cubicBezTo>
                    <a:pt x="2678" y="3497"/>
                    <a:pt x="2836" y="3340"/>
                    <a:pt x="2836" y="3151"/>
                  </a:cubicBezTo>
                  <a:lnTo>
                    <a:pt x="2836" y="347"/>
                  </a:lnTo>
                  <a:cubicBezTo>
                    <a:pt x="2836" y="158"/>
                    <a:pt x="2678" y="0"/>
                    <a:pt x="24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36" name="Google Shape;336;p34"/>
          <p:cNvGrpSpPr/>
          <p:nvPr/>
        </p:nvGrpSpPr>
        <p:grpSpPr>
          <a:xfrm>
            <a:off x="8772930" y="3430711"/>
            <a:ext cx="474940" cy="443847"/>
            <a:chOff x="-49397175" y="3192625"/>
            <a:chExt cx="300900" cy="281200"/>
          </a:xfrm>
        </p:grpSpPr>
        <p:sp>
          <p:nvSpPr>
            <p:cNvPr id="337" name="Google Shape;337;p34"/>
            <p:cNvSpPr/>
            <p:nvPr/>
          </p:nvSpPr>
          <p:spPr>
            <a:xfrm>
              <a:off x="-49325500" y="3297975"/>
              <a:ext cx="64625" cy="58500"/>
            </a:xfrm>
            <a:custGeom>
              <a:avLst/>
              <a:gdLst/>
              <a:ahLst/>
              <a:cxnLst/>
              <a:rect l="l" t="t" r="r" b="b"/>
              <a:pathLst>
                <a:path w="2585" h="2340" extrusionOk="0">
                  <a:moveTo>
                    <a:pt x="1045" y="1"/>
                  </a:moveTo>
                  <a:cubicBezTo>
                    <a:pt x="692" y="1"/>
                    <a:pt x="336" y="54"/>
                    <a:pt x="1" y="165"/>
                  </a:cubicBezTo>
                  <a:cubicBezTo>
                    <a:pt x="158" y="1079"/>
                    <a:pt x="694" y="1867"/>
                    <a:pt x="1482" y="2339"/>
                  </a:cubicBezTo>
                  <a:cubicBezTo>
                    <a:pt x="1639" y="1583"/>
                    <a:pt x="2017" y="890"/>
                    <a:pt x="2584" y="354"/>
                  </a:cubicBezTo>
                  <a:cubicBezTo>
                    <a:pt x="2126" y="126"/>
                    <a:pt x="1588" y="1"/>
                    <a:pt x="10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34"/>
            <p:cNvSpPr/>
            <p:nvPr/>
          </p:nvSpPr>
          <p:spPr>
            <a:xfrm>
              <a:off x="-49345975" y="3192625"/>
              <a:ext cx="199300" cy="103975"/>
            </a:xfrm>
            <a:custGeom>
              <a:avLst/>
              <a:gdLst/>
              <a:ahLst/>
              <a:cxnLst/>
              <a:rect l="l" t="t" r="r" b="b"/>
              <a:pathLst>
                <a:path w="7972" h="4159" extrusionOk="0">
                  <a:moveTo>
                    <a:pt x="3970" y="0"/>
                  </a:moveTo>
                  <a:cubicBezTo>
                    <a:pt x="1670" y="0"/>
                    <a:pt x="1" y="2048"/>
                    <a:pt x="127" y="3907"/>
                  </a:cubicBezTo>
                  <a:cubicBezTo>
                    <a:pt x="743" y="3639"/>
                    <a:pt x="1342" y="3513"/>
                    <a:pt x="1908" y="3513"/>
                  </a:cubicBezTo>
                  <a:cubicBezTo>
                    <a:pt x="2671" y="3513"/>
                    <a:pt x="3373" y="3743"/>
                    <a:pt x="3970" y="4159"/>
                  </a:cubicBezTo>
                  <a:cubicBezTo>
                    <a:pt x="4586" y="3743"/>
                    <a:pt x="5274" y="3513"/>
                    <a:pt x="6036" y="3513"/>
                  </a:cubicBezTo>
                  <a:cubicBezTo>
                    <a:pt x="6599" y="3513"/>
                    <a:pt x="7202" y="3639"/>
                    <a:pt x="7845" y="3907"/>
                  </a:cubicBezTo>
                  <a:cubicBezTo>
                    <a:pt x="7971" y="2048"/>
                    <a:pt x="6302" y="0"/>
                    <a:pt x="39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34"/>
            <p:cNvSpPr/>
            <p:nvPr/>
          </p:nvSpPr>
          <p:spPr>
            <a:xfrm>
              <a:off x="-49272725" y="3381650"/>
              <a:ext cx="52800" cy="53575"/>
            </a:xfrm>
            <a:custGeom>
              <a:avLst/>
              <a:gdLst/>
              <a:ahLst/>
              <a:cxnLst/>
              <a:rect l="l" t="t" r="r" b="b"/>
              <a:pathLst>
                <a:path w="2112" h="2143" extrusionOk="0">
                  <a:moveTo>
                    <a:pt x="2112" y="0"/>
                  </a:moveTo>
                  <a:cubicBezTo>
                    <a:pt x="1765" y="111"/>
                    <a:pt x="1403" y="166"/>
                    <a:pt x="1044" y="166"/>
                  </a:cubicBezTo>
                  <a:cubicBezTo>
                    <a:pt x="686" y="166"/>
                    <a:pt x="331" y="111"/>
                    <a:pt x="1" y="0"/>
                  </a:cubicBezTo>
                  <a:lnTo>
                    <a:pt x="1" y="0"/>
                  </a:lnTo>
                  <a:cubicBezTo>
                    <a:pt x="32" y="851"/>
                    <a:pt x="442" y="1576"/>
                    <a:pt x="1040" y="2143"/>
                  </a:cubicBezTo>
                  <a:cubicBezTo>
                    <a:pt x="1702" y="1576"/>
                    <a:pt x="2049" y="788"/>
                    <a:pt x="21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34"/>
            <p:cNvSpPr/>
            <p:nvPr/>
          </p:nvSpPr>
          <p:spPr>
            <a:xfrm>
              <a:off x="-49231775" y="3298075"/>
              <a:ext cx="63050" cy="58400"/>
            </a:xfrm>
            <a:custGeom>
              <a:avLst/>
              <a:gdLst/>
              <a:ahLst/>
              <a:cxnLst/>
              <a:rect l="l" t="t" r="r" b="b"/>
              <a:pathLst>
                <a:path w="2522" h="2336" extrusionOk="0">
                  <a:moveTo>
                    <a:pt x="1547" y="0"/>
                  </a:moveTo>
                  <a:cubicBezTo>
                    <a:pt x="1009" y="0"/>
                    <a:pt x="469" y="141"/>
                    <a:pt x="1" y="414"/>
                  </a:cubicBezTo>
                  <a:cubicBezTo>
                    <a:pt x="568" y="918"/>
                    <a:pt x="915" y="1611"/>
                    <a:pt x="1072" y="2335"/>
                  </a:cubicBezTo>
                  <a:cubicBezTo>
                    <a:pt x="1860" y="1863"/>
                    <a:pt x="2364" y="1075"/>
                    <a:pt x="2521" y="161"/>
                  </a:cubicBezTo>
                  <a:cubicBezTo>
                    <a:pt x="2209" y="53"/>
                    <a:pt x="1879" y="0"/>
                    <a:pt x="1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34"/>
            <p:cNvSpPr/>
            <p:nvPr/>
          </p:nvSpPr>
          <p:spPr>
            <a:xfrm>
              <a:off x="-49271925" y="3317850"/>
              <a:ext cx="48850" cy="49850"/>
            </a:xfrm>
            <a:custGeom>
              <a:avLst/>
              <a:gdLst/>
              <a:ahLst/>
              <a:cxnLst/>
              <a:rect l="l" t="t" r="r" b="b"/>
              <a:pathLst>
                <a:path w="1954" h="1994" extrusionOk="0">
                  <a:moveTo>
                    <a:pt x="977" y="1"/>
                  </a:moveTo>
                  <a:cubicBezTo>
                    <a:pt x="441" y="505"/>
                    <a:pt x="158" y="1040"/>
                    <a:pt x="0" y="1828"/>
                  </a:cubicBezTo>
                  <a:cubicBezTo>
                    <a:pt x="347" y="1938"/>
                    <a:pt x="670" y="1993"/>
                    <a:pt x="989" y="1993"/>
                  </a:cubicBezTo>
                  <a:cubicBezTo>
                    <a:pt x="1308" y="1993"/>
                    <a:pt x="1623" y="1938"/>
                    <a:pt x="1953" y="1828"/>
                  </a:cubicBezTo>
                  <a:cubicBezTo>
                    <a:pt x="1859" y="1103"/>
                    <a:pt x="1607" y="568"/>
                    <a:pt x="9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34"/>
            <p:cNvSpPr/>
            <p:nvPr/>
          </p:nvSpPr>
          <p:spPr>
            <a:xfrm>
              <a:off x="-49245950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3844" y="0"/>
                  </a:moveTo>
                  <a:cubicBezTo>
                    <a:pt x="3718" y="1670"/>
                    <a:pt x="2899" y="2773"/>
                    <a:pt x="1734" y="3371"/>
                  </a:cubicBezTo>
                  <a:cubicBezTo>
                    <a:pt x="1765" y="4537"/>
                    <a:pt x="1261" y="5734"/>
                    <a:pt x="1" y="6679"/>
                  </a:cubicBezTo>
                  <a:cubicBezTo>
                    <a:pt x="631" y="7057"/>
                    <a:pt x="1324" y="7310"/>
                    <a:pt x="2080" y="7310"/>
                  </a:cubicBezTo>
                  <a:cubicBezTo>
                    <a:pt x="4191" y="7310"/>
                    <a:pt x="5987" y="5577"/>
                    <a:pt x="5987" y="3434"/>
                  </a:cubicBezTo>
                  <a:cubicBezTo>
                    <a:pt x="5955" y="1985"/>
                    <a:pt x="5105" y="630"/>
                    <a:pt x="3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34"/>
            <p:cNvSpPr/>
            <p:nvPr/>
          </p:nvSpPr>
          <p:spPr>
            <a:xfrm>
              <a:off x="-49397175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2143" y="0"/>
                  </a:moveTo>
                  <a:cubicBezTo>
                    <a:pt x="852" y="694"/>
                    <a:pt x="1" y="1985"/>
                    <a:pt x="1" y="3434"/>
                  </a:cubicBezTo>
                  <a:cubicBezTo>
                    <a:pt x="1" y="5577"/>
                    <a:pt x="1797" y="7310"/>
                    <a:pt x="3908" y="7310"/>
                  </a:cubicBezTo>
                  <a:cubicBezTo>
                    <a:pt x="4664" y="7310"/>
                    <a:pt x="5357" y="7057"/>
                    <a:pt x="5987" y="6679"/>
                  </a:cubicBezTo>
                  <a:cubicBezTo>
                    <a:pt x="4727" y="5734"/>
                    <a:pt x="4223" y="4537"/>
                    <a:pt x="4254" y="3371"/>
                  </a:cubicBezTo>
                  <a:cubicBezTo>
                    <a:pt x="3088" y="2773"/>
                    <a:pt x="2301" y="1670"/>
                    <a:pt x="2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44" name="Google Shape;344;p34"/>
          <p:cNvGrpSpPr/>
          <p:nvPr/>
        </p:nvGrpSpPr>
        <p:grpSpPr>
          <a:xfrm>
            <a:off x="3679339" y="3415165"/>
            <a:ext cx="417724" cy="474940"/>
            <a:chOff x="-49378250" y="3920375"/>
            <a:chExt cx="264650" cy="300900"/>
          </a:xfrm>
        </p:grpSpPr>
        <p:sp>
          <p:nvSpPr>
            <p:cNvPr id="345" name="Google Shape;345;p34"/>
            <p:cNvSpPr/>
            <p:nvPr/>
          </p:nvSpPr>
          <p:spPr>
            <a:xfrm>
              <a:off x="-49272725" y="4185025"/>
              <a:ext cx="70925" cy="35475"/>
            </a:xfrm>
            <a:custGeom>
              <a:avLst/>
              <a:gdLst/>
              <a:ahLst/>
              <a:cxnLst/>
              <a:rect l="l" t="t" r="r" b="b"/>
              <a:pathLst>
                <a:path w="2837" h="1419" extrusionOk="0">
                  <a:moveTo>
                    <a:pt x="32" y="0"/>
                  </a:moveTo>
                  <a:lnTo>
                    <a:pt x="32" y="378"/>
                  </a:lnTo>
                  <a:lnTo>
                    <a:pt x="1" y="378"/>
                  </a:lnTo>
                  <a:cubicBezTo>
                    <a:pt x="1" y="945"/>
                    <a:pt x="473" y="1418"/>
                    <a:pt x="1040" y="1418"/>
                  </a:cubicBezTo>
                  <a:lnTo>
                    <a:pt x="1765" y="1418"/>
                  </a:lnTo>
                  <a:cubicBezTo>
                    <a:pt x="2364" y="1418"/>
                    <a:pt x="2836" y="945"/>
                    <a:pt x="2836" y="378"/>
                  </a:cubicBezTo>
                  <a:lnTo>
                    <a:pt x="28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34"/>
            <p:cNvSpPr/>
            <p:nvPr/>
          </p:nvSpPr>
          <p:spPr>
            <a:xfrm>
              <a:off x="-49378250" y="3920375"/>
              <a:ext cx="87425" cy="300900"/>
            </a:xfrm>
            <a:custGeom>
              <a:avLst/>
              <a:gdLst/>
              <a:ahLst/>
              <a:cxnLst/>
              <a:rect l="l" t="t" r="r" b="b"/>
              <a:pathLst>
                <a:path w="3497" h="1203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1764" y="1418"/>
                  </a:lnTo>
                  <a:cubicBezTo>
                    <a:pt x="1953" y="1418"/>
                    <a:pt x="2111" y="1576"/>
                    <a:pt x="2111" y="1765"/>
                  </a:cubicBezTo>
                  <a:cubicBezTo>
                    <a:pt x="2111" y="1954"/>
                    <a:pt x="1953" y="2112"/>
                    <a:pt x="1764" y="2112"/>
                  </a:cubicBezTo>
                  <a:lnTo>
                    <a:pt x="0" y="2112"/>
                  </a:lnTo>
                  <a:lnTo>
                    <a:pt x="0" y="2836"/>
                  </a:lnTo>
                  <a:lnTo>
                    <a:pt x="1071" y="2836"/>
                  </a:lnTo>
                  <a:cubicBezTo>
                    <a:pt x="1260" y="2836"/>
                    <a:pt x="1418" y="2994"/>
                    <a:pt x="1418" y="3183"/>
                  </a:cubicBezTo>
                  <a:cubicBezTo>
                    <a:pt x="1418" y="3372"/>
                    <a:pt x="1260" y="3529"/>
                    <a:pt x="1071" y="3529"/>
                  </a:cubicBezTo>
                  <a:lnTo>
                    <a:pt x="0" y="3529"/>
                  </a:lnTo>
                  <a:lnTo>
                    <a:pt x="0" y="4254"/>
                  </a:lnTo>
                  <a:lnTo>
                    <a:pt x="1764" y="4254"/>
                  </a:lnTo>
                  <a:cubicBezTo>
                    <a:pt x="1953" y="4254"/>
                    <a:pt x="2111" y="4411"/>
                    <a:pt x="2111" y="4600"/>
                  </a:cubicBezTo>
                  <a:cubicBezTo>
                    <a:pt x="2111" y="4789"/>
                    <a:pt x="1953" y="4947"/>
                    <a:pt x="1764" y="4947"/>
                  </a:cubicBezTo>
                  <a:lnTo>
                    <a:pt x="0" y="4947"/>
                  </a:lnTo>
                  <a:lnTo>
                    <a:pt x="0" y="5672"/>
                  </a:lnTo>
                  <a:lnTo>
                    <a:pt x="1071" y="5672"/>
                  </a:lnTo>
                  <a:cubicBezTo>
                    <a:pt x="1260" y="5672"/>
                    <a:pt x="1418" y="5829"/>
                    <a:pt x="1418" y="6018"/>
                  </a:cubicBezTo>
                  <a:cubicBezTo>
                    <a:pt x="1418" y="6207"/>
                    <a:pt x="1260" y="6365"/>
                    <a:pt x="1071" y="6365"/>
                  </a:cubicBezTo>
                  <a:lnTo>
                    <a:pt x="0" y="6365"/>
                  </a:lnTo>
                  <a:lnTo>
                    <a:pt x="0" y="7089"/>
                  </a:lnTo>
                  <a:lnTo>
                    <a:pt x="1764" y="7089"/>
                  </a:lnTo>
                  <a:cubicBezTo>
                    <a:pt x="1953" y="7089"/>
                    <a:pt x="2111" y="7247"/>
                    <a:pt x="2111" y="7436"/>
                  </a:cubicBezTo>
                  <a:cubicBezTo>
                    <a:pt x="2111" y="7625"/>
                    <a:pt x="1953" y="7782"/>
                    <a:pt x="1764" y="7782"/>
                  </a:cubicBezTo>
                  <a:lnTo>
                    <a:pt x="0" y="7782"/>
                  </a:lnTo>
                  <a:lnTo>
                    <a:pt x="0" y="8507"/>
                  </a:lnTo>
                  <a:lnTo>
                    <a:pt x="1071" y="8507"/>
                  </a:lnTo>
                  <a:cubicBezTo>
                    <a:pt x="1260" y="8507"/>
                    <a:pt x="1418" y="8665"/>
                    <a:pt x="1418" y="8854"/>
                  </a:cubicBezTo>
                  <a:cubicBezTo>
                    <a:pt x="1418" y="9043"/>
                    <a:pt x="1260" y="9200"/>
                    <a:pt x="1071" y="9200"/>
                  </a:cubicBezTo>
                  <a:lnTo>
                    <a:pt x="0" y="9200"/>
                  </a:lnTo>
                  <a:lnTo>
                    <a:pt x="0" y="9925"/>
                  </a:lnTo>
                  <a:lnTo>
                    <a:pt x="1764" y="9925"/>
                  </a:lnTo>
                  <a:cubicBezTo>
                    <a:pt x="1953" y="9925"/>
                    <a:pt x="2111" y="10082"/>
                    <a:pt x="2111" y="10271"/>
                  </a:cubicBezTo>
                  <a:cubicBezTo>
                    <a:pt x="2111" y="10460"/>
                    <a:pt x="1953" y="10618"/>
                    <a:pt x="1764" y="10618"/>
                  </a:cubicBezTo>
                  <a:lnTo>
                    <a:pt x="0" y="10618"/>
                  </a:lnTo>
                  <a:lnTo>
                    <a:pt x="0" y="11689"/>
                  </a:lnTo>
                  <a:cubicBezTo>
                    <a:pt x="0" y="11878"/>
                    <a:pt x="158" y="12036"/>
                    <a:pt x="347" y="12036"/>
                  </a:cubicBezTo>
                  <a:lnTo>
                    <a:pt x="3151" y="12036"/>
                  </a:lnTo>
                  <a:cubicBezTo>
                    <a:pt x="3340" y="12036"/>
                    <a:pt x="3497" y="11878"/>
                    <a:pt x="3497" y="11689"/>
                  </a:cubicBezTo>
                  <a:lnTo>
                    <a:pt x="3497" y="379"/>
                  </a:lnTo>
                  <a:cubicBezTo>
                    <a:pt x="3497" y="158"/>
                    <a:pt x="3340" y="1"/>
                    <a:pt x="31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34"/>
            <p:cNvSpPr/>
            <p:nvPr/>
          </p:nvSpPr>
          <p:spPr>
            <a:xfrm>
              <a:off x="-49185300" y="3920375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1"/>
                  </a:moveTo>
                  <a:cubicBezTo>
                    <a:pt x="1765" y="1"/>
                    <a:pt x="1229" y="32"/>
                    <a:pt x="631" y="631"/>
                  </a:cubicBezTo>
                  <a:cubicBezTo>
                    <a:pt x="253" y="1040"/>
                    <a:pt x="1" y="1576"/>
                    <a:pt x="1" y="2143"/>
                  </a:cubicBezTo>
                  <a:cubicBezTo>
                    <a:pt x="1" y="2868"/>
                    <a:pt x="631" y="3498"/>
                    <a:pt x="1418" y="3498"/>
                  </a:cubicBezTo>
                  <a:cubicBezTo>
                    <a:pt x="2017" y="3498"/>
                    <a:pt x="2553" y="3120"/>
                    <a:pt x="2742" y="2553"/>
                  </a:cubicBezTo>
                  <a:cubicBezTo>
                    <a:pt x="2868" y="2238"/>
                    <a:pt x="2805" y="1923"/>
                    <a:pt x="2616" y="1702"/>
                  </a:cubicBezTo>
                  <a:cubicBezTo>
                    <a:pt x="2395" y="1450"/>
                    <a:pt x="2269" y="1135"/>
                    <a:pt x="2742" y="568"/>
                  </a:cubicBezTo>
                  <a:cubicBezTo>
                    <a:pt x="2836" y="442"/>
                    <a:pt x="2868" y="316"/>
                    <a:pt x="2805" y="190"/>
                  </a:cubicBezTo>
                  <a:cubicBezTo>
                    <a:pt x="2742" y="95"/>
                    <a:pt x="2616" y="1"/>
                    <a:pt x="24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34"/>
            <p:cNvSpPr/>
            <p:nvPr/>
          </p:nvSpPr>
          <p:spPr>
            <a:xfrm>
              <a:off x="-49182150" y="4019625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2"/>
                  </a:cubicBezTo>
                  <a:lnTo>
                    <a:pt x="2584" y="1702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34"/>
            <p:cNvSpPr/>
            <p:nvPr/>
          </p:nvSpPr>
          <p:spPr>
            <a:xfrm>
              <a:off x="-49185300" y="4078700"/>
              <a:ext cx="70925" cy="141800"/>
            </a:xfrm>
            <a:custGeom>
              <a:avLst/>
              <a:gdLst/>
              <a:ahLst/>
              <a:cxnLst/>
              <a:rect l="l" t="t" r="r" b="b"/>
              <a:pathLst>
                <a:path w="2837" h="5672" extrusionOk="0">
                  <a:moveTo>
                    <a:pt x="32" y="0"/>
                  </a:moveTo>
                  <a:cubicBezTo>
                    <a:pt x="1" y="378"/>
                    <a:pt x="1" y="756"/>
                    <a:pt x="1" y="1071"/>
                  </a:cubicBezTo>
                  <a:cubicBezTo>
                    <a:pt x="1" y="2773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05" y="756"/>
                    <a:pt x="2805" y="410"/>
                    <a:pt x="27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34"/>
            <p:cNvSpPr/>
            <p:nvPr/>
          </p:nvSpPr>
          <p:spPr>
            <a:xfrm>
              <a:off x="-49271150" y="3920375"/>
              <a:ext cx="65400" cy="70125"/>
            </a:xfrm>
            <a:custGeom>
              <a:avLst/>
              <a:gdLst/>
              <a:ahLst/>
              <a:cxnLst/>
              <a:rect l="l" t="t" r="r" b="b"/>
              <a:pathLst>
                <a:path w="2616" h="2805" extrusionOk="0">
                  <a:moveTo>
                    <a:pt x="1324" y="1"/>
                  </a:moveTo>
                  <a:cubicBezTo>
                    <a:pt x="1182" y="1"/>
                    <a:pt x="1040" y="64"/>
                    <a:pt x="977" y="190"/>
                  </a:cubicBezTo>
                  <a:lnTo>
                    <a:pt x="1" y="2805"/>
                  </a:lnTo>
                  <a:lnTo>
                    <a:pt x="2616" y="2805"/>
                  </a:lnTo>
                  <a:lnTo>
                    <a:pt x="1670" y="190"/>
                  </a:lnTo>
                  <a:cubicBezTo>
                    <a:pt x="1607" y="64"/>
                    <a:pt x="1466" y="1"/>
                    <a:pt x="13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34"/>
            <p:cNvSpPr/>
            <p:nvPr/>
          </p:nvSpPr>
          <p:spPr>
            <a:xfrm>
              <a:off x="-49272725" y="4007800"/>
              <a:ext cx="70125" cy="159925"/>
            </a:xfrm>
            <a:custGeom>
              <a:avLst/>
              <a:gdLst/>
              <a:ahLst/>
              <a:cxnLst/>
              <a:rect l="l" t="t" r="r" b="b"/>
              <a:pathLst>
                <a:path w="2805" h="6397" extrusionOk="0">
                  <a:moveTo>
                    <a:pt x="1" y="1"/>
                  </a:moveTo>
                  <a:lnTo>
                    <a:pt x="1" y="6396"/>
                  </a:lnTo>
                  <a:lnTo>
                    <a:pt x="2805" y="6396"/>
                  </a:lnTo>
                  <a:lnTo>
                    <a:pt x="280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59" name="Google Shape;313;p34"/>
          <p:cNvSpPr txBox="1">
            <a:spLocks noGrp="1"/>
          </p:cNvSpPr>
          <p:nvPr>
            <p:ph type="subTitle" idx="15"/>
          </p:nvPr>
        </p:nvSpPr>
        <p:spPr>
          <a:xfrm>
            <a:off x="784168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898919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Warm-up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sp>
        <p:nvSpPr>
          <p:cNvPr id="472" name="Google Shape;472;p40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/>
              <a:t>Video watching</a:t>
            </a:r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1903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1457720" y="2092773"/>
            <a:ext cx="9365178" cy="3138794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5310" y="310384"/>
            <a:ext cx="11556124" cy="621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2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Looking Back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02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5753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763148" y="23416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1149597" y="880496"/>
            <a:ext cx="9608695" cy="1077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cs typeface="Calibri" panose="020F0502020204030204" pitchFamily="34" charset="0"/>
              </a:rPr>
              <a:t>Listen and mark the stressed syllables in the words in bold. Then </a:t>
            </a:r>
            <a:r>
              <a:rPr lang="en-US" b="1" dirty="0" err="1">
                <a:cs typeface="Calibri" panose="020F0502020204030204" pitchFamily="34" charset="0"/>
              </a:rPr>
              <a:t>practise</a:t>
            </a:r>
            <a:r>
              <a:rPr lang="en-US" b="1" dirty="0">
                <a:cs typeface="Calibri" panose="020F0502020204030204" pitchFamily="34" charset="0"/>
              </a:rPr>
              <a:t> saying the sentences with a natural rhythm.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96812" y="2517924"/>
            <a:ext cx="1051278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cs typeface="Calibri" panose="020F0502020204030204" pitchFamily="34" charset="0"/>
              </a:rPr>
              <a:t>1. </a:t>
            </a:r>
            <a:r>
              <a:rPr lang="en-US" sz="2800" b="1" dirty="0">
                <a:cs typeface="Calibri" panose="020F0502020204030204" pitchFamily="34" charset="0"/>
              </a:rPr>
              <a:t>Don’t buy products </a:t>
            </a:r>
            <a:r>
              <a:rPr lang="en-US" sz="2800" dirty="0">
                <a:cs typeface="Calibri" panose="020F0502020204030204" pitchFamily="34" charset="0"/>
              </a:rPr>
              <a:t>that are </a:t>
            </a:r>
            <a:r>
              <a:rPr lang="en-US" sz="2800" b="1" dirty="0">
                <a:cs typeface="Calibri" panose="020F0502020204030204" pitchFamily="34" charset="0"/>
              </a:rPr>
              <a:t>made</a:t>
            </a:r>
            <a:r>
              <a:rPr lang="en-US" sz="2800" dirty="0">
                <a:cs typeface="Calibri" panose="020F0502020204030204" pitchFamily="34" charset="0"/>
              </a:rPr>
              <a:t> from </a:t>
            </a:r>
            <a:r>
              <a:rPr lang="en-US" sz="2800" b="1" dirty="0">
                <a:cs typeface="Calibri" panose="020F0502020204030204" pitchFamily="34" charset="0"/>
              </a:rPr>
              <a:t>wild animal parts.</a:t>
            </a:r>
          </a:p>
          <a:p>
            <a:r>
              <a:rPr lang="en-US" sz="2800" dirty="0">
                <a:cs typeface="Calibri" panose="020F0502020204030204" pitchFamily="34" charset="0"/>
              </a:rPr>
              <a:t>2. </a:t>
            </a:r>
            <a:r>
              <a:rPr lang="en-US" sz="2800" b="1" dirty="0">
                <a:cs typeface="Calibri" panose="020F0502020204030204" pitchFamily="34" charset="0"/>
              </a:rPr>
              <a:t>What</a:t>
            </a:r>
            <a:r>
              <a:rPr lang="en-US" sz="2800" dirty="0">
                <a:cs typeface="Calibri" panose="020F0502020204030204" pitchFamily="34" charset="0"/>
              </a:rPr>
              <a:t> can we </a:t>
            </a:r>
            <a:r>
              <a:rPr lang="en-US" sz="2800" b="1" dirty="0">
                <a:cs typeface="Calibri" panose="020F0502020204030204" pitchFamily="34" charset="0"/>
              </a:rPr>
              <a:t>do</a:t>
            </a:r>
            <a:r>
              <a:rPr lang="en-US" sz="2800" dirty="0">
                <a:cs typeface="Calibri" panose="020F0502020204030204" pitchFamily="34" charset="0"/>
              </a:rPr>
              <a:t> to </a:t>
            </a:r>
            <a:r>
              <a:rPr lang="en-US" sz="2800" b="1" dirty="0">
                <a:cs typeface="Calibri" panose="020F0502020204030204" pitchFamily="34" charset="0"/>
              </a:rPr>
              <a:t>help</a:t>
            </a:r>
            <a:r>
              <a:rPr lang="en-US" sz="2800" dirty="0">
                <a:cs typeface="Calibri" panose="020F0502020204030204" pitchFamily="34" charset="0"/>
              </a:rPr>
              <a:t> the </a:t>
            </a:r>
            <a:r>
              <a:rPr lang="en-US" sz="2800" b="1" dirty="0">
                <a:cs typeface="Calibri" panose="020F0502020204030204" pitchFamily="34" charset="0"/>
              </a:rPr>
              <a:t>animals</a:t>
            </a:r>
            <a:r>
              <a:rPr lang="en-US" sz="2800" dirty="0">
                <a:cs typeface="Calibri" panose="020F0502020204030204" pitchFamily="34" charset="0"/>
              </a:rPr>
              <a:t> in the </a:t>
            </a:r>
            <a:r>
              <a:rPr lang="en-US" sz="2800" b="1" dirty="0">
                <a:cs typeface="Calibri" panose="020F0502020204030204" pitchFamily="34" charset="0"/>
              </a:rPr>
              <a:t>wild</a:t>
            </a:r>
            <a:r>
              <a:rPr lang="en-US" sz="2800" dirty="0">
                <a:cs typeface="Calibri" panose="020F0502020204030204" pitchFamily="34" charset="0"/>
              </a:rPr>
              <a:t>?</a:t>
            </a:r>
          </a:p>
          <a:p>
            <a:r>
              <a:rPr lang="en-US" sz="2800" dirty="0">
                <a:cs typeface="Calibri" panose="020F0502020204030204" pitchFamily="34" charset="0"/>
              </a:rPr>
              <a:t>3. </a:t>
            </a:r>
            <a:r>
              <a:rPr lang="en-US" sz="2800" b="1" dirty="0">
                <a:cs typeface="Calibri" panose="020F0502020204030204" pitchFamily="34" charset="0"/>
              </a:rPr>
              <a:t>Large tigers </a:t>
            </a:r>
            <a:r>
              <a:rPr lang="en-US" sz="2800" dirty="0">
                <a:cs typeface="Calibri" panose="020F0502020204030204" pitchFamily="34" charset="0"/>
              </a:rPr>
              <a:t>tend to </a:t>
            </a:r>
            <a:r>
              <a:rPr lang="en-US" sz="2800" b="1" dirty="0">
                <a:cs typeface="Calibri" panose="020F0502020204030204" pitchFamily="34" charset="0"/>
              </a:rPr>
              <a:t>live</a:t>
            </a:r>
            <a:r>
              <a:rPr lang="en-US" sz="2800" dirty="0">
                <a:cs typeface="Calibri" panose="020F0502020204030204" pitchFamily="34" charset="0"/>
              </a:rPr>
              <a:t> in </a:t>
            </a:r>
            <a:r>
              <a:rPr lang="en-US" sz="2800" b="1" dirty="0">
                <a:cs typeface="Calibri" panose="020F0502020204030204" pitchFamily="34" charset="0"/>
              </a:rPr>
              <a:t>colder areas </a:t>
            </a:r>
            <a:r>
              <a:rPr lang="en-US" sz="2800" dirty="0">
                <a:cs typeface="Calibri" panose="020F0502020204030204" pitchFamily="34" charset="0"/>
              </a:rPr>
              <a:t>while </a:t>
            </a:r>
            <a:r>
              <a:rPr lang="en-US" sz="2800" b="1" dirty="0">
                <a:cs typeface="Calibri" panose="020F0502020204030204" pitchFamily="34" charset="0"/>
              </a:rPr>
              <a:t>smaller tigers live</a:t>
            </a:r>
            <a:r>
              <a:rPr lang="en-US" sz="2800" dirty="0">
                <a:cs typeface="Calibri" panose="020F0502020204030204" pitchFamily="34" charset="0"/>
              </a:rPr>
              <a:t> in </a:t>
            </a:r>
            <a:r>
              <a:rPr lang="en-US" sz="2800" b="1" dirty="0">
                <a:cs typeface="Calibri" panose="020F0502020204030204" pitchFamily="34" charset="0"/>
              </a:rPr>
              <a:t>warmer countries</a:t>
            </a:r>
            <a:r>
              <a:rPr lang="en-US" sz="2800" dirty="0">
                <a:cs typeface="Calibri" panose="020F0502020204030204" pitchFamily="34" charset="0"/>
              </a:rPr>
              <a:t>.</a:t>
            </a:r>
          </a:p>
          <a:p>
            <a:r>
              <a:rPr lang="en-US" sz="2800" dirty="0">
                <a:cs typeface="Calibri" panose="020F0502020204030204" pitchFamily="34" charset="0"/>
              </a:rPr>
              <a:t>4. </a:t>
            </a:r>
            <a:r>
              <a:rPr lang="en-US" sz="2800" b="1" dirty="0">
                <a:cs typeface="Calibri" panose="020F0502020204030204" pitchFamily="34" charset="0"/>
              </a:rPr>
              <a:t>Elephants</a:t>
            </a:r>
            <a:r>
              <a:rPr lang="en-US" sz="2800" dirty="0">
                <a:cs typeface="Calibri" panose="020F0502020204030204" pitchFamily="34" charset="0"/>
              </a:rPr>
              <a:t> are </a:t>
            </a:r>
            <a:r>
              <a:rPr lang="en-US" sz="2800" b="1" dirty="0">
                <a:cs typeface="Calibri" panose="020F0502020204030204" pitchFamily="34" charset="0"/>
              </a:rPr>
              <a:t>endangered</a:t>
            </a:r>
            <a:r>
              <a:rPr lang="en-US" sz="2800" dirty="0">
                <a:cs typeface="Calibri" panose="020F0502020204030204" pitchFamily="34" charset="0"/>
              </a:rPr>
              <a:t> because of </a:t>
            </a:r>
            <a:r>
              <a:rPr lang="en-US" sz="2800" b="1" dirty="0">
                <a:cs typeface="Calibri" panose="020F0502020204030204" pitchFamily="34" charset="0"/>
              </a:rPr>
              <a:t>illegal hunting </a:t>
            </a:r>
            <a:r>
              <a:rPr lang="en-US" sz="2800" dirty="0">
                <a:cs typeface="Calibri" panose="020F0502020204030204" pitchFamily="34" charset="0"/>
              </a:rPr>
              <a:t>and </a:t>
            </a:r>
            <a:r>
              <a:rPr lang="en-US" sz="2800" b="1" dirty="0">
                <a:cs typeface="Calibri" panose="020F0502020204030204" pitchFamily="34" charset="0"/>
              </a:rPr>
              <a:t>body part trade</a:t>
            </a:r>
            <a:r>
              <a:rPr lang="en-US" sz="2800" dirty="0">
                <a:cs typeface="Calibri" panose="020F0502020204030204" pitchFamily="34" charset="0"/>
              </a:rPr>
              <a:t>.</a:t>
            </a:r>
          </a:p>
          <a:p>
            <a:r>
              <a:rPr lang="en-US" sz="2800" dirty="0">
                <a:cs typeface="Calibri" panose="020F0502020204030204" pitchFamily="34" charset="0"/>
              </a:rPr>
              <a:t>5. Do you </a:t>
            </a:r>
            <a:r>
              <a:rPr lang="en-US" sz="2800" b="1" dirty="0">
                <a:cs typeface="Calibri" panose="020F0502020204030204" pitchFamily="34" charset="0"/>
              </a:rPr>
              <a:t>know</a:t>
            </a:r>
            <a:r>
              <a:rPr lang="en-US" sz="2800" dirty="0">
                <a:cs typeface="Calibri" panose="020F0502020204030204" pitchFamily="34" charset="0"/>
              </a:rPr>
              <a:t> why so many </a:t>
            </a:r>
            <a:r>
              <a:rPr lang="en-US" sz="2800" b="1" dirty="0">
                <a:cs typeface="Calibri" panose="020F0502020204030204" pitchFamily="34" charset="0"/>
              </a:rPr>
              <a:t>endangered animals </a:t>
            </a:r>
            <a:r>
              <a:rPr lang="en-US" sz="2800" dirty="0">
                <a:cs typeface="Calibri" panose="020F0502020204030204" pitchFamily="34" charset="0"/>
              </a:rPr>
              <a:t>are </a:t>
            </a:r>
            <a:r>
              <a:rPr lang="en-US" sz="2800" b="1" dirty="0">
                <a:cs typeface="Calibri" panose="020F0502020204030204" pitchFamily="34" charset="0"/>
              </a:rPr>
              <a:t>disappearing?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20599" y="1113247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6991" y="99484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4" name="07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99998" y="101969"/>
            <a:ext cx="609600" cy="609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96812" y="2517924"/>
            <a:ext cx="1071624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cs typeface="Calibri" panose="020F0502020204030204" pitchFamily="34" charset="0"/>
              </a:rPr>
              <a:t>1.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Don’t</a:t>
            </a:r>
            <a:r>
              <a:rPr lang="en-US" sz="2800" b="1" dirty="0">
                <a:cs typeface="Calibri" panose="020F0502020204030204" pitchFamily="34" charset="0"/>
              </a:rPr>
              <a:t>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buy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products</a:t>
            </a:r>
            <a:r>
              <a:rPr lang="en-US" sz="2800" b="1" dirty="0"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that are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made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from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wild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animal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parts</a:t>
            </a:r>
            <a:r>
              <a:rPr lang="en-US" sz="2800" dirty="0">
                <a:cs typeface="Calibri" panose="020F0502020204030204" pitchFamily="34" charset="0"/>
              </a:rPr>
              <a:t>.</a:t>
            </a:r>
          </a:p>
          <a:p>
            <a:r>
              <a:rPr lang="en-US" sz="2800" dirty="0">
                <a:cs typeface="Calibri" panose="020F0502020204030204" pitchFamily="34" charset="0"/>
              </a:rPr>
              <a:t>2.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What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can we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do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to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help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the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animals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in the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wild</a:t>
            </a:r>
            <a:r>
              <a:rPr lang="en-US" sz="2800" dirty="0">
                <a:cs typeface="Calibri" panose="020F0502020204030204" pitchFamily="34" charset="0"/>
              </a:rPr>
              <a:t>?</a:t>
            </a:r>
          </a:p>
          <a:p>
            <a:r>
              <a:rPr lang="en-US" sz="2800" dirty="0">
                <a:cs typeface="Calibri" panose="020F0502020204030204" pitchFamily="34" charset="0"/>
              </a:rPr>
              <a:t>3.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Large</a:t>
            </a:r>
            <a:r>
              <a:rPr lang="en-US" sz="2800" b="1" dirty="0">
                <a:cs typeface="Calibri" panose="020F0502020204030204" pitchFamily="34" charset="0"/>
              </a:rPr>
              <a:t>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tigers</a:t>
            </a:r>
            <a:r>
              <a:rPr lang="en-US" sz="2800" b="1" dirty="0"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tend to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live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in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colder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areas</a:t>
            </a:r>
            <a:r>
              <a:rPr lang="en-US" sz="2800" b="1" dirty="0"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while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smaller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tigers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live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in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warmer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countries</a:t>
            </a:r>
            <a:r>
              <a:rPr lang="en-US" sz="2800" dirty="0">
                <a:cs typeface="Calibri" panose="020F0502020204030204" pitchFamily="34" charset="0"/>
              </a:rPr>
              <a:t>.</a:t>
            </a:r>
          </a:p>
          <a:p>
            <a:r>
              <a:rPr lang="en-US" sz="2800" dirty="0">
                <a:cs typeface="Calibri" panose="020F0502020204030204" pitchFamily="34" charset="0"/>
              </a:rPr>
              <a:t>4.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Elephants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are 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en</a:t>
            </a:r>
            <a:r>
              <a:rPr lang="en-US" sz="2800" b="1" dirty="0" err="1">
                <a:cs typeface="Calibri" panose="020F0502020204030204" pitchFamily="34" charset="0"/>
              </a:rPr>
              <a:t>‘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dangered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because of 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il</a:t>
            </a:r>
            <a:r>
              <a:rPr lang="en-US" sz="2800" b="1" dirty="0" err="1">
                <a:cs typeface="Calibri" panose="020F0502020204030204" pitchFamily="34" charset="0"/>
              </a:rPr>
              <a:t>‘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legal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hunting</a:t>
            </a:r>
            <a:r>
              <a:rPr lang="en-US" sz="2800" b="1" dirty="0"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and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body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part</a:t>
            </a:r>
            <a:r>
              <a:rPr lang="en-US" sz="2800" b="1" dirty="0">
                <a:cs typeface="Calibri" panose="020F0502020204030204" pitchFamily="34" charset="0"/>
              </a:rPr>
              <a:t>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trade</a:t>
            </a:r>
            <a:r>
              <a:rPr lang="en-US" sz="2800" dirty="0">
                <a:cs typeface="Calibri" panose="020F0502020204030204" pitchFamily="34" charset="0"/>
              </a:rPr>
              <a:t>.</a:t>
            </a:r>
          </a:p>
          <a:p>
            <a:r>
              <a:rPr lang="en-US" sz="2800" dirty="0">
                <a:cs typeface="Calibri" panose="020F0502020204030204" pitchFamily="34" charset="0"/>
              </a:rPr>
              <a:t>5. Do you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know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why so many 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en</a:t>
            </a:r>
            <a:r>
              <a:rPr lang="en-US" sz="2800" b="1" dirty="0" err="1">
                <a:cs typeface="Calibri" panose="020F0502020204030204" pitchFamily="34" charset="0"/>
              </a:rPr>
              <a:t>‘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dangered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animals</a:t>
            </a:r>
            <a:r>
              <a:rPr lang="en-US" sz="2800" b="1" dirty="0"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are 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disap</a:t>
            </a:r>
            <a:r>
              <a:rPr lang="en-US" sz="2800" b="1" dirty="0" err="1">
                <a:cs typeface="Calibri" panose="020F0502020204030204" pitchFamily="34" charset="0"/>
              </a:rPr>
              <a:t>‘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pearing</a:t>
            </a:r>
            <a:r>
              <a:rPr lang="en-US" sz="2800" dirty="0"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2664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3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824" y="545169"/>
            <a:ext cx="6173061" cy="5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02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Marco"/>
          <p:cNvSpPr/>
          <p:nvPr/>
        </p:nvSpPr>
        <p:spPr>
          <a:xfrm>
            <a:off x="-1" y="0"/>
            <a:ext cx="12438993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319377" y="319377"/>
                </a:moveTo>
                <a:cubicBezTo>
                  <a:pt x="104224" y="2405906"/>
                  <a:pt x="77330" y="4411753"/>
                  <a:pt x="319377" y="6538623"/>
                </a:cubicBezTo>
                <a:cubicBezTo>
                  <a:pt x="3167906" y="6740329"/>
                  <a:pt x="6016435" y="6767223"/>
                  <a:pt x="8824623" y="6538623"/>
                </a:cubicBezTo>
                <a:cubicBezTo>
                  <a:pt x="9039775" y="4478988"/>
                  <a:pt x="9026329" y="2432801"/>
                  <a:pt x="8824623" y="319377"/>
                </a:cubicBezTo>
                <a:cubicBezTo>
                  <a:pt x="6029882" y="90777"/>
                  <a:pt x="3181353" y="104224"/>
                  <a:pt x="319377" y="3193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2" name="11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7675" y="5513388"/>
            <a:ext cx="1397000" cy="6969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/>
          <a:srcRect l="29813" r="36858"/>
          <a:stretch>
            <a:fillRect/>
          </a:stretch>
        </p:blipFill>
        <p:spPr bwMode="auto">
          <a:xfrm>
            <a:off x="3062289" y="3722689"/>
            <a:ext cx="1279525" cy="2687637"/>
          </a:xfrm>
          <a:prstGeom prst="rect">
            <a:avLst/>
          </a:prstGeom>
          <a:noFill/>
          <a:ln>
            <a:noFill/>
          </a:ln>
          <a:effectLst>
            <a:outerShdw blurRad="76200" sy="23000" kx="-1199993" algn="bl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919536" y="4335842"/>
            <a:ext cx="1754912" cy="1874992"/>
          </a:xfrm>
          <a:prstGeom prst="rect">
            <a:avLst/>
          </a:prstGeom>
          <a:noFill/>
          <a:effectLst>
            <a:glow rad="38100">
              <a:schemeClr val="tx1"/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6" name="TextBox 3"/>
          <p:cNvSpPr txBox="1">
            <a:spLocks noChangeArrowheads="1"/>
          </p:cNvSpPr>
          <p:nvPr/>
        </p:nvSpPr>
        <p:spPr bwMode="auto">
          <a:xfrm>
            <a:off x="2045578" y="738229"/>
            <a:ext cx="459247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8800" dirty="0">
                <a:solidFill>
                  <a:srgbClr val="FF33CC"/>
                </a:solidFill>
                <a:latin typeface="#9Slide05 IcielRukola" pitchFamily="2" charset="0"/>
              </a:rPr>
              <a:t>Picking </a:t>
            </a:r>
            <a:endParaRPr lang="en-US" altLang="en-US" sz="8800" dirty="0">
              <a:solidFill>
                <a:prstClr val="black"/>
              </a:solidFill>
            </a:endParaRPr>
          </a:p>
        </p:txBody>
      </p:sp>
      <p:sp>
        <p:nvSpPr>
          <p:cNvPr id="2057" name="TextBox 4"/>
          <p:cNvSpPr txBox="1">
            <a:spLocks noChangeArrowheads="1"/>
          </p:cNvSpPr>
          <p:nvPr/>
        </p:nvSpPr>
        <p:spPr bwMode="auto">
          <a:xfrm>
            <a:off x="930168" y="1815216"/>
            <a:ext cx="733096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8800" dirty="0">
                <a:solidFill>
                  <a:srgbClr val="FF33CC"/>
                </a:solidFill>
                <a:latin typeface="#9Slide05 IcielRukola" pitchFamily="2" charset="0"/>
              </a:rPr>
              <a:t>coconuts</a:t>
            </a:r>
            <a:endParaRPr lang="en-US" altLang="en-US" sz="8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298035"/>
      </p:ext>
    </p:extLst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2657</TotalTime>
  <Words>717</Words>
  <Application>Microsoft Office PowerPoint</Application>
  <PresentationFormat>Widescreen</PresentationFormat>
  <Paragraphs>104</Paragraphs>
  <Slides>21</Slides>
  <Notes>11</Notes>
  <HiddenSlides>0</HiddenSlides>
  <MMClips>2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41" baseType="lpstr">
      <vt:lpstr>#9Slide05 IcielRukola</vt:lpstr>
      <vt:lpstr>Arial</vt:lpstr>
      <vt:lpstr>Calibri</vt:lpstr>
      <vt:lpstr>Calibri Light</vt:lpstr>
      <vt:lpstr>Lato</vt:lpstr>
      <vt:lpstr>Myriad Pro</vt:lpstr>
      <vt:lpstr>Patrick Hand</vt:lpstr>
      <vt:lpstr>Raleway</vt:lpstr>
      <vt:lpstr>Raleway Light</vt:lpstr>
      <vt:lpstr>Roboto Condensed Light</vt:lpstr>
      <vt:lpstr>Rubik</vt:lpstr>
      <vt:lpstr>Rubik SemiBold</vt:lpstr>
      <vt:lpstr>Times New Roman</vt:lpstr>
      <vt:lpstr>UTM Facebook K&amp;T</vt:lpstr>
      <vt:lpstr>Wingdings</vt:lpstr>
      <vt:lpstr>Work Sans</vt:lpstr>
      <vt:lpstr>Office Theme</vt:lpstr>
      <vt:lpstr>2021's Main Color by Slidesgo</vt:lpstr>
      <vt:lpstr>Tema de Office</vt:lpstr>
      <vt:lpstr>End of Course Jeopardy by Slidesgo</vt:lpstr>
      <vt:lpstr>Unit 9: Protecting  The Environment</vt:lpstr>
      <vt:lpstr>PowerPoint Presentation</vt:lpstr>
      <vt:lpstr>TABLE OF CONTENTS</vt:lpstr>
      <vt:lpstr>Warm-up</vt:lpstr>
      <vt:lpstr>PowerPoint Presentation</vt:lpstr>
      <vt:lpstr>Looking Back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Project</vt:lpstr>
      <vt:lpstr>PowerPoint Presentation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164</cp:revision>
  <dcterms:created xsi:type="dcterms:W3CDTF">2020-12-09T02:04:09Z</dcterms:created>
  <dcterms:modified xsi:type="dcterms:W3CDTF">2024-01-17T08:37:34Z</dcterms:modified>
</cp:coreProperties>
</file>