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71" r:id="rId2"/>
    <p:sldId id="274" r:id="rId3"/>
    <p:sldId id="324" r:id="rId4"/>
    <p:sldId id="343" r:id="rId5"/>
    <p:sldId id="273" r:id="rId6"/>
    <p:sldId id="338" r:id="rId7"/>
    <p:sldId id="336" r:id="rId8"/>
    <p:sldId id="342" r:id="rId9"/>
    <p:sldId id="335" r:id="rId10"/>
    <p:sldId id="325" r:id="rId11"/>
    <p:sldId id="317" r:id="rId12"/>
    <p:sldId id="272"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E45983"/>
    <a:srgbClr val="D0DEEC"/>
    <a:srgbClr val="6593C3"/>
    <a:srgbClr val="F7DADE"/>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BA8E3-6E5E-4C69-B9BA-77C8D976D487}" v="175" dt="2023-11-22T07:50:49.5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110" d="100"/>
          <a:sy n="110" d="100"/>
        </p:scale>
        <p:origin x="366" y="120"/>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484B528E-D0A8-426E-B002-F596B7396861}"/>
    <pc:docChg chg="undo custSel addSld delSld modSld sldOrd">
      <pc:chgData name="Duyên Lương" userId="3a9e482f-ceb4-484a-8eab-f708ff3e9a36" providerId="ADAL" clId="{484B528E-D0A8-426E-B002-F596B7396861}" dt="2023-11-12T13:00:01.853" v="3239" actId="20577"/>
      <pc:docMkLst>
        <pc:docMk/>
      </pc:docMkLst>
      <pc:sldChg chg="addSp modSp mod modTransition modAnim">
        <pc:chgData name="Duyên Lương" userId="3a9e482f-ceb4-484a-8eab-f708ff3e9a36" providerId="ADAL" clId="{484B528E-D0A8-426E-B002-F596B7396861}" dt="2023-11-09T10:41:16.865" v="3227"/>
        <pc:sldMkLst>
          <pc:docMk/>
          <pc:sldMk cId="3680985349" sldId="273"/>
        </pc:sldMkLst>
        <pc:spChg chg="add mod">
          <ac:chgData name="Duyên Lương" userId="3a9e482f-ceb4-484a-8eab-f708ff3e9a36" providerId="ADAL" clId="{484B528E-D0A8-426E-B002-F596B7396861}" dt="2023-11-09T10:40:20.413" v="3215" actId="1076"/>
          <ac:spMkLst>
            <pc:docMk/>
            <pc:sldMk cId="3680985349" sldId="273"/>
            <ac:spMk id="3" creationId="{C6F8F289-EE23-E82E-24FA-E0519F12858D}"/>
          </ac:spMkLst>
        </pc:spChg>
        <pc:picChg chg="add mod">
          <ac:chgData name="Duyên Lương" userId="3a9e482f-ceb4-484a-8eab-f708ff3e9a36" providerId="ADAL" clId="{484B528E-D0A8-426E-B002-F596B7396861}" dt="2023-11-09T10:40:52.157" v="3222" actId="14100"/>
          <ac:picMkLst>
            <pc:docMk/>
            <pc:sldMk cId="3680985349" sldId="273"/>
            <ac:picMk id="4" creationId="{0312D0F1-71B6-F4E6-2B20-82FCC3CDB83F}"/>
          </ac:picMkLst>
        </pc:picChg>
      </pc:sldChg>
      <pc:sldChg chg="modSp mod">
        <pc:chgData name="Duyên Lương" userId="3a9e482f-ceb4-484a-8eab-f708ff3e9a36" providerId="ADAL" clId="{484B528E-D0A8-426E-B002-F596B7396861}" dt="2023-11-09T09:10:07.370" v="219" actId="20577"/>
        <pc:sldMkLst>
          <pc:docMk/>
          <pc:sldMk cId="1671446297" sldId="274"/>
        </pc:sldMkLst>
        <pc:spChg chg="mod">
          <ac:chgData name="Duyên Lương" userId="3a9e482f-ceb4-484a-8eab-f708ff3e9a36" providerId="ADAL" clId="{484B528E-D0A8-426E-B002-F596B7396861}" dt="2023-11-04T12:16:27.704" v="0" actId="20577"/>
          <ac:spMkLst>
            <pc:docMk/>
            <pc:sldMk cId="1671446297" sldId="274"/>
            <ac:spMk id="4" creationId="{07123313-572D-B82E-F111-A1B1966A8D75}"/>
          </ac:spMkLst>
        </pc:spChg>
        <pc:spChg chg="mod">
          <ac:chgData name="Duyên Lương" userId="3a9e482f-ceb4-484a-8eab-f708ff3e9a36" providerId="ADAL" clId="{484B528E-D0A8-426E-B002-F596B7396861}" dt="2023-11-04T12:16:32.515" v="17" actId="20577"/>
          <ac:spMkLst>
            <pc:docMk/>
            <pc:sldMk cId="1671446297" sldId="274"/>
            <ac:spMk id="9" creationId="{3D56C823-4DD3-2744-17E1-A46C7290D96B}"/>
          </ac:spMkLst>
        </pc:spChg>
        <pc:spChg chg="mod">
          <ac:chgData name="Duyên Lương" userId="3a9e482f-ceb4-484a-8eab-f708ff3e9a36" providerId="ADAL" clId="{484B528E-D0A8-426E-B002-F596B7396861}" dt="2023-11-04T12:16:43.579" v="40" actId="20577"/>
          <ac:spMkLst>
            <pc:docMk/>
            <pc:sldMk cId="1671446297" sldId="274"/>
            <ac:spMk id="10" creationId="{F92A0F45-146A-8BFF-6553-20D992E76B42}"/>
          </ac:spMkLst>
        </pc:spChg>
        <pc:spChg chg="mod">
          <ac:chgData name="Duyên Lương" userId="3a9e482f-ceb4-484a-8eab-f708ff3e9a36" providerId="ADAL" clId="{484B528E-D0A8-426E-B002-F596B7396861}" dt="2023-11-09T09:10:07.370" v="219" actId="20577"/>
          <ac:spMkLst>
            <pc:docMk/>
            <pc:sldMk cId="1671446297" sldId="274"/>
            <ac:spMk id="11" creationId="{2CE5C951-EDAC-510B-E774-D91A675B9038}"/>
          </ac:spMkLst>
        </pc:spChg>
        <pc:spChg chg="mod">
          <ac:chgData name="Duyên Lương" userId="3a9e482f-ceb4-484a-8eab-f708ff3e9a36" providerId="ADAL" clId="{484B528E-D0A8-426E-B002-F596B7396861}" dt="2023-11-04T12:17:06.132" v="81" actId="14100"/>
          <ac:spMkLst>
            <pc:docMk/>
            <pc:sldMk cId="1671446297" sldId="274"/>
            <ac:spMk id="14" creationId="{409399F7-44CB-F8D5-78C2-4555DA974D89}"/>
          </ac:spMkLst>
        </pc:spChg>
      </pc:sldChg>
      <pc:sldChg chg="modSp mod modTransition">
        <pc:chgData name="Duyên Lương" userId="3a9e482f-ceb4-484a-8eab-f708ff3e9a36" providerId="ADAL" clId="{484B528E-D0A8-426E-B002-F596B7396861}" dt="2023-11-09T10:41:39.690" v="3235"/>
        <pc:sldMkLst>
          <pc:docMk/>
          <pc:sldMk cId="1250657594" sldId="317"/>
        </pc:sldMkLst>
        <pc:spChg chg="mod">
          <ac:chgData name="Duyên Lương" userId="3a9e482f-ceb4-484a-8eab-f708ff3e9a36" providerId="ADAL" clId="{484B528E-D0A8-426E-B002-F596B7396861}" dt="2023-11-09T09:32:52.656" v="1060" actId="20577"/>
          <ac:spMkLst>
            <pc:docMk/>
            <pc:sldMk cId="1250657594" sldId="317"/>
            <ac:spMk id="3" creationId="{0BAC5994-6BF9-AE41-AC48-5A10285266A3}"/>
          </ac:spMkLst>
        </pc:spChg>
      </pc:sldChg>
      <pc:sldChg chg="delSp modSp mod modTransition">
        <pc:chgData name="Duyên Lương" userId="3a9e482f-ceb4-484a-8eab-f708ff3e9a36" providerId="ADAL" clId="{484B528E-D0A8-426E-B002-F596B7396861}" dt="2023-11-12T13:00:01.853" v="3239" actId="20577"/>
        <pc:sldMkLst>
          <pc:docMk/>
          <pc:sldMk cId="3608329759" sldId="324"/>
        </pc:sldMkLst>
        <pc:spChg chg="mod">
          <ac:chgData name="Duyên Lương" userId="3a9e482f-ceb4-484a-8eab-f708ff3e9a36" providerId="ADAL" clId="{484B528E-D0A8-426E-B002-F596B7396861}" dt="2023-11-09T09:23:43.159" v="823" actId="1076"/>
          <ac:spMkLst>
            <pc:docMk/>
            <pc:sldMk cId="3608329759" sldId="324"/>
            <ac:spMk id="23" creationId="{00000000-0000-0000-0000-000000000000}"/>
          </ac:spMkLst>
        </pc:spChg>
        <pc:spChg chg="mod">
          <ac:chgData name="Duyên Lương" userId="3a9e482f-ceb4-484a-8eab-f708ff3e9a36" providerId="ADAL" clId="{484B528E-D0A8-426E-B002-F596B7396861}" dt="2023-11-09T09:24:13.332" v="838" actId="1076"/>
          <ac:spMkLst>
            <pc:docMk/>
            <pc:sldMk cId="3608329759" sldId="324"/>
            <ac:spMk id="24" creationId="{00000000-0000-0000-0000-000000000000}"/>
          </ac:spMkLst>
        </pc:spChg>
        <pc:spChg chg="mod">
          <ac:chgData name="Duyên Lương" userId="3a9e482f-ceb4-484a-8eab-f708ff3e9a36" providerId="ADAL" clId="{484B528E-D0A8-426E-B002-F596B7396861}" dt="2023-11-09T10:39:49.693" v="3173" actId="20577"/>
          <ac:spMkLst>
            <pc:docMk/>
            <pc:sldMk cId="3608329759" sldId="324"/>
            <ac:spMk id="25" creationId="{00000000-0000-0000-0000-000000000000}"/>
          </ac:spMkLst>
        </pc:spChg>
        <pc:spChg chg="mod">
          <ac:chgData name="Duyên Lương" userId="3a9e482f-ceb4-484a-8eab-f708ff3e9a36" providerId="ADAL" clId="{484B528E-D0A8-426E-B002-F596B7396861}" dt="2023-11-12T13:00:01.853" v="3239" actId="20577"/>
          <ac:spMkLst>
            <pc:docMk/>
            <pc:sldMk cId="3608329759" sldId="324"/>
            <ac:spMk id="26" creationId="{00000000-0000-0000-0000-000000000000}"/>
          </ac:spMkLst>
        </pc:spChg>
        <pc:spChg chg="mod">
          <ac:chgData name="Duyên Lương" userId="3a9e482f-ceb4-484a-8eab-f708ff3e9a36" providerId="ADAL" clId="{484B528E-D0A8-426E-B002-F596B7396861}" dt="2023-11-09T09:25:00.189" v="855" actId="123"/>
          <ac:spMkLst>
            <pc:docMk/>
            <pc:sldMk cId="3608329759" sldId="324"/>
            <ac:spMk id="27" creationId="{00000000-0000-0000-0000-000000000000}"/>
          </ac:spMkLst>
        </pc:spChg>
        <pc:spChg chg="mod">
          <ac:chgData name="Duyên Lương" userId="3a9e482f-ceb4-484a-8eab-f708ff3e9a36" providerId="ADAL" clId="{484B528E-D0A8-426E-B002-F596B7396861}" dt="2023-11-09T09:23:33.954" v="820" actId="1076"/>
          <ac:spMkLst>
            <pc:docMk/>
            <pc:sldMk cId="3608329759" sldId="324"/>
            <ac:spMk id="31" creationId="{00000000-0000-0000-0000-000000000000}"/>
          </ac:spMkLst>
        </pc:spChg>
        <pc:spChg chg="mod">
          <ac:chgData name="Duyên Lương" userId="3a9e482f-ceb4-484a-8eab-f708ff3e9a36" providerId="ADAL" clId="{484B528E-D0A8-426E-B002-F596B7396861}" dt="2023-11-09T09:24:44.049" v="851" actId="12"/>
          <ac:spMkLst>
            <pc:docMk/>
            <pc:sldMk cId="3608329759" sldId="324"/>
            <ac:spMk id="32" creationId="{00000000-0000-0000-0000-000000000000}"/>
          </ac:spMkLst>
        </pc:spChg>
        <pc:spChg chg="del">
          <ac:chgData name="Duyên Lương" userId="3a9e482f-ceb4-484a-8eab-f708ff3e9a36" providerId="ADAL" clId="{484B528E-D0A8-426E-B002-F596B7396861}" dt="2023-11-04T12:17:48.027" v="145" actId="478"/>
          <ac:spMkLst>
            <pc:docMk/>
            <pc:sldMk cId="3608329759" sldId="324"/>
            <ac:spMk id="34" creationId="{00000000-0000-0000-0000-000000000000}"/>
          </ac:spMkLst>
        </pc:spChg>
        <pc:spChg chg="del">
          <ac:chgData name="Duyên Lương" userId="3a9e482f-ceb4-484a-8eab-f708ff3e9a36" providerId="ADAL" clId="{484B528E-D0A8-426E-B002-F596B7396861}" dt="2023-11-09T09:18:29.925" v="478" actId="478"/>
          <ac:spMkLst>
            <pc:docMk/>
            <pc:sldMk cId="3608329759" sldId="324"/>
            <ac:spMk id="37" creationId="{00000000-0000-0000-0000-000000000000}"/>
          </ac:spMkLst>
        </pc:spChg>
        <pc:spChg chg="mod">
          <ac:chgData name="Duyên Lương" userId="3a9e482f-ceb4-484a-8eab-f708ff3e9a36" providerId="ADAL" clId="{484B528E-D0A8-426E-B002-F596B7396861}" dt="2023-11-09T09:15:03.288" v="228" actId="20577"/>
          <ac:spMkLst>
            <pc:docMk/>
            <pc:sldMk cId="3608329759" sldId="324"/>
            <ac:spMk id="44" creationId="{00000000-0000-0000-0000-000000000000}"/>
          </ac:spMkLst>
        </pc:spChg>
        <pc:spChg chg="mod">
          <ac:chgData name="Duyên Lương" userId="3a9e482f-ceb4-484a-8eab-f708ff3e9a36" providerId="ADAL" clId="{484B528E-D0A8-426E-B002-F596B7396861}" dt="2023-11-09T09:14:58.049" v="220" actId="20577"/>
          <ac:spMkLst>
            <pc:docMk/>
            <pc:sldMk cId="3608329759" sldId="324"/>
            <ac:spMk id="46" creationId="{00000000-0000-0000-0000-000000000000}"/>
          </ac:spMkLst>
        </pc:spChg>
        <pc:cxnChg chg="mod">
          <ac:chgData name="Duyên Lương" userId="3a9e482f-ceb4-484a-8eab-f708ff3e9a36" providerId="ADAL" clId="{484B528E-D0A8-426E-B002-F596B7396861}" dt="2023-11-09T09:23:43.159" v="823" actId="1076"/>
          <ac:cxnSpMkLst>
            <pc:docMk/>
            <pc:sldMk cId="3608329759" sldId="324"/>
            <ac:cxnSpMk id="28" creationId="{00000000-0000-0000-0000-000000000000}"/>
          </ac:cxnSpMkLst>
        </pc:cxnChg>
        <pc:cxnChg chg="mod">
          <ac:chgData name="Duyên Lương" userId="3a9e482f-ceb4-484a-8eab-f708ff3e9a36" providerId="ADAL" clId="{484B528E-D0A8-426E-B002-F596B7396861}" dt="2023-11-09T09:24:13.332" v="838" actId="1076"/>
          <ac:cxnSpMkLst>
            <pc:docMk/>
            <pc:sldMk cId="3608329759" sldId="324"/>
            <ac:cxnSpMk id="29" creationId="{00000000-0000-0000-0000-000000000000}"/>
          </ac:cxnSpMkLst>
        </pc:cxnChg>
        <pc:cxnChg chg="del mod">
          <ac:chgData name="Duyên Lương" userId="3a9e482f-ceb4-484a-8eab-f708ff3e9a36" providerId="ADAL" clId="{484B528E-D0A8-426E-B002-F596B7396861}" dt="2023-11-04T12:17:50.243" v="146" actId="478"/>
          <ac:cxnSpMkLst>
            <pc:docMk/>
            <pc:sldMk cId="3608329759" sldId="324"/>
            <ac:cxnSpMk id="33" creationId="{00000000-0000-0000-0000-000000000000}"/>
          </ac:cxnSpMkLst>
        </pc:cxnChg>
        <pc:cxnChg chg="mod">
          <ac:chgData name="Duyên Lương" userId="3a9e482f-ceb4-484a-8eab-f708ff3e9a36" providerId="ADAL" clId="{484B528E-D0A8-426E-B002-F596B7396861}" dt="2023-11-09T09:24:14.982" v="839" actId="14100"/>
          <ac:cxnSpMkLst>
            <pc:docMk/>
            <pc:sldMk cId="3608329759" sldId="324"/>
            <ac:cxnSpMk id="35" creationId="{00000000-0000-0000-0000-000000000000}"/>
          </ac:cxnSpMkLst>
        </pc:cxnChg>
      </pc:sldChg>
      <pc:sldChg chg="modSp mod modTransition">
        <pc:chgData name="Duyên Lương" userId="3a9e482f-ceb4-484a-8eab-f708ff3e9a36" providerId="ADAL" clId="{484B528E-D0A8-426E-B002-F596B7396861}" dt="2023-11-09T10:41:38.209" v="3234"/>
        <pc:sldMkLst>
          <pc:docMk/>
          <pc:sldMk cId="2934437934" sldId="325"/>
        </pc:sldMkLst>
        <pc:spChg chg="mod">
          <ac:chgData name="Duyên Lương" userId="3a9e482f-ceb4-484a-8eab-f708ff3e9a36" providerId="ADAL" clId="{484B528E-D0A8-426E-B002-F596B7396861}" dt="2023-11-09T10:34:30.173" v="3155" actId="1076"/>
          <ac:spMkLst>
            <pc:docMk/>
            <pc:sldMk cId="2934437934" sldId="325"/>
            <ac:spMk id="3" creationId="{89FB7A97-2050-4E17-AB89-5199898D9829}"/>
          </ac:spMkLst>
        </pc:spChg>
      </pc:sldChg>
      <pc:sldChg chg="modSp del mod">
        <pc:chgData name="Duyên Lương" userId="3a9e482f-ceb4-484a-8eab-f708ff3e9a36" providerId="ADAL" clId="{484B528E-D0A8-426E-B002-F596B7396861}" dt="2023-11-09T09:20:21.294" v="482" actId="47"/>
        <pc:sldMkLst>
          <pc:docMk/>
          <pc:sldMk cId="2096969684" sldId="332"/>
        </pc:sldMkLst>
        <pc:spChg chg="mod">
          <ac:chgData name="Duyên Lương" userId="3a9e482f-ceb4-484a-8eab-f708ff3e9a36" providerId="ADAL" clId="{484B528E-D0A8-426E-B002-F596B7396861}" dt="2023-11-04T12:18:24.427" v="156" actId="20577"/>
          <ac:spMkLst>
            <pc:docMk/>
            <pc:sldMk cId="2096969684" sldId="332"/>
            <ac:spMk id="5" creationId="{20EB7AED-E3AA-74AD-FB36-652E860E19A6}"/>
          </ac:spMkLst>
        </pc:spChg>
      </pc:sldChg>
      <pc:sldChg chg="modSp del mod">
        <pc:chgData name="Duyên Lương" userId="3a9e482f-ceb4-484a-8eab-f708ff3e9a36" providerId="ADAL" clId="{484B528E-D0A8-426E-B002-F596B7396861}" dt="2023-11-09T09:20:22.459" v="483" actId="47"/>
        <pc:sldMkLst>
          <pc:docMk/>
          <pc:sldMk cId="1928964287" sldId="333"/>
        </pc:sldMkLst>
        <pc:spChg chg="mod">
          <ac:chgData name="Duyên Lương" userId="3a9e482f-ceb4-484a-8eab-f708ff3e9a36" providerId="ADAL" clId="{484B528E-D0A8-426E-B002-F596B7396861}" dt="2023-11-04T12:18:29.182" v="166" actId="20577"/>
          <ac:spMkLst>
            <pc:docMk/>
            <pc:sldMk cId="1928964287" sldId="333"/>
            <ac:spMk id="5" creationId="{20EB7AED-E3AA-74AD-FB36-652E860E19A6}"/>
          </ac:spMkLst>
        </pc:spChg>
      </pc:sldChg>
      <pc:sldChg chg="addSp delSp modSp mod modTransition modAnim">
        <pc:chgData name="Duyên Lương" userId="3a9e482f-ceb4-484a-8eab-f708ff3e9a36" providerId="ADAL" clId="{484B528E-D0A8-426E-B002-F596B7396861}" dt="2023-11-09T10:41:08.679" v="3224"/>
        <pc:sldMkLst>
          <pc:docMk/>
          <pc:sldMk cId="4289893766" sldId="334"/>
        </pc:sldMkLst>
        <pc:spChg chg="mod">
          <ac:chgData name="Duyên Lương" userId="3a9e482f-ceb4-484a-8eab-f708ff3e9a36" providerId="ADAL" clId="{484B528E-D0A8-426E-B002-F596B7396861}" dt="2023-11-09T09:45:07.929" v="1812" actId="1076"/>
          <ac:spMkLst>
            <pc:docMk/>
            <pc:sldMk cId="4289893766" sldId="334"/>
            <ac:spMk id="2" creationId="{917F6471-5CB6-11D2-4585-7632FA9F3B87}"/>
          </ac:spMkLst>
        </pc:spChg>
        <pc:spChg chg="mod">
          <ac:chgData name="Duyên Lương" userId="3a9e482f-ceb4-484a-8eab-f708ff3e9a36" providerId="ADAL" clId="{484B528E-D0A8-426E-B002-F596B7396861}" dt="2023-11-09T09:45:15.182" v="1814" actId="1076"/>
          <ac:spMkLst>
            <pc:docMk/>
            <pc:sldMk cId="4289893766" sldId="334"/>
            <ac:spMk id="3" creationId="{535E2CFB-B713-EF39-A01D-8A5AC43DF1BD}"/>
          </ac:spMkLst>
        </pc:spChg>
        <pc:spChg chg="mod">
          <ac:chgData name="Duyên Lương" userId="3a9e482f-ceb4-484a-8eab-f708ff3e9a36" providerId="ADAL" clId="{484B528E-D0A8-426E-B002-F596B7396861}" dt="2023-11-09T09:45:18.359" v="1815" actId="1076"/>
          <ac:spMkLst>
            <pc:docMk/>
            <pc:sldMk cId="4289893766" sldId="334"/>
            <ac:spMk id="4" creationId="{4A7BFE80-4B77-698E-BE4F-34EAF1232090}"/>
          </ac:spMkLst>
        </pc:spChg>
        <pc:spChg chg="mod">
          <ac:chgData name="Duyên Lương" userId="3a9e482f-ceb4-484a-8eab-f708ff3e9a36" providerId="ADAL" clId="{484B528E-D0A8-426E-B002-F596B7396861}" dt="2023-11-04T12:18:39.645" v="188" actId="14100"/>
          <ac:spMkLst>
            <pc:docMk/>
            <pc:sldMk cId="4289893766" sldId="334"/>
            <ac:spMk id="6" creationId="{568C4E3F-0596-A8E5-A5EA-CACE507F817F}"/>
          </ac:spMkLst>
        </pc:spChg>
        <pc:spChg chg="add mod">
          <ac:chgData name="Duyên Lương" userId="3a9e482f-ceb4-484a-8eab-f708ff3e9a36" providerId="ADAL" clId="{484B528E-D0A8-426E-B002-F596B7396861}" dt="2023-11-09T09:41:49.400" v="1783" actId="1076"/>
          <ac:spMkLst>
            <pc:docMk/>
            <pc:sldMk cId="4289893766" sldId="334"/>
            <ac:spMk id="7" creationId="{2D2CE3CC-261E-6569-F9D7-AB8E4DEC06BC}"/>
          </ac:spMkLst>
        </pc:spChg>
        <pc:spChg chg="add del mod">
          <ac:chgData name="Duyên Lương" userId="3a9e482f-ceb4-484a-8eab-f708ff3e9a36" providerId="ADAL" clId="{484B528E-D0A8-426E-B002-F596B7396861}" dt="2023-11-09T09:46:57.116" v="1849"/>
          <ac:spMkLst>
            <pc:docMk/>
            <pc:sldMk cId="4289893766" sldId="334"/>
            <ac:spMk id="10" creationId="{D7C3ACA2-0034-355C-B44A-8A74F36BC107}"/>
          </ac:spMkLst>
        </pc:spChg>
        <pc:spChg chg="add mod">
          <ac:chgData name="Duyên Lương" userId="3a9e482f-ceb4-484a-8eab-f708ff3e9a36" providerId="ADAL" clId="{484B528E-D0A8-426E-B002-F596B7396861}" dt="2023-11-09T09:47:41.109" v="1893" actId="1076"/>
          <ac:spMkLst>
            <pc:docMk/>
            <pc:sldMk cId="4289893766" sldId="334"/>
            <ac:spMk id="12" creationId="{D854CCC1-B9EF-1603-FE71-8D5178A41C13}"/>
          </ac:spMkLst>
        </pc:spChg>
        <pc:spChg chg="add mod">
          <ac:chgData name="Duyên Lương" userId="3a9e482f-ceb4-484a-8eab-f708ff3e9a36" providerId="ADAL" clId="{484B528E-D0A8-426E-B002-F596B7396861}" dt="2023-11-09T09:50:33.508" v="1988" actId="20577"/>
          <ac:spMkLst>
            <pc:docMk/>
            <pc:sldMk cId="4289893766" sldId="334"/>
            <ac:spMk id="13" creationId="{05334B06-D7F8-3656-35D3-6D721C41002C}"/>
          </ac:spMkLst>
        </pc:spChg>
        <pc:spChg chg="add mod">
          <ac:chgData name="Duyên Lương" userId="3a9e482f-ceb4-484a-8eab-f708ff3e9a36" providerId="ADAL" clId="{484B528E-D0A8-426E-B002-F596B7396861}" dt="2023-11-09T09:50:38.414" v="1997" actId="20577"/>
          <ac:spMkLst>
            <pc:docMk/>
            <pc:sldMk cId="4289893766" sldId="334"/>
            <ac:spMk id="14" creationId="{2F873EE1-E1F3-B57F-BBCE-6F10C3ECB9D8}"/>
          </ac:spMkLst>
        </pc:spChg>
        <pc:spChg chg="add mod">
          <ac:chgData name="Duyên Lương" userId="3a9e482f-ceb4-484a-8eab-f708ff3e9a36" providerId="ADAL" clId="{484B528E-D0A8-426E-B002-F596B7396861}" dt="2023-11-09T09:51:30.117" v="2008" actId="20577"/>
          <ac:spMkLst>
            <pc:docMk/>
            <pc:sldMk cId="4289893766" sldId="334"/>
            <ac:spMk id="15" creationId="{2CFE1AA2-E8DC-893A-9D47-BB8208594B08}"/>
          </ac:spMkLst>
        </pc:spChg>
        <pc:graphicFrameChg chg="add del mod modGraphic">
          <ac:chgData name="Duyên Lương" userId="3a9e482f-ceb4-484a-8eab-f708ff3e9a36" providerId="ADAL" clId="{484B528E-D0A8-426E-B002-F596B7396861}" dt="2023-11-09T09:46:21.927" v="1841" actId="478"/>
          <ac:graphicFrameMkLst>
            <pc:docMk/>
            <pc:sldMk cId="4289893766" sldId="334"/>
            <ac:graphicFrameMk id="8" creationId="{89B157BF-F600-7516-FFF4-6C5A6385C76F}"/>
          </ac:graphicFrameMkLst>
        </pc:graphicFrameChg>
        <pc:picChg chg="add del mod">
          <ac:chgData name="Duyên Lương" userId="3a9e482f-ceb4-484a-8eab-f708ff3e9a36" providerId="ADAL" clId="{484B528E-D0A8-426E-B002-F596B7396861}" dt="2023-11-09T09:47:07.868" v="1850" actId="478"/>
          <ac:picMkLst>
            <pc:docMk/>
            <pc:sldMk cId="4289893766" sldId="334"/>
            <ac:picMk id="9" creationId="{A04AAD77-D227-2CB6-39A7-F0F4FC0301EF}"/>
          </ac:picMkLst>
        </pc:picChg>
        <pc:picChg chg="add mod">
          <ac:chgData name="Duyên Lương" userId="3a9e482f-ceb4-484a-8eab-f708ff3e9a36" providerId="ADAL" clId="{484B528E-D0A8-426E-B002-F596B7396861}" dt="2023-11-09T09:47:15.793" v="1852" actId="1076"/>
          <ac:picMkLst>
            <pc:docMk/>
            <pc:sldMk cId="4289893766" sldId="334"/>
            <ac:picMk id="11" creationId="{AFEE25B5-F31A-447F-927D-00F18A63CF78}"/>
          </ac:picMkLst>
        </pc:picChg>
      </pc:sldChg>
      <pc:sldChg chg="addSp modSp mod modTransition modAnim">
        <pc:chgData name="Duyên Lương" userId="3a9e482f-ceb4-484a-8eab-f708ff3e9a36" providerId="ADAL" clId="{484B528E-D0A8-426E-B002-F596B7396861}" dt="2023-11-09T10:42:57.930" v="3237" actId="14100"/>
        <pc:sldMkLst>
          <pc:docMk/>
          <pc:sldMk cId="3578766765" sldId="335"/>
        </pc:sldMkLst>
        <pc:spChg chg="mod">
          <ac:chgData name="Duyên Lương" userId="3a9e482f-ceb4-484a-8eab-f708ff3e9a36" providerId="ADAL" clId="{484B528E-D0A8-426E-B002-F596B7396861}" dt="2023-11-09T09:21:18.348" v="621" actId="20577"/>
          <ac:spMkLst>
            <pc:docMk/>
            <pc:sldMk cId="3578766765" sldId="335"/>
            <ac:spMk id="3" creationId="{C538F46E-0E8D-5489-1E7C-AA1F0D5ABC3F}"/>
          </ac:spMkLst>
        </pc:spChg>
        <pc:spChg chg="mod">
          <ac:chgData name="Duyên Lương" userId="3a9e482f-ceb4-484a-8eab-f708ff3e9a36" providerId="ADAL" clId="{484B528E-D0A8-426E-B002-F596B7396861}" dt="2023-11-09T10:32:04.683" v="2938" actId="207"/>
          <ac:spMkLst>
            <pc:docMk/>
            <pc:sldMk cId="3578766765" sldId="335"/>
            <ac:spMk id="4" creationId="{0445790A-8B20-F4D6-9B13-E7D1F75CCC01}"/>
          </ac:spMkLst>
        </pc:spChg>
        <pc:spChg chg="mod">
          <ac:chgData name="Duyên Lương" userId="3a9e482f-ceb4-484a-8eab-f708ff3e9a36" providerId="ADAL" clId="{484B528E-D0A8-426E-B002-F596B7396861}" dt="2023-11-04T12:18:58.749" v="215" actId="14100"/>
          <ac:spMkLst>
            <pc:docMk/>
            <pc:sldMk cId="3578766765" sldId="335"/>
            <ac:spMk id="6" creationId="{568C4E3F-0596-A8E5-A5EA-CACE507F817F}"/>
          </ac:spMkLst>
        </pc:spChg>
        <pc:spChg chg="add mod">
          <ac:chgData name="Duyên Lương" userId="3a9e482f-ceb4-484a-8eab-f708ff3e9a36" providerId="ADAL" clId="{484B528E-D0A8-426E-B002-F596B7396861}" dt="2023-11-09T10:33:25.226" v="3151" actId="404"/>
          <ac:spMkLst>
            <pc:docMk/>
            <pc:sldMk cId="3578766765" sldId="335"/>
            <ac:spMk id="7" creationId="{5EE39D5D-E362-12B7-C058-2E5364810468}"/>
          </ac:spMkLst>
        </pc:spChg>
        <pc:picChg chg="add mod">
          <ac:chgData name="Duyên Lương" userId="3a9e482f-ceb4-484a-8eab-f708ff3e9a36" providerId="ADAL" clId="{484B528E-D0A8-426E-B002-F596B7396861}" dt="2023-11-09T10:42:57.930" v="3237" actId="14100"/>
          <ac:picMkLst>
            <pc:docMk/>
            <pc:sldMk cId="3578766765" sldId="335"/>
            <ac:picMk id="8" creationId="{51F6152D-64BA-1F58-40AB-7F167C3CD53B}"/>
          </ac:picMkLst>
        </pc:picChg>
      </pc:sldChg>
      <pc:sldChg chg="addSp delSp modSp add mod ord modTransition modAnim">
        <pc:chgData name="Duyên Lương" userId="3a9e482f-ceb4-484a-8eab-f708ff3e9a36" providerId="ADAL" clId="{484B528E-D0A8-426E-B002-F596B7396861}" dt="2023-11-09T10:41:28.228" v="3231"/>
        <pc:sldMkLst>
          <pc:docMk/>
          <pc:sldMk cId="3489498461" sldId="336"/>
        </pc:sldMkLst>
        <pc:spChg chg="mod">
          <ac:chgData name="Duyên Lương" userId="3a9e482f-ceb4-484a-8eab-f708ff3e9a36" providerId="ADAL" clId="{484B528E-D0A8-426E-B002-F596B7396861}" dt="2023-11-09T09:44:52.838" v="1803" actId="14100"/>
          <ac:spMkLst>
            <pc:docMk/>
            <pc:sldMk cId="3489498461" sldId="336"/>
            <ac:spMk id="2" creationId="{4E846887-2C9F-8978-A57E-E4026728BE40}"/>
          </ac:spMkLst>
        </pc:spChg>
        <pc:spChg chg="mod">
          <ac:chgData name="Duyên Lương" userId="3a9e482f-ceb4-484a-8eab-f708ff3e9a36" providerId="ADAL" clId="{484B528E-D0A8-426E-B002-F596B7396861}" dt="2023-11-09T09:44:46.625" v="1799" actId="1076"/>
          <ac:spMkLst>
            <pc:docMk/>
            <pc:sldMk cId="3489498461" sldId="336"/>
            <ac:spMk id="3" creationId="{C538F46E-0E8D-5489-1E7C-AA1F0D5ABC3F}"/>
          </ac:spMkLst>
        </pc:spChg>
        <pc:spChg chg="mod">
          <ac:chgData name="Duyên Lương" userId="3a9e482f-ceb4-484a-8eab-f708ff3e9a36" providerId="ADAL" clId="{484B528E-D0A8-426E-B002-F596B7396861}" dt="2023-11-09T09:54:23.193" v="2110" actId="207"/>
          <ac:spMkLst>
            <pc:docMk/>
            <pc:sldMk cId="3489498461" sldId="336"/>
            <ac:spMk id="4" creationId="{0445790A-8B20-F4D6-9B13-E7D1F75CCC01}"/>
          </ac:spMkLst>
        </pc:spChg>
        <pc:spChg chg="mod">
          <ac:chgData name="Duyên Lương" userId="3a9e482f-ceb4-484a-8eab-f708ff3e9a36" providerId="ADAL" clId="{484B528E-D0A8-426E-B002-F596B7396861}" dt="2023-11-09T09:18:57.097" v="481" actId="20577"/>
          <ac:spMkLst>
            <pc:docMk/>
            <pc:sldMk cId="3489498461" sldId="336"/>
            <ac:spMk id="6" creationId="{568C4E3F-0596-A8E5-A5EA-CACE507F817F}"/>
          </ac:spMkLst>
        </pc:spChg>
        <pc:spChg chg="add mod">
          <ac:chgData name="Duyên Lương" userId="3a9e482f-ceb4-484a-8eab-f708ff3e9a36" providerId="ADAL" clId="{484B528E-D0A8-426E-B002-F596B7396861}" dt="2023-11-09T10:30:26.204" v="2929" actId="13926"/>
          <ac:spMkLst>
            <pc:docMk/>
            <pc:sldMk cId="3489498461" sldId="336"/>
            <ac:spMk id="7" creationId="{DDD77348-E968-1604-4327-EAB1AF128D12}"/>
          </ac:spMkLst>
        </pc:spChg>
        <pc:spChg chg="add mod">
          <ac:chgData name="Duyên Lương" userId="3a9e482f-ceb4-484a-8eab-f708ff3e9a36" providerId="ADAL" clId="{484B528E-D0A8-426E-B002-F596B7396861}" dt="2023-11-09T10:30:43.999" v="2935" actId="13926"/>
          <ac:spMkLst>
            <pc:docMk/>
            <pc:sldMk cId="3489498461" sldId="336"/>
            <ac:spMk id="8" creationId="{22CACAD7-F4F8-CDFB-1712-487FF8A0DB64}"/>
          </ac:spMkLst>
        </pc:spChg>
        <pc:spChg chg="add mod">
          <ac:chgData name="Duyên Lương" userId="3a9e482f-ceb4-484a-8eab-f708ff3e9a36" providerId="ADAL" clId="{484B528E-D0A8-426E-B002-F596B7396861}" dt="2023-11-09T10:20:07.160" v="2909" actId="207"/>
          <ac:spMkLst>
            <pc:docMk/>
            <pc:sldMk cId="3489498461" sldId="336"/>
            <ac:spMk id="9" creationId="{8D3756C2-2AE1-B461-1A35-9D0FF39E2495}"/>
          </ac:spMkLst>
        </pc:spChg>
        <pc:spChg chg="add mod">
          <ac:chgData name="Duyên Lương" userId="3a9e482f-ceb4-484a-8eab-f708ff3e9a36" providerId="ADAL" clId="{484B528E-D0A8-426E-B002-F596B7396861}" dt="2023-11-09T10:19:49.561" v="2907" actId="207"/>
          <ac:spMkLst>
            <pc:docMk/>
            <pc:sldMk cId="3489498461" sldId="336"/>
            <ac:spMk id="10" creationId="{FAE6FE54-837D-607F-333D-4E4678D80FE2}"/>
          </ac:spMkLst>
        </pc:spChg>
        <pc:spChg chg="add mod">
          <ac:chgData name="Duyên Lương" userId="3a9e482f-ceb4-484a-8eab-f708ff3e9a36" providerId="ADAL" clId="{484B528E-D0A8-426E-B002-F596B7396861}" dt="2023-11-09T10:20:07.160" v="2909" actId="207"/>
          <ac:spMkLst>
            <pc:docMk/>
            <pc:sldMk cId="3489498461" sldId="336"/>
            <ac:spMk id="11" creationId="{382F2EFF-1CAA-7B70-B3EA-6E1A273B25FF}"/>
          </ac:spMkLst>
        </pc:spChg>
        <pc:picChg chg="add mod">
          <ac:chgData name="Duyên Lương" userId="3a9e482f-ceb4-484a-8eab-f708ff3e9a36" providerId="ADAL" clId="{484B528E-D0A8-426E-B002-F596B7396861}" dt="2023-11-09T10:23:44.113" v="2913" actId="1076"/>
          <ac:picMkLst>
            <pc:docMk/>
            <pc:sldMk cId="3489498461" sldId="336"/>
            <ac:picMk id="12" creationId="{CD122C5F-58A5-5FBA-C4D4-8BEBAD915CD1}"/>
          </ac:picMkLst>
        </pc:picChg>
        <pc:picChg chg="add mod">
          <ac:chgData name="Duyên Lương" userId="3a9e482f-ceb4-484a-8eab-f708ff3e9a36" providerId="ADAL" clId="{484B528E-D0A8-426E-B002-F596B7396861}" dt="2023-11-09T10:23:50.795" v="2915" actId="1076"/>
          <ac:picMkLst>
            <pc:docMk/>
            <pc:sldMk cId="3489498461" sldId="336"/>
            <ac:picMk id="13" creationId="{766812A2-3C42-3802-CB13-4545B1C66ECF}"/>
          </ac:picMkLst>
        </pc:picChg>
        <pc:picChg chg="add mod">
          <ac:chgData name="Duyên Lương" userId="3a9e482f-ceb4-484a-8eab-f708ff3e9a36" providerId="ADAL" clId="{484B528E-D0A8-426E-B002-F596B7396861}" dt="2023-11-09T10:23:58.716" v="2917" actId="1076"/>
          <ac:picMkLst>
            <pc:docMk/>
            <pc:sldMk cId="3489498461" sldId="336"/>
            <ac:picMk id="14" creationId="{226A1A30-A719-4FD2-E0F9-8AF31FF37363}"/>
          </ac:picMkLst>
        </pc:picChg>
        <pc:picChg chg="add mod">
          <ac:chgData name="Duyên Lương" userId="3a9e482f-ceb4-484a-8eab-f708ff3e9a36" providerId="ADAL" clId="{484B528E-D0A8-426E-B002-F596B7396861}" dt="2023-11-09T10:24:10.235" v="2919" actId="1076"/>
          <ac:picMkLst>
            <pc:docMk/>
            <pc:sldMk cId="3489498461" sldId="336"/>
            <ac:picMk id="15" creationId="{48F4F08A-7E3B-9578-A14F-90995DBBF5CF}"/>
          </ac:picMkLst>
        </pc:picChg>
        <pc:picChg chg="add mod">
          <ac:chgData name="Duyên Lương" userId="3a9e482f-ceb4-484a-8eab-f708ff3e9a36" providerId="ADAL" clId="{484B528E-D0A8-426E-B002-F596B7396861}" dt="2023-11-09T10:24:17.657" v="2921" actId="1076"/>
          <ac:picMkLst>
            <pc:docMk/>
            <pc:sldMk cId="3489498461" sldId="336"/>
            <ac:picMk id="16" creationId="{586C9AF8-39FC-5242-FB74-A4E5AD92B8FE}"/>
          </ac:picMkLst>
        </pc:picChg>
        <pc:picChg chg="add del mod">
          <ac:chgData name="Duyên Lương" userId="3a9e482f-ceb4-484a-8eab-f708ff3e9a36" providerId="ADAL" clId="{484B528E-D0A8-426E-B002-F596B7396861}" dt="2023-11-09T10:07:51.988" v="2114" actId="478"/>
          <ac:picMkLst>
            <pc:docMk/>
            <pc:sldMk cId="3489498461" sldId="336"/>
            <ac:picMk id="1026" creationId="{CF6DA467-1A79-024E-09DF-8A5F005FAC61}"/>
          </ac:picMkLst>
        </pc:picChg>
        <pc:picChg chg="add mod">
          <ac:chgData name="Duyên Lương" userId="3a9e482f-ceb4-484a-8eab-f708ff3e9a36" providerId="ADAL" clId="{484B528E-D0A8-426E-B002-F596B7396861}" dt="2023-11-09T10:18:45.536" v="2873" actId="14100"/>
          <ac:picMkLst>
            <pc:docMk/>
            <pc:sldMk cId="3489498461" sldId="336"/>
            <ac:picMk id="1028" creationId="{EA935E25-EB04-3743-59E5-A60B0A0E7C4B}"/>
          </ac:picMkLst>
        </pc:picChg>
        <pc:picChg chg="add mod">
          <ac:chgData name="Duyên Lương" userId="3a9e482f-ceb4-484a-8eab-f708ff3e9a36" providerId="ADAL" clId="{484B528E-D0A8-426E-B002-F596B7396861}" dt="2023-11-09T10:18:52.967" v="2876" actId="14100"/>
          <ac:picMkLst>
            <pc:docMk/>
            <pc:sldMk cId="3489498461" sldId="336"/>
            <ac:picMk id="1030" creationId="{38437EAB-D0F2-0EE8-AE8F-919367CD45A4}"/>
          </ac:picMkLst>
        </pc:picChg>
      </pc:sldChg>
      <pc:sldChg chg="modSp add del mod">
        <pc:chgData name="Duyên Lương" userId="3a9e482f-ceb4-484a-8eab-f708ff3e9a36" providerId="ADAL" clId="{484B528E-D0A8-426E-B002-F596B7396861}" dt="2023-11-09T10:31:55.078" v="2936" actId="47"/>
        <pc:sldMkLst>
          <pc:docMk/>
          <pc:sldMk cId="3812818278" sldId="337"/>
        </pc:sldMkLst>
        <pc:spChg chg="mod">
          <ac:chgData name="Duyên Lương" userId="3a9e482f-ceb4-484a-8eab-f708ff3e9a36" providerId="ADAL" clId="{484B528E-D0A8-426E-B002-F596B7396861}" dt="2023-11-09T09:45:43.820" v="1836" actId="14100"/>
          <ac:spMkLst>
            <pc:docMk/>
            <pc:sldMk cId="3812818278" sldId="337"/>
            <ac:spMk id="6" creationId="{568C4E3F-0596-A8E5-A5EA-CACE507F817F}"/>
          </ac:spMkLst>
        </pc:spChg>
      </pc:sldChg>
      <pc:sldChg chg="add ord modTransition modAnim">
        <pc:chgData name="Duyên Lương" userId="3a9e482f-ceb4-484a-8eab-f708ff3e9a36" providerId="ADAL" clId="{484B528E-D0A8-426E-B002-F596B7396861}" dt="2023-11-09T10:41:07.196" v="3223"/>
        <pc:sldMkLst>
          <pc:docMk/>
          <pc:sldMk cId="874920914" sldId="338"/>
        </pc:sldMkLst>
      </pc:sldChg>
      <pc:sldChg chg="addSp delSp modSp add del mod modTransition delAnim modAnim">
        <pc:chgData name="Duyên Lương" userId="3a9e482f-ceb4-484a-8eab-f708ff3e9a36" providerId="ADAL" clId="{484B528E-D0A8-426E-B002-F596B7396861}" dt="2023-11-09T10:41:19.634" v="3228"/>
        <pc:sldMkLst>
          <pc:docMk/>
          <pc:sldMk cId="3559854560" sldId="339"/>
        </pc:sldMkLst>
        <pc:spChg chg="mod">
          <ac:chgData name="Duyên Lương" userId="3a9e482f-ceb4-484a-8eab-f708ff3e9a36" providerId="ADAL" clId="{484B528E-D0A8-426E-B002-F596B7396861}" dt="2023-11-09T09:48:32.827" v="1923" actId="20577"/>
          <ac:spMkLst>
            <pc:docMk/>
            <pc:sldMk cId="3559854560" sldId="339"/>
            <ac:spMk id="12" creationId="{D854CCC1-B9EF-1603-FE71-8D5178A41C13}"/>
          </ac:spMkLst>
        </pc:spChg>
        <pc:spChg chg="mod">
          <ac:chgData name="Duyên Lương" userId="3a9e482f-ceb4-484a-8eab-f708ff3e9a36" providerId="ADAL" clId="{484B528E-D0A8-426E-B002-F596B7396861}" dt="2023-11-09T09:52:12.786" v="2036" actId="20577"/>
          <ac:spMkLst>
            <pc:docMk/>
            <pc:sldMk cId="3559854560" sldId="339"/>
            <ac:spMk id="13" creationId="{05334B06-D7F8-3656-35D3-6D721C41002C}"/>
          </ac:spMkLst>
        </pc:spChg>
        <pc:spChg chg="mod">
          <ac:chgData name="Duyên Lương" userId="3a9e482f-ceb4-484a-8eab-f708ff3e9a36" providerId="ADAL" clId="{484B528E-D0A8-426E-B002-F596B7396861}" dt="2023-11-09T09:53:16.720" v="2106" actId="20577"/>
          <ac:spMkLst>
            <pc:docMk/>
            <pc:sldMk cId="3559854560" sldId="339"/>
            <ac:spMk id="14" creationId="{2F873EE1-E1F3-B57F-BBCE-6F10C3ECB9D8}"/>
          </ac:spMkLst>
        </pc:spChg>
        <pc:spChg chg="del">
          <ac:chgData name="Duyên Lương" userId="3a9e482f-ceb4-484a-8eab-f708ff3e9a36" providerId="ADAL" clId="{484B528E-D0A8-426E-B002-F596B7396861}" dt="2023-11-09T09:53:42.472" v="2107" actId="478"/>
          <ac:spMkLst>
            <pc:docMk/>
            <pc:sldMk cId="3559854560" sldId="339"/>
            <ac:spMk id="15" creationId="{2CFE1AA2-E8DC-893A-9D47-BB8208594B08}"/>
          </ac:spMkLst>
        </pc:spChg>
        <pc:picChg chg="add mod">
          <ac:chgData name="Duyên Lương" userId="3a9e482f-ceb4-484a-8eab-f708ff3e9a36" providerId="ADAL" clId="{484B528E-D0A8-426E-B002-F596B7396861}" dt="2023-11-09T09:49:19.077" v="1970" actId="1076"/>
          <ac:picMkLst>
            <pc:docMk/>
            <pc:sldMk cId="3559854560" sldId="339"/>
            <ac:picMk id="8" creationId="{D0B24A97-1797-0C5E-0AFF-3029B8E89B76}"/>
          </ac:picMkLst>
        </pc:picChg>
        <pc:picChg chg="del">
          <ac:chgData name="Duyên Lương" userId="3a9e482f-ceb4-484a-8eab-f708ff3e9a36" providerId="ADAL" clId="{484B528E-D0A8-426E-B002-F596B7396861}" dt="2023-11-09T09:49:05.396" v="1966" actId="478"/>
          <ac:picMkLst>
            <pc:docMk/>
            <pc:sldMk cId="3559854560" sldId="339"/>
            <ac:picMk id="11" creationId="{AFEE25B5-F31A-447F-927D-00F18A63CF78}"/>
          </ac:picMkLst>
        </pc:picChg>
      </pc:sldChg>
      <pc:sldChg chg="addSp delSp modSp add mod modTransition">
        <pc:chgData name="Duyên Lương" userId="3a9e482f-ceb4-484a-8eab-f708ff3e9a36" providerId="ADAL" clId="{484B528E-D0A8-426E-B002-F596B7396861}" dt="2023-11-09T10:41:21.280" v="3229"/>
        <pc:sldMkLst>
          <pc:docMk/>
          <pc:sldMk cId="3380197384" sldId="340"/>
        </pc:sldMkLst>
        <pc:spChg chg="mod">
          <ac:chgData name="Duyên Lương" userId="3a9e482f-ceb4-484a-8eab-f708ff3e9a36" providerId="ADAL" clId="{484B528E-D0A8-426E-B002-F596B7396861}" dt="2023-11-09T09:48:46.810" v="1947" actId="20577"/>
          <ac:spMkLst>
            <pc:docMk/>
            <pc:sldMk cId="3380197384" sldId="340"/>
            <ac:spMk id="12" creationId="{D854CCC1-B9EF-1603-FE71-8D5178A41C13}"/>
          </ac:spMkLst>
        </pc:spChg>
        <pc:spChg chg="mod">
          <ac:chgData name="Duyên Lương" userId="3a9e482f-ceb4-484a-8eab-f708ff3e9a36" providerId="ADAL" clId="{484B528E-D0A8-426E-B002-F596B7396861}" dt="2023-11-09T09:52:26.658" v="2048" actId="20577"/>
          <ac:spMkLst>
            <pc:docMk/>
            <pc:sldMk cId="3380197384" sldId="340"/>
            <ac:spMk id="13" creationId="{05334B06-D7F8-3656-35D3-6D721C41002C}"/>
          </ac:spMkLst>
        </pc:spChg>
        <pc:spChg chg="mod">
          <ac:chgData name="Duyên Lương" userId="3a9e482f-ceb4-484a-8eab-f708ff3e9a36" providerId="ADAL" clId="{484B528E-D0A8-426E-B002-F596B7396861}" dt="2023-11-09T09:52:32.840" v="2056" actId="20577"/>
          <ac:spMkLst>
            <pc:docMk/>
            <pc:sldMk cId="3380197384" sldId="340"/>
            <ac:spMk id="14" creationId="{2F873EE1-E1F3-B57F-BBCE-6F10C3ECB9D8}"/>
          </ac:spMkLst>
        </pc:spChg>
        <pc:spChg chg="mod">
          <ac:chgData name="Duyên Lương" userId="3a9e482f-ceb4-484a-8eab-f708ff3e9a36" providerId="ADAL" clId="{484B528E-D0A8-426E-B002-F596B7396861}" dt="2023-11-09T09:52:38.174" v="2062" actId="20577"/>
          <ac:spMkLst>
            <pc:docMk/>
            <pc:sldMk cId="3380197384" sldId="340"/>
            <ac:spMk id="15" creationId="{2CFE1AA2-E8DC-893A-9D47-BB8208594B08}"/>
          </ac:spMkLst>
        </pc:spChg>
        <pc:picChg chg="add mod">
          <ac:chgData name="Duyên Lương" userId="3a9e482f-ceb4-484a-8eab-f708ff3e9a36" providerId="ADAL" clId="{484B528E-D0A8-426E-B002-F596B7396861}" dt="2023-11-09T09:49:45.332" v="1975" actId="14100"/>
          <ac:picMkLst>
            <pc:docMk/>
            <pc:sldMk cId="3380197384" sldId="340"/>
            <ac:picMk id="8" creationId="{9755D7EB-1F1D-DE18-DC43-23525F3388CF}"/>
          </ac:picMkLst>
        </pc:picChg>
        <pc:picChg chg="del">
          <ac:chgData name="Duyên Lương" userId="3a9e482f-ceb4-484a-8eab-f708ff3e9a36" providerId="ADAL" clId="{484B528E-D0A8-426E-B002-F596B7396861}" dt="2023-11-09T09:48:59.294" v="1963" actId="478"/>
          <ac:picMkLst>
            <pc:docMk/>
            <pc:sldMk cId="3380197384" sldId="340"/>
            <ac:picMk id="11" creationId="{AFEE25B5-F31A-447F-927D-00F18A63CF78}"/>
          </ac:picMkLst>
        </pc:picChg>
      </pc:sldChg>
      <pc:sldChg chg="addSp delSp modSp add mod modTransition">
        <pc:chgData name="Duyên Lương" userId="3a9e482f-ceb4-484a-8eab-f708ff3e9a36" providerId="ADAL" clId="{484B528E-D0A8-426E-B002-F596B7396861}" dt="2023-11-09T10:41:23.052" v="3230"/>
        <pc:sldMkLst>
          <pc:docMk/>
          <pc:sldMk cId="993031773" sldId="341"/>
        </pc:sldMkLst>
        <pc:spChg chg="mod">
          <ac:chgData name="Duyên Lương" userId="3a9e482f-ceb4-484a-8eab-f708ff3e9a36" providerId="ADAL" clId="{484B528E-D0A8-426E-B002-F596B7396861}" dt="2023-11-09T09:48:55.974" v="1961" actId="122"/>
          <ac:spMkLst>
            <pc:docMk/>
            <pc:sldMk cId="993031773" sldId="341"/>
            <ac:spMk id="12" creationId="{D854CCC1-B9EF-1603-FE71-8D5178A41C13}"/>
          </ac:spMkLst>
        </pc:spChg>
        <pc:spChg chg="mod">
          <ac:chgData name="Duyên Lương" userId="3a9e482f-ceb4-484a-8eab-f708ff3e9a36" providerId="ADAL" clId="{484B528E-D0A8-426E-B002-F596B7396861}" dt="2023-11-09T09:52:48.716" v="2071" actId="20577"/>
          <ac:spMkLst>
            <pc:docMk/>
            <pc:sldMk cId="993031773" sldId="341"/>
            <ac:spMk id="13" creationId="{05334B06-D7F8-3656-35D3-6D721C41002C}"/>
          </ac:spMkLst>
        </pc:spChg>
        <pc:spChg chg="mod">
          <ac:chgData name="Duyên Lương" userId="3a9e482f-ceb4-484a-8eab-f708ff3e9a36" providerId="ADAL" clId="{484B528E-D0A8-426E-B002-F596B7396861}" dt="2023-11-09T09:52:54.476" v="2077" actId="20577"/>
          <ac:spMkLst>
            <pc:docMk/>
            <pc:sldMk cId="993031773" sldId="341"/>
            <ac:spMk id="14" creationId="{2F873EE1-E1F3-B57F-BBCE-6F10C3ECB9D8}"/>
          </ac:spMkLst>
        </pc:spChg>
        <pc:spChg chg="mod">
          <ac:chgData name="Duyên Lương" userId="3a9e482f-ceb4-484a-8eab-f708ff3e9a36" providerId="ADAL" clId="{484B528E-D0A8-426E-B002-F596B7396861}" dt="2023-11-09T09:52:58.789" v="2083" actId="20577"/>
          <ac:spMkLst>
            <pc:docMk/>
            <pc:sldMk cId="993031773" sldId="341"/>
            <ac:spMk id="15" creationId="{2CFE1AA2-E8DC-893A-9D47-BB8208594B08}"/>
          </ac:spMkLst>
        </pc:spChg>
        <pc:picChg chg="add mod">
          <ac:chgData name="Duyên Lương" userId="3a9e482f-ceb4-484a-8eab-f708ff3e9a36" providerId="ADAL" clId="{484B528E-D0A8-426E-B002-F596B7396861}" dt="2023-11-09T09:50:00.636" v="1979" actId="1076"/>
          <ac:picMkLst>
            <pc:docMk/>
            <pc:sldMk cId="993031773" sldId="341"/>
            <ac:picMk id="8" creationId="{34A88D84-0CC5-5185-6AA9-D7DB71312D9E}"/>
          </ac:picMkLst>
        </pc:picChg>
        <pc:picChg chg="del">
          <ac:chgData name="Duyên Lương" userId="3a9e482f-ceb4-484a-8eab-f708ff3e9a36" providerId="ADAL" clId="{484B528E-D0A8-426E-B002-F596B7396861}" dt="2023-11-09T09:48:58.084" v="1962" actId="478"/>
          <ac:picMkLst>
            <pc:docMk/>
            <pc:sldMk cId="993031773" sldId="341"/>
            <ac:picMk id="11" creationId="{AFEE25B5-F31A-447F-927D-00F18A63CF78}"/>
          </ac:picMkLst>
        </pc:picChg>
      </pc:sldChg>
      <pc:sldChg chg="modSp add del mod">
        <pc:chgData name="Duyên Lương" userId="3a9e482f-ceb4-484a-8eab-f708ff3e9a36" providerId="ADAL" clId="{484B528E-D0A8-426E-B002-F596B7396861}" dt="2023-11-09T10:34:23.830" v="3154" actId="47"/>
        <pc:sldMkLst>
          <pc:docMk/>
          <pc:sldMk cId="3532316897" sldId="342"/>
        </pc:sldMkLst>
        <pc:spChg chg="mod">
          <ac:chgData name="Duyên Lương" userId="3a9e482f-ceb4-484a-8eab-f708ff3e9a36" providerId="ADAL" clId="{484B528E-D0A8-426E-B002-F596B7396861}" dt="2023-11-09T10:34:20.911" v="3153" actId="1076"/>
          <ac:spMkLst>
            <pc:docMk/>
            <pc:sldMk cId="3532316897" sldId="342"/>
            <ac:spMk id="7" creationId="{5EE39D5D-E362-12B7-C058-2E5364810468}"/>
          </ac:spMkLst>
        </pc:spChg>
      </pc:sldChg>
    </pc:docChg>
  </pc:docChgLst>
  <pc:docChgLst>
    <pc:chgData name="Duyên Lương" userId="3a9e482f-ceb4-484a-8eab-f708ff3e9a36" providerId="ADAL" clId="{6F3BA8E3-6E5E-4C69-B9BA-77C8D976D487}"/>
    <pc:docChg chg="undo custSel addSld delSld modSld">
      <pc:chgData name="Duyên Lương" userId="3a9e482f-ceb4-484a-8eab-f708ff3e9a36" providerId="ADAL" clId="{6F3BA8E3-6E5E-4C69-B9BA-77C8D976D487}" dt="2023-11-22T07:51:44.490" v="762" actId="20577"/>
      <pc:docMkLst>
        <pc:docMk/>
      </pc:docMkLst>
      <pc:sldChg chg="addSp delSp modSp mod delAnim modAnim">
        <pc:chgData name="Duyên Lương" userId="3a9e482f-ceb4-484a-8eab-f708ff3e9a36" providerId="ADAL" clId="{6F3BA8E3-6E5E-4C69-B9BA-77C8D976D487}" dt="2023-11-22T07:51:36.934" v="748" actId="1076"/>
        <pc:sldMkLst>
          <pc:docMk/>
          <pc:sldMk cId="3680985349" sldId="273"/>
        </pc:sldMkLst>
        <pc:spChg chg="mod">
          <ac:chgData name="Duyên Lương" userId="3a9e482f-ceb4-484a-8eab-f708ff3e9a36" providerId="ADAL" clId="{6F3BA8E3-6E5E-4C69-B9BA-77C8D976D487}" dt="2023-11-22T07:51:36.934" v="748" actId="1076"/>
          <ac:spMkLst>
            <pc:docMk/>
            <pc:sldMk cId="3680985349" sldId="273"/>
            <ac:spMk id="3" creationId="{C6F8F289-EE23-E82E-24FA-E0519F12858D}"/>
          </ac:spMkLst>
        </pc:spChg>
        <pc:picChg chg="add mod">
          <ac:chgData name="Duyên Lương" userId="3a9e482f-ceb4-484a-8eab-f708ff3e9a36" providerId="ADAL" clId="{6F3BA8E3-6E5E-4C69-B9BA-77C8D976D487}" dt="2023-11-22T07:47:03.155" v="509" actId="1076"/>
          <ac:picMkLst>
            <pc:docMk/>
            <pc:sldMk cId="3680985349" sldId="273"/>
            <ac:picMk id="2" creationId="{DF145787-A3DC-3F88-534F-1274D6380375}"/>
          </ac:picMkLst>
        </pc:picChg>
        <pc:picChg chg="del">
          <ac:chgData name="Duyên Lương" userId="3a9e482f-ceb4-484a-8eab-f708ff3e9a36" providerId="ADAL" clId="{6F3BA8E3-6E5E-4C69-B9BA-77C8D976D487}" dt="2023-11-22T07:10:46.655" v="101" actId="478"/>
          <ac:picMkLst>
            <pc:docMk/>
            <pc:sldMk cId="3680985349" sldId="273"/>
            <ac:picMk id="4" creationId="{0312D0F1-71B6-F4E6-2B20-82FCC3CDB83F}"/>
          </ac:picMkLst>
        </pc:picChg>
      </pc:sldChg>
      <pc:sldChg chg="modSp mod">
        <pc:chgData name="Duyên Lương" userId="3a9e482f-ceb4-484a-8eab-f708ff3e9a36" providerId="ADAL" clId="{6F3BA8E3-6E5E-4C69-B9BA-77C8D976D487}" dt="2023-11-18T07:56:39.421" v="45" actId="404"/>
        <pc:sldMkLst>
          <pc:docMk/>
          <pc:sldMk cId="1671446297" sldId="274"/>
        </pc:sldMkLst>
        <pc:spChg chg="mod">
          <ac:chgData name="Duyên Lương" userId="3a9e482f-ceb4-484a-8eab-f708ff3e9a36" providerId="ADAL" clId="{6F3BA8E3-6E5E-4C69-B9BA-77C8D976D487}" dt="2023-11-18T07:56:21.731" v="4" actId="20577"/>
          <ac:spMkLst>
            <pc:docMk/>
            <pc:sldMk cId="1671446297" sldId="274"/>
            <ac:spMk id="4" creationId="{07123313-572D-B82E-F111-A1B1966A8D75}"/>
          </ac:spMkLst>
        </pc:spChg>
        <pc:spChg chg="mod">
          <ac:chgData name="Duyên Lương" userId="3a9e482f-ceb4-484a-8eab-f708ff3e9a36" providerId="ADAL" clId="{6F3BA8E3-6E5E-4C69-B9BA-77C8D976D487}" dt="2023-11-18T07:56:18.212" v="2" actId="403"/>
          <ac:spMkLst>
            <pc:docMk/>
            <pc:sldMk cId="1671446297" sldId="274"/>
            <ac:spMk id="9" creationId="{3D56C823-4DD3-2744-17E1-A46C7290D96B}"/>
          </ac:spMkLst>
        </pc:spChg>
        <pc:spChg chg="mod">
          <ac:chgData name="Duyên Lương" userId="3a9e482f-ceb4-484a-8eab-f708ff3e9a36" providerId="ADAL" clId="{6F3BA8E3-6E5E-4C69-B9BA-77C8D976D487}" dt="2023-11-18T07:56:39.421" v="45" actId="404"/>
          <ac:spMkLst>
            <pc:docMk/>
            <pc:sldMk cId="1671446297" sldId="274"/>
            <ac:spMk id="14" creationId="{409399F7-44CB-F8D5-78C2-4555DA974D89}"/>
          </ac:spMkLst>
        </pc:spChg>
      </pc:sldChg>
      <pc:sldChg chg="modSp mod">
        <pc:chgData name="Duyên Lương" userId="3a9e482f-ceb4-484a-8eab-f708ff3e9a36" providerId="ADAL" clId="{6F3BA8E3-6E5E-4C69-B9BA-77C8D976D487}" dt="2023-11-22T07:37:01.867" v="502" actId="20577"/>
        <pc:sldMkLst>
          <pc:docMk/>
          <pc:sldMk cId="1250657594" sldId="317"/>
        </pc:sldMkLst>
        <pc:spChg chg="mod">
          <ac:chgData name="Duyên Lương" userId="3a9e482f-ceb4-484a-8eab-f708ff3e9a36" providerId="ADAL" clId="{6F3BA8E3-6E5E-4C69-B9BA-77C8D976D487}" dt="2023-11-22T07:37:01.867" v="502" actId="20577"/>
          <ac:spMkLst>
            <pc:docMk/>
            <pc:sldMk cId="1250657594" sldId="317"/>
            <ac:spMk id="3" creationId="{0BAC5994-6BF9-AE41-AC48-5A10285266A3}"/>
          </ac:spMkLst>
        </pc:spChg>
      </pc:sldChg>
      <pc:sldChg chg="modSp mod">
        <pc:chgData name="Duyên Lương" userId="3a9e482f-ceb4-484a-8eab-f708ff3e9a36" providerId="ADAL" clId="{6F3BA8E3-6E5E-4C69-B9BA-77C8D976D487}" dt="2023-11-22T07:51:44.490" v="762" actId="20577"/>
        <pc:sldMkLst>
          <pc:docMk/>
          <pc:sldMk cId="3608329759" sldId="324"/>
        </pc:sldMkLst>
        <pc:spChg chg="mod">
          <ac:chgData name="Duyên Lương" userId="3a9e482f-ceb4-484a-8eab-f708ff3e9a36" providerId="ADAL" clId="{6F3BA8E3-6E5E-4C69-B9BA-77C8D976D487}" dt="2023-11-22T07:51:44.490" v="762" actId="20577"/>
          <ac:spMkLst>
            <pc:docMk/>
            <pc:sldMk cId="3608329759" sldId="324"/>
            <ac:spMk id="25" creationId="{00000000-0000-0000-0000-000000000000}"/>
          </ac:spMkLst>
        </pc:spChg>
        <pc:spChg chg="mod">
          <ac:chgData name="Duyên Lương" userId="3a9e482f-ceb4-484a-8eab-f708ff3e9a36" providerId="ADAL" clId="{6F3BA8E3-6E5E-4C69-B9BA-77C8D976D487}" dt="2023-11-22T07:09:30.219" v="80" actId="20577"/>
          <ac:spMkLst>
            <pc:docMk/>
            <pc:sldMk cId="3608329759" sldId="324"/>
            <ac:spMk id="26" creationId="{00000000-0000-0000-0000-000000000000}"/>
          </ac:spMkLst>
        </pc:spChg>
        <pc:spChg chg="mod">
          <ac:chgData name="Duyên Lương" userId="3a9e482f-ceb4-484a-8eab-f708ff3e9a36" providerId="ADAL" clId="{6F3BA8E3-6E5E-4C69-B9BA-77C8D976D487}" dt="2023-11-22T07:09:22.014" v="76" actId="1076"/>
          <ac:spMkLst>
            <pc:docMk/>
            <pc:sldMk cId="3608329759" sldId="324"/>
            <ac:spMk id="27" creationId="{00000000-0000-0000-0000-000000000000}"/>
          </ac:spMkLst>
        </pc:spChg>
        <pc:spChg chg="mod">
          <ac:chgData name="Duyên Lương" userId="3a9e482f-ceb4-484a-8eab-f708ff3e9a36" providerId="ADAL" clId="{6F3BA8E3-6E5E-4C69-B9BA-77C8D976D487}" dt="2023-11-22T07:09:12.536" v="73" actId="1076"/>
          <ac:spMkLst>
            <pc:docMk/>
            <pc:sldMk cId="3608329759" sldId="324"/>
            <ac:spMk id="31" creationId="{00000000-0000-0000-0000-000000000000}"/>
          </ac:spMkLst>
        </pc:spChg>
        <pc:spChg chg="mod">
          <ac:chgData name="Duyên Lương" userId="3a9e482f-ceb4-484a-8eab-f708ff3e9a36" providerId="ADAL" clId="{6F3BA8E3-6E5E-4C69-B9BA-77C8D976D487}" dt="2023-11-22T07:09:20.146" v="75" actId="14100"/>
          <ac:spMkLst>
            <pc:docMk/>
            <pc:sldMk cId="3608329759" sldId="324"/>
            <ac:spMk id="32" creationId="{00000000-0000-0000-0000-000000000000}"/>
          </ac:spMkLst>
        </pc:spChg>
        <pc:cxnChg chg="mod">
          <ac:chgData name="Duyên Lương" userId="3a9e482f-ceb4-484a-8eab-f708ff3e9a36" providerId="ADAL" clId="{6F3BA8E3-6E5E-4C69-B9BA-77C8D976D487}" dt="2023-11-22T07:09:14.438" v="74" actId="14100"/>
          <ac:cxnSpMkLst>
            <pc:docMk/>
            <pc:sldMk cId="3608329759" sldId="324"/>
            <ac:cxnSpMk id="35" creationId="{00000000-0000-0000-0000-000000000000}"/>
          </ac:cxnSpMkLst>
        </pc:cxnChg>
      </pc:sldChg>
      <pc:sldChg chg="modSp">
        <pc:chgData name="Duyên Lương" userId="3a9e482f-ceb4-484a-8eab-f708ff3e9a36" providerId="ADAL" clId="{6F3BA8E3-6E5E-4C69-B9BA-77C8D976D487}" dt="2023-11-22T07:36:30.553" v="501" actId="12"/>
        <pc:sldMkLst>
          <pc:docMk/>
          <pc:sldMk cId="2934437934" sldId="325"/>
        </pc:sldMkLst>
        <pc:spChg chg="mod">
          <ac:chgData name="Duyên Lương" userId="3a9e482f-ceb4-484a-8eab-f708ff3e9a36" providerId="ADAL" clId="{6F3BA8E3-6E5E-4C69-B9BA-77C8D976D487}" dt="2023-11-22T07:36:30.553" v="501" actId="12"/>
          <ac:spMkLst>
            <pc:docMk/>
            <pc:sldMk cId="2934437934" sldId="325"/>
            <ac:spMk id="3" creationId="{89FB7A97-2050-4E17-AB89-5199898D9829}"/>
          </ac:spMkLst>
        </pc:spChg>
      </pc:sldChg>
      <pc:sldChg chg="del">
        <pc:chgData name="Duyên Lương" userId="3a9e482f-ceb4-484a-8eab-f708ff3e9a36" providerId="ADAL" clId="{6F3BA8E3-6E5E-4C69-B9BA-77C8D976D487}" dt="2023-11-22T07:18:37.046" v="154" actId="47"/>
        <pc:sldMkLst>
          <pc:docMk/>
          <pc:sldMk cId="4289893766" sldId="334"/>
        </pc:sldMkLst>
      </pc:sldChg>
      <pc:sldChg chg="addSp delSp modSp mod delAnim modAnim">
        <pc:chgData name="Duyên Lương" userId="3a9e482f-ceb4-484a-8eab-f708ff3e9a36" providerId="ADAL" clId="{6F3BA8E3-6E5E-4C69-B9BA-77C8D976D487}" dt="2023-11-22T07:35:26.373" v="426" actId="478"/>
        <pc:sldMkLst>
          <pc:docMk/>
          <pc:sldMk cId="3578766765" sldId="335"/>
        </pc:sldMkLst>
        <pc:spChg chg="mod">
          <ac:chgData name="Duyên Lương" userId="3a9e482f-ceb4-484a-8eab-f708ff3e9a36" providerId="ADAL" clId="{6F3BA8E3-6E5E-4C69-B9BA-77C8D976D487}" dt="2023-11-22T07:10:03.943" v="85" actId="20577"/>
          <ac:spMkLst>
            <pc:docMk/>
            <pc:sldMk cId="3578766765" sldId="335"/>
            <ac:spMk id="3" creationId="{C538F46E-0E8D-5489-1E7C-AA1F0D5ABC3F}"/>
          </ac:spMkLst>
        </pc:spChg>
        <pc:spChg chg="mod">
          <ac:chgData name="Duyên Lương" userId="3a9e482f-ceb4-484a-8eab-f708ff3e9a36" providerId="ADAL" clId="{6F3BA8E3-6E5E-4C69-B9BA-77C8D976D487}" dt="2023-11-22T07:10:08.445" v="88" actId="113"/>
          <ac:spMkLst>
            <pc:docMk/>
            <pc:sldMk cId="3578766765" sldId="335"/>
            <ac:spMk id="4" creationId="{0445790A-8B20-F4D6-9B13-E7D1F75CCC01}"/>
          </ac:spMkLst>
        </pc:spChg>
        <pc:spChg chg="del">
          <ac:chgData name="Duyên Lương" userId="3a9e482f-ceb4-484a-8eab-f708ff3e9a36" providerId="ADAL" clId="{6F3BA8E3-6E5E-4C69-B9BA-77C8D976D487}" dt="2023-11-22T07:10:06.365" v="86" actId="478"/>
          <ac:spMkLst>
            <pc:docMk/>
            <pc:sldMk cId="3578766765" sldId="335"/>
            <ac:spMk id="7" creationId="{5EE39D5D-E362-12B7-C058-2E5364810468}"/>
          </ac:spMkLst>
        </pc:spChg>
        <pc:spChg chg="add mod">
          <ac:chgData name="Duyên Lương" userId="3a9e482f-ceb4-484a-8eab-f708ff3e9a36" providerId="ADAL" clId="{6F3BA8E3-6E5E-4C69-B9BA-77C8D976D487}" dt="2023-11-22T07:35:18.198" v="424" actId="14100"/>
          <ac:spMkLst>
            <pc:docMk/>
            <pc:sldMk cId="3578766765" sldId="335"/>
            <ac:spMk id="9" creationId="{BC0A3530-7FCA-57A4-4507-5A52BB4336AE}"/>
          </ac:spMkLst>
        </pc:spChg>
        <pc:spChg chg="add mod">
          <ac:chgData name="Duyên Lương" userId="3a9e482f-ceb4-484a-8eab-f708ff3e9a36" providerId="ADAL" clId="{6F3BA8E3-6E5E-4C69-B9BA-77C8D976D487}" dt="2023-11-22T07:35:20.037" v="425" actId="14100"/>
          <ac:spMkLst>
            <pc:docMk/>
            <pc:sldMk cId="3578766765" sldId="335"/>
            <ac:spMk id="11" creationId="{04A9A7D5-9C31-960D-78F7-74C0F8FB5F70}"/>
          </ac:spMkLst>
        </pc:spChg>
        <pc:picChg chg="del mod">
          <ac:chgData name="Duyên Lương" userId="3a9e482f-ceb4-484a-8eab-f708ff3e9a36" providerId="ADAL" clId="{6F3BA8E3-6E5E-4C69-B9BA-77C8D976D487}" dt="2023-11-22T07:35:26.373" v="426" actId="478"/>
          <ac:picMkLst>
            <pc:docMk/>
            <pc:sldMk cId="3578766765" sldId="335"/>
            <ac:picMk id="8" creationId="{51F6152D-64BA-1F58-40AB-7F167C3CD53B}"/>
          </ac:picMkLst>
        </pc:picChg>
        <pc:picChg chg="add mod">
          <ac:chgData name="Duyên Lương" userId="3a9e482f-ceb4-484a-8eab-f708ff3e9a36" providerId="ADAL" clId="{6F3BA8E3-6E5E-4C69-B9BA-77C8D976D487}" dt="2023-11-22T07:34:01.257" v="405" actId="1076"/>
          <ac:picMkLst>
            <pc:docMk/>
            <pc:sldMk cId="3578766765" sldId="335"/>
            <ac:picMk id="10" creationId="{9DF58F2B-9F15-EA07-B26C-E80BDC256D4D}"/>
          </ac:picMkLst>
        </pc:picChg>
        <pc:picChg chg="add mod">
          <ac:chgData name="Duyên Lương" userId="3a9e482f-ceb4-484a-8eab-f708ff3e9a36" providerId="ADAL" clId="{6F3BA8E3-6E5E-4C69-B9BA-77C8D976D487}" dt="2023-11-22T07:33:11.737" v="390" actId="1076"/>
          <ac:picMkLst>
            <pc:docMk/>
            <pc:sldMk cId="3578766765" sldId="335"/>
            <ac:picMk id="1026" creationId="{4ECEB435-397E-3578-7CB4-9E6EDBBD18D7}"/>
          </ac:picMkLst>
        </pc:picChg>
      </pc:sldChg>
      <pc:sldChg chg="addSp delSp modSp mod delAnim modAnim">
        <pc:chgData name="Duyên Lương" userId="3a9e482f-ceb4-484a-8eab-f708ff3e9a36" providerId="ADAL" clId="{6F3BA8E3-6E5E-4C69-B9BA-77C8D976D487}" dt="2023-11-22T07:23:33.677" v="322"/>
        <pc:sldMkLst>
          <pc:docMk/>
          <pc:sldMk cId="3489498461" sldId="336"/>
        </pc:sldMkLst>
        <pc:spChg chg="mod">
          <ac:chgData name="Duyên Lương" userId="3a9e482f-ceb4-484a-8eab-f708ff3e9a36" providerId="ADAL" clId="{6F3BA8E3-6E5E-4C69-B9BA-77C8D976D487}" dt="2023-11-22T07:18:44.582" v="158" actId="113"/>
          <ac:spMkLst>
            <pc:docMk/>
            <pc:sldMk cId="3489498461" sldId="336"/>
            <ac:spMk id="4" creationId="{0445790A-8B20-F4D6-9B13-E7D1F75CCC01}"/>
          </ac:spMkLst>
        </pc:spChg>
        <pc:spChg chg="mod">
          <ac:chgData name="Duyên Lương" userId="3a9e482f-ceb4-484a-8eab-f708ff3e9a36" providerId="ADAL" clId="{6F3BA8E3-6E5E-4C69-B9BA-77C8D976D487}" dt="2023-11-22T07:20:54.024" v="200" actId="114"/>
          <ac:spMkLst>
            <pc:docMk/>
            <pc:sldMk cId="3489498461" sldId="336"/>
            <ac:spMk id="7" creationId="{DDD77348-E968-1604-4327-EAB1AF128D12}"/>
          </ac:spMkLst>
        </pc:spChg>
        <pc:spChg chg="del">
          <ac:chgData name="Duyên Lương" userId="3a9e482f-ceb4-484a-8eab-f708ff3e9a36" providerId="ADAL" clId="{6F3BA8E3-6E5E-4C69-B9BA-77C8D976D487}" dt="2023-11-22T07:19:00.690" v="163" actId="478"/>
          <ac:spMkLst>
            <pc:docMk/>
            <pc:sldMk cId="3489498461" sldId="336"/>
            <ac:spMk id="8" creationId="{22CACAD7-F4F8-CDFB-1712-487FF8A0DB64}"/>
          </ac:spMkLst>
        </pc:spChg>
        <pc:spChg chg="del">
          <ac:chgData name="Duyên Lương" userId="3a9e482f-ceb4-484a-8eab-f708ff3e9a36" providerId="ADAL" clId="{6F3BA8E3-6E5E-4C69-B9BA-77C8D976D487}" dt="2023-11-22T07:18:54.458" v="159" actId="478"/>
          <ac:spMkLst>
            <pc:docMk/>
            <pc:sldMk cId="3489498461" sldId="336"/>
            <ac:spMk id="9" creationId="{8D3756C2-2AE1-B461-1A35-9D0FF39E2495}"/>
          </ac:spMkLst>
        </pc:spChg>
        <pc:spChg chg="del">
          <ac:chgData name="Duyên Lương" userId="3a9e482f-ceb4-484a-8eab-f708ff3e9a36" providerId="ADAL" clId="{6F3BA8E3-6E5E-4C69-B9BA-77C8D976D487}" dt="2023-11-22T07:18:55.928" v="160" actId="478"/>
          <ac:spMkLst>
            <pc:docMk/>
            <pc:sldMk cId="3489498461" sldId="336"/>
            <ac:spMk id="10" creationId="{FAE6FE54-837D-607F-333D-4E4678D80FE2}"/>
          </ac:spMkLst>
        </pc:spChg>
        <pc:spChg chg="del">
          <ac:chgData name="Duyên Lương" userId="3a9e482f-ceb4-484a-8eab-f708ff3e9a36" providerId="ADAL" clId="{6F3BA8E3-6E5E-4C69-B9BA-77C8D976D487}" dt="2023-11-22T07:18:56.803" v="161" actId="478"/>
          <ac:spMkLst>
            <pc:docMk/>
            <pc:sldMk cId="3489498461" sldId="336"/>
            <ac:spMk id="11" creationId="{382F2EFF-1CAA-7B70-B3EA-6E1A273B25FF}"/>
          </ac:spMkLst>
        </pc:spChg>
        <pc:spChg chg="add mod">
          <ac:chgData name="Duyên Lương" userId="3a9e482f-ceb4-484a-8eab-f708ff3e9a36" providerId="ADAL" clId="{6F3BA8E3-6E5E-4C69-B9BA-77C8D976D487}" dt="2023-11-22T07:23:11.574" v="317" actId="1076"/>
          <ac:spMkLst>
            <pc:docMk/>
            <pc:sldMk cId="3489498461" sldId="336"/>
            <ac:spMk id="19" creationId="{45023E91-47C8-73FF-D56E-DE50E17E964C}"/>
          </ac:spMkLst>
        </pc:spChg>
        <pc:picChg chg="del">
          <ac:chgData name="Duyên Lương" userId="3a9e482f-ceb4-484a-8eab-f708ff3e9a36" providerId="ADAL" clId="{6F3BA8E3-6E5E-4C69-B9BA-77C8D976D487}" dt="2023-11-22T07:19:08.210" v="168" actId="478"/>
          <ac:picMkLst>
            <pc:docMk/>
            <pc:sldMk cId="3489498461" sldId="336"/>
            <ac:picMk id="12" creationId="{CD122C5F-58A5-5FBA-C4D4-8BEBAD915CD1}"/>
          </ac:picMkLst>
        </pc:picChg>
        <pc:picChg chg="del">
          <ac:chgData name="Duyên Lương" userId="3a9e482f-ceb4-484a-8eab-f708ff3e9a36" providerId="ADAL" clId="{6F3BA8E3-6E5E-4C69-B9BA-77C8D976D487}" dt="2023-11-22T07:19:10.240" v="171" actId="478"/>
          <ac:picMkLst>
            <pc:docMk/>
            <pc:sldMk cId="3489498461" sldId="336"/>
            <ac:picMk id="13" creationId="{766812A2-3C42-3802-CB13-4545B1C66ECF}"/>
          </ac:picMkLst>
        </pc:picChg>
        <pc:picChg chg="del">
          <ac:chgData name="Duyên Lương" userId="3a9e482f-ceb4-484a-8eab-f708ff3e9a36" providerId="ADAL" clId="{6F3BA8E3-6E5E-4C69-B9BA-77C8D976D487}" dt="2023-11-22T07:19:08.758" v="169" actId="478"/>
          <ac:picMkLst>
            <pc:docMk/>
            <pc:sldMk cId="3489498461" sldId="336"/>
            <ac:picMk id="14" creationId="{226A1A30-A719-4FD2-E0F9-8AF31FF37363}"/>
          </ac:picMkLst>
        </pc:picChg>
        <pc:picChg chg="del">
          <ac:chgData name="Duyên Lương" userId="3a9e482f-ceb4-484a-8eab-f708ff3e9a36" providerId="ADAL" clId="{6F3BA8E3-6E5E-4C69-B9BA-77C8D976D487}" dt="2023-11-22T07:19:10.835" v="172" actId="478"/>
          <ac:picMkLst>
            <pc:docMk/>
            <pc:sldMk cId="3489498461" sldId="336"/>
            <ac:picMk id="15" creationId="{48F4F08A-7E3B-9578-A14F-90995DBBF5CF}"/>
          </ac:picMkLst>
        </pc:picChg>
        <pc:picChg chg="del">
          <ac:chgData name="Duyên Lương" userId="3a9e482f-ceb4-484a-8eab-f708ff3e9a36" providerId="ADAL" clId="{6F3BA8E3-6E5E-4C69-B9BA-77C8D976D487}" dt="2023-11-22T07:19:09.246" v="170" actId="478"/>
          <ac:picMkLst>
            <pc:docMk/>
            <pc:sldMk cId="3489498461" sldId="336"/>
            <ac:picMk id="16" creationId="{586C9AF8-39FC-5242-FB74-A4E5AD92B8FE}"/>
          </ac:picMkLst>
        </pc:picChg>
        <pc:picChg chg="add mod modCrop">
          <ac:chgData name="Duyên Lương" userId="3a9e482f-ceb4-484a-8eab-f708ff3e9a36" providerId="ADAL" clId="{6F3BA8E3-6E5E-4C69-B9BA-77C8D976D487}" dt="2023-11-22T07:20:03.381" v="186" actId="732"/>
          <ac:picMkLst>
            <pc:docMk/>
            <pc:sldMk cId="3489498461" sldId="336"/>
            <ac:picMk id="17" creationId="{CEFC2A22-70DE-0F34-779E-B51D3E25FF9B}"/>
          </ac:picMkLst>
        </pc:picChg>
        <pc:picChg chg="add mod modCrop">
          <ac:chgData name="Duyên Lương" userId="3a9e482f-ceb4-484a-8eab-f708ff3e9a36" providerId="ADAL" clId="{6F3BA8E3-6E5E-4C69-B9BA-77C8D976D487}" dt="2023-11-22T07:20:43.285" v="197" actId="14100"/>
          <ac:picMkLst>
            <pc:docMk/>
            <pc:sldMk cId="3489498461" sldId="336"/>
            <ac:picMk id="18" creationId="{F9B59988-9913-B523-7C6A-45E02AD66ABB}"/>
          </ac:picMkLst>
        </pc:picChg>
        <pc:picChg chg="mod">
          <ac:chgData name="Duyên Lương" userId="3a9e482f-ceb4-484a-8eab-f708ff3e9a36" providerId="ADAL" clId="{6F3BA8E3-6E5E-4C69-B9BA-77C8D976D487}" dt="2023-11-22T07:19:48.165" v="185" actId="14100"/>
          <ac:picMkLst>
            <pc:docMk/>
            <pc:sldMk cId="3489498461" sldId="336"/>
            <ac:picMk id="1028" creationId="{EA935E25-EB04-3743-59E5-A60B0A0E7C4B}"/>
          </ac:picMkLst>
        </pc:picChg>
        <pc:picChg chg="del mod">
          <ac:chgData name="Duyên Lương" userId="3a9e482f-ceb4-484a-8eab-f708ff3e9a36" providerId="ADAL" clId="{6F3BA8E3-6E5E-4C69-B9BA-77C8D976D487}" dt="2023-11-22T07:19:02.523" v="165" actId="478"/>
          <ac:picMkLst>
            <pc:docMk/>
            <pc:sldMk cId="3489498461" sldId="336"/>
            <ac:picMk id="1030" creationId="{38437EAB-D0F2-0EE8-AE8F-919367CD45A4}"/>
          </ac:picMkLst>
        </pc:picChg>
      </pc:sldChg>
      <pc:sldChg chg="addSp delSp modSp mod delAnim">
        <pc:chgData name="Duyên Lương" userId="3a9e482f-ceb4-484a-8eab-f708ff3e9a36" providerId="ADAL" clId="{6F3BA8E3-6E5E-4C69-B9BA-77C8D976D487}" dt="2023-11-22T07:18:31.853" v="153" actId="1076"/>
        <pc:sldMkLst>
          <pc:docMk/>
          <pc:sldMk cId="874920914" sldId="338"/>
        </pc:sldMkLst>
        <pc:spChg chg="mod">
          <ac:chgData name="Duyên Lương" userId="3a9e482f-ceb4-484a-8eab-f708ff3e9a36" providerId="ADAL" clId="{6F3BA8E3-6E5E-4C69-B9BA-77C8D976D487}" dt="2023-11-22T07:18:20.715" v="149" actId="403"/>
          <ac:spMkLst>
            <pc:docMk/>
            <pc:sldMk cId="874920914" sldId="338"/>
            <ac:spMk id="4" creationId="{4A7BFE80-4B77-698E-BE4F-34EAF1232090}"/>
          </ac:spMkLst>
        </pc:spChg>
        <pc:spChg chg="del">
          <ac:chgData name="Duyên Lương" userId="3a9e482f-ceb4-484a-8eab-f708ff3e9a36" providerId="ADAL" clId="{6F3BA8E3-6E5E-4C69-B9BA-77C8D976D487}" dt="2023-11-22T07:16:54.226" v="134" actId="478"/>
          <ac:spMkLst>
            <pc:docMk/>
            <pc:sldMk cId="874920914" sldId="338"/>
            <ac:spMk id="7" creationId="{2D2CE3CC-261E-6569-F9D7-AB8E4DEC06BC}"/>
          </ac:spMkLst>
        </pc:spChg>
        <pc:graphicFrameChg chg="del mod">
          <ac:chgData name="Duyên Lương" userId="3a9e482f-ceb4-484a-8eab-f708ff3e9a36" providerId="ADAL" clId="{6F3BA8E3-6E5E-4C69-B9BA-77C8D976D487}" dt="2023-11-22T07:10:44.442" v="100" actId="478"/>
          <ac:graphicFrameMkLst>
            <pc:docMk/>
            <pc:sldMk cId="874920914" sldId="338"/>
            <ac:graphicFrameMk id="8" creationId="{89B157BF-F600-7516-FFF4-6C5A6385C76F}"/>
          </ac:graphicFrameMkLst>
        </pc:graphicFrameChg>
        <pc:picChg chg="add mod">
          <ac:chgData name="Duyên Lương" userId="3a9e482f-ceb4-484a-8eab-f708ff3e9a36" providerId="ADAL" clId="{6F3BA8E3-6E5E-4C69-B9BA-77C8D976D487}" dt="2023-11-22T07:18:31.853" v="153" actId="1076"/>
          <ac:picMkLst>
            <pc:docMk/>
            <pc:sldMk cId="874920914" sldId="338"/>
            <ac:picMk id="10" creationId="{03BFBDA3-DD94-7474-6750-8E40A5FB96D0}"/>
          </ac:picMkLst>
        </pc:picChg>
        <pc:picChg chg="add mod">
          <ac:chgData name="Duyên Lương" userId="3a9e482f-ceb4-484a-8eab-f708ff3e9a36" providerId="ADAL" clId="{6F3BA8E3-6E5E-4C69-B9BA-77C8D976D487}" dt="2023-11-22T07:17:38.010" v="148" actId="1076"/>
          <ac:picMkLst>
            <pc:docMk/>
            <pc:sldMk cId="874920914" sldId="338"/>
            <ac:picMk id="12" creationId="{962DDBF2-958F-667C-EFE0-949F95AE9158}"/>
          </ac:picMkLst>
        </pc:picChg>
      </pc:sldChg>
      <pc:sldChg chg="del">
        <pc:chgData name="Duyên Lương" userId="3a9e482f-ceb4-484a-8eab-f708ff3e9a36" providerId="ADAL" clId="{6F3BA8E3-6E5E-4C69-B9BA-77C8D976D487}" dt="2023-11-22T07:18:37.540" v="155" actId="47"/>
        <pc:sldMkLst>
          <pc:docMk/>
          <pc:sldMk cId="3559854560" sldId="339"/>
        </pc:sldMkLst>
      </pc:sldChg>
      <pc:sldChg chg="del">
        <pc:chgData name="Duyên Lương" userId="3a9e482f-ceb4-484a-8eab-f708ff3e9a36" providerId="ADAL" clId="{6F3BA8E3-6E5E-4C69-B9BA-77C8D976D487}" dt="2023-11-22T07:18:37.935" v="156" actId="47"/>
        <pc:sldMkLst>
          <pc:docMk/>
          <pc:sldMk cId="3380197384" sldId="340"/>
        </pc:sldMkLst>
      </pc:sldChg>
      <pc:sldChg chg="del">
        <pc:chgData name="Duyên Lương" userId="3a9e482f-ceb4-484a-8eab-f708ff3e9a36" providerId="ADAL" clId="{6F3BA8E3-6E5E-4C69-B9BA-77C8D976D487}" dt="2023-11-22T07:18:38.680" v="157" actId="47"/>
        <pc:sldMkLst>
          <pc:docMk/>
          <pc:sldMk cId="993031773" sldId="341"/>
        </pc:sldMkLst>
      </pc:sldChg>
      <pc:sldChg chg="addSp delSp modSp add mod delAnim modAnim">
        <pc:chgData name="Duyên Lương" userId="3a9e482f-ceb4-484a-8eab-f708ff3e9a36" providerId="ADAL" clId="{6F3BA8E3-6E5E-4C69-B9BA-77C8D976D487}" dt="2023-11-22T07:27:12.696" v="364" actId="14100"/>
        <pc:sldMkLst>
          <pc:docMk/>
          <pc:sldMk cId="389214142" sldId="342"/>
        </pc:sldMkLst>
        <pc:spChg chg="mod">
          <ac:chgData name="Duyên Lương" userId="3a9e482f-ceb4-484a-8eab-f708ff3e9a36" providerId="ADAL" clId="{6F3BA8E3-6E5E-4C69-B9BA-77C8D976D487}" dt="2023-11-22T07:10:15.462" v="90" actId="20577"/>
          <ac:spMkLst>
            <pc:docMk/>
            <pc:sldMk cId="389214142" sldId="342"/>
            <ac:spMk id="3" creationId="{C538F46E-0E8D-5489-1E7C-AA1F0D5ABC3F}"/>
          </ac:spMkLst>
        </pc:spChg>
        <pc:spChg chg="mod">
          <ac:chgData name="Duyên Lương" userId="3a9e482f-ceb4-484a-8eab-f708ff3e9a36" providerId="ADAL" clId="{6F3BA8E3-6E5E-4C69-B9BA-77C8D976D487}" dt="2023-11-22T07:23:44.056" v="323" actId="113"/>
          <ac:spMkLst>
            <pc:docMk/>
            <pc:sldMk cId="389214142" sldId="342"/>
            <ac:spMk id="4" creationId="{0445790A-8B20-F4D6-9B13-E7D1F75CCC01}"/>
          </ac:spMkLst>
        </pc:spChg>
        <pc:spChg chg="del">
          <ac:chgData name="Duyên Lương" userId="3a9e482f-ceb4-484a-8eab-f708ff3e9a36" providerId="ADAL" clId="{6F3BA8E3-6E5E-4C69-B9BA-77C8D976D487}" dt="2023-11-22T07:23:48.418" v="324" actId="478"/>
          <ac:spMkLst>
            <pc:docMk/>
            <pc:sldMk cId="389214142" sldId="342"/>
            <ac:spMk id="7" creationId="{DDD77348-E968-1604-4327-EAB1AF128D12}"/>
          </ac:spMkLst>
        </pc:spChg>
        <pc:spChg chg="mod">
          <ac:chgData name="Duyên Lương" userId="3a9e482f-ceb4-484a-8eab-f708ff3e9a36" providerId="ADAL" clId="{6F3BA8E3-6E5E-4C69-B9BA-77C8D976D487}" dt="2023-11-22T07:25:15.208" v="357" actId="1076"/>
          <ac:spMkLst>
            <pc:docMk/>
            <pc:sldMk cId="389214142" sldId="342"/>
            <ac:spMk id="8" creationId="{22CACAD7-F4F8-CDFB-1712-487FF8A0DB64}"/>
          </ac:spMkLst>
        </pc:spChg>
        <pc:spChg chg="del mod">
          <ac:chgData name="Duyên Lương" userId="3a9e482f-ceb4-484a-8eab-f708ff3e9a36" providerId="ADAL" clId="{6F3BA8E3-6E5E-4C69-B9BA-77C8D976D487}" dt="2023-11-22T07:23:52.214" v="327" actId="478"/>
          <ac:spMkLst>
            <pc:docMk/>
            <pc:sldMk cId="389214142" sldId="342"/>
            <ac:spMk id="9" creationId="{8D3756C2-2AE1-B461-1A35-9D0FF39E2495}"/>
          </ac:spMkLst>
        </pc:spChg>
        <pc:spChg chg="del">
          <ac:chgData name="Duyên Lương" userId="3a9e482f-ceb4-484a-8eab-f708ff3e9a36" providerId="ADAL" clId="{6F3BA8E3-6E5E-4C69-B9BA-77C8D976D487}" dt="2023-11-22T07:23:54.747" v="329" actId="478"/>
          <ac:spMkLst>
            <pc:docMk/>
            <pc:sldMk cId="389214142" sldId="342"/>
            <ac:spMk id="10" creationId="{FAE6FE54-837D-607F-333D-4E4678D80FE2}"/>
          </ac:spMkLst>
        </pc:spChg>
        <pc:spChg chg="del">
          <ac:chgData name="Duyên Lương" userId="3a9e482f-ceb4-484a-8eab-f708ff3e9a36" providerId="ADAL" clId="{6F3BA8E3-6E5E-4C69-B9BA-77C8D976D487}" dt="2023-11-22T07:23:50.061" v="326" actId="478"/>
          <ac:spMkLst>
            <pc:docMk/>
            <pc:sldMk cId="389214142" sldId="342"/>
            <ac:spMk id="11" creationId="{382F2EFF-1CAA-7B70-B3EA-6E1A273B25FF}"/>
          </ac:spMkLst>
        </pc:spChg>
        <pc:spChg chg="add mod">
          <ac:chgData name="Duyên Lương" userId="3a9e482f-ceb4-484a-8eab-f708ff3e9a36" providerId="ADAL" clId="{6F3BA8E3-6E5E-4C69-B9BA-77C8D976D487}" dt="2023-11-22T07:27:12.696" v="364" actId="14100"/>
          <ac:spMkLst>
            <pc:docMk/>
            <pc:sldMk cId="389214142" sldId="342"/>
            <ac:spMk id="19" creationId="{EDC65A45-AA93-CE7F-E99D-C06BB9670447}"/>
          </ac:spMkLst>
        </pc:spChg>
        <pc:picChg chg="del">
          <ac:chgData name="Duyên Lương" userId="3a9e482f-ceb4-484a-8eab-f708ff3e9a36" providerId="ADAL" clId="{6F3BA8E3-6E5E-4C69-B9BA-77C8D976D487}" dt="2023-11-22T07:10:24.144" v="92" actId="478"/>
          <ac:picMkLst>
            <pc:docMk/>
            <pc:sldMk cId="389214142" sldId="342"/>
            <ac:picMk id="12" creationId="{CD122C5F-58A5-5FBA-C4D4-8BEBAD915CD1}"/>
          </ac:picMkLst>
        </pc:picChg>
        <pc:picChg chg="del">
          <ac:chgData name="Duyên Lương" userId="3a9e482f-ceb4-484a-8eab-f708ff3e9a36" providerId="ADAL" clId="{6F3BA8E3-6E5E-4C69-B9BA-77C8D976D487}" dt="2023-11-22T07:10:27.190" v="95" actId="478"/>
          <ac:picMkLst>
            <pc:docMk/>
            <pc:sldMk cId="389214142" sldId="342"/>
            <ac:picMk id="13" creationId="{766812A2-3C42-3802-CB13-4545B1C66ECF}"/>
          </ac:picMkLst>
        </pc:picChg>
        <pc:picChg chg="del">
          <ac:chgData name="Duyên Lương" userId="3a9e482f-ceb4-484a-8eab-f708ff3e9a36" providerId="ADAL" clId="{6F3BA8E3-6E5E-4C69-B9BA-77C8D976D487}" dt="2023-11-22T07:10:24.798" v="93" actId="478"/>
          <ac:picMkLst>
            <pc:docMk/>
            <pc:sldMk cId="389214142" sldId="342"/>
            <ac:picMk id="14" creationId="{226A1A30-A719-4FD2-E0F9-8AF31FF37363}"/>
          </ac:picMkLst>
        </pc:picChg>
        <pc:picChg chg="del">
          <ac:chgData name="Duyên Lương" userId="3a9e482f-ceb4-484a-8eab-f708ff3e9a36" providerId="ADAL" clId="{6F3BA8E3-6E5E-4C69-B9BA-77C8D976D487}" dt="2023-11-22T07:10:27.713" v="96" actId="478"/>
          <ac:picMkLst>
            <pc:docMk/>
            <pc:sldMk cId="389214142" sldId="342"/>
            <ac:picMk id="15" creationId="{48F4F08A-7E3B-9578-A14F-90995DBBF5CF}"/>
          </ac:picMkLst>
        </pc:picChg>
        <pc:picChg chg="del">
          <ac:chgData name="Duyên Lương" userId="3a9e482f-ceb4-484a-8eab-f708ff3e9a36" providerId="ADAL" clId="{6F3BA8E3-6E5E-4C69-B9BA-77C8D976D487}" dt="2023-11-22T07:10:26.560" v="94" actId="478"/>
          <ac:picMkLst>
            <pc:docMk/>
            <pc:sldMk cId="389214142" sldId="342"/>
            <ac:picMk id="16" creationId="{586C9AF8-39FC-5242-FB74-A4E5AD92B8FE}"/>
          </ac:picMkLst>
        </pc:picChg>
        <pc:picChg chg="add mod modCrop">
          <ac:chgData name="Duyên Lương" userId="3a9e482f-ceb4-484a-8eab-f708ff3e9a36" providerId="ADAL" clId="{6F3BA8E3-6E5E-4C69-B9BA-77C8D976D487}" dt="2023-11-22T07:24:44.719" v="346" actId="1076"/>
          <ac:picMkLst>
            <pc:docMk/>
            <pc:sldMk cId="389214142" sldId="342"/>
            <ac:picMk id="17" creationId="{0FBCC867-EFA8-2FAA-0097-C243680EB77D}"/>
          </ac:picMkLst>
        </pc:picChg>
        <pc:picChg chg="add mod modCrop">
          <ac:chgData name="Duyên Lương" userId="3a9e482f-ceb4-484a-8eab-f708ff3e9a36" providerId="ADAL" clId="{6F3BA8E3-6E5E-4C69-B9BA-77C8D976D487}" dt="2023-11-22T07:24:42.881" v="345" actId="1076"/>
          <ac:picMkLst>
            <pc:docMk/>
            <pc:sldMk cId="389214142" sldId="342"/>
            <ac:picMk id="18" creationId="{246802FE-D8C1-770C-2D09-14988B8BD939}"/>
          </ac:picMkLst>
        </pc:picChg>
        <pc:picChg chg="del">
          <ac:chgData name="Duyên Lương" userId="3a9e482f-ceb4-484a-8eab-f708ff3e9a36" providerId="ADAL" clId="{6F3BA8E3-6E5E-4C69-B9BA-77C8D976D487}" dt="2023-11-22T07:23:52.757" v="328" actId="478"/>
          <ac:picMkLst>
            <pc:docMk/>
            <pc:sldMk cId="389214142" sldId="342"/>
            <ac:picMk id="1028" creationId="{EA935E25-EB04-3743-59E5-A60B0A0E7C4B}"/>
          </ac:picMkLst>
        </pc:picChg>
        <pc:picChg chg="mod">
          <ac:chgData name="Duyên Lương" userId="3a9e482f-ceb4-484a-8eab-f708ff3e9a36" providerId="ADAL" clId="{6F3BA8E3-6E5E-4C69-B9BA-77C8D976D487}" dt="2023-11-22T07:25:09.538" v="355" actId="14100"/>
          <ac:picMkLst>
            <pc:docMk/>
            <pc:sldMk cId="389214142" sldId="342"/>
            <ac:picMk id="1030" creationId="{38437EAB-D0F2-0EE8-AE8F-919367CD45A4}"/>
          </ac:picMkLst>
        </pc:picChg>
      </pc:sldChg>
      <pc:sldChg chg="addSp delSp modSp add mod delAnim">
        <pc:chgData name="Duyên Lương" userId="3a9e482f-ceb4-484a-8eab-f708ff3e9a36" providerId="ADAL" clId="{6F3BA8E3-6E5E-4C69-B9BA-77C8D976D487}" dt="2023-11-22T07:50:39.625" v="675" actId="20577"/>
        <pc:sldMkLst>
          <pc:docMk/>
          <pc:sldMk cId="2063042057" sldId="343"/>
        </pc:sldMkLst>
        <pc:spChg chg="mod">
          <ac:chgData name="Duyên Lương" userId="3a9e482f-ceb4-484a-8eab-f708ff3e9a36" providerId="ADAL" clId="{6F3BA8E3-6E5E-4C69-B9BA-77C8D976D487}" dt="2023-11-22T07:49:58.240" v="625" actId="1076"/>
          <ac:spMkLst>
            <pc:docMk/>
            <pc:sldMk cId="2063042057" sldId="343"/>
            <ac:spMk id="3" creationId="{C6F8F289-EE23-E82E-24FA-E0519F12858D}"/>
          </ac:spMkLst>
        </pc:spChg>
        <pc:spChg chg="add mod">
          <ac:chgData name="Duyên Lương" userId="3a9e482f-ceb4-484a-8eab-f708ff3e9a36" providerId="ADAL" clId="{6F3BA8E3-6E5E-4C69-B9BA-77C8D976D487}" dt="2023-11-22T07:50:39.625" v="675" actId="20577"/>
          <ac:spMkLst>
            <pc:docMk/>
            <pc:sldMk cId="2063042057" sldId="343"/>
            <ac:spMk id="4" creationId="{275781FF-4A18-C73C-35CC-B68B12E6B96B}"/>
          </ac:spMkLst>
        </pc:spChg>
        <pc:spChg chg="mod">
          <ac:chgData name="Duyên Lương" userId="3a9e482f-ceb4-484a-8eab-f708ff3e9a36" providerId="ADAL" clId="{6F3BA8E3-6E5E-4C69-B9BA-77C8D976D487}" dt="2023-11-22T07:50:25.831" v="631" actId="1076"/>
          <ac:spMkLst>
            <pc:docMk/>
            <pc:sldMk cId="2063042057" sldId="343"/>
            <ac:spMk id="6" creationId="{568C4E3F-0596-A8E5-A5EA-CACE507F817F}"/>
          </ac:spMkLst>
        </pc:spChg>
        <pc:picChg chg="del">
          <ac:chgData name="Duyên Lương" userId="3a9e482f-ceb4-484a-8eab-f708ff3e9a36" providerId="ADAL" clId="{6F3BA8E3-6E5E-4C69-B9BA-77C8D976D487}" dt="2023-11-22T07:47:58.978" v="511" actId="478"/>
          <ac:picMkLst>
            <pc:docMk/>
            <pc:sldMk cId="2063042057" sldId="343"/>
            <ac:picMk id="2" creationId="{DF145787-A3DC-3F88-534F-1274D6380375}"/>
          </ac:picMkLst>
        </pc:picChg>
        <pc:picChg chg="add mod">
          <ac:chgData name="Duyên Lương" userId="3a9e482f-ceb4-484a-8eab-f708ff3e9a36" providerId="ADAL" clId="{6F3BA8E3-6E5E-4C69-B9BA-77C8D976D487}" dt="2023-11-22T07:49:08.838" v="624" actId="14100"/>
          <ac:picMkLst>
            <pc:docMk/>
            <pc:sldMk cId="2063042057" sldId="343"/>
            <ac:picMk id="2050" creationId="{7E091E98-E2A2-9A67-2641-81EFC95F8C0B}"/>
          </ac:picMkLst>
        </pc:picChg>
        <pc:picChg chg="add mod">
          <ac:chgData name="Duyên Lương" userId="3a9e482f-ceb4-484a-8eab-f708ff3e9a36" providerId="ADAL" clId="{6F3BA8E3-6E5E-4C69-B9BA-77C8D976D487}" dt="2023-11-22T07:50:13.006" v="629" actId="14100"/>
          <ac:picMkLst>
            <pc:docMk/>
            <pc:sldMk cId="2063042057" sldId="343"/>
            <ac:picMk id="2052" creationId="{94A3E26D-246F-A5DF-ED52-C1D0CF0D23D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332274"/>
            <a:ext cx="7593030" cy="2031325"/>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a:t>
            </a:r>
            <a:r>
              <a:rPr lang="en-US" sz="2800" dirty="0">
                <a:latin typeface="Calibri" panose="020F0502020204030204" pitchFamily="34" charset="0"/>
                <a:cs typeface="Calibri" panose="020F0502020204030204" pitchFamily="34" charset="0"/>
              </a:rPr>
              <a:t>learned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800" dirty="0"/>
              <a:t>Build up the information and tell about Uncle Ho and Marie Curie as great role models for lifelong learning.</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SPEAKING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IV</a:t>
            </a:r>
          </a:p>
        </p:txBody>
      </p:sp>
      <p:sp>
        <p:nvSpPr>
          <p:cNvPr id="14" name="TextBox 13">
            <a:extLst>
              <a:ext uri="{FF2B5EF4-FFF2-40B4-BE49-F238E27FC236}">
                <a16:creationId xmlns:a16="http://schemas.microsoft.com/office/drawing/2014/main" id="{409399F7-44CB-F8D5-78C2-4555DA974D89}"/>
              </a:ext>
            </a:extLst>
          </p:cNvPr>
          <p:cNvSpPr txBox="1"/>
          <p:nvPr/>
        </p:nvSpPr>
        <p:spPr>
          <a:xfrm>
            <a:off x="185531" y="3269170"/>
            <a:ext cx="8777996" cy="707886"/>
          </a:xfrm>
          <a:prstGeom prst="rect">
            <a:avLst/>
          </a:prstGeom>
          <a:noFill/>
        </p:spPr>
        <p:txBody>
          <a:bodyPr wrap="square" rtlCol="0">
            <a:spAutoFit/>
          </a:bodyPr>
          <a:lstStyle/>
          <a:p>
            <a:pPr algn="ctr"/>
            <a:r>
              <a:rPr lang="en-US" sz="4000" b="1" dirty="0">
                <a:solidFill>
                  <a:srgbClr val="0070C0"/>
                </a:solidFill>
              </a:rPr>
              <a:t>Great role models for lifelong learning</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421645" y="1950652"/>
            <a:ext cx="1463050" cy="665878"/>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CONTROLLED PRACTICE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452189" y="3373413"/>
            <a:ext cx="1637250" cy="702950"/>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LESS CONTROLLED PRACTICE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68" y="715149"/>
            <a:ext cx="4516785"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350" dirty="0">
                <a:solidFill>
                  <a:schemeClr val="tx1"/>
                </a:solidFill>
              </a:rPr>
              <a:t>Chatting and watching a video</a:t>
            </a:r>
            <a:endParaRPr lang="en-GB" sz="1350" dirty="0">
              <a:solidFill>
                <a:schemeClr val="tx1"/>
              </a:solidFill>
            </a:endParaRPr>
          </a:p>
        </p:txBody>
      </p:sp>
      <p:sp>
        <p:nvSpPr>
          <p:cNvPr id="26" name="Rectangle 25"/>
          <p:cNvSpPr/>
          <p:nvPr/>
        </p:nvSpPr>
        <p:spPr>
          <a:xfrm>
            <a:off x="4505770" y="1385319"/>
            <a:ext cx="4516785" cy="2087417"/>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US" sz="1350" dirty="0">
                <a:solidFill>
                  <a:schemeClr val="tx1"/>
                </a:solidFill>
              </a:rPr>
              <a:t>Task 1: </a:t>
            </a:r>
            <a:r>
              <a:rPr lang="en-US" sz="1400" dirty="0">
                <a:solidFill>
                  <a:schemeClr val="tx1"/>
                </a:solidFill>
              </a:rPr>
              <a:t>Work in pairs. One of you is A, and the other is B. A reads the information card about Uncle Ho. B reads the information card about Marie Curie below.</a:t>
            </a:r>
          </a:p>
          <a:p>
            <a:pPr marL="285750" indent="-285750" algn="just">
              <a:buFont typeface="Arial" panose="020B0604020202020204" pitchFamily="34" charset="0"/>
              <a:buChar char="•"/>
            </a:pPr>
            <a:r>
              <a:rPr lang="en-US" sz="1350" dirty="0">
                <a:solidFill>
                  <a:schemeClr val="tx1"/>
                </a:solidFill>
              </a:rPr>
              <a:t>Task 2: </a:t>
            </a:r>
            <a:r>
              <a:rPr lang="en-US" sz="1400" dirty="0">
                <a:solidFill>
                  <a:schemeClr val="tx1"/>
                </a:solidFill>
              </a:rPr>
              <a:t>A talks about Uncle Ho as a lifelong learner. B listens and completes the notes. Then compare your notes.</a:t>
            </a:r>
            <a:r>
              <a:rPr lang="en-US" sz="1350" dirty="0">
                <a:solidFill>
                  <a:schemeClr val="tx1"/>
                </a:solidFill>
              </a:rPr>
              <a:t> </a:t>
            </a:r>
          </a:p>
          <a:p>
            <a:pPr marL="285750" indent="-285750" algn="just">
              <a:buFont typeface="Arial" panose="020B0604020202020204" pitchFamily="34" charset="0"/>
              <a:buChar char="•"/>
            </a:pPr>
            <a:r>
              <a:rPr lang="en-US" sz="1350" dirty="0">
                <a:solidFill>
                  <a:schemeClr val="tx1"/>
                </a:solidFill>
              </a:rPr>
              <a:t>Task 3: </a:t>
            </a:r>
            <a:r>
              <a:rPr lang="en-US" sz="1400" dirty="0">
                <a:solidFill>
                  <a:schemeClr val="tx1"/>
                </a:solidFill>
              </a:rPr>
              <a:t>Switch roles. B talks about Marie Curie as a lifelong learner. A listens and completes the notes. Then compare your notes</a:t>
            </a:r>
            <a:endParaRPr lang="en-US" sz="1350" dirty="0">
              <a:solidFill>
                <a:schemeClr val="tx1"/>
              </a:solidFill>
              <a:cs typeface="Arial" panose="020B0604020202020204" pitchFamily="34" charset="0"/>
            </a:endParaRPr>
          </a:p>
        </p:txBody>
      </p:sp>
      <p:sp>
        <p:nvSpPr>
          <p:cNvPr id="27" name="Rectangle 26"/>
          <p:cNvSpPr/>
          <p:nvPr/>
        </p:nvSpPr>
        <p:spPr>
          <a:xfrm>
            <a:off x="4505768" y="3557378"/>
            <a:ext cx="4516785" cy="842071"/>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US" sz="1350" dirty="0">
                <a:solidFill>
                  <a:schemeClr val="tx1"/>
                </a:solidFill>
                <a:cs typeface="Arial" panose="020B0604020202020204" pitchFamily="34" charset="0"/>
              </a:rPr>
              <a:t>Task 4: </a:t>
            </a:r>
            <a:r>
              <a:rPr lang="en-US" sz="1400" dirty="0">
                <a:solidFill>
                  <a:schemeClr val="tx1"/>
                </a:solidFill>
              </a:rPr>
              <a:t>Use your notes to talk about Uncle Ho or Marie Curie as great role models for lifelong learning. What can you learn from them? Present your talk to the class</a:t>
            </a:r>
            <a:endParaRPr lang="en-US" sz="1350" dirty="0">
              <a:solidFill>
                <a:schemeClr val="tx1"/>
              </a:solidFill>
              <a:cs typeface="Arial" panose="020B0604020202020204" pitchFamily="34" charset="0"/>
            </a:endParaRPr>
          </a:p>
        </p:txBody>
      </p:sp>
      <p:cxnSp>
        <p:nvCxnSpPr>
          <p:cNvPr id="28" name="Curved Connector 27"/>
          <p:cNvCxnSpPr>
            <a:cxnSpLocks/>
            <a:stCxn id="22" idx="3"/>
            <a:endCxn id="23" idx="0"/>
          </p:cNvCxnSpPr>
          <p:nvPr/>
        </p:nvCxnSpPr>
        <p:spPr>
          <a:xfrm>
            <a:off x="2498752" y="1113731"/>
            <a:ext cx="654418" cy="836921"/>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270815" y="2283591"/>
            <a:ext cx="1150831" cy="108982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146957" y="4481772"/>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68" y="4484091"/>
            <a:ext cx="4516785"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350" dirty="0">
                <a:solidFill>
                  <a:schemeClr val="tx1"/>
                </a:solidFill>
              </a:rPr>
              <a:t>Wrap-up</a:t>
            </a:r>
          </a:p>
          <a:p>
            <a:pPr marL="285750" indent="-285750">
              <a:buFont typeface="Arial" panose="020B0604020202020204" pitchFamily="34" charset="0"/>
              <a:buChar char="•"/>
            </a:pPr>
            <a:r>
              <a:rPr lang="en-US" sz="1350" dirty="0">
                <a:solidFill>
                  <a:schemeClr val="tx1"/>
                </a:solidFill>
              </a:rPr>
              <a:t>Homework</a:t>
            </a:r>
            <a:endParaRPr lang="en-GB" sz="1350" dirty="0">
              <a:solidFill>
                <a:schemeClr val="tx1"/>
              </a:solidFill>
            </a:endParaRPr>
          </a:p>
        </p:txBody>
      </p:sp>
      <p:cxnSp>
        <p:nvCxnSpPr>
          <p:cNvPr id="35" name="Curved Connector 34"/>
          <p:cNvCxnSpPr>
            <a:cxnSpLocks/>
            <a:stCxn id="24" idx="3"/>
            <a:endCxn id="31" idx="0"/>
          </p:cNvCxnSpPr>
          <p:nvPr/>
        </p:nvCxnSpPr>
        <p:spPr>
          <a:xfrm>
            <a:off x="2089439" y="3724888"/>
            <a:ext cx="876143" cy="75688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SPEAKING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IV</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C6F8F289-EE23-E82E-24FA-E0519F12858D}"/>
              </a:ext>
            </a:extLst>
          </p:cNvPr>
          <p:cNvSpPr txBox="1"/>
          <p:nvPr/>
        </p:nvSpPr>
        <p:spPr>
          <a:xfrm>
            <a:off x="380138" y="692562"/>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solidFill>
                  <a:srgbClr val="000000"/>
                </a:solidFill>
                <a:latin typeface="Calibri" panose="020F0502020204030204" pitchFamily="34" charset="0"/>
              </a:rPr>
              <a:t>Who is she? </a:t>
            </a:r>
            <a:endParaRPr lang="en-US" sz="3200" b="1" dirty="0">
              <a:effectLst/>
            </a:endParaRPr>
          </a:p>
        </p:txBody>
      </p:sp>
      <p:pic>
        <p:nvPicPr>
          <p:cNvPr id="2050" name="Picture 2" descr="Marie Curie | Biography, Nobel Prize, Accomplishments, &amp; Facts | Britannica">
            <a:extLst>
              <a:ext uri="{FF2B5EF4-FFF2-40B4-BE49-F238E27FC236}">
                <a16:creationId xmlns:a16="http://schemas.microsoft.com/office/drawing/2014/main" id="{7E091E98-E2A2-9A67-2641-81EFC95F8C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522" y="1391309"/>
            <a:ext cx="3077027" cy="375219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o Was Marie Curie? Video Teaching Resources | ClickView">
            <a:extLst>
              <a:ext uri="{FF2B5EF4-FFF2-40B4-BE49-F238E27FC236}">
                <a16:creationId xmlns:a16="http://schemas.microsoft.com/office/drawing/2014/main" id="{94A3E26D-246F-A5DF-ED52-C1D0CF0D23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274" y="1391309"/>
            <a:ext cx="5800725" cy="37521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75781FF-4A18-C73C-35CC-B68B12E6B96B}"/>
              </a:ext>
            </a:extLst>
          </p:cNvPr>
          <p:cNvSpPr txBox="1"/>
          <p:nvPr/>
        </p:nvSpPr>
        <p:spPr>
          <a:xfrm>
            <a:off x="3343274" y="708710"/>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solidFill>
                  <a:srgbClr val="000000"/>
                </a:solidFill>
                <a:effectLst/>
                <a:latin typeface="Calibri" panose="020F0502020204030204" pitchFamily="34" charset="0"/>
              </a:rPr>
              <a:t>What do you know about her? </a:t>
            </a:r>
            <a:endParaRPr lang="en-US" sz="3200" b="1" dirty="0">
              <a:effectLst/>
            </a:endParaRPr>
          </a:p>
        </p:txBody>
      </p:sp>
    </p:spTree>
    <p:extLst>
      <p:ext uri="{BB962C8B-B14F-4D97-AF65-F5344CB8AC3E}">
        <p14:creationId xmlns:p14="http://schemas.microsoft.com/office/powerpoint/2010/main" val="20630420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1000" fill="hold"/>
                                        <p:tgtEl>
                                          <p:spTgt spid="2052"/>
                                        </p:tgtEl>
                                        <p:attrNameLst>
                                          <p:attrName>ppt_w</p:attrName>
                                        </p:attrNameLst>
                                      </p:cBhvr>
                                      <p:tavLst>
                                        <p:tav tm="0">
                                          <p:val>
                                            <p:strVal val="#ppt_w+.3"/>
                                          </p:val>
                                        </p:tav>
                                        <p:tav tm="100000">
                                          <p:val>
                                            <p:strVal val="#ppt_w"/>
                                          </p:val>
                                        </p:tav>
                                      </p:tavLst>
                                    </p:anim>
                                    <p:anim calcmode="lin" valueType="num">
                                      <p:cBhvr>
                                        <p:cTn id="8" dur="1000" fill="hold"/>
                                        <p:tgtEl>
                                          <p:spTgt spid="2052"/>
                                        </p:tgtEl>
                                        <p:attrNameLst>
                                          <p:attrName>ppt_h</p:attrName>
                                        </p:attrNameLst>
                                      </p:cBhvr>
                                      <p:tavLst>
                                        <p:tav tm="0">
                                          <p:val>
                                            <p:strVal val="#ppt_h"/>
                                          </p:val>
                                        </p:tav>
                                        <p:tav tm="100000">
                                          <p:val>
                                            <p:strVal val="#ppt_h"/>
                                          </p:val>
                                        </p:tav>
                                      </p:tavLst>
                                    </p:anim>
                                    <p:animEffect transition="in" filter="fade">
                                      <p:cBhvr>
                                        <p:cTn id="9" dur="1000"/>
                                        <p:tgtEl>
                                          <p:spTgt spid="205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3"/>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C6F8F289-EE23-E82E-24FA-E0519F12858D}"/>
              </a:ext>
            </a:extLst>
          </p:cNvPr>
          <p:cNvSpPr txBox="1"/>
          <p:nvPr/>
        </p:nvSpPr>
        <p:spPr>
          <a:xfrm>
            <a:off x="2804160" y="23841"/>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effectLst/>
              </a:rPr>
              <a:t>Know more about Marie Curie </a:t>
            </a:r>
          </a:p>
        </p:txBody>
      </p:sp>
      <p:pic>
        <p:nvPicPr>
          <p:cNvPr id="7" name="Picture 6">
            <a:extLst>
              <a:ext uri="{FF2B5EF4-FFF2-40B4-BE49-F238E27FC236}">
                <a16:creationId xmlns:a16="http://schemas.microsoft.com/office/drawing/2014/main" id="{C6208D1A-981E-B7C8-AB17-CE9F8A7A5052}"/>
              </a:ext>
            </a:extLst>
          </p:cNvPr>
          <p:cNvPicPr>
            <a:picLocks noChangeAspect="1"/>
          </p:cNvPicPr>
          <p:nvPr/>
        </p:nvPicPr>
        <p:blipFill>
          <a:blip r:embed="rId2"/>
          <a:stretch>
            <a:fillRect/>
          </a:stretch>
        </p:blipFill>
        <p:spPr>
          <a:xfrm>
            <a:off x="300037" y="777920"/>
            <a:ext cx="8543925" cy="4162425"/>
          </a:xfrm>
          <a:prstGeom prst="rect">
            <a:avLst/>
          </a:prstGeom>
        </p:spPr>
      </p:pic>
    </p:spTree>
    <p:extLst>
      <p:ext uri="{BB962C8B-B14F-4D97-AF65-F5344CB8AC3E}">
        <p14:creationId xmlns:p14="http://schemas.microsoft.com/office/powerpoint/2010/main" val="368098534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53033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0138" y="644827"/>
            <a:ext cx="444942" cy="423909"/>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10258" y="580741"/>
            <a:ext cx="384702"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5080" y="644827"/>
            <a:ext cx="8315003" cy="1200329"/>
          </a:xfrm>
          <a:prstGeom prst="rect">
            <a:avLst/>
          </a:prstGeom>
        </p:spPr>
        <p:txBody>
          <a:bodyPr wrap="square">
            <a:spAutoFit/>
          </a:bodyPr>
          <a:lstStyle/>
          <a:p>
            <a:pPr algn="just"/>
            <a:r>
              <a:rPr lang="en-US" sz="2400" b="1" dirty="0"/>
              <a:t>Work in pairs. One of you is A, and the other is B. A reads the information card about Uncle Ho. B reads the information card about Marie Curie below.</a:t>
            </a:r>
            <a:endParaRPr lang="en-US" sz="2400" b="1" dirty="0">
              <a:cs typeface="Arial" panose="020B0604020202020204" pitchFamily="34" charset="0"/>
            </a:endParaRPr>
          </a:p>
        </p:txBody>
      </p:sp>
      <p:pic>
        <p:nvPicPr>
          <p:cNvPr id="10" name="Picture 9" descr="A close-up of a list&#10;&#10;Description automatically generated">
            <a:extLst>
              <a:ext uri="{FF2B5EF4-FFF2-40B4-BE49-F238E27FC236}">
                <a16:creationId xmlns:a16="http://schemas.microsoft.com/office/drawing/2014/main" id="{03BFBDA3-DD94-7474-6750-8E40A5FB96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9565"/>
            <a:ext cx="4471969" cy="2391301"/>
          </a:xfrm>
          <a:prstGeom prst="rect">
            <a:avLst/>
          </a:prstGeom>
        </p:spPr>
      </p:pic>
      <p:pic>
        <p:nvPicPr>
          <p:cNvPr id="12" name="Picture 11" descr="A close-up of a book&#10;&#10;Description automatically generated">
            <a:extLst>
              <a:ext uri="{FF2B5EF4-FFF2-40B4-BE49-F238E27FC236}">
                <a16:creationId xmlns:a16="http://schemas.microsoft.com/office/drawing/2014/main" id="{962DDBF2-958F-667C-EFE0-949F95AE91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4876" y="2752198"/>
            <a:ext cx="4739124" cy="2391301"/>
          </a:xfrm>
          <a:prstGeom prst="rect">
            <a:avLst/>
          </a:prstGeom>
        </p:spPr>
      </p:pic>
    </p:spTree>
    <p:extLst>
      <p:ext uri="{BB962C8B-B14F-4D97-AF65-F5344CB8AC3E}">
        <p14:creationId xmlns:p14="http://schemas.microsoft.com/office/powerpoint/2010/main" val="87492091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708710"/>
            <a:ext cx="425256" cy="45098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3330"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708710"/>
            <a:ext cx="8315003" cy="830997"/>
          </a:xfrm>
          <a:prstGeom prst="rect">
            <a:avLst/>
          </a:prstGeom>
        </p:spPr>
        <p:txBody>
          <a:bodyPr wrap="square">
            <a:spAutoFit/>
          </a:bodyPr>
          <a:lstStyle/>
          <a:p>
            <a:pPr algn="just"/>
            <a:r>
              <a:rPr lang="en-US" sz="2400" b="1" dirty="0"/>
              <a:t>A talks about Uncle Ho as a lifelong learner. B listens and completes the notes. Then compare your notes.</a:t>
            </a:r>
            <a:endParaRPr lang="en-US" sz="2400" b="1" dirty="0">
              <a:cs typeface="Arial" panose="020B0604020202020204" pitchFamily="34" charset="0"/>
            </a:endParaRPr>
          </a:p>
        </p:txBody>
      </p:sp>
      <p:pic>
        <p:nvPicPr>
          <p:cNvPr id="1028" name="Picture 4">
            <a:extLst>
              <a:ext uri="{FF2B5EF4-FFF2-40B4-BE49-F238E27FC236}">
                <a16:creationId xmlns:a16="http://schemas.microsoft.com/office/drawing/2014/main" id="{EA935E25-EB04-3743-59E5-A60B0A0E7C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3996" b="53657"/>
          <a:stretch/>
        </p:blipFill>
        <p:spPr bwMode="auto">
          <a:xfrm>
            <a:off x="-228601" y="3628798"/>
            <a:ext cx="1114819" cy="1514702"/>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Rectangle with Corners Rounded 6">
            <a:extLst>
              <a:ext uri="{FF2B5EF4-FFF2-40B4-BE49-F238E27FC236}">
                <a16:creationId xmlns:a16="http://schemas.microsoft.com/office/drawing/2014/main" id="{DDD77348-E968-1604-4327-EAB1AF128D12}"/>
              </a:ext>
            </a:extLst>
          </p:cNvPr>
          <p:cNvSpPr/>
          <p:nvPr/>
        </p:nvSpPr>
        <p:spPr>
          <a:xfrm>
            <a:off x="0" y="1539707"/>
            <a:ext cx="2971800" cy="2149110"/>
          </a:xfrm>
          <a:prstGeom prst="wedgeRoundRectCallout">
            <a:avLst>
              <a:gd name="adj1" fmla="val -25816"/>
              <a:gd name="adj2" fmla="val 61352"/>
              <a:gd name="adj3" fmla="val 1666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Uncle Ho is a great role model for lifelong learning. He managed to learn every day throughout his life. He often learnt by </a:t>
            </a:r>
            <a:r>
              <a:rPr lang="en-US" b="1" i="1" dirty="0">
                <a:solidFill>
                  <a:schemeClr val="tx1"/>
                </a:solidFill>
              </a:rPr>
              <a:t>reading and writing until midnight after a working day. ...</a:t>
            </a:r>
          </a:p>
        </p:txBody>
      </p:sp>
      <p:pic>
        <p:nvPicPr>
          <p:cNvPr id="17" name="Picture 16" descr="A close-up of a list&#10;&#10;Description automatically generated">
            <a:extLst>
              <a:ext uri="{FF2B5EF4-FFF2-40B4-BE49-F238E27FC236}">
                <a16:creationId xmlns:a16="http://schemas.microsoft.com/office/drawing/2014/main" id="{CEFC2A22-70DE-0F34-779E-B51D3E25FF9B}"/>
              </a:ext>
            </a:extLst>
          </p:cNvPr>
          <p:cNvPicPr>
            <a:picLocks noChangeAspect="1"/>
          </p:cNvPicPr>
          <p:nvPr/>
        </p:nvPicPr>
        <p:blipFill rotWithShape="1">
          <a:blip r:embed="rId3">
            <a:extLst>
              <a:ext uri="{28A0092B-C50C-407E-A947-70E740481C1C}">
                <a14:useLocalDpi xmlns:a14="http://schemas.microsoft.com/office/drawing/2010/main" val="0"/>
              </a:ext>
            </a:extLst>
          </a:blip>
          <a:srcRect r="51117"/>
          <a:stretch/>
        </p:blipFill>
        <p:spPr>
          <a:xfrm>
            <a:off x="3064670" y="1458062"/>
            <a:ext cx="2971800" cy="3685438"/>
          </a:xfrm>
          <a:prstGeom prst="rect">
            <a:avLst/>
          </a:prstGeom>
        </p:spPr>
      </p:pic>
      <p:pic>
        <p:nvPicPr>
          <p:cNvPr id="18" name="Picture 17" descr="A close-up of a book&#10;&#10;Description automatically generated">
            <a:extLst>
              <a:ext uri="{FF2B5EF4-FFF2-40B4-BE49-F238E27FC236}">
                <a16:creationId xmlns:a16="http://schemas.microsoft.com/office/drawing/2014/main" id="{F9B59988-9913-B523-7C6A-45E02AD66ABB}"/>
              </a:ext>
            </a:extLst>
          </p:cNvPr>
          <p:cNvPicPr>
            <a:picLocks noChangeAspect="1"/>
          </p:cNvPicPr>
          <p:nvPr/>
        </p:nvPicPr>
        <p:blipFill rotWithShape="1">
          <a:blip r:embed="rId4">
            <a:extLst>
              <a:ext uri="{28A0092B-C50C-407E-A947-70E740481C1C}">
                <a14:useLocalDpi xmlns:a14="http://schemas.microsoft.com/office/drawing/2010/main" val="0"/>
              </a:ext>
            </a:extLst>
          </a:blip>
          <a:srcRect r="51699"/>
          <a:stretch/>
        </p:blipFill>
        <p:spPr>
          <a:xfrm rot="10800000">
            <a:off x="6036470" y="1458060"/>
            <a:ext cx="3120108" cy="3685439"/>
          </a:xfrm>
          <a:prstGeom prst="rect">
            <a:avLst/>
          </a:prstGeom>
        </p:spPr>
      </p:pic>
      <p:sp>
        <p:nvSpPr>
          <p:cNvPr id="19" name="TextBox 18">
            <a:extLst>
              <a:ext uri="{FF2B5EF4-FFF2-40B4-BE49-F238E27FC236}">
                <a16:creationId xmlns:a16="http://schemas.microsoft.com/office/drawing/2014/main" id="{45023E91-47C8-73FF-D56E-DE50E17E964C}"/>
              </a:ext>
            </a:extLst>
          </p:cNvPr>
          <p:cNvSpPr txBox="1"/>
          <p:nvPr/>
        </p:nvSpPr>
        <p:spPr>
          <a:xfrm>
            <a:off x="6836568" y="2484069"/>
            <a:ext cx="2320010" cy="523220"/>
          </a:xfrm>
          <a:prstGeom prst="rect">
            <a:avLst/>
          </a:prstGeom>
          <a:solidFill>
            <a:schemeClr val="bg1"/>
          </a:solidFill>
        </p:spPr>
        <p:txBody>
          <a:bodyPr wrap="square" rtlCol="0">
            <a:spAutoFit/>
          </a:bodyPr>
          <a:lstStyle/>
          <a:p>
            <a:r>
              <a:rPr lang="en-US" sz="1400" dirty="0">
                <a:solidFill>
                  <a:srgbClr val="FF0000"/>
                </a:solidFill>
              </a:rPr>
              <a:t>by reading and writing until midnight after a working day</a:t>
            </a:r>
          </a:p>
        </p:txBody>
      </p:sp>
    </p:spTree>
    <p:extLst>
      <p:ext uri="{BB962C8B-B14F-4D97-AF65-F5344CB8AC3E}">
        <p14:creationId xmlns:p14="http://schemas.microsoft.com/office/powerpoint/2010/main" val="34894984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randombar(horizontal)">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708710"/>
            <a:ext cx="425256" cy="45098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3330"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708710"/>
            <a:ext cx="8315003" cy="830997"/>
          </a:xfrm>
          <a:prstGeom prst="rect">
            <a:avLst/>
          </a:prstGeom>
        </p:spPr>
        <p:txBody>
          <a:bodyPr wrap="square">
            <a:spAutoFit/>
          </a:bodyPr>
          <a:lstStyle/>
          <a:p>
            <a:pPr algn="just"/>
            <a:r>
              <a:rPr lang="en-US" sz="2400" b="1" dirty="0"/>
              <a:t>Switch roles. B talks about Marie Curie as a lifelong learner. A listens and completes the notes. Then compare your notes</a:t>
            </a:r>
            <a:endParaRPr lang="en-US" sz="2400" b="1" dirty="0">
              <a:cs typeface="Arial" panose="020B0604020202020204" pitchFamily="34" charset="0"/>
            </a:endParaRPr>
          </a:p>
        </p:txBody>
      </p:sp>
      <p:pic>
        <p:nvPicPr>
          <p:cNvPr id="1030" name="Picture 6">
            <a:extLst>
              <a:ext uri="{FF2B5EF4-FFF2-40B4-BE49-F238E27FC236}">
                <a16:creationId xmlns:a16="http://schemas.microsoft.com/office/drawing/2014/main" id="{38437EAB-D0F2-0EE8-AE8F-919367CD45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515" b="49610"/>
          <a:stretch/>
        </p:blipFill>
        <p:spPr bwMode="auto">
          <a:xfrm>
            <a:off x="8085338" y="3843338"/>
            <a:ext cx="1576286" cy="1300162"/>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Rectangle with Corners Rounded 7">
            <a:extLst>
              <a:ext uri="{FF2B5EF4-FFF2-40B4-BE49-F238E27FC236}">
                <a16:creationId xmlns:a16="http://schemas.microsoft.com/office/drawing/2014/main" id="{22CACAD7-F4F8-CDFB-1712-487FF8A0DB64}"/>
              </a:ext>
            </a:extLst>
          </p:cNvPr>
          <p:cNvSpPr/>
          <p:nvPr/>
        </p:nvSpPr>
        <p:spPr>
          <a:xfrm>
            <a:off x="6096000" y="1461126"/>
            <a:ext cx="3048000" cy="2382212"/>
          </a:xfrm>
          <a:prstGeom prst="wedgeRoundRectCallout">
            <a:avLst>
              <a:gd name="adj1" fmla="val 31439"/>
              <a:gd name="adj2" fmla="val 62050"/>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Marie Curie is a great role model for lifelong learning. She managed to go to university because in her country, Poland, women were not allowed to go to university to study. Marie moved to France and studied physics and </a:t>
            </a:r>
            <a:r>
              <a:rPr lang="en-US" sz="1600" dirty="0" err="1">
                <a:solidFill>
                  <a:schemeClr val="tx1"/>
                </a:solidFill>
              </a:rPr>
              <a:t>maths</a:t>
            </a:r>
            <a:r>
              <a:rPr lang="en-US" sz="1600" dirty="0">
                <a:solidFill>
                  <a:schemeClr val="tx1"/>
                </a:solidFill>
              </a:rPr>
              <a:t> in Sorbonne University. ...</a:t>
            </a:r>
          </a:p>
        </p:txBody>
      </p:sp>
      <p:pic>
        <p:nvPicPr>
          <p:cNvPr id="17" name="Picture 16" descr="A close-up of a list&#10;&#10;Description automatically generated">
            <a:extLst>
              <a:ext uri="{FF2B5EF4-FFF2-40B4-BE49-F238E27FC236}">
                <a16:creationId xmlns:a16="http://schemas.microsoft.com/office/drawing/2014/main" id="{0FBCC867-EFA8-2FAA-0097-C243680EB77D}"/>
              </a:ext>
            </a:extLst>
          </p:cNvPr>
          <p:cNvPicPr>
            <a:picLocks noChangeAspect="1"/>
          </p:cNvPicPr>
          <p:nvPr/>
        </p:nvPicPr>
        <p:blipFill rotWithShape="1">
          <a:blip r:embed="rId3">
            <a:extLst>
              <a:ext uri="{28A0092B-C50C-407E-A947-70E740481C1C}">
                <a14:useLocalDpi xmlns:a14="http://schemas.microsoft.com/office/drawing/2010/main" val="0"/>
              </a:ext>
            </a:extLst>
          </a:blip>
          <a:srcRect l="52557"/>
          <a:stretch/>
        </p:blipFill>
        <p:spPr>
          <a:xfrm>
            <a:off x="3237169" y="1539706"/>
            <a:ext cx="2731297" cy="3078451"/>
          </a:xfrm>
          <a:prstGeom prst="rect">
            <a:avLst/>
          </a:prstGeom>
        </p:spPr>
      </p:pic>
      <p:pic>
        <p:nvPicPr>
          <p:cNvPr id="18" name="Picture 17" descr="A close-up of a book&#10;&#10;Description automatically generated">
            <a:extLst>
              <a:ext uri="{FF2B5EF4-FFF2-40B4-BE49-F238E27FC236}">
                <a16:creationId xmlns:a16="http://schemas.microsoft.com/office/drawing/2014/main" id="{246802FE-D8C1-770C-2D09-14988B8BD939}"/>
              </a:ext>
            </a:extLst>
          </p:cNvPr>
          <p:cNvPicPr>
            <a:picLocks noChangeAspect="1"/>
          </p:cNvPicPr>
          <p:nvPr/>
        </p:nvPicPr>
        <p:blipFill rotWithShape="1">
          <a:blip r:embed="rId4">
            <a:extLst>
              <a:ext uri="{28A0092B-C50C-407E-A947-70E740481C1C}">
                <a14:useLocalDpi xmlns:a14="http://schemas.microsoft.com/office/drawing/2010/main" val="0"/>
              </a:ext>
            </a:extLst>
          </a:blip>
          <a:srcRect l="46940"/>
          <a:stretch/>
        </p:blipFill>
        <p:spPr>
          <a:xfrm rot="10800000">
            <a:off x="0" y="1539707"/>
            <a:ext cx="3237168" cy="3078451"/>
          </a:xfrm>
          <a:prstGeom prst="rect">
            <a:avLst/>
          </a:prstGeom>
        </p:spPr>
      </p:pic>
      <p:sp>
        <p:nvSpPr>
          <p:cNvPr id="19" name="TextBox 18">
            <a:extLst>
              <a:ext uri="{FF2B5EF4-FFF2-40B4-BE49-F238E27FC236}">
                <a16:creationId xmlns:a16="http://schemas.microsoft.com/office/drawing/2014/main" id="{EDC65A45-AA93-CE7F-E99D-C06BB9670447}"/>
              </a:ext>
            </a:extLst>
          </p:cNvPr>
          <p:cNvSpPr txBox="1"/>
          <p:nvPr/>
        </p:nvSpPr>
        <p:spPr>
          <a:xfrm>
            <a:off x="3364702" y="2505501"/>
            <a:ext cx="2603763" cy="1384995"/>
          </a:xfrm>
          <a:prstGeom prst="rect">
            <a:avLst/>
          </a:prstGeom>
          <a:solidFill>
            <a:schemeClr val="bg1"/>
          </a:solidFill>
        </p:spPr>
        <p:txBody>
          <a:bodyPr wrap="square" rtlCol="0">
            <a:spAutoFit/>
          </a:bodyPr>
          <a:lstStyle/>
          <a:p>
            <a:r>
              <a:rPr lang="en-US" sz="1400" dirty="0">
                <a:solidFill>
                  <a:srgbClr val="FF0000"/>
                </a:solidFill>
              </a:rPr>
              <a:t>because in her country, Poland, women were not allowed to go to university to study. Marie moved to France and studied physics and </a:t>
            </a:r>
            <a:r>
              <a:rPr lang="en-US" sz="1400" dirty="0" err="1">
                <a:solidFill>
                  <a:srgbClr val="FF0000"/>
                </a:solidFill>
              </a:rPr>
              <a:t>maths</a:t>
            </a:r>
            <a:r>
              <a:rPr lang="en-US" sz="1400" dirty="0">
                <a:solidFill>
                  <a:srgbClr val="FF0000"/>
                </a:solidFill>
              </a:rPr>
              <a:t> in Sorbonne University. ...</a:t>
            </a:r>
          </a:p>
        </p:txBody>
      </p:sp>
    </p:spTree>
    <p:extLst>
      <p:ext uri="{BB962C8B-B14F-4D97-AF65-F5344CB8AC3E}">
        <p14:creationId xmlns:p14="http://schemas.microsoft.com/office/powerpoint/2010/main" val="3892141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1030"/>
                                        </p:tgtEl>
                                        <p:attrNameLst>
                                          <p:attrName>style.visibility</p:attrName>
                                        </p:attrNameLst>
                                      </p:cBhvr>
                                      <p:to>
                                        <p:strVal val="visible"/>
                                      </p:to>
                                    </p:set>
                                    <p:animEffect transition="in" filter="randombar(horizontal)">
                                      <p:cBhvr>
                                        <p:cTn id="10" dur="500"/>
                                        <p:tgtEl>
                                          <p:spTgt spid="103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LESS 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806840"/>
            <a:ext cx="8315003" cy="1384995"/>
          </a:xfrm>
          <a:prstGeom prst="rect">
            <a:avLst/>
          </a:prstGeom>
        </p:spPr>
        <p:txBody>
          <a:bodyPr wrap="square">
            <a:spAutoFit/>
          </a:bodyPr>
          <a:lstStyle/>
          <a:p>
            <a:pPr algn="just"/>
            <a:r>
              <a:rPr lang="en-US" sz="2800" b="1"/>
              <a:t>Use your notes to talk about Uncle Ho or Marie Curie as great role models for lifelong learning. What can you learn from them? Present your talk to the class</a:t>
            </a:r>
            <a:endParaRPr lang="en-US" sz="2800" b="1" dirty="0">
              <a:cs typeface="Arial" panose="020B0604020202020204" pitchFamily="34" charset="0"/>
            </a:endParaRPr>
          </a:p>
        </p:txBody>
      </p:sp>
      <p:pic>
        <p:nvPicPr>
          <p:cNvPr id="1026" name="Picture 2" descr="Being Present – AcademEase">
            <a:extLst>
              <a:ext uri="{FF2B5EF4-FFF2-40B4-BE49-F238E27FC236}">
                <a16:creationId xmlns:a16="http://schemas.microsoft.com/office/drawing/2014/main" id="{4ECEB435-397E-3578-7CB4-9E6EDBBD18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6" y="3057525"/>
            <a:ext cx="1534865" cy="2085974"/>
          </a:xfrm>
          <a:prstGeom prst="rect">
            <a:avLst/>
          </a:prstGeom>
          <a:noFill/>
          <a:extLst>
            <a:ext uri="{909E8E84-426E-40DD-AFC4-6F175D3DCCD1}">
              <a14:hiddenFill xmlns:a14="http://schemas.microsoft.com/office/drawing/2010/main">
                <a:solidFill>
                  <a:srgbClr val="FFFFFF"/>
                </a:solidFill>
              </a14:hiddenFill>
            </a:ext>
          </a:extLst>
        </p:spPr>
      </p:pic>
      <p:sp>
        <p:nvSpPr>
          <p:cNvPr id="9" name="Speech Bubble: Rectangle with Corners Rounded 8">
            <a:extLst>
              <a:ext uri="{FF2B5EF4-FFF2-40B4-BE49-F238E27FC236}">
                <a16:creationId xmlns:a16="http://schemas.microsoft.com/office/drawing/2014/main" id="{BC0A3530-7FCA-57A4-4507-5A52BB4336AE}"/>
              </a:ext>
            </a:extLst>
          </p:cNvPr>
          <p:cNvSpPr/>
          <p:nvPr/>
        </p:nvSpPr>
        <p:spPr>
          <a:xfrm>
            <a:off x="1964530" y="2082492"/>
            <a:ext cx="2596603" cy="2789545"/>
          </a:xfrm>
          <a:prstGeom prst="wedgeRoundRectCallout">
            <a:avLst>
              <a:gd name="adj1" fmla="val -66314"/>
              <a:gd name="adj2" fmla="val -7788"/>
              <a:gd name="adj3" fmla="val 1666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i="1" dirty="0">
                <a:solidFill>
                  <a:schemeClr val="tx1"/>
                </a:solidFill>
              </a:rPr>
              <a:t>Today, I would like to tell you about our Uncle Ho as a great role model for lifelong learning. Throughout his life, he managed to learn something every day…</a:t>
            </a:r>
            <a:endParaRPr lang="en-US" dirty="0">
              <a:solidFill>
                <a:schemeClr val="tx1"/>
              </a:solidFill>
            </a:endParaRPr>
          </a:p>
        </p:txBody>
      </p:sp>
      <p:pic>
        <p:nvPicPr>
          <p:cNvPr id="10" name="Picture 2" descr="Being Present – AcademEase">
            <a:extLst>
              <a:ext uri="{FF2B5EF4-FFF2-40B4-BE49-F238E27FC236}">
                <a16:creationId xmlns:a16="http://schemas.microsoft.com/office/drawing/2014/main" id="{9DF58F2B-9F15-EA07-B26C-E80BDC256D4D}"/>
              </a:ext>
            </a:extLst>
          </p:cNvPr>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flipH="1">
            <a:off x="7609134" y="3057526"/>
            <a:ext cx="1534866" cy="2085974"/>
          </a:xfrm>
          <a:prstGeom prst="rect">
            <a:avLst/>
          </a:prstGeom>
          <a:noFill/>
          <a:extLst>
            <a:ext uri="{909E8E84-426E-40DD-AFC4-6F175D3DCCD1}">
              <a14:hiddenFill xmlns:a14="http://schemas.microsoft.com/office/drawing/2010/main">
                <a:solidFill>
                  <a:srgbClr val="FFFFFF"/>
                </a:solidFill>
              </a14:hiddenFill>
            </a:ext>
          </a:extLst>
        </p:spPr>
      </p:pic>
      <p:sp>
        <p:nvSpPr>
          <p:cNvPr id="11" name="Speech Bubble: Rectangle with Corners Rounded 10">
            <a:extLst>
              <a:ext uri="{FF2B5EF4-FFF2-40B4-BE49-F238E27FC236}">
                <a16:creationId xmlns:a16="http://schemas.microsoft.com/office/drawing/2014/main" id="{04A9A7D5-9C31-960D-78F7-74C0F8FB5F70}"/>
              </a:ext>
            </a:extLst>
          </p:cNvPr>
          <p:cNvSpPr/>
          <p:nvPr/>
        </p:nvSpPr>
        <p:spPr>
          <a:xfrm>
            <a:off x="4729162" y="2082493"/>
            <a:ext cx="2879971" cy="2789544"/>
          </a:xfrm>
          <a:prstGeom prst="wedgeRoundRectCallout">
            <a:avLst>
              <a:gd name="adj1" fmla="val 62845"/>
              <a:gd name="adj2" fmla="val -15033"/>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tx1"/>
                </a:solidFill>
              </a:rPr>
              <a:t>Today, I would like to tell you about Marie Curie as a great role model for lifelong learning, especially for women. When Marie Curie was young, women in her country, Poland, weren’t allowed to go to school…..</a:t>
            </a:r>
            <a:endParaRPr lang="en-US" dirty="0">
              <a:solidFill>
                <a:schemeClr val="tx1"/>
              </a:solidFill>
            </a:endParaRPr>
          </a:p>
        </p:txBody>
      </p:sp>
    </p:spTree>
    <p:extLst>
      <p:ext uri="{BB962C8B-B14F-4D97-AF65-F5344CB8AC3E}">
        <p14:creationId xmlns:p14="http://schemas.microsoft.com/office/powerpoint/2010/main" val="3578766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1551</TotalTime>
  <Words>563</Words>
  <Application>Microsoft Office PowerPoint</Application>
  <PresentationFormat>On-screen Show (16:9)</PresentationFormat>
  <Paragraphs>53</Paragraphs>
  <Slides>12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Adobe Gothic Std B</vt:lpstr>
      <vt:lpstr>Arial</vt:lpstr>
      <vt:lpstr>Bookman Old Style</vt:lpstr>
      <vt:lpstr>Calibri</vt:lpstr>
      <vt:lpstr>Calibri Light</vt:lpstr>
      <vt:lpstr>Montserrat Medium</vt:lpstr>
      <vt:lpstr>Myriad Pro</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Dang Van Manh</cp:lastModifiedBy>
  <cp:revision>66</cp:revision>
  <dcterms:created xsi:type="dcterms:W3CDTF">2020-12-09T02:04:09Z</dcterms:created>
  <dcterms:modified xsi:type="dcterms:W3CDTF">2024-02-21T09:15:38Z</dcterms:modified>
</cp:coreProperties>
</file>