
<file path=[Content_Types].xml><?xml version="1.0" encoding="utf-8"?>
<Types xmlns="http://schemas.openxmlformats.org/package/2006/content-types">
  <Default Extension="gif" ContentType="image/gif"/>
  <Default Extension="jpeg" ContentType="image/jpeg"/>
  <Default Extension="mp3" ContentType="audio/mpeg"/>
  <Default Extension="png" ContentType="image/png"/>
  <Default Extension="rels" ContentType="application/vnd.openxmlformats-package.relationships+xml"/>
  <Default Extension="tiff" ContentType="image/tiff"/>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2"/>
  </p:notesMasterIdLst>
  <p:sldIdLst>
    <p:sldId id="271" r:id="rId2"/>
    <p:sldId id="274" r:id="rId3"/>
    <p:sldId id="324" r:id="rId4"/>
    <p:sldId id="273" r:id="rId5"/>
    <p:sldId id="338" r:id="rId6"/>
    <p:sldId id="332" r:id="rId7"/>
    <p:sldId id="339" r:id="rId8"/>
    <p:sldId id="340" r:id="rId9"/>
    <p:sldId id="333" r:id="rId10"/>
    <p:sldId id="345" r:id="rId11"/>
    <p:sldId id="334" r:id="rId12"/>
    <p:sldId id="335" r:id="rId13"/>
    <p:sldId id="341" r:id="rId14"/>
    <p:sldId id="342" r:id="rId15"/>
    <p:sldId id="343" r:id="rId16"/>
    <p:sldId id="344" r:id="rId17"/>
    <p:sldId id="336" r:id="rId18"/>
    <p:sldId id="269" r:id="rId19"/>
    <p:sldId id="1141" r:id="rId20"/>
    <p:sldId id="1142" r:id="rId21"/>
    <p:sldId id="1143" r:id="rId22"/>
    <p:sldId id="1144" r:id="rId23"/>
    <p:sldId id="1146" r:id="rId24"/>
    <p:sldId id="1147" r:id="rId25"/>
    <p:sldId id="1145" r:id="rId26"/>
    <p:sldId id="337" r:id="rId27"/>
    <p:sldId id="346" r:id="rId28"/>
    <p:sldId id="325" r:id="rId29"/>
    <p:sldId id="317" r:id="rId30"/>
    <p:sldId id="272" r:id="rId31"/>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3" orient="horz" pos="16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493C6"/>
    <a:srgbClr val="FF9801"/>
    <a:srgbClr val="E45983"/>
    <a:srgbClr val="EE8640"/>
    <a:srgbClr val="D0DEEC"/>
    <a:srgbClr val="6593C3"/>
    <a:srgbClr val="F7DADE"/>
    <a:srgbClr val="0FB7BD"/>
    <a:srgbClr val="048DA4"/>
    <a:srgbClr val="10CDD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ECD0CAD-C09A-40DB-AE95-A6EA9FB5EEF2}" v="423" dt="2023-11-18T10:41:54.46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15" autoAdjust="0"/>
    <p:restoredTop sz="93918" autoAdjust="0"/>
  </p:normalViewPr>
  <p:slideViewPr>
    <p:cSldViewPr snapToGrid="0" showGuides="1">
      <p:cViewPr varScale="1">
        <p:scale>
          <a:sx n="154" d="100"/>
          <a:sy n="154" d="100"/>
        </p:scale>
        <p:origin x="108" y="138"/>
      </p:cViewPr>
      <p:guideLst>
        <p:guide orient="horz" pos="2160"/>
        <p:guide pos="2880"/>
        <p:guide orient="horz" pos="16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uyên Lương" userId="3a9e482f-ceb4-484a-8eab-f708ff3e9a36" providerId="ADAL" clId="{ACA90F9F-AC10-41D1-956E-0A934F755BF2}"/>
    <pc:docChg chg="undo redo custSel addSld delSld modSld sldOrd delMainMaster">
      <pc:chgData name="Duyên Lương" userId="3a9e482f-ceb4-484a-8eab-f708ff3e9a36" providerId="ADAL" clId="{ACA90F9F-AC10-41D1-956E-0A934F755BF2}" dt="2023-11-12T06:31:52.665" v="2518" actId="20577"/>
      <pc:docMkLst>
        <pc:docMk/>
      </pc:docMkLst>
      <pc:sldChg chg="add del">
        <pc:chgData name="Duyên Lương" userId="3a9e482f-ceb4-484a-8eab-f708ff3e9a36" providerId="ADAL" clId="{ACA90F9F-AC10-41D1-956E-0A934F755BF2}" dt="2023-11-12T06:05:59.066" v="1813" actId="47"/>
        <pc:sldMkLst>
          <pc:docMk/>
          <pc:sldMk cId="2185133313" sldId="256"/>
        </pc:sldMkLst>
      </pc:sldChg>
      <pc:sldChg chg="modSp add del mod">
        <pc:chgData name="Duyên Lương" userId="3a9e482f-ceb4-484a-8eab-f708ff3e9a36" providerId="ADAL" clId="{ACA90F9F-AC10-41D1-956E-0A934F755BF2}" dt="2023-11-12T06:06:00.316" v="1814" actId="47"/>
        <pc:sldMkLst>
          <pc:docMk/>
          <pc:sldMk cId="2924543232" sldId="257"/>
        </pc:sldMkLst>
        <pc:picChg chg="mod">
          <ac:chgData name="Duyên Lương" userId="3a9e482f-ceb4-484a-8eab-f708ff3e9a36" providerId="ADAL" clId="{ACA90F9F-AC10-41D1-956E-0A934F755BF2}" dt="2023-11-12T06:03:32.012" v="1656" actId="1076"/>
          <ac:picMkLst>
            <pc:docMk/>
            <pc:sldMk cId="2924543232" sldId="257"/>
            <ac:picMk id="4" creationId="{00000000-0000-0000-0000-000000000000}"/>
          </ac:picMkLst>
        </pc:picChg>
      </pc:sldChg>
      <pc:sldChg chg="addSp modSp mod modAnim">
        <pc:chgData name="Duyên Lương" userId="3a9e482f-ceb4-484a-8eab-f708ff3e9a36" providerId="ADAL" clId="{ACA90F9F-AC10-41D1-956E-0A934F755BF2}" dt="2023-11-04T14:09:51.351" v="1536"/>
        <pc:sldMkLst>
          <pc:docMk/>
          <pc:sldMk cId="3680985349" sldId="273"/>
        </pc:sldMkLst>
        <pc:spChg chg="add mod">
          <ac:chgData name="Duyên Lương" userId="3a9e482f-ceb4-484a-8eab-f708ff3e9a36" providerId="ADAL" clId="{ACA90F9F-AC10-41D1-956E-0A934F755BF2}" dt="2023-11-04T13:52:08.207" v="1500" actId="14100"/>
          <ac:spMkLst>
            <pc:docMk/>
            <pc:sldMk cId="3680985349" sldId="273"/>
            <ac:spMk id="2" creationId="{D46F4EB4-B1EB-F120-0B8E-58E8E99BEFEE}"/>
          </ac:spMkLst>
        </pc:spChg>
        <pc:spChg chg="add mod">
          <ac:chgData name="Duyên Lương" userId="3a9e482f-ceb4-484a-8eab-f708ff3e9a36" providerId="ADAL" clId="{ACA90F9F-AC10-41D1-956E-0A934F755BF2}" dt="2023-11-04T14:09:39.571" v="1533" actId="207"/>
          <ac:spMkLst>
            <pc:docMk/>
            <pc:sldMk cId="3680985349" sldId="273"/>
            <ac:spMk id="3" creationId="{EBFD25D0-B989-66A7-EBE7-92AECDFACE4F}"/>
          </ac:spMkLst>
        </pc:spChg>
        <pc:picChg chg="add mod">
          <ac:chgData name="Duyên Lương" userId="3a9e482f-ceb4-484a-8eab-f708ff3e9a36" providerId="ADAL" clId="{ACA90F9F-AC10-41D1-956E-0A934F755BF2}" dt="2023-11-04T14:09:41.704" v="1534" actId="1076"/>
          <ac:picMkLst>
            <pc:docMk/>
            <pc:sldMk cId="3680985349" sldId="273"/>
            <ac:picMk id="4" creationId="{88F1D743-5FE2-A006-C4C5-BACF5F13B91C}"/>
          </ac:picMkLst>
        </pc:picChg>
      </pc:sldChg>
      <pc:sldChg chg="modSp mod">
        <pc:chgData name="Duyên Lương" userId="3a9e482f-ceb4-484a-8eab-f708ff3e9a36" providerId="ADAL" clId="{ACA90F9F-AC10-41D1-956E-0A934F755BF2}" dt="2023-11-04T12:34:38.945" v="41" actId="20577"/>
        <pc:sldMkLst>
          <pc:docMk/>
          <pc:sldMk cId="1671446297" sldId="274"/>
        </pc:sldMkLst>
        <pc:spChg chg="mod">
          <ac:chgData name="Duyên Lương" userId="3a9e482f-ceb4-484a-8eab-f708ff3e9a36" providerId="ADAL" clId="{ACA90F9F-AC10-41D1-956E-0A934F755BF2}" dt="2023-11-04T12:31:37.323" v="0" actId="20577"/>
          <ac:spMkLst>
            <pc:docMk/>
            <pc:sldMk cId="1671446297" sldId="274"/>
            <ac:spMk id="4" creationId="{07123313-572D-B82E-F111-A1B1966A8D75}"/>
          </ac:spMkLst>
        </pc:spChg>
        <pc:spChg chg="mod">
          <ac:chgData name="Duyên Lương" userId="3a9e482f-ceb4-484a-8eab-f708ff3e9a36" providerId="ADAL" clId="{ACA90F9F-AC10-41D1-956E-0A934F755BF2}" dt="2023-11-04T12:31:41.772" v="17" actId="20577"/>
          <ac:spMkLst>
            <pc:docMk/>
            <pc:sldMk cId="1671446297" sldId="274"/>
            <ac:spMk id="9" creationId="{3D56C823-4DD3-2744-17E1-A46C7290D96B}"/>
          </ac:spMkLst>
        </pc:spChg>
        <pc:spChg chg="mod">
          <ac:chgData name="Duyên Lương" userId="3a9e482f-ceb4-484a-8eab-f708ff3e9a36" providerId="ADAL" clId="{ACA90F9F-AC10-41D1-956E-0A934F755BF2}" dt="2023-11-04T12:34:38.945" v="41" actId="20577"/>
          <ac:spMkLst>
            <pc:docMk/>
            <pc:sldMk cId="1671446297" sldId="274"/>
            <ac:spMk id="11" creationId="{2CE5C951-EDAC-510B-E774-D91A675B9038}"/>
          </ac:spMkLst>
        </pc:spChg>
        <pc:spChg chg="mod">
          <ac:chgData name="Duyên Lương" userId="3a9e482f-ceb4-484a-8eab-f708ff3e9a36" providerId="ADAL" clId="{ACA90F9F-AC10-41D1-956E-0A934F755BF2}" dt="2023-11-04T12:31:55.490" v="40" actId="20577"/>
          <ac:spMkLst>
            <pc:docMk/>
            <pc:sldMk cId="1671446297" sldId="274"/>
            <ac:spMk id="14" creationId="{409399F7-44CB-F8D5-78C2-4555DA974D89}"/>
          </ac:spMkLst>
        </pc:spChg>
      </pc:sldChg>
      <pc:sldChg chg="modSp mod">
        <pc:chgData name="Duyên Lương" userId="3a9e482f-ceb4-484a-8eab-f708ff3e9a36" providerId="ADAL" clId="{ACA90F9F-AC10-41D1-956E-0A934F755BF2}" dt="2023-11-04T12:43:43.833" v="431" actId="20577"/>
        <pc:sldMkLst>
          <pc:docMk/>
          <pc:sldMk cId="1250657594" sldId="317"/>
        </pc:sldMkLst>
        <pc:spChg chg="mod">
          <ac:chgData name="Duyên Lương" userId="3a9e482f-ceb4-484a-8eab-f708ff3e9a36" providerId="ADAL" clId="{ACA90F9F-AC10-41D1-956E-0A934F755BF2}" dt="2023-11-04T12:43:43.833" v="431" actId="20577"/>
          <ac:spMkLst>
            <pc:docMk/>
            <pc:sldMk cId="1250657594" sldId="317"/>
            <ac:spMk id="3" creationId="{0BAC5994-6BF9-AE41-AC48-5A10285266A3}"/>
          </ac:spMkLst>
        </pc:spChg>
      </pc:sldChg>
      <pc:sldChg chg="modSp mod">
        <pc:chgData name="Duyên Lương" userId="3a9e482f-ceb4-484a-8eab-f708ff3e9a36" providerId="ADAL" clId="{ACA90F9F-AC10-41D1-956E-0A934F755BF2}" dt="2023-11-12T06:31:52.665" v="2518" actId="20577"/>
        <pc:sldMkLst>
          <pc:docMk/>
          <pc:sldMk cId="3608329759" sldId="324"/>
        </pc:sldMkLst>
        <pc:spChg chg="mod">
          <ac:chgData name="Duyên Lương" userId="3a9e482f-ceb4-484a-8eab-f708ff3e9a36" providerId="ADAL" clId="{ACA90F9F-AC10-41D1-956E-0A934F755BF2}" dt="2023-11-04T12:37:58.393" v="301" actId="1076"/>
          <ac:spMkLst>
            <pc:docMk/>
            <pc:sldMk cId="3608329759" sldId="324"/>
            <ac:spMk id="23" creationId="{00000000-0000-0000-0000-000000000000}"/>
          </ac:spMkLst>
        </pc:spChg>
        <pc:spChg chg="mod">
          <ac:chgData name="Duyên Lương" userId="3a9e482f-ceb4-484a-8eab-f708ff3e9a36" providerId="ADAL" clId="{ACA90F9F-AC10-41D1-956E-0A934F755BF2}" dt="2023-11-12T06:31:52.665" v="2518" actId="20577"/>
          <ac:spMkLst>
            <pc:docMk/>
            <pc:sldMk cId="3608329759" sldId="324"/>
            <ac:spMk id="25" creationId="{00000000-0000-0000-0000-000000000000}"/>
          </ac:spMkLst>
        </pc:spChg>
        <pc:spChg chg="mod">
          <ac:chgData name="Duyên Lương" userId="3a9e482f-ceb4-484a-8eab-f708ff3e9a36" providerId="ADAL" clId="{ACA90F9F-AC10-41D1-956E-0A934F755BF2}" dt="2023-11-12T06:02:16.636" v="1651" actId="1076"/>
          <ac:spMkLst>
            <pc:docMk/>
            <pc:sldMk cId="3608329759" sldId="324"/>
            <ac:spMk id="26" creationId="{00000000-0000-0000-0000-000000000000}"/>
          </ac:spMkLst>
        </pc:spChg>
        <pc:spChg chg="mod">
          <ac:chgData name="Duyên Lương" userId="3a9e482f-ceb4-484a-8eab-f708ff3e9a36" providerId="ADAL" clId="{ACA90F9F-AC10-41D1-956E-0A934F755BF2}" dt="2023-11-12T06:02:10.346" v="1650" actId="1076"/>
          <ac:spMkLst>
            <pc:docMk/>
            <pc:sldMk cId="3608329759" sldId="324"/>
            <ac:spMk id="27" creationId="{00000000-0000-0000-0000-000000000000}"/>
          </ac:spMkLst>
        </pc:spChg>
        <pc:spChg chg="mod">
          <ac:chgData name="Duyên Lương" userId="3a9e482f-ceb4-484a-8eab-f708ff3e9a36" providerId="ADAL" clId="{ACA90F9F-AC10-41D1-956E-0A934F755BF2}" dt="2023-11-04T14:11:56.289" v="1560" actId="1076"/>
          <ac:spMkLst>
            <pc:docMk/>
            <pc:sldMk cId="3608329759" sldId="324"/>
            <ac:spMk id="31" creationId="{00000000-0000-0000-0000-000000000000}"/>
          </ac:spMkLst>
        </pc:spChg>
        <pc:spChg chg="mod">
          <ac:chgData name="Duyên Lương" userId="3a9e482f-ceb4-484a-8eab-f708ff3e9a36" providerId="ADAL" clId="{ACA90F9F-AC10-41D1-956E-0A934F755BF2}" dt="2023-11-04T12:38:19.284" v="317" actId="1036"/>
          <ac:spMkLst>
            <pc:docMk/>
            <pc:sldMk cId="3608329759" sldId="324"/>
            <ac:spMk id="32" creationId="{00000000-0000-0000-0000-000000000000}"/>
          </ac:spMkLst>
        </pc:spChg>
        <pc:spChg chg="mod">
          <ac:chgData name="Duyên Lương" userId="3a9e482f-ceb4-484a-8eab-f708ff3e9a36" providerId="ADAL" clId="{ACA90F9F-AC10-41D1-956E-0A934F755BF2}" dt="2023-11-04T12:38:35.458" v="329" actId="1076"/>
          <ac:spMkLst>
            <pc:docMk/>
            <pc:sldMk cId="3608329759" sldId="324"/>
            <ac:spMk id="34" creationId="{00000000-0000-0000-0000-000000000000}"/>
          </ac:spMkLst>
        </pc:spChg>
        <pc:spChg chg="mod">
          <ac:chgData name="Duyên Lương" userId="3a9e482f-ceb4-484a-8eab-f708ff3e9a36" providerId="ADAL" clId="{ACA90F9F-AC10-41D1-956E-0A934F755BF2}" dt="2023-11-12T06:31:47.335" v="2515" actId="20577"/>
          <ac:spMkLst>
            <pc:docMk/>
            <pc:sldMk cId="3608329759" sldId="324"/>
            <ac:spMk id="37" creationId="{00000000-0000-0000-0000-000000000000}"/>
          </ac:spMkLst>
        </pc:spChg>
        <pc:cxnChg chg="mod">
          <ac:chgData name="Duyên Lương" userId="3a9e482f-ceb4-484a-8eab-f708ff3e9a36" providerId="ADAL" clId="{ACA90F9F-AC10-41D1-956E-0A934F755BF2}" dt="2023-11-04T12:37:58.393" v="301" actId="1076"/>
          <ac:cxnSpMkLst>
            <pc:docMk/>
            <pc:sldMk cId="3608329759" sldId="324"/>
            <ac:cxnSpMk id="28" creationId="{00000000-0000-0000-0000-000000000000}"/>
          </ac:cxnSpMkLst>
        </pc:cxnChg>
        <pc:cxnChg chg="mod">
          <ac:chgData name="Duyên Lương" userId="3a9e482f-ceb4-484a-8eab-f708ff3e9a36" providerId="ADAL" clId="{ACA90F9F-AC10-41D1-956E-0A934F755BF2}" dt="2023-11-04T12:37:58.393" v="301" actId="1076"/>
          <ac:cxnSpMkLst>
            <pc:docMk/>
            <pc:sldMk cId="3608329759" sldId="324"/>
            <ac:cxnSpMk id="29" creationId="{00000000-0000-0000-0000-000000000000}"/>
          </ac:cxnSpMkLst>
        </pc:cxnChg>
        <pc:cxnChg chg="mod">
          <ac:chgData name="Duyên Lương" userId="3a9e482f-ceb4-484a-8eab-f708ff3e9a36" providerId="ADAL" clId="{ACA90F9F-AC10-41D1-956E-0A934F755BF2}" dt="2023-11-04T14:11:56.289" v="1560" actId="1076"/>
          <ac:cxnSpMkLst>
            <pc:docMk/>
            <pc:sldMk cId="3608329759" sldId="324"/>
            <ac:cxnSpMk id="33" creationId="{00000000-0000-0000-0000-000000000000}"/>
          </ac:cxnSpMkLst>
        </pc:cxnChg>
        <pc:cxnChg chg="mod">
          <ac:chgData name="Duyên Lương" userId="3a9e482f-ceb4-484a-8eab-f708ff3e9a36" providerId="ADAL" clId="{ACA90F9F-AC10-41D1-956E-0A934F755BF2}" dt="2023-11-04T14:11:56.289" v="1560" actId="1076"/>
          <ac:cxnSpMkLst>
            <pc:docMk/>
            <pc:sldMk cId="3608329759" sldId="324"/>
            <ac:cxnSpMk id="35" creationId="{00000000-0000-0000-0000-000000000000}"/>
          </ac:cxnSpMkLst>
        </pc:cxnChg>
      </pc:sldChg>
      <pc:sldChg chg="modSp mod">
        <pc:chgData name="Duyên Lương" userId="3a9e482f-ceb4-484a-8eab-f708ff3e9a36" providerId="ADAL" clId="{ACA90F9F-AC10-41D1-956E-0A934F755BF2}" dt="2023-11-04T13:00:44.973" v="987" actId="20577"/>
        <pc:sldMkLst>
          <pc:docMk/>
          <pc:sldMk cId="2934437934" sldId="325"/>
        </pc:sldMkLst>
        <pc:spChg chg="mod">
          <ac:chgData name="Duyên Lương" userId="3a9e482f-ceb4-484a-8eab-f708ff3e9a36" providerId="ADAL" clId="{ACA90F9F-AC10-41D1-956E-0A934F755BF2}" dt="2023-11-04T13:00:44.973" v="987" actId="20577"/>
          <ac:spMkLst>
            <pc:docMk/>
            <pc:sldMk cId="2934437934" sldId="325"/>
            <ac:spMk id="3" creationId="{89FB7A97-2050-4E17-AB89-5199898D9829}"/>
          </ac:spMkLst>
        </pc:spChg>
      </pc:sldChg>
      <pc:sldChg chg="addSp delSp modSp mod delAnim modAnim">
        <pc:chgData name="Duyên Lương" userId="3a9e482f-ceb4-484a-8eab-f708ff3e9a36" providerId="ADAL" clId="{ACA90F9F-AC10-41D1-956E-0A934F755BF2}" dt="2023-11-04T14:17:54.536" v="1607" actId="14100"/>
        <pc:sldMkLst>
          <pc:docMk/>
          <pc:sldMk cId="2096969684" sldId="332"/>
        </pc:sldMkLst>
        <pc:spChg chg="mod">
          <ac:chgData name="Duyên Lương" userId="3a9e482f-ceb4-484a-8eab-f708ff3e9a36" providerId="ADAL" clId="{ACA90F9F-AC10-41D1-956E-0A934F755BF2}" dt="2023-11-04T13:22:50.860" v="1162" actId="113"/>
          <ac:spMkLst>
            <pc:docMk/>
            <pc:sldMk cId="2096969684" sldId="332"/>
            <ac:spMk id="2" creationId="{00000000-0000-0000-0000-000000000000}"/>
          </ac:spMkLst>
        </pc:spChg>
        <pc:spChg chg="mod">
          <ac:chgData name="Duyên Lương" userId="3a9e482f-ceb4-484a-8eab-f708ff3e9a36" providerId="ADAL" clId="{ACA90F9F-AC10-41D1-956E-0A934F755BF2}" dt="2023-11-04T13:13:28.950" v="1089" actId="1076"/>
          <ac:spMkLst>
            <pc:docMk/>
            <pc:sldMk cId="2096969684" sldId="332"/>
            <ac:spMk id="7" creationId="{00000000-0000-0000-0000-000000000000}"/>
          </ac:spMkLst>
        </pc:spChg>
        <pc:spChg chg="mod">
          <ac:chgData name="Duyên Lương" userId="3a9e482f-ceb4-484a-8eab-f708ff3e9a36" providerId="ADAL" clId="{ACA90F9F-AC10-41D1-956E-0A934F755BF2}" dt="2023-11-04T14:17:54.536" v="1607" actId="14100"/>
          <ac:spMkLst>
            <pc:docMk/>
            <pc:sldMk cId="2096969684" sldId="332"/>
            <ac:spMk id="12" creationId="{00000000-0000-0000-0000-000000000000}"/>
          </ac:spMkLst>
        </pc:spChg>
        <pc:picChg chg="del mod">
          <ac:chgData name="Duyên Lương" userId="3a9e482f-ceb4-484a-8eab-f708ff3e9a36" providerId="ADAL" clId="{ACA90F9F-AC10-41D1-956E-0A934F755BF2}" dt="2023-11-04T13:13:09.104" v="1083" actId="478"/>
          <ac:picMkLst>
            <pc:docMk/>
            <pc:sldMk cId="2096969684" sldId="332"/>
            <ac:picMk id="3" creationId="{00000000-0000-0000-0000-000000000000}"/>
          </ac:picMkLst>
        </pc:picChg>
        <pc:picChg chg="add del">
          <ac:chgData name="Duyên Lương" userId="3a9e482f-ceb4-484a-8eab-f708ff3e9a36" providerId="ADAL" clId="{ACA90F9F-AC10-41D1-956E-0A934F755BF2}" dt="2023-11-04T13:27:22.250" v="1215"/>
          <ac:picMkLst>
            <pc:docMk/>
            <pc:sldMk cId="2096969684" sldId="332"/>
            <ac:picMk id="6" creationId="{45E2A776-DEE5-693C-9FA3-5C6B3DC69BA6}"/>
          </ac:picMkLst>
        </pc:picChg>
        <pc:picChg chg="add mod">
          <ac:chgData name="Duyên Lương" userId="3a9e482f-ceb4-484a-8eab-f708ff3e9a36" providerId="ADAL" clId="{ACA90F9F-AC10-41D1-956E-0A934F755BF2}" dt="2023-11-04T13:27:27.437" v="1217" actId="1076"/>
          <ac:picMkLst>
            <pc:docMk/>
            <pc:sldMk cId="2096969684" sldId="332"/>
            <ac:picMk id="8" creationId="{BA611898-823B-F09E-FA01-DBADA8A40813}"/>
          </ac:picMkLst>
        </pc:picChg>
        <pc:picChg chg="add mod">
          <ac:chgData name="Duyên Lương" userId="3a9e482f-ceb4-484a-8eab-f708ff3e9a36" providerId="ADAL" clId="{ACA90F9F-AC10-41D1-956E-0A934F755BF2}" dt="2023-11-04T13:12:25.849" v="1049" actId="1076"/>
          <ac:picMkLst>
            <pc:docMk/>
            <pc:sldMk cId="2096969684" sldId="332"/>
            <ac:picMk id="2050" creationId="{6C697D2B-EAED-2DE1-D3B1-A71D71F05577}"/>
          </ac:picMkLst>
        </pc:picChg>
        <pc:picChg chg="del">
          <ac:chgData name="Duyên Lương" userId="3a9e482f-ceb4-484a-8eab-f708ff3e9a36" providerId="ADAL" clId="{ACA90F9F-AC10-41D1-956E-0A934F755BF2}" dt="2023-11-04T13:12:01.287" v="1038" actId="478"/>
          <ac:picMkLst>
            <pc:docMk/>
            <pc:sldMk cId="2096969684" sldId="332"/>
            <ac:picMk id="2052" creationId="{00000000-0000-0000-0000-000000000000}"/>
          </ac:picMkLst>
        </pc:picChg>
      </pc:sldChg>
      <pc:sldChg chg="modSp mod">
        <pc:chgData name="Duyên Lương" userId="3a9e482f-ceb4-484a-8eab-f708ff3e9a36" providerId="ADAL" clId="{ACA90F9F-AC10-41D1-956E-0A934F755BF2}" dt="2023-11-05T05:51:39.022" v="1613" actId="20577"/>
        <pc:sldMkLst>
          <pc:docMk/>
          <pc:sldMk cId="1928964287" sldId="333"/>
        </pc:sldMkLst>
        <pc:graphicFrameChg chg="mod modGraphic">
          <ac:chgData name="Duyên Lương" userId="3a9e482f-ceb4-484a-8eab-f708ff3e9a36" providerId="ADAL" clId="{ACA90F9F-AC10-41D1-956E-0A934F755BF2}" dt="2023-11-05T05:51:39.022" v="1613" actId="20577"/>
          <ac:graphicFrameMkLst>
            <pc:docMk/>
            <pc:sldMk cId="1928964287" sldId="333"/>
            <ac:graphicFrameMk id="6" creationId="{65C3BE11-7245-A261-E500-85D5C0DFCC7D}"/>
          </ac:graphicFrameMkLst>
        </pc:graphicFrameChg>
      </pc:sldChg>
      <pc:sldChg chg="addSp modSp mod modAnim">
        <pc:chgData name="Duyên Lương" userId="3a9e482f-ceb4-484a-8eab-f708ff3e9a36" providerId="ADAL" clId="{ACA90F9F-AC10-41D1-956E-0A934F755BF2}" dt="2023-11-04T14:15:22.135" v="1597" actId="1076"/>
        <pc:sldMkLst>
          <pc:docMk/>
          <pc:sldMk cId="4289893766" sldId="334"/>
        </pc:sldMkLst>
        <pc:spChg chg="mod">
          <ac:chgData name="Duyên Lương" userId="3a9e482f-ceb4-484a-8eab-f708ff3e9a36" providerId="ADAL" clId="{ACA90F9F-AC10-41D1-956E-0A934F755BF2}" dt="2023-11-04T14:15:18.133" v="1596" actId="1076"/>
          <ac:spMkLst>
            <pc:docMk/>
            <pc:sldMk cId="4289893766" sldId="334"/>
            <ac:spMk id="2" creationId="{917F6471-5CB6-11D2-4585-7632FA9F3B87}"/>
          </ac:spMkLst>
        </pc:spChg>
        <pc:spChg chg="mod">
          <ac:chgData name="Duyên Lương" userId="3a9e482f-ceb4-484a-8eab-f708ff3e9a36" providerId="ADAL" clId="{ACA90F9F-AC10-41D1-956E-0A934F755BF2}" dt="2023-11-04T14:15:13.167" v="1595" actId="1076"/>
          <ac:spMkLst>
            <pc:docMk/>
            <pc:sldMk cId="4289893766" sldId="334"/>
            <ac:spMk id="3" creationId="{535E2CFB-B713-EF39-A01D-8A5AC43DF1BD}"/>
          </ac:spMkLst>
        </pc:spChg>
        <pc:spChg chg="mod">
          <ac:chgData name="Duyên Lương" userId="3a9e482f-ceb4-484a-8eab-f708ff3e9a36" providerId="ADAL" clId="{ACA90F9F-AC10-41D1-956E-0A934F755BF2}" dt="2023-11-04T14:15:06.413" v="1593" actId="1076"/>
          <ac:spMkLst>
            <pc:docMk/>
            <pc:sldMk cId="4289893766" sldId="334"/>
            <ac:spMk id="4" creationId="{4A7BFE80-4B77-698E-BE4F-34EAF1232090}"/>
          </ac:spMkLst>
        </pc:spChg>
        <pc:spChg chg="mod">
          <ac:chgData name="Duyên Lương" userId="3a9e482f-ceb4-484a-8eab-f708ff3e9a36" providerId="ADAL" clId="{ACA90F9F-AC10-41D1-956E-0A934F755BF2}" dt="2023-11-04T12:51:59.952" v="752" actId="1076"/>
          <ac:spMkLst>
            <pc:docMk/>
            <pc:sldMk cId="4289893766" sldId="334"/>
            <ac:spMk id="6" creationId="{568C4E3F-0596-A8E5-A5EA-CACE507F817F}"/>
          </ac:spMkLst>
        </pc:spChg>
        <pc:spChg chg="add mod">
          <ac:chgData name="Duyên Lương" userId="3a9e482f-ceb4-484a-8eab-f708ff3e9a36" providerId="ADAL" clId="{ACA90F9F-AC10-41D1-956E-0A934F755BF2}" dt="2023-11-04T14:15:22.135" v="1597" actId="1076"/>
          <ac:spMkLst>
            <pc:docMk/>
            <pc:sldMk cId="4289893766" sldId="334"/>
            <ac:spMk id="8" creationId="{87E0E644-A6F9-FBA7-DE05-33A202C13ABA}"/>
          </ac:spMkLst>
        </pc:spChg>
        <pc:picChg chg="add mod">
          <ac:chgData name="Duyên Lương" userId="3a9e482f-ceb4-484a-8eab-f708ff3e9a36" providerId="ADAL" clId="{ACA90F9F-AC10-41D1-956E-0A934F755BF2}" dt="2023-11-04T14:15:04.232" v="1592" actId="1076"/>
          <ac:picMkLst>
            <pc:docMk/>
            <pc:sldMk cId="4289893766" sldId="334"/>
            <ac:picMk id="9" creationId="{4D3A9146-08AA-BE05-A7BB-F0D29F1CF590}"/>
          </ac:picMkLst>
        </pc:picChg>
      </pc:sldChg>
      <pc:sldChg chg="addSp delSp modSp mod modAnim">
        <pc:chgData name="Duyên Lương" userId="3a9e482f-ceb4-484a-8eab-f708ff3e9a36" providerId="ADAL" clId="{ACA90F9F-AC10-41D1-956E-0A934F755BF2}" dt="2023-11-04T13:45:38.116" v="1426"/>
        <pc:sldMkLst>
          <pc:docMk/>
          <pc:sldMk cId="3578766765" sldId="335"/>
        </pc:sldMkLst>
        <pc:spChg chg="mod">
          <ac:chgData name="Duyên Lương" userId="3a9e482f-ceb4-484a-8eab-f708ff3e9a36" providerId="ADAL" clId="{ACA90F9F-AC10-41D1-956E-0A934F755BF2}" dt="2023-11-04T12:44:17.181" v="435" actId="113"/>
          <ac:spMkLst>
            <pc:docMk/>
            <pc:sldMk cId="3578766765" sldId="335"/>
            <ac:spMk id="4" creationId="{0445790A-8B20-F4D6-9B13-E7D1F75CCC01}"/>
          </ac:spMkLst>
        </pc:spChg>
        <pc:spChg chg="del">
          <ac:chgData name="Duyên Lương" userId="3a9e482f-ceb4-484a-8eab-f708ff3e9a36" providerId="ADAL" clId="{ACA90F9F-AC10-41D1-956E-0A934F755BF2}" dt="2023-11-04T13:45:37.691" v="1425" actId="478"/>
          <ac:spMkLst>
            <pc:docMk/>
            <pc:sldMk cId="3578766765" sldId="335"/>
            <ac:spMk id="6" creationId="{568C4E3F-0596-A8E5-A5EA-CACE507F817F}"/>
          </ac:spMkLst>
        </pc:spChg>
        <pc:spChg chg="add mod">
          <ac:chgData name="Duyên Lương" userId="3a9e482f-ceb4-484a-8eab-f708ff3e9a36" providerId="ADAL" clId="{ACA90F9F-AC10-41D1-956E-0A934F755BF2}" dt="2023-11-04T13:45:38.116" v="1426"/>
          <ac:spMkLst>
            <pc:docMk/>
            <pc:sldMk cId="3578766765" sldId="335"/>
            <ac:spMk id="8" creationId="{4A540339-714A-0890-2B85-DC8AF85A29EC}"/>
          </ac:spMkLst>
        </pc:spChg>
        <pc:graphicFrameChg chg="add mod modGraphic">
          <ac:chgData name="Duyên Lương" userId="3a9e482f-ceb4-484a-8eab-f708ff3e9a36" providerId="ADAL" clId="{ACA90F9F-AC10-41D1-956E-0A934F755BF2}" dt="2023-11-04T13:33:45.118" v="1289" actId="20577"/>
          <ac:graphicFrameMkLst>
            <pc:docMk/>
            <pc:sldMk cId="3578766765" sldId="335"/>
            <ac:graphicFrameMk id="7" creationId="{F9A0959C-7B26-3CC0-033F-33FB2C713B7D}"/>
          </ac:graphicFrameMkLst>
        </pc:graphicFrameChg>
      </pc:sldChg>
      <pc:sldChg chg="addSp delSp modSp add mod modAnim">
        <pc:chgData name="Duyên Lương" userId="3a9e482f-ceb4-484a-8eab-f708ff3e9a36" providerId="ADAL" clId="{ACA90F9F-AC10-41D1-956E-0A934F755BF2}" dt="2023-11-04T13:46:04.661" v="1436"/>
        <pc:sldMkLst>
          <pc:docMk/>
          <pc:sldMk cId="1444701585" sldId="336"/>
        </pc:sldMkLst>
        <pc:spChg chg="mod">
          <ac:chgData name="Duyên Lương" userId="3a9e482f-ceb4-484a-8eab-f708ff3e9a36" providerId="ADAL" clId="{ACA90F9F-AC10-41D1-956E-0A934F755BF2}" dt="2023-11-04T12:44:27.821" v="438" actId="20577"/>
          <ac:spMkLst>
            <pc:docMk/>
            <pc:sldMk cId="1444701585" sldId="336"/>
            <ac:spMk id="3" creationId="{C538F46E-0E8D-5489-1E7C-AA1F0D5ABC3F}"/>
          </ac:spMkLst>
        </pc:spChg>
        <pc:spChg chg="mod">
          <ac:chgData name="Duyên Lương" userId="3a9e482f-ceb4-484a-8eab-f708ff3e9a36" providerId="ADAL" clId="{ACA90F9F-AC10-41D1-956E-0A934F755BF2}" dt="2023-11-04T12:44:44.243" v="442" actId="113"/>
          <ac:spMkLst>
            <pc:docMk/>
            <pc:sldMk cId="1444701585" sldId="336"/>
            <ac:spMk id="4" creationId="{0445790A-8B20-F4D6-9B13-E7D1F75CCC01}"/>
          </ac:spMkLst>
        </pc:spChg>
        <pc:spChg chg="del">
          <ac:chgData name="Duyên Lương" userId="3a9e482f-ceb4-484a-8eab-f708ff3e9a36" providerId="ADAL" clId="{ACA90F9F-AC10-41D1-956E-0A934F755BF2}" dt="2023-11-04T13:46:03.607" v="1435" actId="478"/>
          <ac:spMkLst>
            <pc:docMk/>
            <pc:sldMk cId="1444701585" sldId="336"/>
            <ac:spMk id="6" creationId="{568C4E3F-0596-A8E5-A5EA-CACE507F817F}"/>
          </ac:spMkLst>
        </pc:spChg>
        <pc:spChg chg="add mod">
          <ac:chgData name="Duyên Lương" userId="3a9e482f-ceb4-484a-8eab-f708ff3e9a36" providerId="ADAL" clId="{ACA90F9F-AC10-41D1-956E-0A934F755BF2}" dt="2023-11-04T13:32:08.335" v="1269" actId="403"/>
          <ac:spMkLst>
            <pc:docMk/>
            <pc:sldMk cId="1444701585" sldId="336"/>
            <ac:spMk id="7" creationId="{A24FDBC3-D19B-3EB2-FD70-14DFFCC446E2}"/>
          </ac:spMkLst>
        </pc:spChg>
        <pc:spChg chg="add mod">
          <ac:chgData name="Duyên Lương" userId="3a9e482f-ceb4-484a-8eab-f708ff3e9a36" providerId="ADAL" clId="{ACA90F9F-AC10-41D1-956E-0A934F755BF2}" dt="2023-11-04T12:55:40.823" v="837" actId="1038"/>
          <ac:spMkLst>
            <pc:docMk/>
            <pc:sldMk cId="1444701585" sldId="336"/>
            <ac:spMk id="8" creationId="{75FDB1EA-6979-BFBA-9AD2-5783DE6AED9B}"/>
          </ac:spMkLst>
        </pc:spChg>
        <pc:spChg chg="add mod">
          <ac:chgData name="Duyên Lương" userId="3a9e482f-ceb4-484a-8eab-f708ff3e9a36" providerId="ADAL" clId="{ACA90F9F-AC10-41D1-956E-0A934F755BF2}" dt="2023-11-04T13:32:08.335" v="1269" actId="403"/>
          <ac:spMkLst>
            <pc:docMk/>
            <pc:sldMk cId="1444701585" sldId="336"/>
            <ac:spMk id="9" creationId="{AEE27DAD-07BD-BCCB-66B9-64B802B0614E}"/>
          </ac:spMkLst>
        </pc:spChg>
        <pc:spChg chg="add mod">
          <ac:chgData name="Duyên Lương" userId="3a9e482f-ceb4-484a-8eab-f708ff3e9a36" providerId="ADAL" clId="{ACA90F9F-AC10-41D1-956E-0A934F755BF2}" dt="2023-11-04T12:55:46.917" v="838" actId="1076"/>
          <ac:spMkLst>
            <pc:docMk/>
            <pc:sldMk cId="1444701585" sldId="336"/>
            <ac:spMk id="10" creationId="{E2BDFA7C-03BD-A39A-5473-E88CFEBE2A42}"/>
          </ac:spMkLst>
        </pc:spChg>
        <pc:spChg chg="add mod">
          <ac:chgData name="Duyên Lương" userId="3a9e482f-ceb4-484a-8eab-f708ff3e9a36" providerId="ADAL" clId="{ACA90F9F-AC10-41D1-956E-0A934F755BF2}" dt="2023-11-04T13:32:11.252" v="1270" actId="20577"/>
          <ac:spMkLst>
            <pc:docMk/>
            <pc:sldMk cId="1444701585" sldId="336"/>
            <ac:spMk id="11" creationId="{D4D3644C-4A94-831C-78B7-3AF6BD67DB37}"/>
          </ac:spMkLst>
        </pc:spChg>
        <pc:spChg chg="add mod">
          <ac:chgData name="Duyên Lương" userId="3a9e482f-ceb4-484a-8eab-f708ff3e9a36" providerId="ADAL" clId="{ACA90F9F-AC10-41D1-956E-0A934F755BF2}" dt="2023-11-04T12:55:50.593" v="839" actId="1076"/>
          <ac:spMkLst>
            <pc:docMk/>
            <pc:sldMk cId="1444701585" sldId="336"/>
            <ac:spMk id="12" creationId="{75C610F7-D187-7972-3D6F-632C2DCEFD3B}"/>
          </ac:spMkLst>
        </pc:spChg>
        <pc:spChg chg="add mod">
          <ac:chgData name="Duyên Lương" userId="3a9e482f-ceb4-484a-8eab-f708ff3e9a36" providerId="ADAL" clId="{ACA90F9F-AC10-41D1-956E-0A934F755BF2}" dt="2023-11-04T13:32:08.335" v="1269" actId="403"/>
          <ac:spMkLst>
            <pc:docMk/>
            <pc:sldMk cId="1444701585" sldId="336"/>
            <ac:spMk id="13" creationId="{C070CD9D-3A78-CD94-A203-935996B6956A}"/>
          </ac:spMkLst>
        </pc:spChg>
        <pc:spChg chg="add mod">
          <ac:chgData name="Duyên Lương" userId="3a9e482f-ceb4-484a-8eab-f708ff3e9a36" providerId="ADAL" clId="{ACA90F9F-AC10-41D1-956E-0A934F755BF2}" dt="2023-11-04T12:55:54.678" v="840" actId="1076"/>
          <ac:spMkLst>
            <pc:docMk/>
            <pc:sldMk cId="1444701585" sldId="336"/>
            <ac:spMk id="14" creationId="{07C176F7-7B33-4FC6-83E1-5AF98C817F67}"/>
          </ac:spMkLst>
        </pc:spChg>
        <pc:spChg chg="add mod">
          <ac:chgData name="Duyên Lương" userId="3a9e482f-ceb4-484a-8eab-f708ff3e9a36" providerId="ADAL" clId="{ACA90F9F-AC10-41D1-956E-0A934F755BF2}" dt="2023-11-04T12:55:34.065" v="825" actId="571"/>
          <ac:spMkLst>
            <pc:docMk/>
            <pc:sldMk cId="1444701585" sldId="336"/>
            <ac:spMk id="15" creationId="{C8116647-3844-4C14-CB2A-B3D3F3F6676A}"/>
          </ac:spMkLst>
        </pc:spChg>
        <pc:spChg chg="add mod">
          <ac:chgData name="Duyên Lương" userId="3a9e482f-ceb4-484a-8eab-f708ff3e9a36" providerId="ADAL" clId="{ACA90F9F-AC10-41D1-956E-0A934F755BF2}" dt="2023-11-04T12:55:34.065" v="825" actId="571"/>
          <ac:spMkLst>
            <pc:docMk/>
            <pc:sldMk cId="1444701585" sldId="336"/>
            <ac:spMk id="16" creationId="{59857E34-E2B9-93B3-A7CE-A0995895516D}"/>
          </ac:spMkLst>
        </pc:spChg>
        <pc:spChg chg="add mod">
          <ac:chgData name="Duyên Lương" userId="3a9e482f-ceb4-484a-8eab-f708ff3e9a36" providerId="ADAL" clId="{ACA90F9F-AC10-41D1-956E-0A934F755BF2}" dt="2023-11-04T12:55:34.065" v="825" actId="571"/>
          <ac:spMkLst>
            <pc:docMk/>
            <pc:sldMk cId="1444701585" sldId="336"/>
            <ac:spMk id="17" creationId="{F62E2AC5-1B57-4F7D-E6A1-023784BF25C2}"/>
          </ac:spMkLst>
        </pc:spChg>
        <pc:spChg chg="add mod">
          <ac:chgData name="Duyên Lương" userId="3a9e482f-ceb4-484a-8eab-f708ff3e9a36" providerId="ADAL" clId="{ACA90F9F-AC10-41D1-956E-0A934F755BF2}" dt="2023-11-04T13:32:08.335" v="1269" actId="403"/>
          <ac:spMkLst>
            <pc:docMk/>
            <pc:sldMk cId="1444701585" sldId="336"/>
            <ac:spMk id="18" creationId="{D0024699-86B0-5E4D-1FB0-B45944DAC31C}"/>
          </ac:spMkLst>
        </pc:spChg>
        <pc:spChg chg="add mod">
          <ac:chgData name="Duyên Lương" userId="3a9e482f-ceb4-484a-8eab-f708ff3e9a36" providerId="ADAL" clId="{ACA90F9F-AC10-41D1-956E-0A934F755BF2}" dt="2023-11-04T12:58:24.177" v="896" actId="207"/>
          <ac:spMkLst>
            <pc:docMk/>
            <pc:sldMk cId="1444701585" sldId="336"/>
            <ac:spMk id="19" creationId="{31E041EC-7052-6E4B-4C7F-0F45372C2C21}"/>
          </ac:spMkLst>
        </pc:spChg>
        <pc:spChg chg="add mod">
          <ac:chgData name="Duyên Lương" userId="3a9e482f-ceb4-484a-8eab-f708ff3e9a36" providerId="ADAL" clId="{ACA90F9F-AC10-41D1-956E-0A934F755BF2}" dt="2023-11-04T13:32:08.335" v="1269" actId="403"/>
          <ac:spMkLst>
            <pc:docMk/>
            <pc:sldMk cId="1444701585" sldId="336"/>
            <ac:spMk id="20" creationId="{EC832D28-5733-9E53-F46C-454A4551A6A9}"/>
          </ac:spMkLst>
        </pc:spChg>
        <pc:spChg chg="add mod">
          <ac:chgData name="Duyên Lương" userId="3a9e482f-ceb4-484a-8eab-f708ff3e9a36" providerId="ADAL" clId="{ACA90F9F-AC10-41D1-956E-0A934F755BF2}" dt="2023-11-04T12:58:24.177" v="896" actId="207"/>
          <ac:spMkLst>
            <pc:docMk/>
            <pc:sldMk cId="1444701585" sldId="336"/>
            <ac:spMk id="21" creationId="{8E938D98-A72D-109E-3563-FB6A43DFA297}"/>
          </ac:spMkLst>
        </pc:spChg>
        <pc:spChg chg="add mod">
          <ac:chgData name="Duyên Lương" userId="3a9e482f-ceb4-484a-8eab-f708ff3e9a36" providerId="ADAL" clId="{ACA90F9F-AC10-41D1-956E-0A934F755BF2}" dt="2023-11-04T13:32:08.335" v="1269" actId="403"/>
          <ac:spMkLst>
            <pc:docMk/>
            <pc:sldMk cId="1444701585" sldId="336"/>
            <ac:spMk id="22" creationId="{B7035DB0-DA84-A5DD-DCDC-C4FF6512C9BE}"/>
          </ac:spMkLst>
        </pc:spChg>
        <pc:spChg chg="add mod">
          <ac:chgData name="Duyên Lương" userId="3a9e482f-ceb4-484a-8eab-f708ff3e9a36" providerId="ADAL" clId="{ACA90F9F-AC10-41D1-956E-0A934F755BF2}" dt="2023-11-04T12:58:24.177" v="896" actId="207"/>
          <ac:spMkLst>
            <pc:docMk/>
            <pc:sldMk cId="1444701585" sldId="336"/>
            <ac:spMk id="23" creationId="{E4B6AE95-1253-855F-BBBC-4334848F7499}"/>
          </ac:spMkLst>
        </pc:spChg>
        <pc:spChg chg="add mod">
          <ac:chgData name="Duyên Lương" userId="3a9e482f-ceb4-484a-8eab-f708ff3e9a36" providerId="ADAL" clId="{ACA90F9F-AC10-41D1-956E-0A934F755BF2}" dt="2023-11-04T13:32:08.335" v="1269" actId="403"/>
          <ac:spMkLst>
            <pc:docMk/>
            <pc:sldMk cId="1444701585" sldId="336"/>
            <ac:spMk id="24" creationId="{10E6945E-741E-C9A4-36E7-ADFCF084A5D2}"/>
          </ac:spMkLst>
        </pc:spChg>
        <pc:spChg chg="add mod">
          <ac:chgData name="Duyên Lương" userId="3a9e482f-ceb4-484a-8eab-f708ff3e9a36" providerId="ADAL" clId="{ACA90F9F-AC10-41D1-956E-0A934F755BF2}" dt="2023-11-04T12:58:22.937" v="893" actId="207"/>
          <ac:spMkLst>
            <pc:docMk/>
            <pc:sldMk cId="1444701585" sldId="336"/>
            <ac:spMk id="25" creationId="{F04E1B2F-F6EC-6135-8D10-BD214D3A82CA}"/>
          </ac:spMkLst>
        </pc:spChg>
        <pc:spChg chg="add mod">
          <ac:chgData name="Duyên Lương" userId="3a9e482f-ceb4-484a-8eab-f708ff3e9a36" providerId="ADAL" clId="{ACA90F9F-AC10-41D1-956E-0A934F755BF2}" dt="2023-11-04T13:46:04.661" v="1436"/>
          <ac:spMkLst>
            <pc:docMk/>
            <pc:sldMk cId="1444701585" sldId="336"/>
            <ac:spMk id="34" creationId="{986F3B72-E36E-9773-FFE8-96692FB2B291}"/>
          </ac:spMkLst>
        </pc:spChg>
        <pc:cxnChg chg="add mod">
          <ac:chgData name="Duyên Lương" userId="3a9e482f-ceb4-484a-8eab-f708ff3e9a36" providerId="ADAL" clId="{ACA90F9F-AC10-41D1-956E-0A934F755BF2}" dt="2023-11-04T13:32:30.644" v="1274" actId="1582"/>
          <ac:cxnSpMkLst>
            <pc:docMk/>
            <pc:sldMk cId="1444701585" sldId="336"/>
            <ac:cxnSpMk id="27" creationId="{E1C666B6-904A-2818-3F4F-B1F97C466A83}"/>
          </ac:cxnSpMkLst>
        </pc:cxnChg>
        <pc:cxnChg chg="add mod">
          <ac:chgData name="Duyên Lương" userId="3a9e482f-ceb4-484a-8eab-f708ff3e9a36" providerId="ADAL" clId="{ACA90F9F-AC10-41D1-956E-0A934F755BF2}" dt="2023-11-04T13:32:51.488" v="1278" actId="14100"/>
          <ac:cxnSpMkLst>
            <pc:docMk/>
            <pc:sldMk cId="1444701585" sldId="336"/>
            <ac:cxnSpMk id="28" creationId="{A5895A4D-84A4-C6B4-174A-5C8796C225B5}"/>
          </ac:cxnSpMkLst>
        </pc:cxnChg>
        <pc:cxnChg chg="add mod">
          <ac:chgData name="Duyên Lương" userId="3a9e482f-ceb4-484a-8eab-f708ff3e9a36" providerId="ADAL" clId="{ACA90F9F-AC10-41D1-956E-0A934F755BF2}" dt="2023-11-04T13:32:59.797" v="1281" actId="14100"/>
          <ac:cxnSpMkLst>
            <pc:docMk/>
            <pc:sldMk cId="1444701585" sldId="336"/>
            <ac:cxnSpMk id="30" creationId="{076AB604-E5D1-2A6F-96F7-4CE0D448B790}"/>
          </ac:cxnSpMkLst>
        </pc:cxnChg>
        <pc:cxnChg chg="add mod">
          <ac:chgData name="Duyên Lương" userId="3a9e482f-ceb4-484a-8eab-f708ff3e9a36" providerId="ADAL" clId="{ACA90F9F-AC10-41D1-956E-0A934F755BF2}" dt="2023-11-04T13:33:13.396" v="1284" actId="14100"/>
          <ac:cxnSpMkLst>
            <pc:docMk/>
            <pc:sldMk cId="1444701585" sldId="336"/>
            <ac:cxnSpMk id="32" creationId="{26AE6699-0F4F-4B58-4E85-7F40CE0C4B24}"/>
          </ac:cxnSpMkLst>
        </pc:cxnChg>
      </pc:sldChg>
      <pc:sldChg chg="addSp modSp add mod modAnim">
        <pc:chgData name="Duyên Lương" userId="3a9e482f-ceb4-484a-8eab-f708ff3e9a36" providerId="ADAL" clId="{ACA90F9F-AC10-41D1-956E-0A934F755BF2}" dt="2023-11-12T06:01:36.269" v="1621" actId="20577"/>
        <pc:sldMkLst>
          <pc:docMk/>
          <pc:sldMk cId="802647723" sldId="337"/>
        </pc:sldMkLst>
        <pc:spChg chg="mod">
          <ac:chgData name="Duyên Lương" userId="3a9e482f-ceb4-484a-8eab-f708ff3e9a36" providerId="ADAL" clId="{ACA90F9F-AC10-41D1-956E-0A934F755BF2}" dt="2023-11-04T13:42:20.646" v="1393" actId="14100"/>
          <ac:spMkLst>
            <pc:docMk/>
            <pc:sldMk cId="802647723" sldId="337"/>
            <ac:spMk id="2" creationId="{4E846887-2C9F-8978-A57E-E4026728BE40}"/>
          </ac:spMkLst>
        </pc:spChg>
        <pc:spChg chg="mod">
          <ac:chgData name="Duyên Lương" userId="3a9e482f-ceb4-484a-8eab-f708ff3e9a36" providerId="ADAL" clId="{ACA90F9F-AC10-41D1-956E-0A934F755BF2}" dt="2023-11-04T13:42:24.088" v="1394" actId="1076"/>
          <ac:spMkLst>
            <pc:docMk/>
            <pc:sldMk cId="802647723" sldId="337"/>
            <ac:spMk id="3" creationId="{C538F46E-0E8D-5489-1E7C-AA1F0D5ABC3F}"/>
          </ac:spMkLst>
        </pc:spChg>
        <pc:spChg chg="mod">
          <ac:chgData name="Duyên Lương" userId="3a9e482f-ceb4-484a-8eab-f708ff3e9a36" providerId="ADAL" clId="{ACA90F9F-AC10-41D1-956E-0A934F755BF2}" dt="2023-11-04T13:42:06.013" v="1388" actId="1076"/>
          <ac:spMkLst>
            <pc:docMk/>
            <pc:sldMk cId="802647723" sldId="337"/>
            <ac:spMk id="4" creationId="{0445790A-8B20-F4D6-9B13-E7D1F75CCC01}"/>
          </ac:spMkLst>
        </pc:spChg>
        <pc:spChg chg="mod">
          <ac:chgData name="Duyên Lương" userId="3a9e482f-ceb4-484a-8eab-f708ff3e9a36" providerId="ADAL" clId="{ACA90F9F-AC10-41D1-956E-0A934F755BF2}" dt="2023-11-12T06:01:36.269" v="1621" actId="20577"/>
          <ac:spMkLst>
            <pc:docMk/>
            <pc:sldMk cId="802647723" sldId="337"/>
            <ac:spMk id="6" creationId="{568C4E3F-0596-A8E5-A5EA-CACE507F817F}"/>
          </ac:spMkLst>
        </pc:spChg>
        <pc:spChg chg="add mod">
          <ac:chgData name="Duyên Lương" userId="3a9e482f-ceb4-484a-8eab-f708ff3e9a36" providerId="ADAL" clId="{ACA90F9F-AC10-41D1-956E-0A934F755BF2}" dt="2023-11-04T13:41:50.648" v="1387" actId="404"/>
          <ac:spMkLst>
            <pc:docMk/>
            <pc:sldMk cId="802647723" sldId="337"/>
            <ac:spMk id="8" creationId="{09B8CA13-9012-5853-AF01-FE5A2EF851E0}"/>
          </ac:spMkLst>
        </pc:spChg>
        <pc:spChg chg="add mod">
          <ac:chgData name="Duyên Lương" userId="3a9e482f-ceb4-484a-8eab-f708ff3e9a36" providerId="ADAL" clId="{ACA90F9F-AC10-41D1-956E-0A934F755BF2}" dt="2023-11-04T13:41:41.715" v="1382" actId="14100"/>
          <ac:spMkLst>
            <pc:docMk/>
            <pc:sldMk cId="802647723" sldId="337"/>
            <ac:spMk id="9" creationId="{A8C87AF9-E777-6856-7864-8F10AEBF50AB}"/>
          </ac:spMkLst>
        </pc:spChg>
        <pc:spChg chg="add mod">
          <ac:chgData name="Duyên Lương" userId="3a9e482f-ceb4-484a-8eab-f708ff3e9a36" providerId="ADAL" clId="{ACA90F9F-AC10-41D1-956E-0A934F755BF2}" dt="2023-11-04T14:19:27.923" v="1612" actId="207"/>
          <ac:spMkLst>
            <pc:docMk/>
            <pc:sldMk cId="802647723" sldId="337"/>
            <ac:spMk id="11" creationId="{AEBDB52D-77A5-9902-F17A-583127AF1966}"/>
          </ac:spMkLst>
        </pc:spChg>
        <pc:spChg chg="add mod">
          <ac:chgData name="Duyên Lương" userId="3a9e482f-ceb4-484a-8eab-f708ff3e9a36" providerId="ADAL" clId="{ACA90F9F-AC10-41D1-956E-0A934F755BF2}" dt="2023-11-04T13:43:45.089" v="1410" actId="20577"/>
          <ac:spMkLst>
            <pc:docMk/>
            <pc:sldMk cId="802647723" sldId="337"/>
            <ac:spMk id="12" creationId="{C5B01264-7467-DC40-DA18-036F6C64A2D6}"/>
          </ac:spMkLst>
        </pc:spChg>
        <pc:spChg chg="add mod">
          <ac:chgData name="Duyên Lương" userId="3a9e482f-ceb4-484a-8eab-f708ff3e9a36" providerId="ADAL" clId="{ACA90F9F-AC10-41D1-956E-0A934F755BF2}" dt="2023-11-04T13:43:50.620" v="1413" actId="20577"/>
          <ac:spMkLst>
            <pc:docMk/>
            <pc:sldMk cId="802647723" sldId="337"/>
            <ac:spMk id="13" creationId="{0D24EB5B-959E-3379-A53B-0440360C02E7}"/>
          </ac:spMkLst>
        </pc:spChg>
        <pc:spChg chg="add mod">
          <ac:chgData name="Duyên Lương" userId="3a9e482f-ceb4-484a-8eab-f708ff3e9a36" providerId="ADAL" clId="{ACA90F9F-AC10-41D1-956E-0A934F755BF2}" dt="2023-11-04T13:43:59.199" v="1418" actId="1076"/>
          <ac:spMkLst>
            <pc:docMk/>
            <pc:sldMk cId="802647723" sldId="337"/>
            <ac:spMk id="14" creationId="{1F539174-B35B-77DD-4418-ED013577C1BD}"/>
          </ac:spMkLst>
        </pc:spChg>
        <pc:spChg chg="add mod">
          <ac:chgData name="Duyên Lương" userId="3a9e482f-ceb4-484a-8eab-f708ff3e9a36" providerId="ADAL" clId="{ACA90F9F-AC10-41D1-956E-0A934F755BF2}" dt="2023-11-04T13:44:07.595" v="1424" actId="20577"/>
          <ac:spMkLst>
            <pc:docMk/>
            <pc:sldMk cId="802647723" sldId="337"/>
            <ac:spMk id="15" creationId="{DBC81F75-CE9F-0A88-2255-BE4CF70B63C6}"/>
          </ac:spMkLst>
        </pc:spChg>
      </pc:sldChg>
      <pc:sldChg chg="addSp delSp modSp add mod modAnim">
        <pc:chgData name="Duyên Lương" userId="3a9e482f-ceb4-484a-8eab-f708ff3e9a36" providerId="ADAL" clId="{ACA90F9F-AC10-41D1-956E-0A934F755BF2}" dt="2023-11-04T13:28:06.769" v="1224"/>
        <pc:sldMkLst>
          <pc:docMk/>
          <pc:sldMk cId="2613824013" sldId="338"/>
        </pc:sldMkLst>
        <pc:spChg chg="mod">
          <ac:chgData name="Duyên Lương" userId="3a9e482f-ceb4-484a-8eab-f708ff3e9a36" providerId="ADAL" clId="{ACA90F9F-AC10-41D1-956E-0A934F755BF2}" dt="2023-11-04T13:22:56.594" v="1165" actId="207"/>
          <ac:spMkLst>
            <pc:docMk/>
            <pc:sldMk cId="2613824013" sldId="338"/>
            <ac:spMk id="2" creationId="{00000000-0000-0000-0000-000000000000}"/>
          </ac:spMkLst>
        </pc:spChg>
        <pc:spChg chg="mod">
          <ac:chgData name="Duyên Lương" userId="3a9e482f-ceb4-484a-8eab-f708ff3e9a36" providerId="ADAL" clId="{ACA90F9F-AC10-41D1-956E-0A934F755BF2}" dt="2023-11-04T13:13:52.668" v="1104" actId="20577"/>
          <ac:spMkLst>
            <pc:docMk/>
            <pc:sldMk cId="2613824013" sldId="338"/>
            <ac:spMk id="7" creationId="{00000000-0000-0000-0000-000000000000}"/>
          </ac:spMkLst>
        </pc:spChg>
        <pc:spChg chg="mod">
          <ac:chgData name="Duyên Lương" userId="3a9e482f-ceb4-484a-8eab-f708ff3e9a36" providerId="ADAL" clId="{ACA90F9F-AC10-41D1-956E-0A934F755BF2}" dt="2023-11-04T13:23:48.111" v="1171" actId="1076"/>
          <ac:spMkLst>
            <pc:docMk/>
            <pc:sldMk cId="2613824013" sldId="338"/>
            <ac:spMk id="12" creationId="{00000000-0000-0000-0000-000000000000}"/>
          </ac:spMkLst>
        </pc:spChg>
        <pc:picChg chg="add mod">
          <ac:chgData name="Duyên Lương" userId="3a9e482f-ceb4-484a-8eab-f708ff3e9a36" providerId="ADAL" clId="{ACA90F9F-AC10-41D1-956E-0A934F755BF2}" dt="2023-11-04T13:26:12.903" v="1208" actId="1076"/>
          <ac:picMkLst>
            <pc:docMk/>
            <pc:sldMk cId="2613824013" sldId="338"/>
            <ac:picMk id="3" creationId="{B4FB8568-6DC8-7967-4265-DA61AFE22848}"/>
          </ac:picMkLst>
        </pc:picChg>
        <pc:picChg chg="del">
          <ac:chgData name="Duyên Lương" userId="3a9e482f-ceb4-484a-8eab-f708ff3e9a36" providerId="ADAL" clId="{ACA90F9F-AC10-41D1-956E-0A934F755BF2}" dt="2023-11-04T13:14:19.353" v="1110" actId="478"/>
          <ac:picMkLst>
            <pc:docMk/>
            <pc:sldMk cId="2613824013" sldId="338"/>
            <ac:picMk id="2050" creationId="{6C697D2B-EAED-2DE1-D3B1-A71D71F05577}"/>
          </ac:picMkLst>
        </pc:picChg>
        <pc:picChg chg="add mod">
          <ac:chgData name="Duyên Lương" userId="3a9e482f-ceb4-484a-8eab-f708ff3e9a36" providerId="ADAL" clId="{ACA90F9F-AC10-41D1-956E-0A934F755BF2}" dt="2023-11-04T13:23:45.705" v="1170" actId="1076"/>
          <ac:picMkLst>
            <pc:docMk/>
            <pc:sldMk cId="2613824013" sldId="338"/>
            <ac:picMk id="5122" creationId="{CF591C99-1CF8-7704-C8FC-CDAA2D9D1787}"/>
          </ac:picMkLst>
        </pc:picChg>
      </pc:sldChg>
      <pc:sldChg chg="addSp delSp modSp add mod modAnim">
        <pc:chgData name="Duyên Lương" userId="3a9e482f-ceb4-484a-8eab-f708ff3e9a36" providerId="ADAL" clId="{ACA90F9F-AC10-41D1-956E-0A934F755BF2}" dt="2023-11-04T13:28:14.167" v="1226"/>
        <pc:sldMkLst>
          <pc:docMk/>
          <pc:sldMk cId="3365840655" sldId="339"/>
        </pc:sldMkLst>
        <pc:spChg chg="mod">
          <ac:chgData name="Duyên Lương" userId="3a9e482f-ceb4-484a-8eab-f708ff3e9a36" providerId="ADAL" clId="{ACA90F9F-AC10-41D1-956E-0A934F755BF2}" dt="2023-11-04T13:22:43.046" v="1160" actId="2711"/>
          <ac:spMkLst>
            <pc:docMk/>
            <pc:sldMk cId="3365840655" sldId="339"/>
            <ac:spMk id="2" creationId="{00000000-0000-0000-0000-000000000000}"/>
          </ac:spMkLst>
        </pc:spChg>
        <pc:spChg chg="mod">
          <ac:chgData name="Duyên Lương" userId="3a9e482f-ceb4-484a-8eab-f708ff3e9a36" providerId="ADAL" clId="{ACA90F9F-AC10-41D1-956E-0A934F755BF2}" dt="2023-11-04T13:14:32.302" v="1124" actId="20577"/>
          <ac:spMkLst>
            <pc:docMk/>
            <pc:sldMk cId="3365840655" sldId="339"/>
            <ac:spMk id="7" creationId="{00000000-0000-0000-0000-000000000000}"/>
          </ac:spMkLst>
        </pc:spChg>
        <pc:spChg chg="mod">
          <ac:chgData name="Duyên Lương" userId="3a9e482f-ceb4-484a-8eab-f708ff3e9a36" providerId="ADAL" clId="{ACA90F9F-AC10-41D1-956E-0A934F755BF2}" dt="2023-11-04T13:22:33.111" v="1156" actId="1076"/>
          <ac:spMkLst>
            <pc:docMk/>
            <pc:sldMk cId="3365840655" sldId="339"/>
            <ac:spMk id="12" creationId="{00000000-0000-0000-0000-000000000000}"/>
          </ac:spMkLst>
        </pc:spChg>
        <pc:picChg chg="add mod">
          <ac:chgData name="Duyên Lương" userId="3a9e482f-ceb4-484a-8eab-f708ff3e9a36" providerId="ADAL" clId="{ACA90F9F-AC10-41D1-956E-0A934F755BF2}" dt="2023-11-04T13:28:11.964" v="1225"/>
          <ac:picMkLst>
            <pc:docMk/>
            <pc:sldMk cId="3365840655" sldId="339"/>
            <ac:picMk id="3" creationId="{11AF4790-2B97-3E7E-C6CC-F008BAFCEA2B}"/>
          </ac:picMkLst>
        </pc:picChg>
        <pc:picChg chg="del">
          <ac:chgData name="Duyên Lương" userId="3a9e482f-ceb4-484a-8eab-f708ff3e9a36" providerId="ADAL" clId="{ACA90F9F-AC10-41D1-956E-0A934F755BF2}" dt="2023-11-04T13:14:57.888" v="1131" actId="478"/>
          <ac:picMkLst>
            <pc:docMk/>
            <pc:sldMk cId="3365840655" sldId="339"/>
            <ac:picMk id="2050" creationId="{6C697D2B-EAED-2DE1-D3B1-A71D71F05577}"/>
          </ac:picMkLst>
        </pc:picChg>
        <pc:picChg chg="add mod">
          <ac:chgData name="Duyên Lương" userId="3a9e482f-ceb4-484a-8eab-f708ff3e9a36" providerId="ADAL" clId="{ACA90F9F-AC10-41D1-956E-0A934F755BF2}" dt="2023-11-04T13:22:26.256" v="1155" actId="1076"/>
          <ac:picMkLst>
            <pc:docMk/>
            <pc:sldMk cId="3365840655" sldId="339"/>
            <ac:picMk id="4098" creationId="{CEC66A88-A70F-1422-1274-10BDE7774709}"/>
          </ac:picMkLst>
        </pc:picChg>
      </pc:sldChg>
      <pc:sldChg chg="addSp delSp modSp add mod modAnim">
        <pc:chgData name="Duyên Lương" userId="3a9e482f-ceb4-484a-8eab-f708ff3e9a36" providerId="ADAL" clId="{ACA90F9F-AC10-41D1-956E-0A934F755BF2}" dt="2023-11-04T14:17:43.649" v="1606"/>
        <pc:sldMkLst>
          <pc:docMk/>
          <pc:sldMk cId="1564587368" sldId="340"/>
        </pc:sldMkLst>
        <pc:spChg chg="mod">
          <ac:chgData name="Duyên Lương" userId="3a9e482f-ceb4-484a-8eab-f708ff3e9a36" providerId="ADAL" clId="{ACA90F9F-AC10-41D1-956E-0A934F755BF2}" dt="2023-11-04T13:24:31.942" v="1200" actId="113"/>
          <ac:spMkLst>
            <pc:docMk/>
            <pc:sldMk cId="1564587368" sldId="340"/>
            <ac:spMk id="2" creationId="{00000000-0000-0000-0000-000000000000}"/>
          </ac:spMkLst>
        </pc:spChg>
        <pc:spChg chg="mod">
          <ac:chgData name="Duyên Lương" userId="3a9e482f-ceb4-484a-8eab-f708ff3e9a36" providerId="ADAL" clId="{ACA90F9F-AC10-41D1-956E-0A934F755BF2}" dt="2023-11-04T13:24:21.432" v="1196" actId="20577"/>
          <ac:spMkLst>
            <pc:docMk/>
            <pc:sldMk cId="1564587368" sldId="340"/>
            <ac:spMk id="7" creationId="{00000000-0000-0000-0000-000000000000}"/>
          </ac:spMkLst>
        </pc:spChg>
        <pc:spChg chg="mod">
          <ac:chgData name="Duyên Lương" userId="3a9e482f-ceb4-484a-8eab-f708ff3e9a36" providerId="ADAL" clId="{ACA90F9F-AC10-41D1-956E-0A934F755BF2}" dt="2023-11-04T14:17:43.649" v="1606"/>
          <ac:spMkLst>
            <pc:docMk/>
            <pc:sldMk cId="1564587368" sldId="340"/>
            <ac:spMk id="12" creationId="{00000000-0000-0000-0000-000000000000}"/>
          </ac:spMkLst>
        </pc:spChg>
        <pc:picChg chg="add mod">
          <ac:chgData name="Duyên Lương" userId="3a9e482f-ceb4-484a-8eab-f708ff3e9a36" providerId="ADAL" clId="{ACA90F9F-AC10-41D1-956E-0A934F755BF2}" dt="2023-11-04T13:28:29.304" v="1227"/>
          <ac:picMkLst>
            <pc:docMk/>
            <pc:sldMk cId="1564587368" sldId="340"/>
            <ac:picMk id="3" creationId="{6DC305E0-5D9F-1D3A-B8F2-394519D8A2CB}"/>
          </ac:picMkLst>
        </pc:picChg>
        <pc:picChg chg="del">
          <ac:chgData name="Duyên Lương" userId="3a9e482f-ceb4-484a-8eab-f708ff3e9a36" providerId="ADAL" clId="{ACA90F9F-AC10-41D1-956E-0A934F755BF2}" dt="2023-11-04T13:19:12.570" v="1151" actId="478"/>
          <ac:picMkLst>
            <pc:docMk/>
            <pc:sldMk cId="1564587368" sldId="340"/>
            <ac:picMk id="2050" creationId="{6C697D2B-EAED-2DE1-D3B1-A71D71F05577}"/>
          </ac:picMkLst>
        </pc:picChg>
        <pc:picChg chg="add mod">
          <ac:chgData name="Duyên Lương" userId="3a9e482f-ceb4-484a-8eab-f708ff3e9a36" providerId="ADAL" clId="{ACA90F9F-AC10-41D1-956E-0A934F755BF2}" dt="2023-11-04T13:25:20.675" v="1206" actId="1076"/>
          <ac:picMkLst>
            <pc:docMk/>
            <pc:sldMk cId="1564587368" sldId="340"/>
            <ac:picMk id="3074" creationId="{13E8444E-B27D-AA3D-3E82-0C3FF3E11F4D}"/>
          </ac:picMkLst>
        </pc:picChg>
      </pc:sldChg>
      <pc:sldChg chg="addSp delSp modSp add mod modAnim">
        <pc:chgData name="Duyên Lương" userId="3a9e482f-ceb4-484a-8eab-f708ff3e9a36" providerId="ADAL" clId="{ACA90F9F-AC10-41D1-956E-0A934F755BF2}" dt="2023-11-04T13:45:43.918" v="1428"/>
        <pc:sldMkLst>
          <pc:docMk/>
          <pc:sldMk cId="423600122" sldId="341"/>
        </pc:sldMkLst>
        <pc:spChg chg="del">
          <ac:chgData name="Duyên Lương" userId="3a9e482f-ceb4-484a-8eab-f708ff3e9a36" providerId="ADAL" clId="{ACA90F9F-AC10-41D1-956E-0A934F755BF2}" dt="2023-11-04T13:45:43.422" v="1427" actId="478"/>
          <ac:spMkLst>
            <pc:docMk/>
            <pc:sldMk cId="423600122" sldId="341"/>
            <ac:spMk id="6" creationId="{568C4E3F-0596-A8E5-A5EA-CACE507F817F}"/>
          </ac:spMkLst>
        </pc:spChg>
        <pc:spChg chg="add mod">
          <ac:chgData name="Duyên Lương" userId="3a9e482f-ceb4-484a-8eab-f708ff3e9a36" providerId="ADAL" clId="{ACA90F9F-AC10-41D1-956E-0A934F755BF2}" dt="2023-11-04T13:34:36.600" v="1301" actId="14100"/>
          <ac:spMkLst>
            <pc:docMk/>
            <pc:sldMk cId="423600122" sldId="341"/>
            <ac:spMk id="9" creationId="{04F291E6-6095-FD2F-17E2-1F94154A3F0E}"/>
          </ac:spMkLst>
        </pc:spChg>
        <pc:spChg chg="add mod">
          <ac:chgData name="Duyên Lương" userId="3a9e482f-ceb4-484a-8eab-f708ff3e9a36" providerId="ADAL" clId="{ACA90F9F-AC10-41D1-956E-0A934F755BF2}" dt="2023-11-04T13:35:46.664" v="1329" actId="1076"/>
          <ac:spMkLst>
            <pc:docMk/>
            <pc:sldMk cId="423600122" sldId="341"/>
            <ac:spMk id="11" creationId="{BA2375FD-2F6C-2DDF-5F2C-9D832204F8BD}"/>
          </ac:spMkLst>
        </pc:spChg>
        <pc:spChg chg="add mod">
          <ac:chgData name="Duyên Lương" userId="3a9e482f-ceb4-484a-8eab-f708ff3e9a36" providerId="ADAL" clId="{ACA90F9F-AC10-41D1-956E-0A934F755BF2}" dt="2023-11-04T13:45:43.918" v="1428"/>
          <ac:spMkLst>
            <pc:docMk/>
            <pc:sldMk cId="423600122" sldId="341"/>
            <ac:spMk id="12" creationId="{8F05E258-2042-B745-08CF-C2D9172FD667}"/>
          </ac:spMkLst>
        </pc:spChg>
        <pc:graphicFrameChg chg="modGraphic">
          <ac:chgData name="Duyên Lương" userId="3a9e482f-ceb4-484a-8eab-f708ff3e9a36" providerId="ADAL" clId="{ACA90F9F-AC10-41D1-956E-0A934F755BF2}" dt="2023-11-04T13:34:01.396" v="1294" actId="2164"/>
          <ac:graphicFrameMkLst>
            <pc:docMk/>
            <pc:sldMk cId="423600122" sldId="341"/>
            <ac:graphicFrameMk id="7" creationId="{F9A0959C-7B26-3CC0-033F-33FB2C713B7D}"/>
          </ac:graphicFrameMkLst>
        </pc:graphicFrameChg>
      </pc:sldChg>
      <pc:sldChg chg="addSp delSp modSp add mod modAnim">
        <pc:chgData name="Duyên Lương" userId="3a9e482f-ceb4-484a-8eab-f708ff3e9a36" providerId="ADAL" clId="{ACA90F9F-AC10-41D1-956E-0A934F755BF2}" dt="2023-11-04T13:45:49.860" v="1430"/>
        <pc:sldMkLst>
          <pc:docMk/>
          <pc:sldMk cId="2464337856" sldId="342"/>
        </pc:sldMkLst>
        <pc:spChg chg="del">
          <ac:chgData name="Duyên Lương" userId="3a9e482f-ceb4-484a-8eab-f708ff3e9a36" providerId="ADAL" clId="{ACA90F9F-AC10-41D1-956E-0A934F755BF2}" dt="2023-11-04T13:45:48.946" v="1429" actId="478"/>
          <ac:spMkLst>
            <pc:docMk/>
            <pc:sldMk cId="2464337856" sldId="342"/>
            <ac:spMk id="6" creationId="{568C4E3F-0596-A8E5-A5EA-CACE507F817F}"/>
          </ac:spMkLst>
        </pc:spChg>
        <pc:spChg chg="add mod">
          <ac:chgData name="Duyên Lương" userId="3a9e482f-ceb4-484a-8eab-f708ff3e9a36" providerId="ADAL" clId="{ACA90F9F-AC10-41D1-956E-0A934F755BF2}" dt="2023-11-04T13:34:39.321" v="1302"/>
          <ac:spMkLst>
            <pc:docMk/>
            <pc:sldMk cId="2464337856" sldId="342"/>
            <ac:spMk id="8" creationId="{A2A2598B-DF04-4E0E-E1B6-78D7C358A636}"/>
          </ac:spMkLst>
        </pc:spChg>
        <pc:spChg chg="add mod">
          <ac:chgData name="Duyên Lương" userId="3a9e482f-ceb4-484a-8eab-f708ff3e9a36" providerId="ADAL" clId="{ACA90F9F-AC10-41D1-956E-0A934F755BF2}" dt="2023-11-04T13:34:43.093" v="1304" actId="1076"/>
          <ac:spMkLst>
            <pc:docMk/>
            <pc:sldMk cId="2464337856" sldId="342"/>
            <ac:spMk id="9" creationId="{CAF774C0-890F-EC52-B810-A23B18326242}"/>
          </ac:spMkLst>
        </pc:spChg>
        <pc:spChg chg="add del mod">
          <ac:chgData name="Duyên Lương" userId="3a9e482f-ceb4-484a-8eab-f708ff3e9a36" providerId="ADAL" clId="{ACA90F9F-AC10-41D1-956E-0A934F755BF2}" dt="2023-11-04T13:34:45.894" v="1306"/>
          <ac:spMkLst>
            <pc:docMk/>
            <pc:sldMk cId="2464337856" sldId="342"/>
            <ac:spMk id="10" creationId="{4506BCFD-ED02-93AD-5753-0F255C755233}"/>
          </ac:spMkLst>
        </pc:spChg>
        <pc:spChg chg="add mod">
          <ac:chgData name="Duyên Lương" userId="3a9e482f-ceb4-484a-8eab-f708ff3e9a36" providerId="ADAL" clId="{ACA90F9F-AC10-41D1-956E-0A934F755BF2}" dt="2023-11-04T13:37:07.210" v="1339" actId="207"/>
          <ac:spMkLst>
            <pc:docMk/>
            <pc:sldMk cId="2464337856" sldId="342"/>
            <ac:spMk id="12" creationId="{5B4A62AB-65C4-1BEB-AAAF-C48CA78218EC}"/>
          </ac:spMkLst>
        </pc:spChg>
        <pc:spChg chg="add mod">
          <ac:chgData name="Duyên Lương" userId="3a9e482f-ceb4-484a-8eab-f708ff3e9a36" providerId="ADAL" clId="{ACA90F9F-AC10-41D1-956E-0A934F755BF2}" dt="2023-11-04T13:45:49.860" v="1430"/>
          <ac:spMkLst>
            <pc:docMk/>
            <pc:sldMk cId="2464337856" sldId="342"/>
            <ac:spMk id="13" creationId="{DF70FB5A-E1CF-74AC-5F57-ACA034774EDD}"/>
          </ac:spMkLst>
        </pc:spChg>
        <pc:graphicFrameChg chg="modGraphic">
          <ac:chgData name="Duyên Lương" userId="3a9e482f-ceb4-484a-8eab-f708ff3e9a36" providerId="ADAL" clId="{ACA90F9F-AC10-41D1-956E-0A934F755BF2}" dt="2023-11-04T13:34:06.866" v="1295" actId="2164"/>
          <ac:graphicFrameMkLst>
            <pc:docMk/>
            <pc:sldMk cId="2464337856" sldId="342"/>
            <ac:graphicFrameMk id="7" creationId="{F9A0959C-7B26-3CC0-033F-33FB2C713B7D}"/>
          </ac:graphicFrameMkLst>
        </pc:graphicFrameChg>
      </pc:sldChg>
      <pc:sldChg chg="addSp delSp modSp add mod modAnim">
        <pc:chgData name="Duyên Lương" userId="3a9e482f-ceb4-484a-8eab-f708ff3e9a36" providerId="ADAL" clId="{ACA90F9F-AC10-41D1-956E-0A934F755BF2}" dt="2023-11-04T13:45:55.399" v="1432"/>
        <pc:sldMkLst>
          <pc:docMk/>
          <pc:sldMk cId="1974446988" sldId="343"/>
        </pc:sldMkLst>
        <pc:spChg chg="del">
          <ac:chgData name="Duyên Lương" userId="3a9e482f-ceb4-484a-8eab-f708ff3e9a36" providerId="ADAL" clId="{ACA90F9F-AC10-41D1-956E-0A934F755BF2}" dt="2023-11-04T13:45:54.295" v="1431" actId="478"/>
          <ac:spMkLst>
            <pc:docMk/>
            <pc:sldMk cId="1974446988" sldId="343"/>
            <ac:spMk id="6" creationId="{568C4E3F-0596-A8E5-A5EA-CACE507F817F}"/>
          </ac:spMkLst>
        </pc:spChg>
        <pc:spChg chg="add mod">
          <ac:chgData name="Duyên Lương" userId="3a9e482f-ceb4-484a-8eab-f708ff3e9a36" providerId="ADAL" clId="{ACA90F9F-AC10-41D1-956E-0A934F755BF2}" dt="2023-11-04T13:34:47.939" v="1307"/>
          <ac:spMkLst>
            <pc:docMk/>
            <pc:sldMk cId="1974446988" sldId="343"/>
            <ac:spMk id="8" creationId="{9FC37CA5-D992-7D73-E7A1-BD446C143C31}"/>
          </ac:spMkLst>
        </pc:spChg>
        <pc:spChg chg="add mod">
          <ac:chgData name="Duyên Lương" userId="3a9e482f-ceb4-484a-8eab-f708ff3e9a36" providerId="ADAL" clId="{ACA90F9F-AC10-41D1-956E-0A934F755BF2}" dt="2023-11-04T13:34:51.445" v="1309" actId="1076"/>
          <ac:spMkLst>
            <pc:docMk/>
            <pc:sldMk cId="1974446988" sldId="343"/>
            <ac:spMk id="9" creationId="{E3E38341-C8DE-84FF-9E37-15B50CF97A9C}"/>
          </ac:spMkLst>
        </pc:spChg>
        <pc:spChg chg="add mod">
          <ac:chgData name="Duyên Lương" userId="3a9e482f-ceb4-484a-8eab-f708ff3e9a36" providerId="ADAL" clId="{ACA90F9F-AC10-41D1-956E-0A934F755BF2}" dt="2023-11-04T13:34:54.662" v="1311" actId="1076"/>
          <ac:spMkLst>
            <pc:docMk/>
            <pc:sldMk cId="1974446988" sldId="343"/>
            <ac:spMk id="10" creationId="{538A78AC-E058-2CF6-A4FE-F08D10269EFD}"/>
          </ac:spMkLst>
        </pc:spChg>
        <pc:spChg chg="add mod">
          <ac:chgData name="Duyên Lương" userId="3a9e482f-ceb4-484a-8eab-f708ff3e9a36" providerId="ADAL" clId="{ACA90F9F-AC10-41D1-956E-0A934F755BF2}" dt="2023-11-04T13:38:03.884" v="1353" actId="207"/>
          <ac:spMkLst>
            <pc:docMk/>
            <pc:sldMk cId="1974446988" sldId="343"/>
            <ac:spMk id="12" creationId="{F0D8092F-D855-A955-6E93-206A93AFB796}"/>
          </ac:spMkLst>
        </pc:spChg>
        <pc:spChg chg="add mod">
          <ac:chgData name="Duyên Lương" userId="3a9e482f-ceb4-484a-8eab-f708ff3e9a36" providerId="ADAL" clId="{ACA90F9F-AC10-41D1-956E-0A934F755BF2}" dt="2023-11-04T13:45:55.399" v="1432"/>
          <ac:spMkLst>
            <pc:docMk/>
            <pc:sldMk cId="1974446988" sldId="343"/>
            <ac:spMk id="13" creationId="{6FF98DEC-0239-02A4-8C80-F478277E1B2C}"/>
          </ac:spMkLst>
        </pc:spChg>
        <pc:graphicFrameChg chg="modGraphic">
          <ac:chgData name="Duyên Lương" userId="3a9e482f-ceb4-484a-8eab-f708ff3e9a36" providerId="ADAL" clId="{ACA90F9F-AC10-41D1-956E-0A934F755BF2}" dt="2023-11-04T13:34:11.438" v="1296" actId="2164"/>
          <ac:graphicFrameMkLst>
            <pc:docMk/>
            <pc:sldMk cId="1974446988" sldId="343"/>
            <ac:graphicFrameMk id="7" creationId="{F9A0959C-7B26-3CC0-033F-33FB2C713B7D}"/>
          </ac:graphicFrameMkLst>
        </pc:graphicFrameChg>
      </pc:sldChg>
      <pc:sldChg chg="addSp delSp modSp add mod modAnim">
        <pc:chgData name="Duyên Lương" userId="3a9e482f-ceb4-484a-8eab-f708ff3e9a36" providerId="ADAL" clId="{ACA90F9F-AC10-41D1-956E-0A934F755BF2}" dt="2023-11-04T13:45:59.865" v="1434"/>
        <pc:sldMkLst>
          <pc:docMk/>
          <pc:sldMk cId="1244196974" sldId="344"/>
        </pc:sldMkLst>
        <pc:spChg chg="del">
          <ac:chgData name="Duyên Lương" userId="3a9e482f-ceb4-484a-8eab-f708ff3e9a36" providerId="ADAL" clId="{ACA90F9F-AC10-41D1-956E-0A934F755BF2}" dt="2023-11-04T13:45:58.915" v="1433" actId="478"/>
          <ac:spMkLst>
            <pc:docMk/>
            <pc:sldMk cId="1244196974" sldId="344"/>
            <ac:spMk id="6" creationId="{568C4E3F-0596-A8E5-A5EA-CACE507F817F}"/>
          </ac:spMkLst>
        </pc:spChg>
        <pc:spChg chg="add mod">
          <ac:chgData name="Duyên Lương" userId="3a9e482f-ceb4-484a-8eab-f708ff3e9a36" providerId="ADAL" clId="{ACA90F9F-AC10-41D1-956E-0A934F755BF2}" dt="2023-11-04T13:34:57.185" v="1312"/>
          <ac:spMkLst>
            <pc:docMk/>
            <pc:sldMk cId="1244196974" sldId="344"/>
            <ac:spMk id="8" creationId="{0C7ACEFA-544C-BD89-DD45-0E870079DBB0}"/>
          </ac:spMkLst>
        </pc:spChg>
        <pc:spChg chg="add mod">
          <ac:chgData name="Duyên Lương" userId="3a9e482f-ceb4-484a-8eab-f708ff3e9a36" providerId="ADAL" clId="{ACA90F9F-AC10-41D1-956E-0A934F755BF2}" dt="2023-11-04T13:35:02.617" v="1314" actId="1076"/>
          <ac:spMkLst>
            <pc:docMk/>
            <pc:sldMk cId="1244196974" sldId="344"/>
            <ac:spMk id="9" creationId="{7B2DF503-ABB0-56F4-A6F3-19187647C992}"/>
          </ac:spMkLst>
        </pc:spChg>
        <pc:spChg chg="add mod">
          <ac:chgData name="Duyên Lương" userId="3a9e482f-ceb4-484a-8eab-f708ff3e9a36" providerId="ADAL" clId="{ACA90F9F-AC10-41D1-956E-0A934F755BF2}" dt="2023-11-04T13:35:05.379" v="1316" actId="1076"/>
          <ac:spMkLst>
            <pc:docMk/>
            <pc:sldMk cId="1244196974" sldId="344"/>
            <ac:spMk id="10" creationId="{C48EC87C-F0F5-906A-37E4-C89760A86D51}"/>
          </ac:spMkLst>
        </pc:spChg>
        <pc:spChg chg="add mod">
          <ac:chgData name="Duyên Lương" userId="3a9e482f-ceb4-484a-8eab-f708ff3e9a36" providerId="ADAL" clId="{ACA90F9F-AC10-41D1-956E-0A934F755BF2}" dt="2023-11-04T13:35:08.723" v="1318" actId="1076"/>
          <ac:spMkLst>
            <pc:docMk/>
            <pc:sldMk cId="1244196974" sldId="344"/>
            <ac:spMk id="11" creationId="{38B94767-4C09-6276-621A-4ACFD9EBAFE9}"/>
          </ac:spMkLst>
        </pc:spChg>
        <pc:spChg chg="add mod">
          <ac:chgData name="Duyên Lương" userId="3a9e482f-ceb4-484a-8eab-f708ff3e9a36" providerId="ADAL" clId="{ACA90F9F-AC10-41D1-956E-0A934F755BF2}" dt="2023-11-04T13:40:17.878" v="1371" actId="14100"/>
          <ac:spMkLst>
            <pc:docMk/>
            <pc:sldMk cId="1244196974" sldId="344"/>
            <ac:spMk id="13" creationId="{26B64E18-3334-5632-F0AF-32BA7A42BB66}"/>
          </ac:spMkLst>
        </pc:spChg>
        <pc:spChg chg="add mod">
          <ac:chgData name="Duyên Lương" userId="3a9e482f-ceb4-484a-8eab-f708ff3e9a36" providerId="ADAL" clId="{ACA90F9F-AC10-41D1-956E-0A934F755BF2}" dt="2023-11-04T13:45:59.865" v="1434"/>
          <ac:spMkLst>
            <pc:docMk/>
            <pc:sldMk cId="1244196974" sldId="344"/>
            <ac:spMk id="14" creationId="{0A3AADCC-E825-7941-1735-ED44F8FA36E1}"/>
          </ac:spMkLst>
        </pc:spChg>
      </pc:sldChg>
      <pc:sldChg chg="addSp delSp modSp new mod ord modAnim">
        <pc:chgData name="Duyên Lương" userId="3a9e482f-ceb4-484a-8eab-f708ff3e9a36" providerId="ADAL" clId="{ACA90F9F-AC10-41D1-956E-0A934F755BF2}" dt="2023-11-04T14:12:57.072" v="1590" actId="5793"/>
        <pc:sldMkLst>
          <pc:docMk/>
          <pc:sldMk cId="3197339609" sldId="345"/>
        </pc:sldMkLst>
        <pc:spChg chg="del">
          <ac:chgData name="Duyên Lương" userId="3a9e482f-ceb4-484a-8eab-f708ff3e9a36" providerId="ADAL" clId="{ACA90F9F-AC10-41D1-956E-0A934F755BF2}" dt="2023-11-04T14:12:26.452" v="1566" actId="478"/>
          <ac:spMkLst>
            <pc:docMk/>
            <pc:sldMk cId="3197339609" sldId="345"/>
            <ac:spMk id="2" creationId="{A6ADECEB-51CD-1F72-2C61-18FE4DE384D0}"/>
          </ac:spMkLst>
        </pc:spChg>
        <pc:spChg chg="del">
          <ac:chgData name="Duyên Lương" userId="3a9e482f-ceb4-484a-8eab-f708ff3e9a36" providerId="ADAL" clId="{ACA90F9F-AC10-41D1-956E-0A934F755BF2}" dt="2023-11-04T14:12:25.626" v="1565" actId="478"/>
          <ac:spMkLst>
            <pc:docMk/>
            <pc:sldMk cId="3197339609" sldId="345"/>
            <ac:spMk id="3" creationId="{653E23DE-97B8-681D-C567-5829E56BFE19}"/>
          </ac:spMkLst>
        </pc:spChg>
        <pc:spChg chg="add mod">
          <ac:chgData name="Duyên Lương" userId="3a9e482f-ceb4-484a-8eab-f708ff3e9a36" providerId="ADAL" clId="{ACA90F9F-AC10-41D1-956E-0A934F755BF2}" dt="2023-11-04T14:12:10.745" v="1562"/>
          <ac:spMkLst>
            <pc:docMk/>
            <pc:sldMk cId="3197339609" sldId="345"/>
            <ac:spMk id="4" creationId="{4D63F04E-FC3F-B798-823F-A3039169C401}"/>
          </ac:spMkLst>
        </pc:spChg>
        <pc:spChg chg="add mod">
          <ac:chgData name="Duyên Lương" userId="3a9e482f-ceb4-484a-8eab-f708ff3e9a36" providerId="ADAL" clId="{ACA90F9F-AC10-41D1-956E-0A934F755BF2}" dt="2023-11-04T14:12:10.745" v="1562"/>
          <ac:spMkLst>
            <pc:docMk/>
            <pc:sldMk cId="3197339609" sldId="345"/>
            <ac:spMk id="5" creationId="{C5C7391B-5928-47F9-F5DC-DF7B6A83AB03}"/>
          </ac:spMkLst>
        </pc:spChg>
        <pc:spChg chg="add del mod">
          <ac:chgData name="Duyên Lương" userId="3a9e482f-ceb4-484a-8eab-f708ff3e9a36" providerId="ADAL" clId="{ACA90F9F-AC10-41D1-956E-0A934F755BF2}" dt="2023-11-04T14:12:28.733" v="1568"/>
          <ac:spMkLst>
            <pc:docMk/>
            <pc:sldMk cId="3197339609" sldId="345"/>
            <ac:spMk id="6" creationId="{2EF4DF79-FBEA-AE54-ED38-547F97ACA3AB}"/>
          </ac:spMkLst>
        </pc:spChg>
        <pc:spChg chg="add del mod">
          <ac:chgData name="Duyên Lương" userId="3a9e482f-ceb4-484a-8eab-f708ff3e9a36" providerId="ADAL" clId="{ACA90F9F-AC10-41D1-956E-0A934F755BF2}" dt="2023-11-04T14:12:28.733" v="1568"/>
          <ac:spMkLst>
            <pc:docMk/>
            <pc:sldMk cId="3197339609" sldId="345"/>
            <ac:spMk id="7" creationId="{AAA7774A-C356-A4D9-090C-4578572B75F1}"/>
          </ac:spMkLst>
        </pc:spChg>
        <pc:spChg chg="add mod">
          <ac:chgData name="Duyên Lương" userId="3a9e482f-ceb4-484a-8eab-f708ff3e9a36" providerId="ADAL" clId="{ACA90F9F-AC10-41D1-956E-0A934F755BF2}" dt="2023-11-04T14:12:50.257" v="1583" actId="14100"/>
          <ac:spMkLst>
            <pc:docMk/>
            <pc:sldMk cId="3197339609" sldId="345"/>
            <ac:spMk id="8" creationId="{8F25C184-46D6-CAE5-60B7-D21D49EDCAAC}"/>
          </ac:spMkLst>
        </pc:spChg>
        <pc:spChg chg="add mod">
          <ac:chgData name="Duyên Lương" userId="3a9e482f-ceb4-484a-8eab-f708ff3e9a36" providerId="ADAL" clId="{ACA90F9F-AC10-41D1-956E-0A934F755BF2}" dt="2023-11-04T14:12:57.072" v="1590" actId="5793"/>
          <ac:spMkLst>
            <pc:docMk/>
            <pc:sldMk cId="3197339609" sldId="345"/>
            <ac:spMk id="9" creationId="{1AFDCF6E-B06C-22A1-E1D9-98D5FBDEFB30}"/>
          </ac:spMkLst>
        </pc:spChg>
        <pc:picChg chg="add mod">
          <ac:chgData name="Duyên Lương" userId="3a9e482f-ceb4-484a-8eab-f708ff3e9a36" providerId="ADAL" clId="{ACA90F9F-AC10-41D1-956E-0A934F755BF2}" dt="2023-11-04T14:12:38.113" v="1572" actId="1076"/>
          <ac:picMkLst>
            <pc:docMk/>
            <pc:sldMk cId="3197339609" sldId="345"/>
            <ac:picMk id="6146" creationId="{B056315C-9D99-DF48-CB19-97127CAAAC82}"/>
          </ac:picMkLst>
        </pc:picChg>
      </pc:sldChg>
      <pc:sldChg chg="addSp delSp modSp new mod modAnim">
        <pc:chgData name="Duyên Lương" userId="3a9e482f-ceb4-484a-8eab-f708ff3e9a36" providerId="ADAL" clId="{ACA90F9F-AC10-41D1-956E-0A934F755BF2}" dt="2023-11-12T06:30:57.938" v="2493"/>
        <pc:sldMkLst>
          <pc:docMk/>
          <pc:sldMk cId="3558660895" sldId="346"/>
        </pc:sldMkLst>
        <pc:spChg chg="del">
          <ac:chgData name="Duyên Lương" userId="3a9e482f-ceb4-484a-8eab-f708ff3e9a36" providerId="ADAL" clId="{ACA90F9F-AC10-41D1-956E-0A934F755BF2}" dt="2023-11-12T06:01:50.163" v="1625" actId="478"/>
          <ac:spMkLst>
            <pc:docMk/>
            <pc:sldMk cId="3558660895" sldId="346"/>
            <ac:spMk id="2" creationId="{09C08698-62E8-E6E4-045F-C52479C74A4C}"/>
          </ac:spMkLst>
        </pc:spChg>
        <pc:spChg chg="del">
          <ac:chgData name="Duyên Lương" userId="3a9e482f-ceb4-484a-8eab-f708ff3e9a36" providerId="ADAL" clId="{ACA90F9F-AC10-41D1-956E-0A934F755BF2}" dt="2023-11-12T06:01:49.560" v="1624" actId="478"/>
          <ac:spMkLst>
            <pc:docMk/>
            <pc:sldMk cId="3558660895" sldId="346"/>
            <ac:spMk id="3" creationId="{A35C594E-0E11-FB29-21E8-7C034574E565}"/>
          </ac:spMkLst>
        </pc:spChg>
        <pc:spChg chg="add mod">
          <ac:chgData name="Duyên Lương" userId="3a9e482f-ceb4-484a-8eab-f708ff3e9a36" providerId="ADAL" clId="{ACA90F9F-AC10-41D1-956E-0A934F755BF2}" dt="2023-11-12T06:01:47.563" v="1623"/>
          <ac:spMkLst>
            <pc:docMk/>
            <pc:sldMk cId="3558660895" sldId="346"/>
            <ac:spMk id="4" creationId="{BA12BAFA-79C6-A939-5E91-2920CC6D010A}"/>
          </ac:spMkLst>
        </pc:spChg>
        <pc:spChg chg="add mod">
          <ac:chgData name="Duyên Lương" userId="3a9e482f-ceb4-484a-8eab-f708ff3e9a36" providerId="ADAL" clId="{ACA90F9F-AC10-41D1-956E-0A934F755BF2}" dt="2023-11-12T06:01:55.153" v="1643" actId="20577"/>
          <ac:spMkLst>
            <pc:docMk/>
            <pc:sldMk cId="3558660895" sldId="346"/>
            <ac:spMk id="5" creationId="{9EDA035C-F9C2-FD74-903C-88A7382C1402}"/>
          </ac:spMkLst>
        </pc:spChg>
        <pc:spChg chg="add mod">
          <ac:chgData name="Duyên Lương" userId="3a9e482f-ceb4-484a-8eab-f708ff3e9a36" providerId="ADAL" clId="{ACA90F9F-AC10-41D1-956E-0A934F755BF2}" dt="2023-11-12T06:23:26.834" v="2352" actId="20577"/>
          <ac:spMkLst>
            <pc:docMk/>
            <pc:sldMk cId="3558660895" sldId="346"/>
            <ac:spMk id="7" creationId="{9C52C9EE-FA5E-E20B-05DC-253A817D6858}"/>
          </ac:spMkLst>
        </pc:spChg>
        <pc:spChg chg="add mod">
          <ac:chgData name="Duyên Lương" userId="3a9e482f-ceb4-484a-8eab-f708ff3e9a36" providerId="ADAL" clId="{ACA90F9F-AC10-41D1-956E-0A934F755BF2}" dt="2023-11-12T06:07:26.829" v="1863" actId="1076"/>
          <ac:spMkLst>
            <pc:docMk/>
            <pc:sldMk cId="3558660895" sldId="346"/>
            <ac:spMk id="11" creationId="{8EB277B7-E485-EFAA-6720-41353B576207}"/>
          </ac:spMkLst>
        </pc:spChg>
        <pc:picChg chg="add del mod modCrop">
          <ac:chgData name="Duyên Lương" userId="3a9e482f-ceb4-484a-8eab-f708ff3e9a36" providerId="ADAL" clId="{ACA90F9F-AC10-41D1-956E-0A934F755BF2}" dt="2023-11-12T06:06:18.384" v="1816" actId="478"/>
          <ac:picMkLst>
            <pc:docMk/>
            <pc:sldMk cId="3558660895" sldId="346"/>
            <ac:picMk id="6" creationId="{7AFEEA53-02E0-8DFD-D2CD-1AB4DAEFC642}"/>
          </ac:picMkLst>
        </pc:picChg>
        <pc:picChg chg="add mod">
          <ac:chgData name="Duyên Lương" userId="3a9e482f-ceb4-484a-8eab-f708ff3e9a36" providerId="ADAL" clId="{ACA90F9F-AC10-41D1-956E-0A934F755BF2}" dt="2023-11-12T06:06:51.155" v="1819" actId="1076"/>
          <ac:picMkLst>
            <pc:docMk/>
            <pc:sldMk cId="3558660895" sldId="346"/>
            <ac:picMk id="8" creationId="{4AAF18B8-683A-287C-00AB-EDCECB246504}"/>
          </ac:picMkLst>
        </pc:picChg>
        <pc:picChg chg="add mod">
          <ac:chgData name="Duyên Lương" userId="3a9e482f-ceb4-484a-8eab-f708ff3e9a36" providerId="ADAL" clId="{ACA90F9F-AC10-41D1-956E-0A934F755BF2}" dt="2023-11-12T06:06:51.155" v="1819" actId="1076"/>
          <ac:picMkLst>
            <pc:docMk/>
            <pc:sldMk cId="3558660895" sldId="346"/>
            <ac:picMk id="9" creationId="{BDEBCB7C-3888-B709-3BEA-C9F481291207}"/>
          </ac:picMkLst>
        </pc:picChg>
        <pc:picChg chg="add mod">
          <ac:chgData name="Duyên Lương" userId="3a9e482f-ceb4-484a-8eab-f708ff3e9a36" providerId="ADAL" clId="{ACA90F9F-AC10-41D1-956E-0A934F755BF2}" dt="2023-11-12T06:06:56.923" v="1821" actId="1076"/>
          <ac:picMkLst>
            <pc:docMk/>
            <pc:sldMk cId="3558660895" sldId="346"/>
            <ac:picMk id="10" creationId="{EAB253D9-413C-260C-F81D-A44D4458EB50}"/>
          </ac:picMkLst>
        </pc:picChg>
      </pc:sldChg>
      <pc:sldChg chg="del">
        <pc:chgData name="Duyên Lương" userId="3a9e482f-ceb4-484a-8eab-f708ff3e9a36" providerId="ADAL" clId="{ACA90F9F-AC10-41D1-956E-0A934F755BF2}" dt="2023-11-12T06:06:14.237" v="1815" actId="47"/>
        <pc:sldMkLst>
          <pc:docMk/>
          <pc:sldMk cId="616470885" sldId="347"/>
        </pc:sldMkLst>
      </pc:sldChg>
      <pc:sldChg chg="delSp modSp add mod delAnim">
        <pc:chgData name="Duyên Lương" userId="3a9e482f-ceb4-484a-8eab-f708ff3e9a36" providerId="ADAL" clId="{ACA90F9F-AC10-41D1-956E-0A934F755BF2}" dt="2023-11-12T06:30:34.632" v="2492" actId="2711"/>
        <pc:sldMkLst>
          <pc:docMk/>
          <pc:sldMk cId="3320344517" sldId="1136"/>
        </pc:sldMkLst>
        <pc:spChg chg="mod">
          <ac:chgData name="Duyên Lương" userId="3a9e482f-ceb4-484a-8eab-f708ff3e9a36" providerId="ADAL" clId="{ACA90F9F-AC10-41D1-956E-0A934F755BF2}" dt="2023-11-12T06:30:34.632" v="2492" actId="2711"/>
          <ac:spMkLst>
            <pc:docMk/>
            <pc:sldMk cId="3320344517" sldId="1136"/>
            <ac:spMk id="2" creationId="{DC534318-397E-B458-4124-7C571A74E415}"/>
          </ac:spMkLst>
        </pc:spChg>
        <pc:spChg chg="mod">
          <ac:chgData name="Duyên Lương" userId="3a9e482f-ceb4-484a-8eab-f708ff3e9a36" providerId="ADAL" clId="{ACA90F9F-AC10-41D1-956E-0A934F755BF2}" dt="2023-11-12T06:12:15.837" v="1940" actId="207"/>
          <ac:spMkLst>
            <pc:docMk/>
            <pc:sldMk cId="3320344517" sldId="1136"/>
            <ac:spMk id="3" creationId="{5326FAB3-83DC-1EE9-11C6-10E36D9C248D}"/>
          </ac:spMkLst>
        </pc:spChg>
        <pc:spChg chg="mod">
          <ac:chgData name="Duyên Lương" userId="3a9e482f-ceb4-484a-8eab-f708ff3e9a36" providerId="ADAL" clId="{ACA90F9F-AC10-41D1-956E-0A934F755BF2}" dt="2023-11-12T06:15:39.805" v="2067" actId="207"/>
          <ac:spMkLst>
            <pc:docMk/>
            <pc:sldMk cId="3320344517" sldId="1136"/>
            <ac:spMk id="15" creationId="{C08A671A-E638-9839-72D5-58777E5615C3}"/>
          </ac:spMkLst>
        </pc:spChg>
        <pc:spChg chg="mod">
          <ac:chgData name="Duyên Lương" userId="3a9e482f-ceb4-484a-8eab-f708ff3e9a36" providerId="ADAL" clId="{ACA90F9F-AC10-41D1-956E-0A934F755BF2}" dt="2023-11-12T06:30:34.632" v="2492" actId="2711"/>
          <ac:spMkLst>
            <pc:docMk/>
            <pc:sldMk cId="3320344517" sldId="1136"/>
            <ac:spMk id="26" creationId="{48834948-77C1-3298-B9CE-B613B89749CF}"/>
          </ac:spMkLst>
        </pc:spChg>
        <pc:spChg chg="mod">
          <ac:chgData name="Duyên Lương" userId="3a9e482f-ceb4-484a-8eab-f708ff3e9a36" providerId="ADAL" clId="{ACA90F9F-AC10-41D1-956E-0A934F755BF2}" dt="2023-11-12T06:30:34.632" v="2492" actId="2711"/>
          <ac:spMkLst>
            <pc:docMk/>
            <pc:sldMk cId="3320344517" sldId="1136"/>
            <ac:spMk id="28" creationId="{C4C447EA-A1A6-D729-1F5C-9C181542EC0E}"/>
          </ac:spMkLst>
        </pc:spChg>
        <pc:graphicFrameChg chg="del">
          <ac:chgData name="Duyên Lương" userId="3a9e482f-ceb4-484a-8eab-f708ff3e9a36" providerId="ADAL" clId="{ACA90F9F-AC10-41D1-956E-0A934F755BF2}" dt="2023-11-12T06:07:32.662" v="1864" actId="478"/>
          <ac:graphicFrameMkLst>
            <pc:docMk/>
            <pc:sldMk cId="3320344517" sldId="1136"/>
            <ac:graphicFrameMk id="5" creationId="{ADBD70FD-2174-C304-18F1-F3411E5AB39C}"/>
          </ac:graphicFrameMkLst>
        </pc:graphicFrameChg>
      </pc:sldChg>
      <pc:sldChg chg="modSp add mod">
        <pc:chgData name="Duyên Lương" userId="3a9e482f-ceb4-484a-8eab-f708ff3e9a36" providerId="ADAL" clId="{ACA90F9F-AC10-41D1-956E-0A934F755BF2}" dt="2023-11-12T06:29:31.864" v="2491" actId="2711"/>
        <pc:sldMkLst>
          <pc:docMk/>
          <pc:sldMk cId="2098511537" sldId="1137"/>
        </pc:sldMkLst>
        <pc:spChg chg="mod">
          <ac:chgData name="Duyên Lương" userId="3a9e482f-ceb4-484a-8eab-f708ff3e9a36" providerId="ADAL" clId="{ACA90F9F-AC10-41D1-956E-0A934F755BF2}" dt="2023-11-12T06:29:31.864" v="2491" actId="2711"/>
          <ac:spMkLst>
            <pc:docMk/>
            <pc:sldMk cId="2098511537" sldId="1137"/>
            <ac:spMk id="2" creationId="{DC534318-397E-B458-4124-7C571A74E415}"/>
          </ac:spMkLst>
        </pc:spChg>
        <pc:spChg chg="mod">
          <ac:chgData name="Duyên Lương" userId="3a9e482f-ceb4-484a-8eab-f708ff3e9a36" providerId="ADAL" clId="{ACA90F9F-AC10-41D1-956E-0A934F755BF2}" dt="2023-11-12T06:15:36.204" v="2066" actId="207"/>
          <ac:spMkLst>
            <pc:docMk/>
            <pc:sldMk cId="2098511537" sldId="1137"/>
            <ac:spMk id="15" creationId="{C08A671A-E638-9839-72D5-58777E5615C3}"/>
          </ac:spMkLst>
        </pc:spChg>
        <pc:spChg chg="mod">
          <ac:chgData name="Duyên Lương" userId="3a9e482f-ceb4-484a-8eab-f708ff3e9a36" providerId="ADAL" clId="{ACA90F9F-AC10-41D1-956E-0A934F755BF2}" dt="2023-11-12T06:29:31.864" v="2491" actId="2711"/>
          <ac:spMkLst>
            <pc:docMk/>
            <pc:sldMk cId="2098511537" sldId="1137"/>
            <ac:spMk id="26" creationId="{48834948-77C1-3298-B9CE-B613B89749CF}"/>
          </ac:spMkLst>
        </pc:spChg>
        <pc:spChg chg="mod">
          <ac:chgData name="Duyên Lương" userId="3a9e482f-ceb4-484a-8eab-f708ff3e9a36" providerId="ADAL" clId="{ACA90F9F-AC10-41D1-956E-0A934F755BF2}" dt="2023-11-12T06:29:31.864" v="2491" actId="2711"/>
          <ac:spMkLst>
            <pc:docMk/>
            <pc:sldMk cId="2098511537" sldId="1137"/>
            <ac:spMk id="28" creationId="{C4C447EA-A1A6-D729-1F5C-9C181542EC0E}"/>
          </ac:spMkLst>
        </pc:spChg>
      </pc:sldChg>
      <pc:sldChg chg="modSp add mod">
        <pc:chgData name="Duyên Lương" userId="3a9e482f-ceb4-484a-8eab-f708ff3e9a36" providerId="ADAL" clId="{ACA90F9F-AC10-41D1-956E-0A934F755BF2}" dt="2023-11-12T06:29:23.994" v="2490" actId="2711"/>
        <pc:sldMkLst>
          <pc:docMk/>
          <pc:sldMk cId="3914735641" sldId="1138"/>
        </pc:sldMkLst>
        <pc:spChg chg="mod">
          <ac:chgData name="Duyên Lương" userId="3a9e482f-ceb4-484a-8eab-f708ff3e9a36" providerId="ADAL" clId="{ACA90F9F-AC10-41D1-956E-0A934F755BF2}" dt="2023-11-12T06:29:23.994" v="2490" actId="2711"/>
          <ac:spMkLst>
            <pc:docMk/>
            <pc:sldMk cId="3914735641" sldId="1138"/>
            <ac:spMk id="2" creationId="{DC534318-397E-B458-4124-7C571A74E415}"/>
          </ac:spMkLst>
        </pc:spChg>
        <pc:spChg chg="mod">
          <ac:chgData name="Duyên Lương" userId="3a9e482f-ceb4-484a-8eab-f708ff3e9a36" providerId="ADAL" clId="{ACA90F9F-AC10-41D1-956E-0A934F755BF2}" dt="2023-11-12T06:17:09.139" v="2179" actId="1076"/>
          <ac:spMkLst>
            <pc:docMk/>
            <pc:sldMk cId="3914735641" sldId="1138"/>
            <ac:spMk id="15" creationId="{C08A671A-E638-9839-72D5-58777E5615C3}"/>
          </ac:spMkLst>
        </pc:spChg>
        <pc:spChg chg="mod">
          <ac:chgData name="Duyên Lương" userId="3a9e482f-ceb4-484a-8eab-f708ff3e9a36" providerId="ADAL" clId="{ACA90F9F-AC10-41D1-956E-0A934F755BF2}" dt="2023-11-12T06:29:23.994" v="2490" actId="2711"/>
          <ac:spMkLst>
            <pc:docMk/>
            <pc:sldMk cId="3914735641" sldId="1138"/>
            <ac:spMk id="26" creationId="{48834948-77C1-3298-B9CE-B613B89749CF}"/>
          </ac:spMkLst>
        </pc:spChg>
        <pc:spChg chg="mod">
          <ac:chgData name="Duyên Lương" userId="3a9e482f-ceb4-484a-8eab-f708ff3e9a36" providerId="ADAL" clId="{ACA90F9F-AC10-41D1-956E-0A934F755BF2}" dt="2023-11-12T06:29:23.994" v="2490" actId="2711"/>
          <ac:spMkLst>
            <pc:docMk/>
            <pc:sldMk cId="3914735641" sldId="1138"/>
            <ac:spMk id="28" creationId="{C4C447EA-A1A6-D729-1F5C-9C181542EC0E}"/>
          </ac:spMkLst>
        </pc:spChg>
      </pc:sldChg>
      <pc:sldChg chg="add del">
        <pc:chgData name="Duyên Lương" userId="3a9e482f-ceb4-484a-8eab-f708ff3e9a36" providerId="ADAL" clId="{ACA90F9F-AC10-41D1-956E-0A934F755BF2}" dt="2023-11-12T06:12:48.071" v="1952" actId="47"/>
        <pc:sldMkLst>
          <pc:docMk/>
          <pc:sldMk cId="498901996" sldId="1139"/>
        </pc:sldMkLst>
      </pc:sldChg>
      <pc:sldChg chg="modSp add mod">
        <pc:chgData name="Duyên Lương" userId="3a9e482f-ceb4-484a-8eab-f708ff3e9a36" providerId="ADAL" clId="{ACA90F9F-AC10-41D1-956E-0A934F755BF2}" dt="2023-11-12T06:24:29.289" v="2353" actId="1076"/>
        <pc:sldMkLst>
          <pc:docMk/>
          <pc:sldMk cId="567243094" sldId="1139"/>
        </pc:sldMkLst>
        <pc:spChg chg="mod">
          <ac:chgData name="Duyên Lương" userId="3a9e482f-ceb4-484a-8eab-f708ff3e9a36" providerId="ADAL" clId="{ACA90F9F-AC10-41D1-956E-0A934F755BF2}" dt="2023-11-12T06:22:17.130" v="2341" actId="1076"/>
          <ac:spMkLst>
            <pc:docMk/>
            <pc:sldMk cId="567243094" sldId="1139"/>
            <ac:spMk id="2" creationId="{DC534318-397E-B458-4124-7C571A74E415}"/>
          </ac:spMkLst>
        </pc:spChg>
        <pc:spChg chg="mod">
          <ac:chgData name="Duyên Lương" userId="3a9e482f-ceb4-484a-8eab-f708ff3e9a36" providerId="ADAL" clId="{ACA90F9F-AC10-41D1-956E-0A934F755BF2}" dt="2023-11-12T06:24:29.289" v="2353" actId="1076"/>
          <ac:spMkLst>
            <pc:docMk/>
            <pc:sldMk cId="567243094" sldId="1139"/>
            <ac:spMk id="15" creationId="{C08A671A-E638-9839-72D5-58777E5615C3}"/>
          </ac:spMkLst>
        </pc:spChg>
        <pc:spChg chg="mod">
          <ac:chgData name="Duyên Lương" userId="3a9e482f-ceb4-484a-8eab-f708ff3e9a36" providerId="ADAL" clId="{ACA90F9F-AC10-41D1-956E-0A934F755BF2}" dt="2023-11-12T06:22:03.907" v="2335" actId="1076"/>
          <ac:spMkLst>
            <pc:docMk/>
            <pc:sldMk cId="567243094" sldId="1139"/>
            <ac:spMk id="26" creationId="{48834948-77C1-3298-B9CE-B613B89749CF}"/>
          </ac:spMkLst>
        </pc:spChg>
        <pc:spChg chg="mod">
          <ac:chgData name="Duyên Lương" userId="3a9e482f-ceb4-484a-8eab-f708ff3e9a36" providerId="ADAL" clId="{ACA90F9F-AC10-41D1-956E-0A934F755BF2}" dt="2023-11-12T06:22:08.083" v="2337" actId="14100"/>
          <ac:spMkLst>
            <pc:docMk/>
            <pc:sldMk cId="567243094" sldId="1139"/>
            <ac:spMk id="28" creationId="{C4C447EA-A1A6-D729-1F5C-9C181542EC0E}"/>
          </ac:spMkLst>
        </pc:spChg>
        <pc:spChg chg="mod">
          <ac:chgData name="Duyên Lương" userId="3a9e482f-ceb4-484a-8eab-f708ff3e9a36" providerId="ADAL" clId="{ACA90F9F-AC10-41D1-956E-0A934F755BF2}" dt="2023-11-12T06:21:30.622" v="2332" actId="14100"/>
          <ac:spMkLst>
            <pc:docMk/>
            <pc:sldMk cId="567243094" sldId="1139"/>
            <ac:spMk id="39" creationId="{88E5B911-0BE5-0C70-9ACD-FA5682C9DA53}"/>
          </ac:spMkLst>
        </pc:spChg>
      </pc:sldChg>
      <pc:sldChg chg="modSp add mod modAnim">
        <pc:chgData name="Duyên Lương" userId="3a9e482f-ceb4-484a-8eab-f708ff3e9a36" providerId="ADAL" clId="{ACA90F9F-AC10-41D1-956E-0A934F755BF2}" dt="2023-11-12T06:29:13.240" v="2489" actId="2711"/>
        <pc:sldMkLst>
          <pc:docMk/>
          <pc:sldMk cId="2992805278" sldId="1140"/>
        </pc:sldMkLst>
        <pc:spChg chg="mod">
          <ac:chgData name="Duyên Lương" userId="3a9e482f-ceb4-484a-8eab-f708ff3e9a36" providerId="ADAL" clId="{ACA90F9F-AC10-41D1-956E-0A934F755BF2}" dt="2023-11-12T06:29:13.240" v="2489" actId="2711"/>
          <ac:spMkLst>
            <pc:docMk/>
            <pc:sldMk cId="2992805278" sldId="1140"/>
            <ac:spMk id="2" creationId="{DC534318-397E-B458-4124-7C571A74E415}"/>
          </ac:spMkLst>
        </pc:spChg>
        <pc:spChg chg="mod">
          <ac:chgData name="Duyên Lương" userId="3a9e482f-ceb4-484a-8eab-f708ff3e9a36" providerId="ADAL" clId="{ACA90F9F-AC10-41D1-956E-0A934F755BF2}" dt="2023-11-12T06:28:46.344" v="2488" actId="207"/>
          <ac:spMkLst>
            <pc:docMk/>
            <pc:sldMk cId="2992805278" sldId="1140"/>
            <ac:spMk id="15" creationId="{C08A671A-E638-9839-72D5-58777E5615C3}"/>
          </ac:spMkLst>
        </pc:spChg>
        <pc:spChg chg="mod">
          <ac:chgData name="Duyên Lương" userId="3a9e482f-ceb4-484a-8eab-f708ff3e9a36" providerId="ADAL" clId="{ACA90F9F-AC10-41D1-956E-0A934F755BF2}" dt="2023-11-12T06:29:13.240" v="2489" actId="2711"/>
          <ac:spMkLst>
            <pc:docMk/>
            <pc:sldMk cId="2992805278" sldId="1140"/>
            <ac:spMk id="26" creationId="{48834948-77C1-3298-B9CE-B613B89749CF}"/>
          </ac:spMkLst>
        </pc:spChg>
        <pc:spChg chg="mod">
          <ac:chgData name="Duyên Lương" userId="3a9e482f-ceb4-484a-8eab-f708ff3e9a36" providerId="ADAL" clId="{ACA90F9F-AC10-41D1-956E-0A934F755BF2}" dt="2023-11-12T06:29:13.240" v="2489" actId="2711"/>
          <ac:spMkLst>
            <pc:docMk/>
            <pc:sldMk cId="2992805278" sldId="1140"/>
            <ac:spMk id="28" creationId="{C4C447EA-A1A6-D729-1F5C-9C181542EC0E}"/>
          </ac:spMkLst>
        </pc:spChg>
      </pc:sldChg>
      <pc:sldChg chg="add del">
        <pc:chgData name="Duyên Lương" userId="3a9e482f-ceb4-484a-8eab-f708ff3e9a36" providerId="ADAL" clId="{ACA90F9F-AC10-41D1-956E-0A934F755BF2}" dt="2023-11-12T06:12:48.972" v="1953" actId="47"/>
        <pc:sldMkLst>
          <pc:docMk/>
          <pc:sldMk cId="3027508393" sldId="1140"/>
        </pc:sldMkLst>
      </pc:sldChg>
      <pc:sldChg chg="add del">
        <pc:chgData name="Duyên Lương" userId="3a9e482f-ceb4-484a-8eab-f708ff3e9a36" providerId="ADAL" clId="{ACA90F9F-AC10-41D1-956E-0A934F755BF2}" dt="2023-11-12T06:23:23.630" v="2351" actId="47"/>
        <pc:sldMkLst>
          <pc:docMk/>
          <pc:sldMk cId="702452694" sldId="1141"/>
        </pc:sldMkLst>
      </pc:sldChg>
      <pc:sldChg chg="add del">
        <pc:chgData name="Duyên Lương" userId="3a9e482f-ceb4-484a-8eab-f708ff3e9a36" providerId="ADAL" clId="{ACA90F9F-AC10-41D1-956E-0A934F755BF2}" dt="2023-11-12T06:12:49.542" v="1954" actId="47"/>
        <pc:sldMkLst>
          <pc:docMk/>
          <pc:sldMk cId="2815079277" sldId="1141"/>
        </pc:sldMkLst>
      </pc:sldChg>
      <pc:sldMasterChg chg="del delSldLayout">
        <pc:chgData name="Duyên Lương" userId="3a9e482f-ceb4-484a-8eab-f708ff3e9a36" providerId="ADAL" clId="{ACA90F9F-AC10-41D1-956E-0A934F755BF2}" dt="2023-11-12T06:06:14.237" v="1815" actId="47"/>
        <pc:sldMasterMkLst>
          <pc:docMk/>
          <pc:sldMasterMk cId="4153251803" sldId="2147483673"/>
        </pc:sldMasterMkLst>
        <pc:sldLayoutChg chg="del">
          <pc:chgData name="Duyên Lương" userId="3a9e482f-ceb4-484a-8eab-f708ff3e9a36" providerId="ADAL" clId="{ACA90F9F-AC10-41D1-956E-0A934F755BF2}" dt="2023-11-12T06:06:14.237" v="1815" actId="47"/>
          <pc:sldLayoutMkLst>
            <pc:docMk/>
            <pc:sldMasterMk cId="4153251803" sldId="2147483673"/>
            <pc:sldLayoutMk cId="990123276" sldId="2147483674"/>
          </pc:sldLayoutMkLst>
        </pc:sldLayoutChg>
        <pc:sldLayoutChg chg="del">
          <pc:chgData name="Duyên Lương" userId="3a9e482f-ceb4-484a-8eab-f708ff3e9a36" providerId="ADAL" clId="{ACA90F9F-AC10-41D1-956E-0A934F755BF2}" dt="2023-11-12T06:06:14.237" v="1815" actId="47"/>
          <pc:sldLayoutMkLst>
            <pc:docMk/>
            <pc:sldMasterMk cId="4153251803" sldId="2147483673"/>
            <pc:sldLayoutMk cId="1825157610" sldId="2147483675"/>
          </pc:sldLayoutMkLst>
        </pc:sldLayoutChg>
        <pc:sldLayoutChg chg="del">
          <pc:chgData name="Duyên Lương" userId="3a9e482f-ceb4-484a-8eab-f708ff3e9a36" providerId="ADAL" clId="{ACA90F9F-AC10-41D1-956E-0A934F755BF2}" dt="2023-11-12T06:06:14.237" v="1815" actId="47"/>
          <pc:sldLayoutMkLst>
            <pc:docMk/>
            <pc:sldMasterMk cId="4153251803" sldId="2147483673"/>
            <pc:sldLayoutMk cId="2088956340" sldId="2147483676"/>
          </pc:sldLayoutMkLst>
        </pc:sldLayoutChg>
        <pc:sldLayoutChg chg="del">
          <pc:chgData name="Duyên Lương" userId="3a9e482f-ceb4-484a-8eab-f708ff3e9a36" providerId="ADAL" clId="{ACA90F9F-AC10-41D1-956E-0A934F755BF2}" dt="2023-11-12T06:06:14.237" v="1815" actId="47"/>
          <pc:sldLayoutMkLst>
            <pc:docMk/>
            <pc:sldMasterMk cId="4153251803" sldId="2147483673"/>
            <pc:sldLayoutMk cId="3335967516" sldId="2147483677"/>
          </pc:sldLayoutMkLst>
        </pc:sldLayoutChg>
        <pc:sldLayoutChg chg="del">
          <pc:chgData name="Duyên Lương" userId="3a9e482f-ceb4-484a-8eab-f708ff3e9a36" providerId="ADAL" clId="{ACA90F9F-AC10-41D1-956E-0A934F755BF2}" dt="2023-11-12T06:06:14.237" v="1815" actId="47"/>
          <pc:sldLayoutMkLst>
            <pc:docMk/>
            <pc:sldMasterMk cId="4153251803" sldId="2147483673"/>
            <pc:sldLayoutMk cId="304177863" sldId="2147483678"/>
          </pc:sldLayoutMkLst>
        </pc:sldLayoutChg>
        <pc:sldLayoutChg chg="del">
          <pc:chgData name="Duyên Lương" userId="3a9e482f-ceb4-484a-8eab-f708ff3e9a36" providerId="ADAL" clId="{ACA90F9F-AC10-41D1-956E-0A934F755BF2}" dt="2023-11-12T06:06:14.237" v="1815" actId="47"/>
          <pc:sldLayoutMkLst>
            <pc:docMk/>
            <pc:sldMasterMk cId="4153251803" sldId="2147483673"/>
            <pc:sldLayoutMk cId="3140055505" sldId="2147483679"/>
          </pc:sldLayoutMkLst>
        </pc:sldLayoutChg>
        <pc:sldLayoutChg chg="del">
          <pc:chgData name="Duyên Lương" userId="3a9e482f-ceb4-484a-8eab-f708ff3e9a36" providerId="ADAL" clId="{ACA90F9F-AC10-41D1-956E-0A934F755BF2}" dt="2023-11-12T06:06:14.237" v="1815" actId="47"/>
          <pc:sldLayoutMkLst>
            <pc:docMk/>
            <pc:sldMasterMk cId="4153251803" sldId="2147483673"/>
            <pc:sldLayoutMk cId="825115208" sldId="2147483680"/>
          </pc:sldLayoutMkLst>
        </pc:sldLayoutChg>
        <pc:sldLayoutChg chg="del">
          <pc:chgData name="Duyên Lương" userId="3a9e482f-ceb4-484a-8eab-f708ff3e9a36" providerId="ADAL" clId="{ACA90F9F-AC10-41D1-956E-0A934F755BF2}" dt="2023-11-12T06:06:14.237" v="1815" actId="47"/>
          <pc:sldLayoutMkLst>
            <pc:docMk/>
            <pc:sldMasterMk cId="4153251803" sldId="2147483673"/>
            <pc:sldLayoutMk cId="352355836" sldId="2147483681"/>
          </pc:sldLayoutMkLst>
        </pc:sldLayoutChg>
        <pc:sldLayoutChg chg="del">
          <pc:chgData name="Duyên Lương" userId="3a9e482f-ceb4-484a-8eab-f708ff3e9a36" providerId="ADAL" clId="{ACA90F9F-AC10-41D1-956E-0A934F755BF2}" dt="2023-11-12T06:06:14.237" v="1815" actId="47"/>
          <pc:sldLayoutMkLst>
            <pc:docMk/>
            <pc:sldMasterMk cId="4153251803" sldId="2147483673"/>
            <pc:sldLayoutMk cId="3918523795" sldId="2147483682"/>
          </pc:sldLayoutMkLst>
        </pc:sldLayoutChg>
        <pc:sldLayoutChg chg="del">
          <pc:chgData name="Duyên Lương" userId="3a9e482f-ceb4-484a-8eab-f708ff3e9a36" providerId="ADAL" clId="{ACA90F9F-AC10-41D1-956E-0A934F755BF2}" dt="2023-11-12T06:06:14.237" v="1815" actId="47"/>
          <pc:sldLayoutMkLst>
            <pc:docMk/>
            <pc:sldMasterMk cId="4153251803" sldId="2147483673"/>
            <pc:sldLayoutMk cId="2051872592" sldId="2147483683"/>
          </pc:sldLayoutMkLst>
        </pc:sldLayoutChg>
        <pc:sldLayoutChg chg="del">
          <pc:chgData name="Duyên Lương" userId="3a9e482f-ceb4-484a-8eab-f708ff3e9a36" providerId="ADAL" clId="{ACA90F9F-AC10-41D1-956E-0A934F755BF2}" dt="2023-11-12T06:06:14.237" v="1815" actId="47"/>
          <pc:sldLayoutMkLst>
            <pc:docMk/>
            <pc:sldMasterMk cId="4153251803" sldId="2147483673"/>
            <pc:sldLayoutMk cId="1613689691" sldId="2147483684"/>
          </pc:sldLayoutMkLst>
        </pc:sldLayoutChg>
      </pc:sldMasterChg>
    </pc:docChg>
  </pc:docChgLst>
  <pc:docChgLst>
    <pc:chgData name="Duyên Lương" userId="3a9e482f-ceb4-484a-8eab-f708ff3e9a36" providerId="ADAL" clId="{4ECD0CAD-C09A-40DB-AE95-A6EA9FB5EEF2}"/>
    <pc:docChg chg="undo custSel addSld delSld modSld">
      <pc:chgData name="Duyên Lương" userId="3a9e482f-ceb4-484a-8eab-f708ff3e9a36" providerId="ADAL" clId="{4ECD0CAD-C09A-40DB-AE95-A6EA9FB5EEF2}" dt="2023-11-18T10:42:23.441" v="1570" actId="20577"/>
      <pc:docMkLst>
        <pc:docMk/>
      </pc:docMkLst>
      <pc:sldChg chg="addSp delSp modSp add mod">
        <pc:chgData name="Duyên Lương" userId="3a9e482f-ceb4-484a-8eab-f708ff3e9a36" providerId="ADAL" clId="{4ECD0CAD-C09A-40DB-AE95-A6EA9FB5EEF2}" dt="2023-11-18T10:40:47.572" v="1547"/>
        <pc:sldMkLst>
          <pc:docMk/>
          <pc:sldMk cId="2632991965" sldId="269"/>
        </pc:sldMkLst>
        <pc:spChg chg="add mod ord">
          <ac:chgData name="Duyên Lương" userId="3a9e482f-ceb4-484a-8eab-f708ff3e9a36" providerId="ADAL" clId="{4ECD0CAD-C09A-40DB-AE95-A6EA9FB5EEF2}" dt="2023-11-18T10:34:47.261" v="1453" actId="2085"/>
          <ac:spMkLst>
            <pc:docMk/>
            <pc:sldMk cId="2632991965" sldId="269"/>
            <ac:spMk id="5" creationId="{4B5EF0BC-B35C-1BC7-85E7-378AE8E99613}"/>
          </ac:spMkLst>
        </pc:spChg>
        <pc:spChg chg="mod">
          <ac:chgData name="Duyên Lương" userId="3a9e482f-ceb4-484a-8eab-f708ff3e9a36" providerId="ADAL" clId="{4ECD0CAD-C09A-40DB-AE95-A6EA9FB5EEF2}" dt="2023-11-18T10:40:15.671" v="1544"/>
          <ac:spMkLst>
            <pc:docMk/>
            <pc:sldMk cId="2632991965" sldId="269"/>
            <ac:spMk id="24" creationId="{00000000-0000-0000-0000-000000000000}"/>
          </ac:spMkLst>
        </pc:spChg>
        <pc:spChg chg="mod">
          <ac:chgData name="Duyên Lương" userId="3a9e482f-ceb4-484a-8eab-f708ff3e9a36" providerId="ADAL" clId="{4ECD0CAD-C09A-40DB-AE95-A6EA9FB5EEF2}" dt="2023-11-18T10:40:29.195" v="1546"/>
          <ac:spMkLst>
            <pc:docMk/>
            <pc:sldMk cId="2632991965" sldId="269"/>
            <ac:spMk id="28" creationId="{00000000-0000-0000-0000-000000000000}"/>
          </ac:spMkLst>
        </pc:spChg>
        <pc:spChg chg="mod">
          <ac:chgData name="Duyên Lương" userId="3a9e482f-ceb4-484a-8eab-f708ff3e9a36" providerId="ADAL" clId="{4ECD0CAD-C09A-40DB-AE95-A6EA9FB5EEF2}" dt="2023-11-18T10:40:23.921" v="1545"/>
          <ac:spMkLst>
            <pc:docMk/>
            <pc:sldMk cId="2632991965" sldId="269"/>
            <ac:spMk id="36" creationId="{00000000-0000-0000-0000-000000000000}"/>
          </ac:spMkLst>
        </pc:spChg>
        <pc:spChg chg="mod">
          <ac:chgData name="Duyên Lương" userId="3a9e482f-ceb4-484a-8eab-f708ff3e9a36" providerId="ADAL" clId="{4ECD0CAD-C09A-40DB-AE95-A6EA9FB5EEF2}" dt="2023-11-18T10:40:47.572" v="1547"/>
          <ac:spMkLst>
            <pc:docMk/>
            <pc:sldMk cId="2632991965" sldId="269"/>
            <ac:spMk id="37" creationId="{00000000-0000-0000-0000-000000000000}"/>
          </ac:spMkLst>
        </pc:spChg>
        <pc:picChg chg="del">
          <ac:chgData name="Duyên Lương" userId="3a9e482f-ceb4-484a-8eab-f708ff3e9a36" providerId="ADAL" clId="{4ECD0CAD-C09A-40DB-AE95-A6EA9FB5EEF2}" dt="2023-11-18T10:34:24.282" v="1449" actId="478"/>
          <ac:picMkLst>
            <pc:docMk/>
            <pc:sldMk cId="2632991965" sldId="269"/>
            <ac:picMk id="7" creationId="{294827FD-E327-52D0-32BE-2F8306B58F5F}"/>
          </ac:picMkLst>
        </pc:picChg>
      </pc:sldChg>
      <pc:sldChg chg="addSp delSp modSp mod addAnim delAnim modAnim modNotesTx">
        <pc:chgData name="Duyên Lương" userId="3a9e482f-ceb4-484a-8eab-f708ff3e9a36" providerId="ADAL" clId="{4ECD0CAD-C09A-40DB-AE95-A6EA9FB5EEF2}" dt="2023-11-18T09:31:51.018" v="1390"/>
        <pc:sldMkLst>
          <pc:docMk/>
          <pc:sldMk cId="3680985349" sldId="273"/>
        </pc:sldMkLst>
        <pc:spChg chg="mod">
          <ac:chgData name="Duyên Lương" userId="3a9e482f-ceb4-484a-8eab-f708ff3e9a36" providerId="ADAL" clId="{4ECD0CAD-C09A-40DB-AE95-A6EA9FB5EEF2}" dt="2023-11-18T09:31:40.103" v="1386" actId="1076"/>
          <ac:spMkLst>
            <pc:docMk/>
            <pc:sldMk cId="3680985349" sldId="273"/>
            <ac:spMk id="2" creationId="{D46F4EB4-B1EB-F120-0B8E-58E8E99BEFEE}"/>
          </ac:spMkLst>
        </pc:spChg>
        <pc:spChg chg="mod">
          <ac:chgData name="Duyên Lương" userId="3a9e482f-ceb4-484a-8eab-f708ff3e9a36" providerId="ADAL" clId="{4ECD0CAD-C09A-40DB-AE95-A6EA9FB5EEF2}" dt="2023-11-18T09:31:46.597" v="1389" actId="1076"/>
          <ac:spMkLst>
            <pc:docMk/>
            <pc:sldMk cId="3680985349" sldId="273"/>
            <ac:spMk id="3" creationId="{EBFD25D0-B989-66A7-EBE7-92AECDFACE4F}"/>
          </ac:spMkLst>
        </pc:spChg>
        <pc:spChg chg="mod">
          <ac:chgData name="Duyên Lương" userId="3a9e482f-ceb4-484a-8eab-f708ff3e9a36" providerId="ADAL" clId="{4ECD0CAD-C09A-40DB-AE95-A6EA9FB5EEF2}" dt="2023-11-18T09:31:43.872" v="1388" actId="1076"/>
          <ac:spMkLst>
            <pc:docMk/>
            <pc:sldMk cId="3680985349" sldId="273"/>
            <ac:spMk id="5" creationId="{96D909A0-75C9-2667-AD15-19385FD17AA0}"/>
          </ac:spMkLst>
        </pc:spChg>
        <pc:picChg chg="add del">
          <ac:chgData name="Duyên Lương" userId="3a9e482f-ceb4-484a-8eab-f708ff3e9a36" providerId="ADAL" clId="{4ECD0CAD-C09A-40DB-AE95-A6EA9FB5EEF2}" dt="2023-11-18T09:20:55.229" v="1303" actId="478"/>
          <ac:picMkLst>
            <pc:docMk/>
            <pc:sldMk cId="3680985349" sldId="273"/>
            <ac:picMk id="4" creationId="{88F1D743-5FE2-A006-C4C5-BACF5F13B91C}"/>
          </ac:picMkLst>
        </pc:picChg>
        <pc:picChg chg="add mod">
          <ac:chgData name="Duyên Lương" userId="3a9e482f-ceb4-484a-8eab-f708ff3e9a36" providerId="ADAL" clId="{4ECD0CAD-C09A-40DB-AE95-A6EA9FB5EEF2}" dt="2023-11-18T09:29:54.591" v="1306" actId="1076"/>
          <ac:picMkLst>
            <pc:docMk/>
            <pc:sldMk cId="3680985349" sldId="273"/>
            <ac:picMk id="7" creationId="{88423352-8E7D-9B5D-1E8A-7EDC65E7A0A1}"/>
          </ac:picMkLst>
        </pc:picChg>
      </pc:sldChg>
      <pc:sldChg chg="modSp mod">
        <pc:chgData name="Duyên Lương" userId="3a9e482f-ceb4-484a-8eab-f708ff3e9a36" providerId="ADAL" clId="{4ECD0CAD-C09A-40DB-AE95-A6EA9FB5EEF2}" dt="2023-11-18T07:54:05.523" v="55" actId="20577"/>
        <pc:sldMkLst>
          <pc:docMk/>
          <pc:sldMk cId="1671446297" sldId="274"/>
        </pc:sldMkLst>
        <pc:spChg chg="mod">
          <ac:chgData name="Duyên Lương" userId="3a9e482f-ceb4-484a-8eab-f708ff3e9a36" providerId="ADAL" clId="{4ECD0CAD-C09A-40DB-AE95-A6EA9FB5EEF2}" dt="2023-11-18T07:53:50.850" v="22" actId="20577"/>
          <ac:spMkLst>
            <pc:docMk/>
            <pc:sldMk cId="1671446297" sldId="274"/>
            <ac:spMk id="4" creationId="{07123313-572D-B82E-F111-A1B1966A8D75}"/>
          </ac:spMkLst>
        </pc:spChg>
        <pc:spChg chg="mod">
          <ac:chgData name="Duyên Lương" userId="3a9e482f-ceb4-484a-8eab-f708ff3e9a36" providerId="ADAL" clId="{4ECD0CAD-C09A-40DB-AE95-A6EA9FB5EEF2}" dt="2023-11-18T07:53:47.994" v="20" actId="20577"/>
          <ac:spMkLst>
            <pc:docMk/>
            <pc:sldMk cId="1671446297" sldId="274"/>
            <ac:spMk id="9" creationId="{3D56C823-4DD3-2744-17E1-A46C7290D96B}"/>
          </ac:spMkLst>
        </pc:spChg>
        <pc:spChg chg="mod">
          <ac:chgData name="Duyên Lương" userId="3a9e482f-ceb4-484a-8eab-f708ff3e9a36" providerId="ADAL" clId="{4ECD0CAD-C09A-40DB-AE95-A6EA9FB5EEF2}" dt="2023-11-18T07:54:05.523" v="55" actId="20577"/>
          <ac:spMkLst>
            <pc:docMk/>
            <pc:sldMk cId="1671446297" sldId="274"/>
            <ac:spMk id="14" creationId="{409399F7-44CB-F8D5-78C2-4555DA974D89}"/>
          </ac:spMkLst>
        </pc:spChg>
      </pc:sldChg>
      <pc:sldChg chg="modSp mod">
        <pc:chgData name="Duyên Lương" userId="3a9e482f-ceb4-484a-8eab-f708ff3e9a36" providerId="ADAL" clId="{4ECD0CAD-C09A-40DB-AE95-A6EA9FB5EEF2}" dt="2023-11-18T10:42:23.441" v="1570" actId="20577"/>
        <pc:sldMkLst>
          <pc:docMk/>
          <pc:sldMk cId="3608329759" sldId="324"/>
        </pc:sldMkLst>
        <pc:spChg chg="mod">
          <ac:chgData name="Duyên Lương" userId="3a9e482f-ceb4-484a-8eab-f708ff3e9a36" providerId="ADAL" clId="{4ECD0CAD-C09A-40DB-AE95-A6EA9FB5EEF2}" dt="2023-11-18T08:00:06.257" v="61" actId="207"/>
          <ac:spMkLst>
            <pc:docMk/>
            <pc:sldMk cId="3608329759" sldId="324"/>
            <ac:spMk id="27" creationId="{00000000-0000-0000-0000-000000000000}"/>
          </ac:spMkLst>
        </pc:spChg>
        <pc:spChg chg="mod">
          <ac:chgData name="Duyên Lương" userId="3a9e482f-ceb4-484a-8eab-f708ff3e9a36" providerId="ADAL" clId="{4ECD0CAD-C09A-40DB-AE95-A6EA9FB5EEF2}" dt="2023-11-18T10:42:23.441" v="1570" actId="20577"/>
          <ac:spMkLst>
            <pc:docMk/>
            <pc:sldMk cId="3608329759" sldId="324"/>
            <ac:spMk id="37" creationId="{00000000-0000-0000-0000-000000000000}"/>
          </ac:spMkLst>
        </pc:spChg>
      </pc:sldChg>
      <pc:sldChg chg="modSp mod">
        <pc:chgData name="Duyên Lương" userId="3a9e482f-ceb4-484a-8eab-f708ff3e9a36" providerId="ADAL" clId="{4ECD0CAD-C09A-40DB-AE95-A6EA9FB5EEF2}" dt="2023-11-18T10:31:25.395" v="1407" actId="20577"/>
        <pc:sldMkLst>
          <pc:docMk/>
          <pc:sldMk cId="2934437934" sldId="325"/>
        </pc:sldMkLst>
        <pc:spChg chg="mod">
          <ac:chgData name="Duyên Lương" userId="3a9e482f-ceb4-484a-8eab-f708ff3e9a36" providerId="ADAL" clId="{4ECD0CAD-C09A-40DB-AE95-A6EA9FB5EEF2}" dt="2023-11-18T10:31:25.395" v="1407" actId="20577"/>
          <ac:spMkLst>
            <pc:docMk/>
            <pc:sldMk cId="2934437934" sldId="325"/>
            <ac:spMk id="3" creationId="{89FB7A97-2050-4E17-AB89-5199898D9829}"/>
          </ac:spMkLst>
        </pc:spChg>
      </pc:sldChg>
      <pc:sldChg chg="addSp delSp modSp mod delAnim modAnim">
        <pc:chgData name="Duyên Lương" userId="3a9e482f-ceb4-484a-8eab-f708ff3e9a36" providerId="ADAL" clId="{4ECD0CAD-C09A-40DB-AE95-A6EA9FB5EEF2}" dt="2023-11-18T09:08:19.984" v="1283" actId="166"/>
        <pc:sldMkLst>
          <pc:docMk/>
          <pc:sldMk cId="2096969684" sldId="332"/>
        </pc:sldMkLst>
        <pc:spChg chg="mod">
          <ac:chgData name="Duyên Lương" userId="3a9e482f-ceb4-484a-8eab-f708ff3e9a36" providerId="ADAL" clId="{4ECD0CAD-C09A-40DB-AE95-A6EA9FB5EEF2}" dt="2023-11-18T09:06:04.616" v="1253" actId="1076"/>
          <ac:spMkLst>
            <pc:docMk/>
            <pc:sldMk cId="2096969684" sldId="332"/>
            <ac:spMk id="2" creationId="{00000000-0000-0000-0000-000000000000}"/>
          </ac:spMkLst>
        </pc:spChg>
        <pc:spChg chg="mod">
          <ac:chgData name="Duyên Lương" userId="3a9e482f-ceb4-484a-8eab-f708ff3e9a36" providerId="ADAL" clId="{4ECD0CAD-C09A-40DB-AE95-A6EA9FB5EEF2}" dt="2023-11-18T09:03:49.880" v="1207" actId="20577"/>
          <ac:spMkLst>
            <pc:docMk/>
            <pc:sldMk cId="2096969684" sldId="332"/>
            <ac:spMk id="7" creationId="{00000000-0000-0000-0000-000000000000}"/>
          </ac:spMkLst>
        </pc:spChg>
        <pc:spChg chg="mod ord">
          <ac:chgData name="Duyên Lương" userId="3a9e482f-ceb4-484a-8eab-f708ff3e9a36" providerId="ADAL" clId="{4ECD0CAD-C09A-40DB-AE95-A6EA9FB5EEF2}" dt="2023-11-18T09:08:19.984" v="1283" actId="166"/>
          <ac:spMkLst>
            <pc:docMk/>
            <pc:sldMk cId="2096969684" sldId="332"/>
            <ac:spMk id="12" creationId="{00000000-0000-0000-0000-000000000000}"/>
          </ac:spMkLst>
        </pc:spChg>
        <pc:picChg chg="add mod">
          <ac:chgData name="Duyên Lương" userId="3a9e482f-ceb4-484a-8eab-f708ff3e9a36" providerId="ADAL" clId="{4ECD0CAD-C09A-40DB-AE95-A6EA9FB5EEF2}" dt="2023-11-18T09:06:06.110" v="1254" actId="1076"/>
          <ac:picMkLst>
            <pc:docMk/>
            <pc:sldMk cId="2096969684" sldId="332"/>
            <ac:picMk id="3" creationId="{4A0153D6-C9D0-848A-E741-1E8ACE26ABBB}"/>
          </ac:picMkLst>
        </pc:picChg>
        <pc:picChg chg="del">
          <ac:chgData name="Duyên Lương" userId="3a9e482f-ceb4-484a-8eab-f708ff3e9a36" providerId="ADAL" clId="{4ECD0CAD-C09A-40DB-AE95-A6EA9FB5EEF2}" dt="2023-11-18T09:06:02.387" v="1252" actId="478"/>
          <ac:picMkLst>
            <pc:docMk/>
            <pc:sldMk cId="2096969684" sldId="332"/>
            <ac:picMk id="8" creationId="{BA611898-823B-F09E-FA01-DBADA8A40813}"/>
          </ac:picMkLst>
        </pc:picChg>
        <pc:picChg chg="del">
          <ac:chgData name="Duyên Lương" userId="3a9e482f-ceb4-484a-8eab-f708ff3e9a36" providerId="ADAL" clId="{4ECD0CAD-C09A-40DB-AE95-A6EA9FB5EEF2}" dt="2023-11-18T09:06:11.225" v="1259" actId="478"/>
          <ac:picMkLst>
            <pc:docMk/>
            <pc:sldMk cId="2096969684" sldId="332"/>
            <ac:picMk id="2050" creationId="{6C697D2B-EAED-2DE1-D3B1-A71D71F05577}"/>
          </ac:picMkLst>
        </pc:picChg>
        <pc:picChg chg="add mod">
          <ac:chgData name="Duyên Lương" userId="3a9e482f-ceb4-484a-8eab-f708ff3e9a36" providerId="ADAL" clId="{4ECD0CAD-C09A-40DB-AE95-A6EA9FB5EEF2}" dt="2023-11-18T09:08:17.675" v="1282" actId="1076"/>
          <ac:picMkLst>
            <pc:docMk/>
            <pc:sldMk cId="2096969684" sldId="332"/>
            <ac:picMk id="3074" creationId="{6877FE0F-D4A4-B7DA-A35B-204732A89B83}"/>
          </ac:picMkLst>
        </pc:picChg>
      </pc:sldChg>
      <pc:sldChg chg="modSp mod modTransition">
        <pc:chgData name="Duyên Lương" userId="3a9e482f-ceb4-484a-8eab-f708ff3e9a36" providerId="ADAL" clId="{4ECD0CAD-C09A-40DB-AE95-A6EA9FB5EEF2}" dt="2023-11-18T10:41:37.972" v="1557"/>
        <pc:sldMkLst>
          <pc:docMk/>
          <pc:sldMk cId="1928964287" sldId="333"/>
        </pc:sldMkLst>
        <pc:graphicFrameChg chg="mod modGraphic">
          <ac:chgData name="Duyên Lương" userId="3a9e482f-ceb4-484a-8eab-f708ff3e9a36" providerId="ADAL" clId="{4ECD0CAD-C09A-40DB-AE95-A6EA9FB5EEF2}" dt="2023-11-18T09:32:33.566" v="1396" actId="20577"/>
          <ac:graphicFrameMkLst>
            <pc:docMk/>
            <pc:sldMk cId="1928964287" sldId="333"/>
            <ac:graphicFrameMk id="6" creationId="{65C3BE11-7245-A261-E500-85D5C0DFCC7D}"/>
          </ac:graphicFrameMkLst>
        </pc:graphicFrameChg>
      </pc:sldChg>
      <pc:sldChg chg="addSp delSp modSp mod modTransition delAnim modAnim">
        <pc:chgData name="Duyên Lương" userId="3a9e482f-ceb4-484a-8eab-f708ff3e9a36" providerId="ADAL" clId="{4ECD0CAD-C09A-40DB-AE95-A6EA9FB5EEF2}" dt="2023-11-18T10:41:34.851" v="1556"/>
        <pc:sldMkLst>
          <pc:docMk/>
          <pc:sldMk cId="4289893766" sldId="334"/>
        </pc:sldMkLst>
        <pc:spChg chg="del">
          <ac:chgData name="Duyên Lương" userId="3a9e482f-ceb4-484a-8eab-f708ff3e9a36" providerId="ADAL" clId="{4ECD0CAD-C09A-40DB-AE95-A6EA9FB5EEF2}" dt="2023-11-18T08:01:12.811" v="65" actId="478"/>
          <ac:spMkLst>
            <pc:docMk/>
            <pc:sldMk cId="4289893766" sldId="334"/>
            <ac:spMk id="8" creationId="{87E0E644-A6F9-FBA7-DE05-33A202C13ABA}"/>
          </ac:spMkLst>
        </pc:spChg>
        <pc:spChg chg="add mod">
          <ac:chgData name="Duyên Lương" userId="3a9e482f-ceb4-484a-8eab-f708ff3e9a36" providerId="ADAL" clId="{4ECD0CAD-C09A-40DB-AE95-A6EA9FB5EEF2}" dt="2023-11-18T08:22:46.351" v="654" actId="113"/>
          <ac:spMkLst>
            <pc:docMk/>
            <pc:sldMk cId="4289893766" sldId="334"/>
            <ac:spMk id="10" creationId="{E272A919-8B18-6904-55FA-4F1FC38A4608}"/>
          </ac:spMkLst>
        </pc:spChg>
        <pc:picChg chg="del">
          <ac:chgData name="Duyên Lương" userId="3a9e482f-ceb4-484a-8eab-f708ff3e9a36" providerId="ADAL" clId="{4ECD0CAD-C09A-40DB-AE95-A6EA9FB5EEF2}" dt="2023-11-18T09:32:45.261" v="1397" actId="478"/>
          <ac:picMkLst>
            <pc:docMk/>
            <pc:sldMk cId="4289893766" sldId="334"/>
            <ac:picMk id="9" creationId="{4D3A9146-08AA-BE05-A7BB-F0D29F1CF590}"/>
          </ac:picMkLst>
        </pc:picChg>
        <pc:picChg chg="add mod">
          <ac:chgData name="Duyên Lương" userId="3a9e482f-ceb4-484a-8eab-f708ff3e9a36" providerId="ADAL" clId="{4ECD0CAD-C09A-40DB-AE95-A6EA9FB5EEF2}" dt="2023-11-18T09:33:45.700" v="1399" actId="1076"/>
          <ac:picMkLst>
            <pc:docMk/>
            <pc:sldMk cId="4289893766" sldId="334"/>
            <ac:picMk id="11" creationId="{7BA1D3C7-83B0-081B-BD93-5D7CA4841AF3}"/>
          </ac:picMkLst>
        </pc:picChg>
      </pc:sldChg>
      <pc:sldChg chg="modSp mod modTransition">
        <pc:chgData name="Duyên Lương" userId="3a9e482f-ceb4-484a-8eab-f708ff3e9a36" providerId="ADAL" clId="{4ECD0CAD-C09A-40DB-AE95-A6EA9FB5EEF2}" dt="2023-11-18T10:41:32.802" v="1555"/>
        <pc:sldMkLst>
          <pc:docMk/>
          <pc:sldMk cId="3578766765" sldId="335"/>
        </pc:sldMkLst>
        <pc:spChg chg="mod">
          <ac:chgData name="Duyên Lương" userId="3a9e482f-ceb4-484a-8eab-f708ff3e9a36" providerId="ADAL" clId="{4ECD0CAD-C09A-40DB-AE95-A6EA9FB5EEF2}" dt="2023-11-18T08:16:19.831" v="546" actId="113"/>
          <ac:spMkLst>
            <pc:docMk/>
            <pc:sldMk cId="3578766765" sldId="335"/>
            <ac:spMk id="4" creationId="{0445790A-8B20-F4D6-9B13-E7D1F75CCC01}"/>
          </ac:spMkLst>
        </pc:spChg>
        <pc:graphicFrameChg chg="mod modGraphic">
          <ac:chgData name="Duyên Lương" userId="3a9e482f-ceb4-484a-8eab-f708ff3e9a36" providerId="ADAL" clId="{4ECD0CAD-C09A-40DB-AE95-A6EA9FB5EEF2}" dt="2023-11-18T08:19:08.816" v="586" actId="1076"/>
          <ac:graphicFrameMkLst>
            <pc:docMk/>
            <pc:sldMk cId="3578766765" sldId="335"/>
            <ac:graphicFrameMk id="7" creationId="{F9A0959C-7B26-3CC0-033F-33FB2C713B7D}"/>
          </ac:graphicFrameMkLst>
        </pc:graphicFrameChg>
      </pc:sldChg>
      <pc:sldChg chg="delSp modSp mod modTransition delAnim">
        <pc:chgData name="Duyên Lương" userId="3a9e482f-ceb4-484a-8eab-f708ff3e9a36" providerId="ADAL" clId="{4ECD0CAD-C09A-40DB-AE95-A6EA9FB5EEF2}" dt="2023-11-18T10:41:22.119" v="1553"/>
        <pc:sldMkLst>
          <pc:docMk/>
          <pc:sldMk cId="1444701585" sldId="336"/>
        </pc:sldMkLst>
        <pc:spChg chg="mod">
          <ac:chgData name="Duyên Lương" userId="3a9e482f-ceb4-484a-8eab-f708ff3e9a36" providerId="ADAL" clId="{4ECD0CAD-C09A-40DB-AE95-A6EA9FB5EEF2}" dt="2023-11-18T08:15:52.667" v="545" actId="1037"/>
          <ac:spMkLst>
            <pc:docMk/>
            <pc:sldMk cId="1444701585" sldId="336"/>
            <ac:spMk id="4" creationId="{0445790A-8B20-F4D6-9B13-E7D1F75CCC01}"/>
          </ac:spMkLst>
        </pc:spChg>
        <pc:spChg chg="mod">
          <ac:chgData name="Duyên Lương" userId="3a9e482f-ceb4-484a-8eab-f708ff3e9a36" providerId="ADAL" clId="{4ECD0CAD-C09A-40DB-AE95-A6EA9FB5EEF2}" dt="2023-11-18T08:06:32.331" v="352" actId="404"/>
          <ac:spMkLst>
            <pc:docMk/>
            <pc:sldMk cId="1444701585" sldId="336"/>
            <ac:spMk id="7" creationId="{A24FDBC3-D19B-3EB2-FD70-14DFFCC446E2}"/>
          </ac:spMkLst>
        </pc:spChg>
        <pc:spChg chg="mod">
          <ac:chgData name="Duyên Lương" userId="3a9e482f-ceb4-484a-8eab-f708ff3e9a36" providerId="ADAL" clId="{4ECD0CAD-C09A-40DB-AE95-A6EA9FB5EEF2}" dt="2023-11-18T08:04:25.356" v="278" actId="1038"/>
          <ac:spMkLst>
            <pc:docMk/>
            <pc:sldMk cId="1444701585" sldId="336"/>
            <ac:spMk id="8" creationId="{75FDB1EA-6979-BFBA-9AD2-5783DE6AED9B}"/>
          </ac:spMkLst>
        </pc:spChg>
        <pc:spChg chg="mod">
          <ac:chgData name="Duyên Lương" userId="3a9e482f-ceb4-484a-8eab-f708ff3e9a36" providerId="ADAL" clId="{4ECD0CAD-C09A-40DB-AE95-A6EA9FB5EEF2}" dt="2023-11-18T08:06:47.259" v="355" actId="122"/>
          <ac:spMkLst>
            <pc:docMk/>
            <pc:sldMk cId="1444701585" sldId="336"/>
            <ac:spMk id="9" creationId="{AEE27DAD-07BD-BCCB-66B9-64B802B0614E}"/>
          </ac:spMkLst>
        </pc:spChg>
        <pc:spChg chg="mod">
          <ac:chgData name="Duyên Lương" userId="3a9e482f-ceb4-484a-8eab-f708ff3e9a36" providerId="ADAL" clId="{4ECD0CAD-C09A-40DB-AE95-A6EA9FB5EEF2}" dt="2023-11-18T08:04:25.356" v="278" actId="1038"/>
          <ac:spMkLst>
            <pc:docMk/>
            <pc:sldMk cId="1444701585" sldId="336"/>
            <ac:spMk id="10" creationId="{E2BDFA7C-03BD-A39A-5473-E88CFEBE2A42}"/>
          </ac:spMkLst>
        </pc:spChg>
        <pc:spChg chg="mod">
          <ac:chgData name="Duyên Lương" userId="3a9e482f-ceb4-484a-8eab-f708ff3e9a36" providerId="ADAL" clId="{4ECD0CAD-C09A-40DB-AE95-A6EA9FB5EEF2}" dt="2023-11-18T08:06:32.331" v="352" actId="404"/>
          <ac:spMkLst>
            <pc:docMk/>
            <pc:sldMk cId="1444701585" sldId="336"/>
            <ac:spMk id="11" creationId="{D4D3644C-4A94-831C-78B7-3AF6BD67DB37}"/>
          </ac:spMkLst>
        </pc:spChg>
        <pc:spChg chg="mod">
          <ac:chgData name="Duyên Lương" userId="3a9e482f-ceb4-484a-8eab-f708ff3e9a36" providerId="ADAL" clId="{4ECD0CAD-C09A-40DB-AE95-A6EA9FB5EEF2}" dt="2023-11-18T08:05:12.382" v="300" actId="1076"/>
          <ac:spMkLst>
            <pc:docMk/>
            <pc:sldMk cId="1444701585" sldId="336"/>
            <ac:spMk id="12" creationId="{75C610F7-D187-7972-3D6F-632C2DCEFD3B}"/>
          </ac:spMkLst>
        </pc:spChg>
        <pc:spChg chg="mod">
          <ac:chgData name="Duyên Lương" userId="3a9e482f-ceb4-484a-8eab-f708ff3e9a36" providerId="ADAL" clId="{4ECD0CAD-C09A-40DB-AE95-A6EA9FB5EEF2}" dt="2023-11-18T08:08:47.473" v="388" actId="14100"/>
          <ac:spMkLst>
            <pc:docMk/>
            <pc:sldMk cId="1444701585" sldId="336"/>
            <ac:spMk id="13" creationId="{C070CD9D-3A78-CD94-A203-935996B6956A}"/>
          </ac:spMkLst>
        </pc:spChg>
        <pc:spChg chg="mod">
          <ac:chgData name="Duyên Lương" userId="3a9e482f-ceb4-484a-8eab-f708ff3e9a36" providerId="ADAL" clId="{4ECD0CAD-C09A-40DB-AE95-A6EA9FB5EEF2}" dt="2023-11-18T08:04:49.878" v="295" actId="1036"/>
          <ac:spMkLst>
            <pc:docMk/>
            <pc:sldMk cId="1444701585" sldId="336"/>
            <ac:spMk id="14" creationId="{07C176F7-7B33-4FC6-83E1-5AF98C817F67}"/>
          </ac:spMkLst>
        </pc:spChg>
        <pc:spChg chg="mod">
          <ac:chgData name="Duyên Lương" userId="3a9e482f-ceb4-484a-8eab-f708ff3e9a36" providerId="ADAL" clId="{4ECD0CAD-C09A-40DB-AE95-A6EA9FB5EEF2}" dt="2023-11-18T08:08:56.203" v="390" actId="14100"/>
          <ac:spMkLst>
            <pc:docMk/>
            <pc:sldMk cId="1444701585" sldId="336"/>
            <ac:spMk id="18" creationId="{D0024699-86B0-5E4D-1FB0-B45944DAC31C}"/>
          </ac:spMkLst>
        </pc:spChg>
        <pc:spChg chg="del mod">
          <ac:chgData name="Duyên Lương" userId="3a9e482f-ceb4-484a-8eab-f708ff3e9a36" providerId="ADAL" clId="{4ECD0CAD-C09A-40DB-AE95-A6EA9FB5EEF2}" dt="2023-11-18T08:07:28.381" v="360" actId="478"/>
          <ac:spMkLst>
            <pc:docMk/>
            <pc:sldMk cId="1444701585" sldId="336"/>
            <ac:spMk id="19" creationId="{31E041EC-7052-6E4B-4C7F-0F45372C2C21}"/>
          </ac:spMkLst>
        </pc:spChg>
        <pc:spChg chg="mod">
          <ac:chgData name="Duyên Lương" userId="3a9e482f-ceb4-484a-8eab-f708ff3e9a36" providerId="ADAL" clId="{4ECD0CAD-C09A-40DB-AE95-A6EA9FB5EEF2}" dt="2023-11-18T08:08:39.053" v="385" actId="14100"/>
          <ac:spMkLst>
            <pc:docMk/>
            <pc:sldMk cId="1444701585" sldId="336"/>
            <ac:spMk id="20" creationId="{EC832D28-5733-9E53-F46C-454A4551A6A9}"/>
          </ac:spMkLst>
        </pc:spChg>
        <pc:spChg chg="del mod">
          <ac:chgData name="Duyên Lương" userId="3a9e482f-ceb4-484a-8eab-f708ff3e9a36" providerId="ADAL" clId="{4ECD0CAD-C09A-40DB-AE95-A6EA9FB5EEF2}" dt="2023-11-18T08:07:29.180" v="361" actId="478"/>
          <ac:spMkLst>
            <pc:docMk/>
            <pc:sldMk cId="1444701585" sldId="336"/>
            <ac:spMk id="21" creationId="{8E938D98-A72D-109E-3563-FB6A43DFA297}"/>
          </ac:spMkLst>
        </pc:spChg>
        <pc:spChg chg="mod">
          <ac:chgData name="Duyên Lương" userId="3a9e482f-ceb4-484a-8eab-f708ff3e9a36" providerId="ADAL" clId="{4ECD0CAD-C09A-40DB-AE95-A6EA9FB5EEF2}" dt="2023-11-18T08:08:29.919" v="383" actId="207"/>
          <ac:spMkLst>
            <pc:docMk/>
            <pc:sldMk cId="1444701585" sldId="336"/>
            <ac:spMk id="22" creationId="{B7035DB0-DA84-A5DD-DCDC-C4FF6512C9BE}"/>
          </ac:spMkLst>
        </pc:spChg>
        <pc:spChg chg="del mod">
          <ac:chgData name="Duyên Lương" userId="3a9e482f-ceb4-484a-8eab-f708ff3e9a36" providerId="ADAL" clId="{4ECD0CAD-C09A-40DB-AE95-A6EA9FB5EEF2}" dt="2023-11-18T08:07:30.715" v="362" actId="478"/>
          <ac:spMkLst>
            <pc:docMk/>
            <pc:sldMk cId="1444701585" sldId="336"/>
            <ac:spMk id="23" creationId="{E4B6AE95-1253-855F-BBBC-4334848F7499}"/>
          </ac:spMkLst>
        </pc:spChg>
        <pc:spChg chg="mod">
          <ac:chgData name="Duyên Lương" userId="3a9e482f-ceb4-484a-8eab-f708ff3e9a36" providerId="ADAL" clId="{4ECD0CAD-C09A-40DB-AE95-A6EA9FB5EEF2}" dt="2023-11-18T08:08:50.361" v="389" actId="14100"/>
          <ac:spMkLst>
            <pc:docMk/>
            <pc:sldMk cId="1444701585" sldId="336"/>
            <ac:spMk id="24" creationId="{10E6945E-741E-C9A4-36E7-ADFCF084A5D2}"/>
          </ac:spMkLst>
        </pc:spChg>
        <pc:spChg chg="del mod">
          <ac:chgData name="Duyên Lương" userId="3a9e482f-ceb4-484a-8eab-f708ff3e9a36" providerId="ADAL" clId="{4ECD0CAD-C09A-40DB-AE95-A6EA9FB5EEF2}" dt="2023-11-18T08:07:31.352" v="363" actId="478"/>
          <ac:spMkLst>
            <pc:docMk/>
            <pc:sldMk cId="1444701585" sldId="336"/>
            <ac:spMk id="25" creationId="{F04E1B2F-F6EC-6135-8D10-BD214D3A82CA}"/>
          </ac:spMkLst>
        </pc:spChg>
        <pc:cxnChg chg="del mod">
          <ac:chgData name="Duyên Lương" userId="3a9e482f-ceb4-484a-8eab-f708ff3e9a36" providerId="ADAL" clId="{4ECD0CAD-C09A-40DB-AE95-A6EA9FB5EEF2}" dt="2023-11-18T08:07:22.174" v="357" actId="478"/>
          <ac:cxnSpMkLst>
            <pc:docMk/>
            <pc:sldMk cId="1444701585" sldId="336"/>
            <ac:cxnSpMk id="27" creationId="{E1C666B6-904A-2818-3F4F-B1F97C466A83}"/>
          </ac:cxnSpMkLst>
        </pc:cxnChg>
        <pc:cxnChg chg="del mod">
          <ac:chgData name="Duyên Lương" userId="3a9e482f-ceb4-484a-8eab-f708ff3e9a36" providerId="ADAL" clId="{4ECD0CAD-C09A-40DB-AE95-A6EA9FB5EEF2}" dt="2023-11-18T08:07:21.209" v="356" actId="478"/>
          <ac:cxnSpMkLst>
            <pc:docMk/>
            <pc:sldMk cId="1444701585" sldId="336"/>
            <ac:cxnSpMk id="28" creationId="{A5895A4D-84A4-C6B4-174A-5C8796C225B5}"/>
          </ac:cxnSpMkLst>
        </pc:cxnChg>
        <pc:cxnChg chg="del mod">
          <ac:chgData name="Duyên Lương" userId="3a9e482f-ceb4-484a-8eab-f708ff3e9a36" providerId="ADAL" clId="{4ECD0CAD-C09A-40DB-AE95-A6EA9FB5EEF2}" dt="2023-11-18T08:07:22.591" v="358" actId="478"/>
          <ac:cxnSpMkLst>
            <pc:docMk/>
            <pc:sldMk cId="1444701585" sldId="336"/>
            <ac:cxnSpMk id="30" creationId="{076AB604-E5D1-2A6F-96F7-4CE0D448B790}"/>
          </ac:cxnSpMkLst>
        </pc:cxnChg>
        <pc:cxnChg chg="del mod">
          <ac:chgData name="Duyên Lương" userId="3a9e482f-ceb4-484a-8eab-f708ff3e9a36" providerId="ADAL" clId="{4ECD0CAD-C09A-40DB-AE95-A6EA9FB5EEF2}" dt="2023-11-18T08:07:23.427" v="359" actId="478"/>
          <ac:cxnSpMkLst>
            <pc:docMk/>
            <pc:sldMk cId="1444701585" sldId="336"/>
            <ac:cxnSpMk id="32" creationId="{26AE6699-0F4F-4B58-4E85-7F40CE0C4B24}"/>
          </ac:cxnSpMkLst>
        </pc:cxnChg>
      </pc:sldChg>
      <pc:sldChg chg="addSp delSp modSp mod modTransition delAnim modAnim">
        <pc:chgData name="Duyên Lương" userId="3a9e482f-ceb4-484a-8eab-f708ff3e9a36" providerId="ADAL" clId="{4ECD0CAD-C09A-40DB-AE95-A6EA9FB5EEF2}" dt="2023-11-18T10:41:52.591" v="1559"/>
        <pc:sldMkLst>
          <pc:docMk/>
          <pc:sldMk cId="802647723" sldId="337"/>
        </pc:sldMkLst>
        <pc:spChg chg="mod">
          <ac:chgData name="Duyên Lương" userId="3a9e482f-ceb4-484a-8eab-f708ff3e9a36" providerId="ADAL" clId="{4ECD0CAD-C09A-40DB-AE95-A6EA9FB5EEF2}" dt="2023-11-18T08:13:38.823" v="455" actId="113"/>
          <ac:spMkLst>
            <pc:docMk/>
            <pc:sldMk cId="802647723" sldId="337"/>
            <ac:spMk id="4" creationId="{0445790A-8B20-F4D6-9B13-E7D1F75CCC01}"/>
          </ac:spMkLst>
        </pc:spChg>
        <pc:spChg chg="add mod">
          <ac:chgData name="Duyên Lương" userId="3a9e482f-ceb4-484a-8eab-f708ff3e9a36" providerId="ADAL" clId="{4ECD0CAD-C09A-40DB-AE95-A6EA9FB5EEF2}" dt="2023-11-18T08:15:25.741" v="534" actId="1035"/>
          <ac:spMkLst>
            <pc:docMk/>
            <pc:sldMk cId="802647723" sldId="337"/>
            <ac:spMk id="7" creationId="{E218A20F-3BD6-7960-856F-140112E772BB}"/>
          </ac:spMkLst>
        </pc:spChg>
        <pc:spChg chg="del">
          <ac:chgData name="Duyên Lương" userId="3a9e482f-ceb4-484a-8eab-f708ff3e9a36" providerId="ADAL" clId="{4ECD0CAD-C09A-40DB-AE95-A6EA9FB5EEF2}" dt="2023-11-18T08:09:34.866" v="393" actId="478"/>
          <ac:spMkLst>
            <pc:docMk/>
            <pc:sldMk cId="802647723" sldId="337"/>
            <ac:spMk id="8" creationId="{09B8CA13-9012-5853-AF01-FE5A2EF851E0}"/>
          </ac:spMkLst>
        </pc:spChg>
        <pc:spChg chg="del">
          <ac:chgData name="Duyên Lương" userId="3a9e482f-ceb4-484a-8eab-f708ff3e9a36" providerId="ADAL" clId="{4ECD0CAD-C09A-40DB-AE95-A6EA9FB5EEF2}" dt="2023-11-18T08:09:33.818" v="392" actId="478"/>
          <ac:spMkLst>
            <pc:docMk/>
            <pc:sldMk cId="802647723" sldId="337"/>
            <ac:spMk id="9" creationId="{A8C87AF9-E777-6856-7864-8F10AEBF50AB}"/>
          </ac:spMkLst>
        </pc:spChg>
        <pc:spChg chg="add mod">
          <ac:chgData name="Duyên Lương" userId="3a9e482f-ceb4-484a-8eab-f708ff3e9a36" providerId="ADAL" clId="{4ECD0CAD-C09A-40DB-AE95-A6EA9FB5EEF2}" dt="2023-11-18T08:15:25.741" v="534" actId="1035"/>
          <ac:spMkLst>
            <pc:docMk/>
            <pc:sldMk cId="802647723" sldId="337"/>
            <ac:spMk id="10" creationId="{B7EC4576-8DE1-447C-3FB5-456E87C8D473}"/>
          </ac:spMkLst>
        </pc:spChg>
        <pc:spChg chg="del">
          <ac:chgData name="Duyên Lương" userId="3a9e482f-ceb4-484a-8eab-f708ff3e9a36" providerId="ADAL" clId="{4ECD0CAD-C09A-40DB-AE95-A6EA9FB5EEF2}" dt="2023-11-18T08:09:32.607" v="391" actId="478"/>
          <ac:spMkLst>
            <pc:docMk/>
            <pc:sldMk cId="802647723" sldId="337"/>
            <ac:spMk id="11" creationId="{AEBDB52D-77A5-9902-F17A-583127AF1966}"/>
          </ac:spMkLst>
        </pc:spChg>
        <pc:spChg chg="del">
          <ac:chgData name="Duyên Lương" userId="3a9e482f-ceb4-484a-8eab-f708ff3e9a36" providerId="ADAL" clId="{4ECD0CAD-C09A-40DB-AE95-A6EA9FB5EEF2}" dt="2023-11-18T08:09:35.644" v="394" actId="478"/>
          <ac:spMkLst>
            <pc:docMk/>
            <pc:sldMk cId="802647723" sldId="337"/>
            <ac:spMk id="12" creationId="{C5B01264-7467-DC40-DA18-036F6C64A2D6}"/>
          </ac:spMkLst>
        </pc:spChg>
        <pc:spChg chg="del">
          <ac:chgData name="Duyên Lương" userId="3a9e482f-ceb4-484a-8eab-f708ff3e9a36" providerId="ADAL" clId="{4ECD0CAD-C09A-40DB-AE95-A6EA9FB5EEF2}" dt="2023-11-18T08:09:36.293" v="395" actId="478"/>
          <ac:spMkLst>
            <pc:docMk/>
            <pc:sldMk cId="802647723" sldId="337"/>
            <ac:spMk id="13" creationId="{0D24EB5B-959E-3379-A53B-0440360C02E7}"/>
          </ac:spMkLst>
        </pc:spChg>
        <pc:spChg chg="del">
          <ac:chgData name="Duyên Lương" userId="3a9e482f-ceb4-484a-8eab-f708ff3e9a36" providerId="ADAL" clId="{4ECD0CAD-C09A-40DB-AE95-A6EA9FB5EEF2}" dt="2023-11-18T08:09:36.885" v="396" actId="478"/>
          <ac:spMkLst>
            <pc:docMk/>
            <pc:sldMk cId="802647723" sldId="337"/>
            <ac:spMk id="14" creationId="{1F539174-B35B-77DD-4418-ED013577C1BD}"/>
          </ac:spMkLst>
        </pc:spChg>
        <pc:spChg chg="del">
          <ac:chgData name="Duyên Lương" userId="3a9e482f-ceb4-484a-8eab-f708ff3e9a36" providerId="ADAL" clId="{4ECD0CAD-C09A-40DB-AE95-A6EA9FB5EEF2}" dt="2023-11-18T08:09:37.875" v="397" actId="478"/>
          <ac:spMkLst>
            <pc:docMk/>
            <pc:sldMk cId="802647723" sldId="337"/>
            <ac:spMk id="15" creationId="{DBC81F75-CE9F-0A88-2255-BE4CF70B63C6}"/>
          </ac:spMkLst>
        </pc:spChg>
        <pc:spChg chg="add mod">
          <ac:chgData name="Duyên Lương" userId="3a9e482f-ceb4-484a-8eab-f708ff3e9a36" providerId="ADAL" clId="{4ECD0CAD-C09A-40DB-AE95-A6EA9FB5EEF2}" dt="2023-11-18T08:15:25.741" v="534" actId="1035"/>
          <ac:spMkLst>
            <pc:docMk/>
            <pc:sldMk cId="802647723" sldId="337"/>
            <ac:spMk id="16" creationId="{E2469FF2-B84A-DB49-3ED0-3C9F8A6EB8CF}"/>
          </ac:spMkLst>
        </pc:spChg>
        <pc:spChg chg="add mod">
          <ac:chgData name="Duyên Lương" userId="3a9e482f-ceb4-484a-8eab-f708ff3e9a36" providerId="ADAL" clId="{4ECD0CAD-C09A-40DB-AE95-A6EA9FB5EEF2}" dt="2023-11-18T08:15:25.741" v="534" actId="1035"/>
          <ac:spMkLst>
            <pc:docMk/>
            <pc:sldMk cId="802647723" sldId="337"/>
            <ac:spMk id="17" creationId="{6AF8699E-BDCB-B2B8-61D7-DA20C2293281}"/>
          </ac:spMkLst>
        </pc:spChg>
        <pc:spChg chg="add mod">
          <ac:chgData name="Duyên Lương" userId="3a9e482f-ceb4-484a-8eab-f708ff3e9a36" providerId="ADAL" clId="{4ECD0CAD-C09A-40DB-AE95-A6EA9FB5EEF2}" dt="2023-11-18T08:15:25.741" v="534" actId="1035"/>
          <ac:spMkLst>
            <pc:docMk/>
            <pc:sldMk cId="802647723" sldId="337"/>
            <ac:spMk id="18" creationId="{AC16CC92-00B5-4042-CAD5-AE80A12C3E9C}"/>
          </ac:spMkLst>
        </pc:spChg>
        <pc:spChg chg="add mod">
          <ac:chgData name="Duyên Lương" userId="3a9e482f-ceb4-484a-8eab-f708ff3e9a36" providerId="ADAL" clId="{4ECD0CAD-C09A-40DB-AE95-A6EA9FB5EEF2}" dt="2023-11-18T08:15:25.741" v="534" actId="1035"/>
          <ac:spMkLst>
            <pc:docMk/>
            <pc:sldMk cId="802647723" sldId="337"/>
            <ac:spMk id="19" creationId="{093FF15D-FF25-8B1D-054D-827D3BF3DB34}"/>
          </ac:spMkLst>
        </pc:spChg>
        <pc:spChg chg="add mod">
          <ac:chgData name="Duyên Lương" userId="3a9e482f-ceb4-484a-8eab-f708ff3e9a36" providerId="ADAL" clId="{4ECD0CAD-C09A-40DB-AE95-A6EA9FB5EEF2}" dt="2023-11-18T08:15:25.741" v="534" actId="1035"/>
          <ac:spMkLst>
            <pc:docMk/>
            <pc:sldMk cId="802647723" sldId="337"/>
            <ac:spMk id="20" creationId="{DB76339E-B23D-D84F-3870-421DA33B2E80}"/>
          </ac:spMkLst>
        </pc:spChg>
        <pc:spChg chg="add mod">
          <ac:chgData name="Duyên Lương" userId="3a9e482f-ceb4-484a-8eab-f708ff3e9a36" providerId="ADAL" clId="{4ECD0CAD-C09A-40DB-AE95-A6EA9FB5EEF2}" dt="2023-11-18T08:15:25.741" v="534" actId="1035"/>
          <ac:spMkLst>
            <pc:docMk/>
            <pc:sldMk cId="802647723" sldId="337"/>
            <ac:spMk id="21" creationId="{4B19828A-5511-1EB6-5844-94D5250F646F}"/>
          </ac:spMkLst>
        </pc:spChg>
        <pc:spChg chg="add mod">
          <ac:chgData name="Duyên Lương" userId="3a9e482f-ceb4-484a-8eab-f708ff3e9a36" providerId="ADAL" clId="{4ECD0CAD-C09A-40DB-AE95-A6EA9FB5EEF2}" dt="2023-11-18T08:14:45.058" v="523" actId="207"/>
          <ac:spMkLst>
            <pc:docMk/>
            <pc:sldMk cId="802647723" sldId="337"/>
            <ac:spMk id="22" creationId="{0FC2CD3D-C7CE-E1F3-75D0-14468A8FC321}"/>
          </ac:spMkLst>
        </pc:spChg>
        <pc:spChg chg="add mod">
          <ac:chgData name="Duyên Lương" userId="3a9e482f-ceb4-484a-8eab-f708ff3e9a36" providerId="ADAL" clId="{4ECD0CAD-C09A-40DB-AE95-A6EA9FB5EEF2}" dt="2023-11-18T08:15:09.428" v="528" actId="207"/>
          <ac:spMkLst>
            <pc:docMk/>
            <pc:sldMk cId="802647723" sldId="337"/>
            <ac:spMk id="23" creationId="{C9B0D1EF-1CF9-F22C-3E25-30EA7A1B2D36}"/>
          </ac:spMkLst>
        </pc:spChg>
        <pc:spChg chg="add mod">
          <ac:chgData name="Duyên Lương" userId="3a9e482f-ceb4-484a-8eab-f708ff3e9a36" providerId="ADAL" clId="{4ECD0CAD-C09A-40DB-AE95-A6EA9FB5EEF2}" dt="2023-11-18T08:14:45.058" v="523" actId="207"/>
          <ac:spMkLst>
            <pc:docMk/>
            <pc:sldMk cId="802647723" sldId="337"/>
            <ac:spMk id="24" creationId="{8FD9E921-9AE8-2A62-56DD-2E14B8D27452}"/>
          </ac:spMkLst>
        </pc:spChg>
        <pc:spChg chg="add mod">
          <ac:chgData name="Duyên Lương" userId="3a9e482f-ceb4-484a-8eab-f708ff3e9a36" providerId="ADAL" clId="{4ECD0CAD-C09A-40DB-AE95-A6EA9FB5EEF2}" dt="2023-11-18T08:15:09.428" v="528" actId="207"/>
          <ac:spMkLst>
            <pc:docMk/>
            <pc:sldMk cId="802647723" sldId="337"/>
            <ac:spMk id="25" creationId="{6EED3C5E-0DE0-A514-806F-0ABF25CE8CF7}"/>
          </ac:spMkLst>
        </pc:spChg>
        <pc:spChg chg="add mod">
          <ac:chgData name="Duyên Lương" userId="3a9e482f-ceb4-484a-8eab-f708ff3e9a36" providerId="ADAL" clId="{4ECD0CAD-C09A-40DB-AE95-A6EA9FB5EEF2}" dt="2023-11-18T08:14:45.058" v="523" actId="207"/>
          <ac:spMkLst>
            <pc:docMk/>
            <pc:sldMk cId="802647723" sldId="337"/>
            <ac:spMk id="26" creationId="{1F1713B5-14D3-9130-410A-EEF942092A43}"/>
          </ac:spMkLst>
        </pc:spChg>
        <pc:spChg chg="add mod">
          <ac:chgData name="Duyên Lương" userId="3a9e482f-ceb4-484a-8eab-f708ff3e9a36" providerId="ADAL" clId="{4ECD0CAD-C09A-40DB-AE95-A6EA9FB5EEF2}" dt="2023-11-18T08:15:09.428" v="528" actId="207"/>
          <ac:spMkLst>
            <pc:docMk/>
            <pc:sldMk cId="802647723" sldId="337"/>
            <ac:spMk id="27" creationId="{4DC66AE5-FB08-7FDC-3A98-E08E6FB46AAA}"/>
          </ac:spMkLst>
        </pc:spChg>
        <pc:spChg chg="add mod">
          <ac:chgData name="Duyên Lương" userId="3a9e482f-ceb4-484a-8eab-f708ff3e9a36" providerId="ADAL" clId="{4ECD0CAD-C09A-40DB-AE95-A6EA9FB5EEF2}" dt="2023-11-18T08:14:45.058" v="523" actId="207"/>
          <ac:spMkLst>
            <pc:docMk/>
            <pc:sldMk cId="802647723" sldId="337"/>
            <ac:spMk id="28" creationId="{6112B0C7-5350-E395-8C1D-DC90A953FA4E}"/>
          </ac:spMkLst>
        </pc:spChg>
        <pc:spChg chg="add mod">
          <ac:chgData name="Duyên Lương" userId="3a9e482f-ceb4-484a-8eab-f708ff3e9a36" providerId="ADAL" clId="{4ECD0CAD-C09A-40DB-AE95-A6EA9FB5EEF2}" dt="2023-11-18T08:15:09.428" v="528" actId="207"/>
          <ac:spMkLst>
            <pc:docMk/>
            <pc:sldMk cId="802647723" sldId="337"/>
            <ac:spMk id="29" creationId="{D15809F3-681C-425E-DDE2-ED4F0D1E3F32}"/>
          </ac:spMkLst>
        </pc:spChg>
        <pc:spChg chg="add mod">
          <ac:chgData name="Duyên Lương" userId="3a9e482f-ceb4-484a-8eab-f708ff3e9a36" providerId="ADAL" clId="{4ECD0CAD-C09A-40DB-AE95-A6EA9FB5EEF2}" dt="2023-11-18T08:12:45.338" v="442" actId="571"/>
          <ac:spMkLst>
            <pc:docMk/>
            <pc:sldMk cId="802647723" sldId="337"/>
            <ac:spMk id="30" creationId="{CD258EB2-606E-6BB1-1993-883CF7BF719B}"/>
          </ac:spMkLst>
        </pc:spChg>
        <pc:spChg chg="add mod">
          <ac:chgData name="Duyên Lương" userId="3a9e482f-ceb4-484a-8eab-f708ff3e9a36" providerId="ADAL" clId="{4ECD0CAD-C09A-40DB-AE95-A6EA9FB5EEF2}" dt="2023-11-18T08:12:45.338" v="442" actId="571"/>
          <ac:spMkLst>
            <pc:docMk/>
            <pc:sldMk cId="802647723" sldId="337"/>
            <ac:spMk id="31" creationId="{8A9B50C8-F451-A05E-A275-72ECC84305D1}"/>
          </ac:spMkLst>
        </pc:spChg>
        <pc:spChg chg="add mod">
          <ac:chgData name="Duyên Lương" userId="3a9e482f-ceb4-484a-8eab-f708ff3e9a36" providerId="ADAL" clId="{4ECD0CAD-C09A-40DB-AE95-A6EA9FB5EEF2}" dt="2023-11-18T08:12:45.338" v="442" actId="571"/>
          <ac:spMkLst>
            <pc:docMk/>
            <pc:sldMk cId="802647723" sldId="337"/>
            <ac:spMk id="32" creationId="{19F2E88A-CCE1-C7E1-412C-8D454DFBE5FC}"/>
          </ac:spMkLst>
        </pc:spChg>
        <pc:picChg chg="add del mod">
          <ac:chgData name="Duyên Lương" userId="3a9e482f-ceb4-484a-8eab-f708ff3e9a36" providerId="ADAL" clId="{4ECD0CAD-C09A-40DB-AE95-A6EA9FB5EEF2}" dt="2023-11-18T10:40:01.230" v="1542"/>
          <ac:picMkLst>
            <pc:docMk/>
            <pc:sldMk cId="802647723" sldId="337"/>
            <ac:picMk id="42" creationId="{6A464D32-D70E-4A3F-F1C0-D8F58720A1C5}"/>
          </ac:picMkLst>
        </pc:picChg>
        <pc:cxnChg chg="add mod">
          <ac:chgData name="Duyên Lương" userId="3a9e482f-ceb4-484a-8eab-f708ff3e9a36" providerId="ADAL" clId="{4ECD0CAD-C09A-40DB-AE95-A6EA9FB5EEF2}" dt="2023-11-18T08:50:44.681" v="923" actId="14100"/>
          <ac:cxnSpMkLst>
            <pc:docMk/>
            <pc:sldMk cId="802647723" sldId="337"/>
            <ac:cxnSpMk id="34" creationId="{FA2F6130-AA6D-F6ED-826A-0B8DD564A32D}"/>
          </ac:cxnSpMkLst>
        </pc:cxnChg>
        <pc:cxnChg chg="add mod">
          <ac:chgData name="Duyên Lương" userId="3a9e482f-ceb4-484a-8eab-f708ff3e9a36" providerId="ADAL" clId="{4ECD0CAD-C09A-40DB-AE95-A6EA9FB5EEF2}" dt="2023-11-18T08:51:18.769" v="927" actId="14100"/>
          <ac:cxnSpMkLst>
            <pc:docMk/>
            <pc:sldMk cId="802647723" sldId="337"/>
            <ac:cxnSpMk id="36" creationId="{7B98B550-6821-0EDB-390F-731328BE49CB}"/>
          </ac:cxnSpMkLst>
        </pc:cxnChg>
        <pc:cxnChg chg="add mod">
          <ac:chgData name="Duyên Lương" userId="3a9e482f-ceb4-484a-8eab-f708ff3e9a36" providerId="ADAL" clId="{4ECD0CAD-C09A-40DB-AE95-A6EA9FB5EEF2}" dt="2023-11-18T08:51:23.685" v="929" actId="1076"/>
          <ac:cxnSpMkLst>
            <pc:docMk/>
            <pc:sldMk cId="802647723" sldId="337"/>
            <ac:cxnSpMk id="39" creationId="{0E0B37E2-3093-696E-19B6-B1D9F63528D7}"/>
          </ac:cxnSpMkLst>
        </pc:cxnChg>
        <pc:cxnChg chg="add mod">
          <ac:chgData name="Duyên Lương" userId="3a9e482f-ceb4-484a-8eab-f708ff3e9a36" providerId="ADAL" clId="{4ECD0CAD-C09A-40DB-AE95-A6EA9FB5EEF2}" dt="2023-11-18T08:51:35.648" v="932" actId="14100"/>
          <ac:cxnSpMkLst>
            <pc:docMk/>
            <pc:sldMk cId="802647723" sldId="337"/>
            <ac:cxnSpMk id="40" creationId="{672FD34B-342D-11AB-ACB8-1AC24EA9FD28}"/>
          </ac:cxnSpMkLst>
        </pc:cxnChg>
      </pc:sldChg>
      <pc:sldChg chg="addSp delSp modSp mod delAnim modAnim">
        <pc:chgData name="Duyên Lương" userId="3a9e482f-ceb4-484a-8eab-f708ff3e9a36" providerId="ADAL" clId="{4ECD0CAD-C09A-40DB-AE95-A6EA9FB5EEF2}" dt="2023-11-18T09:07:35.859" v="1274" actId="1076"/>
        <pc:sldMkLst>
          <pc:docMk/>
          <pc:sldMk cId="2613824013" sldId="338"/>
        </pc:sldMkLst>
        <pc:spChg chg="mod">
          <ac:chgData name="Duyên Lương" userId="3a9e482f-ceb4-484a-8eab-f708ff3e9a36" providerId="ADAL" clId="{4ECD0CAD-C09A-40DB-AE95-A6EA9FB5EEF2}" dt="2023-11-18T09:02:58.979" v="1185"/>
          <ac:spMkLst>
            <pc:docMk/>
            <pc:sldMk cId="2613824013" sldId="338"/>
            <ac:spMk id="2" creationId="{00000000-0000-0000-0000-000000000000}"/>
          </ac:spMkLst>
        </pc:spChg>
        <pc:spChg chg="mod">
          <ac:chgData name="Duyên Lương" userId="3a9e482f-ceb4-484a-8eab-f708ff3e9a36" providerId="ADAL" clId="{4ECD0CAD-C09A-40DB-AE95-A6EA9FB5EEF2}" dt="2023-11-18T09:02:53.216" v="1184" actId="20577"/>
          <ac:spMkLst>
            <pc:docMk/>
            <pc:sldMk cId="2613824013" sldId="338"/>
            <ac:spMk id="7" creationId="{00000000-0000-0000-0000-000000000000}"/>
          </ac:spMkLst>
        </pc:spChg>
        <pc:spChg chg="mod">
          <ac:chgData name="Duyên Lương" userId="3a9e482f-ceb4-484a-8eab-f708ff3e9a36" providerId="ADAL" clId="{4ECD0CAD-C09A-40DB-AE95-A6EA9FB5EEF2}" dt="2023-11-18T09:03:13.651" v="1193" actId="1076"/>
          <ac:spMkLst>
            <pc:docMk/>
            <pc:sldMk cId="2613824013" sldId="338"/>
            <ac:spMk id="12" creationId="{00000000-0000-0000-0000-000000000000}"/>
          </ac:spMkLst>
        </pc:spChg>
        <pc:picChg chg="del">
          <ac:chgData name="Duyên Lương" userId="3a9e482f-ceb4-484a-8eab-f708ff3e9a36" providerId="ADAL" clId="{4ECD0CAD-C09A-40DB-AE95-A6EA9FB5EEF2}" dt="2023-11-18T09:03:10.071" v="1192" actId="478"/>
          <ac:picMkLst>
            <pc:docMk/>
            <pc:sldMk cId="2613824013" sldId="338"/>
            <ac:picMk id="3" creationId="{B4FB8568-6DC8-7967-4265-DA61AFE22848}"/>
          </ac:picMkLst>
        </pc:picChg>
        <pc:picChg chg="add mod">
          <ac:chgData name="Duyên Lương" userId="3a9e482f-ceb4-484a-8eab-f708ff3e9a36" providerId="ADAL" clId="{4ECD0CAD-C09A-40DB-AE95-A6EA9FB5EEF2}" dt="2023-11-18T09:05:46.014" v="1248" actId="1076"/>
          <ac:picMkLst>
            <pc:docMk/>
            <pc:sldMk cId="2613824013" sldId="338"/>
            <ac:picMk id="6" creationId="{35C17B08-9706-0CF7-DF16-3261D47324E1}"/>
          </ac:picMkLst>
        </pc:picChg>
        <pc:picChg chg="add mod">
          <ac:chgData name="Duyên Lương" userId="3a9e482f-ceb4-484a-8eab-f708ff3e9a36" providerId="ADAL" clId="{4ECD0CAD-C09A-40DB-AE95-A6EA9FB5EEF2}" dt="2023-11-18T09:07:35.859" v="1274" actId="1076"/>
          <ac:picMkLst>
            <pc:docMk/>
            <pc:sldMk cId="2613824013" sldId="338"/>
            <ac:picMk id="2050" creationId="{0177E248-AF96-C09B-46B1-F5EE1B04593B}"/>
          </ac:picMkLst>
        </pc:picChg>
        <pc:picChg chg="del">
          <ac:chgData name="Duyên Lương" userId="3a9e482f-ceb4-484a-8eab-f708ff3e9a36" providerId="ADAL" clId="{4ECD0CAD-C09A-40DB-AE95-A6EA9FB5EEF2}" dt="2023-11-18T09:06:59.012" v="1267" actId="478"/>
          <ac:picMkLst>
            <pc:docMk/>
            <pc:sldMk cId="2613824013" sldId="338"/>
            <ac:picMk id="5122" creationId="{CF591C99-1CF8-7704-C8FC-CDAA2D9D1787}"/>
          </ac:picMkLst>
        </pc:picChg>
      </pc:sldChg>
      <pc:sldChg chg="addSp delSp modSp mod delAnim modAnim">
        <pc:chgData name="Duyên Lương" userId="3a9e482f-ceb4-484a-8eab-f708ff3e9a36" providerId="ADAL" clId="{4ECD0CAD-C09A-40DB-AE95-A6EA9FB5EEF2}" dt="2023-11-18T09:10:08.374" v="1292" actId="1076"/>
        <pc:sldMkLst>
          <pc:docMk/>
          <pc:sldMk cId="3365840655" sldId="339"/>
        </pc:sldMkLst>
        <pc:spChg chg="mod">
          <ac:chgData name="Duyên Lương" userId="3a9e482f-ceb4-484a-8eab-f708ff3e9a36" providerId="ADAL" clId="{4ECD0CAD-C09A-40DB-AE95-A6EA9FB5EEF2}" dt="2023-11-18T09:04:16.141" v="1219" actId="1076"/>
          <ac:spMkLst>
            <pc:docMk/>
            <pc:sldMk cId="3365840655" sldId="339"/>
            <ac:spMk id="2" creationId="{00000000-0000-0000-0000-000000000000}"/>
          </ac:spMkLst>
        </pc:spChg>
        <pc:spChg chg="mod">
          <ac:chgData name="Duyên Lương" userId="3a9e482f-ceb4-484a-8eab-f708ff3e9a36" providerId="ADAL" clId="{4ECD0CAD-C09A-40DB-AE95-A6EA9FB5EEF2}" dt="2023-11-18T09:04:13.072" v="1218" actId="403"/>
          <ac:spMkLst>
            <pc:docMk/>
            <pc:sldMk cId="3365840655" sldId="339"/>
            <ac:spMk id="7" creationId="{00000000-0000-0000-0000-000000000000}"/>
          </ac:spMkLst>
        </pc:spChg>
        <pc:spChg chg="mod">
          <ac:chgData name="Duyên Lương" userId="3a9e482f-ceb4-484a-8eab-f708ff3e9a36" providerId="ADAL" clId="{4ECD0CAD-C09A-40DB-AE95-A6EA9FB5EEF2}" dt="2023-11-18T09:10:06.410" v="1291" actId="1076"/>
          <ac:spMkLst>
            <pc:docMk/>
            <pc:sldMk cId="3365840655" sldId="339"/>
            <ac:spMk id="12" creationId="{00000000-0000-0000-0000-000000000000}"/>
          </ac:spMkLst>
        </pc:spChg>
        <pc:picChg chg="del">
          <ac:chgData name="Duyên Lương" userId="3a9e482f-ceb4-484a-8eab-f708ff3e9a36" providerId="ADAL" clId="{4ECD0CAD-C09A-40DB-AE95-A6EA9FB5EEF2}" dt="2023-11-18T09:04:21.698" v="1224" actId="478"/>
          <ac:picMkLst>
            <pc:docMk/>
            <pc:sldMk cId="3365840655" sldId="339"/>
            <ac:picMk id="3" creationId="{11AF4790-2B97-3E7E-C6CC-F008BAFCEA2B}"/>
          </ac:picMkLst>
        </pc:picChg>
        <pc:picChg chg="add mod">
          <ac:chgData name="Duyên Lương" userId="3a9e482f-ceb4-484a-8eab-f708ff3e9a36" providerId="ADAL" clId="{4ECD0CAD-C09A-40DB-AE95-A6EA9FB5EEF2}" dt="2023-11-18T09:06:19.311" v="1263" actId="1076"/>
          <ac:picMkLst>
            <pc:docMk/>
            <pc:sldMk cId="3365840655" sldId="339"/>
            <ac:picMk id="6" creationId="{614D1CB6-AFF7-C642-1DA5-818E41B92034}"/>
          </ac:picMkLst>
        </pc:picChg>
        <pc:picChg chg="add mod">
          <ac:chgData name="Duyên Lương" userId="3a9e482f-ceb4-484a-8eab-f708ff3e9a36" providerId="ADAL" clId="{4ECD0CAD-C09A-40DB-AE95-A6EA9FB5EEF2}" dt="2023-11-18T09:10:08.374" v="1292" actId="1076"/>
          <ac:picMkLst>
            <pc:docMk/>
            <pc:sldMk cId="3365840655" sldId="339"/>
            <ac:picMk id="8" creationId="{B4CBDDEC-81AE-8401-D503-08B03C743ACC}"/>
          </ac:picMkLst>
        </pc:picChg>
        <pc:picChg chg="del">
          <ac:chgData name="Duyên Lương" userId="3a9e482f-ceb4-484a-8eab-f708ff3e9a36" providerId="ADAL" clId="{4ECD0CAD-C09A-40DB-AE95-A6EA9FB5EEF2}" dt="2023-11-18T09:06:15.430" v="1261" actId="478"/>
          <ac:picMkLst>
            <pc:docMk/>
            <pc:sldMk cId="3365840655" sldId="339"/>
            <ac:picMk id="4098" creationId="{CEC66A88-A70F-1422-1274-10BDE7774709}"/>
          </ac:picMkLst>
        </pc:picChg>
      </pc:sldChg>
      <pc:sldChg chg="addSp delSp modSp mod delAnim modAnim">
        <pc:chgData name="Duyên Lương" userId="3a9e482f-ceb4-484a-8eab-f708ff3e9a36" providerId="ADAL" clId="{4ECD0CAD-C09A-40DB-AE95-A6EA9FB5EEF2}" dt="2023-11-18T09:10:49.247" v="1300"/>
        <pc:sldMkLst>
          <pc:docMk/>
          <pc:sldMk cId="1564587368" sldId="340"/>
        </pc:sldMkLst>
        <pc:spChg chg="mod">
          <ac:chgData name="Duyên Lương" userId="3a9e482f-ceb4-484a-8eab-f708ff3e9a36" providerId="ADAL" clId="{4ECD0CAD-C09A-40DB-AE95-A6EA9FB5EEF2}" dt="2023-11-18T09:04:30.889" v="1233"/>
          <ac:spMkLst>
            <pc:docMk/>
            <pc:sldMk cId="1564587368" sldId="340"/>
            <ac:spMk id="2" creationId="{00000000-0000-0000-0000-000000000000}"/>
          </ac:spMkLst>
        </pc:spChg>
        <pc:spChg chg="mod">
          <ac:chgData name="Duyên Lương" userId="3a9e482f-ceb4-484a-8eab-f708ff3e9a36" providerId="ADAL" clId="{4ECD0CAD-C09A-40DB-AE95-A6EA9FB5EEF2}" dt="2023-11-18T09:04:26.980" v="1232" actId="20577"/>
          <ac:spMkLst>
            <pc:docMk/>
            <pc:sldMk cId="1564587368" sldId="340"/>
            <ac:spMk id="7" creationId="{00000000-0000-0000-0000-000000000000}"/>
          </ac:spMkLst>
        </pc:spChg>
        <pc:spChg chg="mod">
          <ac:chgData name="Duyên Lương" userId="3a9e482f-ceb4-484a-8eab-f708ff3e9a36" providerId="ADAL" clId="{4ECD0CAD-C09A-40DB-AE95-A6EA9FB5EEF2}" dt="2023-11-18T09:06:54.834" v="1266" actId="1076"/>
          <ac:spMkLst>
            <pc:docMk/>
            <pc:sldMk cId="1564587368" sldId="340"/>
            <ac:spMk id="12" creationId="{00000000-0000-0000-0000-000000000000}"/>
          </ac:spMkLst>
        </pc:spChg>
        <pc:picChg chg="del">
          <ac:chgData name="Duyên Lương" userId="3a9e482f-ceb4-484a-8eab-f708ff3e9a36" providerId="ADAL" clId="{4ECD0CAD-C09A-40DB-AE95-A6EA9FB5EEF2}" dt="2023-11-18T09:04:48.671" v="1246" actId="478"/>
          <ac:picMkLst>
            <pc:docMk/>
            <pc:sldMk cId="1564587368" sldId="340"/>
            <ac:picMk id="3" creationId="{6DC305E0-5D9F-1D3A-B8F2-394519D8A2CB}"/>
          </ac:picMkLst>
        </pc:picChg>
        <pc:picChg chg="add mod">
          <ac:chgData name="Duyên Lương" userId="3a9e482f-ceb4-484a-8eab-f708ff3e9a36" providerId="ADAL" clId="{4ECD0CAD-C09A-40DB-AE95-A6EA9FB5EEF2}" dt="2023-11-18T09:06:41.345" v="1265"/>
          <ac:picMkLst>
            <pc:docMk/>
            <pc:sldMk cId="1564587368" sldId="340"/>
            <ac:picMk id="6" creationId="{D32AA511-2F71-8390-67DF-46777D0A0E88}"/>
          </ac:picMkLst>
        </pc:picChg>
        <pc:picChg chg="del">
          <ac:chgData name="Duyên Lương" userId="3a9e482f-ceb4-484a-8eab-f708ff3e9a36" providerId="ADAL" clId="{4ECD0CAD-C09A-40DB-AE95-A6EA9FB5EEF2}" dt="2023-11-18T09:04:46.847" v="1245" actId="478"/>
          <ac:picMkLst>
            <pc:docMk/>
            <pc:sldMk cId="1564587368" sldId="340"/>
            <ac:picMk id="3074" creationId="{13E8444E-B27D-AA3D-3E82-0C3FF3E11F4D}"/>
          </ac:picMkLst>
        </pc:picChg>
        <pc:picChg chg="add mod">
          <ac:chgData name="Duyên Lương" userId="3a9e482f-ceb4-484a-8eab-f708ff3e9a36" providerId="ADAL" clId="{4ECD0CAD-C09A-40DB-AE95-A6EA9FB5EEF2}" dt="2023-11-18T09:10:47.094" v="1299" actId="1440"/>
          <ac:picMkLst>
            <pc:docMk/>
            <pc:sldMk cId="1564587368" sldId="340"/>
            <ac:picMk id="5122" creationId="{ABBBA090-CFC0-1BEA-6D93-0099A958DFFF}"/>
          </ac:picMkLst>
        </pc:picChg>
      </pc:sldChg>
      <pc:sldChg chg="addSp delSp modSp mod modTransition">
        <pc:chgData name="Duyên Lương" userId="3a9e482f-ceb4-484a-8eab-f708ff3e9a36" providerId="ADAL" clId="{4ECD0CAD-C09A-40DB-AE95-A6EA9FB5EEF2}" dt="2023-11-18T10:41:28.749" v="1554"/>
        <pc:sldMkLst>
          <pc:docMk/>
          <pc:sldMk cId="423600122" sldId="341"/>
        </pc:sldMkLst>
        <pc:spChg chg="del">
          <ac:chgData name="Duyên Lương" userId="3a9e482f-ceb4-484a-8eab-f708ff3e9a36" providerId="ADAL" clId="{4ECD0CAD-C09A-40DB-AE95-A6EA9FB5EEF2}" dt="2023-11-18T08:18:10.331" v="565" actId="478"/>
          <ac:spMkLst>
            <pc:docMk/>
            <pc:sldMk cId="423600122" sldId="341"/>
            <ac:spMk id="4" creationId="{0445790A-8B20-F4D6-9B13-E7D1F75CCC01}"/>
          </ac:spMkLst>
        </pc:spChg>
        <pc:spChg chg="add mod">
          <ac:chgData name="Duyên Lương" userId="3a9e482f-ceb4-484a-8eab-f708ff3e9a36" providerId="ADAL" clId="{4ECD0CAD-C09A-40DB-AE95-A6EA9FB5EEF2}" dt="2023-11-18T08:18:10.609" v="566"/>
          <ac:spMkLst>
            <pc:docMk/>
            <pc:sldMk cId="423600122" sldId="341"/>
            <ac:spMk id="6" creationId="{AE670971-5F2A-A794-9B31-CFCEFABA065E}"/>
          </ac:spMkLst>
        </pc:spChg>
        <pc:spChg chg="mod">
          <ac:chgData name="Duyên Lương" userId="3a9e482f-ceb4-484a-8eab-f708ff3e9a36" providerId="ADAL" clId="{4ECD0CAD-C09A-40DB-AE95-A6EA9FB5EEF2}" dt="2023-11-18T08:19:50.342" v="604" actId="1076"/>
          <ac:spMkLst>
            <pc:docMk/>
            <pc:sldMk cId="423600122" sldId="341"/>
            <ac:spMk id="9" creationId="{04F291E6-6095-FD2F-17E2-1F94154A3F0E}"/>
          </ac:spMkLst>
        </pc:spChg>
        <pc:spChg chg="mod">
          <ac:chgData name="Duyên Lương" userId="3a9e482f-ceb4-484a-8eab-f708ff3e9a36" providerId="ADAL" clId="{4ECD0CAD-C09A-40DB-AE95-A6EA9FB5EEF2}" dt="2023-11-18T08:23:52.112" v="663" actId="207"/>
          <ac:spMkLst>
            <pc:docMk/>
            <pc:sldMk cId="423600122" sldId="341"/>
            <ac:spMk id="11" creationId="{BA2375FD-2F6C-2DDF-5F2C-9D832204F8BD}"/>
          </ac:spMkLst>
        </pc:spChg>
        <pc:graphicFrameChg chg="del">
          <ac:chgData name="Duyên Lương" userId="3a9e482f-ceb4-484a-8eab-f708ff3e9a36" providerId="ADAL" clId="{4ECD0CAD-C09A-40DB-AE95-A6EA9FB5EEF2}" dt="2023-11-18T08:18:37.614" v="574" actId="478"/>
          <ac:graphicFrameMkLst>
            <pc:docMk/>
            <pc:sldMk cId="423600122" sldId="341"/>
            <ac:graphicFrameMk id="7" creationId="{F9A0959C-7B26-3CC0-033F-33FB2C713B7D}"/>
          </ac:graphicFrameMkLst>
        </pc:graphicFrameChg>
        <pc:graphicFrameChg chg="add mod ord modGraphic">
          <ac:chgData name="Duyên Lương" userId="3a9e482f-ceb4-484a-8eab-f708ff3e9a36" providerId="ADAL" clId="{4ECD0CAD-C09A-40DB-AE95-A6EA9FB5EEF2}" dt="2023-11-18T08:19:54.940" v="606" actId="1076"/>
          <ac:graphicFrameMkLst>
            <pc:docMk/>
            <pc:sldMk cId="423600122" sldId="341"/>
            <ac:graphicFrameMk id="8" creationId="{756F38FD-9647-4167-CBC1-2A79EB005120}"/>
          </ac:graphicFrameMkLst>
        </pc:graphicFrameChg>
      </pc:sldChg>
      <pc:sldChg chg="addSp delSp modSp mod modTransition">
        <pc:chgData name="Duyên Lương" userId="3a9e482f-ceb4-484a-8eab-f708ff3e9a36" providerId="ADAL" clId="{4ECD0CAD-C09A-40DB-AE95-A6EA9FB5EEF2}" dt="2023-11-18T10:41:28.749" v="1554"/>
        <pc:sldMkLst>
          <pc:docMk/>
          <pc:sldMk cId="2464337856" sldId="342"/>
        </pc:sldMkLst>
        <pc:spChg chg="del mod">
          <ac:chgData name="Duyên Lương" userId="3a9e482f-ceb4-484a-8eab-f708ff3e9a36" providerId="ADAL" clId="{4ECD0CAD-C09A-40DB-AE95-A6EA9FB5EEF2}" dt="2023-11-18T08:18:13.389" v="568" actId="478"/>
          <ac:spMkLst>
            <pc:docMk/>
            <pc:sldMk cId="2464337856" sldId="342"/>
            <ac:spMk id="4" creationId="{0445790A-8B20-F4D6-9B13-E7D1F75CCC01}"/>
          </ac:spMkLst>
        </pc:spChg>
        <pc:spChg chg="add mod">
          <ac:chgData name="Duyên Lương" userId="3a9e482f-ceb4-484a-8eab-f708ff3e9a36" providerId="ADAL" clId="{4ECD0CAD-C09A-40DB-AE95-A6EA9FB5EEF2}" dt="2023-11-18T08:18:13.689" v="569"/>
          <ac:spMkLst>
            <pc:docMk/>
            <pc:sldMk cId="2464337856" sldId="342"/>
            <ac:spMk id="6" creationId="{F49C06DC-45EA-54C6-13F7-3752B1DF91DD}"/>
          </ac:spMkLst>
        </pc:spChg>
        <pc:spChg chg="mod">
          <ac:chgData name="Duyên Lương" userId="3a9e482f-ceb4-484a-8eab-f708ff3e9a36" providerId="ADAL" clId="{4ECD0CAD-C09A-40DB-AE95-A6EA9FB5EEF2}" dt="2023-11-18T08:24:19.519" v="671" actId="1076"/>
          <ac:spMkLst>
            <pc:docMk/>
            <pc:sldMk cId="2464337856" sldId="342"/>
            <ac:spMk id="8" creationId="{A2A2598B-DF04-4E0E-E1B6-78D7C358A636}"/>
          </ac:spMkLst>
        </pc:spChg>
        <pc:spChg chg="mod">
          <ac:chgData name="Duyên Lương" userId="3a9e482f-ceb4-484a-8eab-f708ff3e9a36" providerId="ADAL" clId="{4ECD0CAD-C09A-40DB-AE95-A6EA9FB5EEF2}" dt="2023-11-18T08:24:32.124" v="677" actId="1076"/>
          <ac:spMkLst>
            <pc:docMk/>
            <pc:sldMk cId="2464337856" sldId="342"/>
            <ac:spMk id="9" creationId="{CAF774C0-890F-EC52-B810-A23B18326242}"/>
          </ac:spMkLst>
        </pc:spChg>
        <pc:spChg chg="mod">
          <ac:chgData name="Duyên Lương" userId="3a9e482f-ceb4-484a-8eab-f708ff3e9a36" providerId="ADAL" clId="{4ECD0CAD-C09A-40DB-AE95-A6EA9FB5EEF2}" dt="2023-11-18T08:27:39.699" v="695" actId="207"/>
          <ac:spMkLst>
            <pc:docMk/>
            <pc:sldMk cId="2464337856" sldId="342"/>
            <ac:spMk id="12" creationId="{5B4A62AB-65C4-1BEB-AAAF-C48CA78218EC}"/>
          </ac:spMkLst>
        </pc:spChg>
        <pc:graphicFrameChg chg="del">
          <ac:chgData name="Duyên Lương" userId="3a9e482f-ceb4-484a-8eab-f708ff3e9a36" providerId="ADAL" clId="{4ECD0CAD-C09A-40DB-AE95-A6EA9FB5EEF2}" dt="2023-11-18T08:18:44.371" v="577" actId="478"/>
          <ac:graphicFrameMkLst>
            <pc:docMk/>
            <pc:sldMk cId="2464337856" sldId="342"/>
            <ac:graphicFrameMk id="7" creationId="{F9A0959C-7B26-3CC0-033F-33FB2C713B7D}"/>
          </ac:graphicFrameMkLst>
        </pc:graphicFrameChg>
        <pc:graphicFrameChg chg="add mod ord modGraphic">
          <ac:chgData name="Duyên Lương" userId="3a9e482f-ceb4-484a-8eab-f708ff3e9a36" providerId="ADAL" clId="{4ECD0CAD-C09A-40DB-AE95-A6EA9FB5EEF2}" dt="2023-11-18T08:24:29.550" v="676" actId="1076"/>
          <ac:graphicFrameMkLst>
            <pc:docMk/>
            <pc:sldMk cId="2464337856" sldId="342"/>
            <ac:graphicFrameMk id="10" creationId="{731881EB-9A52-3DE1-13F9-33E9F84DBC86}"/>
          </ac:graphicFrameMkLst>
        </pc:graphicFrameChg>
      </pc:sldChg>
      <pc:sldChg chg="addSp delSp modSp mod modTransition">
        <pc:chgData name="Duyên Lương" userId="3a9e482f-ceb4-484a-8eab-f708ff3e9a36" providerId="ADAL" clId="{4ECD0CAD-C09A-40DB-AE95-A6EA9FB5EEF2}" dt="2023-11-18T10:41:28.749" v="1554"/>
        <pc:sldMkLst>
          <pc:docMk/>
          <pc:sldMk cId="1974446988" sldId="343"/>
        </pc:sldMkLst>
        <pc:spChg chg="del">
          <ac:chgData name="Duyên Lương" userId="3a9e482f-ceb4-484a-8eab-f708ff3e9a36" providerId="ADAL" clId="{4ECD0CAD-C09A-40DB-AE95-A6EA9FB5EEF2}" dt="2023-11-18T08:18:16.678" v="570" actId="478"/>
          <ac:spMkLst>
            <pc:docMk/>
            <pc:sldMk cId="1974446988" sldId="343"/>
            <ac:spMk id="4" creationId="{0445790A-8B20-F4D6-9B13-E7D1F75CCC01}"/>
          </ac:spMkLst>
        </pc:spChg>
        <pc:spChg chg="add mod">
          <ac:chgData name="Duyên Lương" userId="3a9e482f-ceb4-484a-8eab-f708ff3e9a36" providerId="ADAL" clId="{4ECD0CAD-C09A-40DB-AE95-A6EA9FB5EEF2}" dt="2023-11-18T08:18:16.999" v="571"/>
          <ac:spMkLst>
            <pc:docMk/>
            <pc:sldMk cId="1974446988" sldId="343"/>
            <ac:spMk id="6" creationId="{A148B6EF-644C-2F8F-9BE4-7FCCAF077D79}"/>
          </ac:spMkLst>
        </pc:spChg>
        <pc:spChg chg="mod">
          <ac:chgData name="Duyên Lương" userId="3a9e482f-ceb4-484a-8eab-f708ff3e9a36" providerId="ADAL" clId="{4ECD0CAD-C09A-40DB-AE95-A6EA9FB5EEF2}" dt="2023-11-18T08:28:04.323" v="700" actId="1076"/>
          <ac:spMkLst>
            <pc:docMk/>
            <pc:sldMk cId="1974446988" sldId="343"/>
            <ac:spMk id="8" creationId="{9FC37CA5-D992-7D73-E7A1-BD446C143C31}"/>
          </ac:spMkLst>
        </pc:spChg>
        <pc:spChg chg="mod">
          <ac:chgData name="Duyên Lương" userId="3a9e482f-ceb4-484a-8eab-f708ff3e9a36" providerId="ADAL" clId="{4ECD0CAD-C09A-40DB-AE95-A6EA9FB5EEF2}" dt="2023-11-18T08:28:06.953" v="701" actId="1076"/>
          <ac:spMkLst>
            <pc:docMk/>
            <pc:sldMk cId="1974446988" sldId="343"/>
            <ac:spMk id="9" creationId="{E3E38341-C8DE-84FF-9E37-15B50CF97A9C}"/>
          </ac:spMkLst>
        </pc:spChg>
        <pc:spChg chg="mod">
          <ac:chgData name="Duyên Lương" userId="3a9e482f-ceb4-484a-8eab-f708ff3e9a36" providerId="ADAL" clId="{4ECD0CAD-C09A-40DB-AE95-A6EA9FB5EEF2}" dt="2023-11-18T08:28:10.149" v="702" actId="1076"/>
          <ac:spMkLst>
            <pc:docMk/>
            <pc:sldMk cId="1974446988" sldId="343"/>
            <ac:spMk id="10" creationId="{538A78AC-E058-2CF6-A4FE-F08D10269EFD}"/>
          </ac:spMkLst>
        </pc:spChg>
        <pc:spChg chg="mod">
          <ac:chgData name="Duyên Lương" userId="3a9e482f-ceb4-484a-8eab-f708ff3e9a36" providerId="ADAL" clId="{4ECD0CAD-C09A-40DB-AE95-A6EA9FB5EEF2}" dt="2023-11-18T08:37:20.621" v="769" actId="207"/>
          <ac:spMkLst>
            <pc:docMk/>
            <pc:sldMk cId="1974446988" sldId="343"/>
            <ac:spMk id="12" creationId="{F0D8092F-D855-A955-6E93-206A93AFB796}"/>
          </ac:spMkLst>
        </pc:spChg>
        <pc:graphicFrameChg chg="del">
          <ac:chgData name="Duyên Lương" userId="3a9e482f-ceb4-484a-8eab-f708ff3e9a36" providerId="ADAL" clId="{4ECD0CAD-C09A-40DB-AE95-A6EA9FB5EEF2}" dt="2023-11-18T08:18:48.266" v="579" actId="478"/>
          <ac:graphicFrameMkLst>
            <pc:docMk/>
            <pc:sldMk cId="1974446988" sldId="343"/>
            <ac:graphicFrameMk id="7" creationId="{F9A0959C-7B26-3CC0-033F-33FB2C713B7D}"/>
          </ac:graphicFrameMkLst>
        </pc:graphicFrameChg>
        <pc:graphicFrameChg chg="add mod ord modGraphic">
          <ac:chgData name="Duyên Lương" userId="3a9e482f-ceb4-484a-8eab-f708ff3e9a36" providerId="ADAL" clId="{4ECD0CAD-C09A-40DB-AE95-A6EA9FB5EEF2}" dt="2023-11-18T08:28:15.141" v="705" actId="403"/>
          <ac:graphicFrameMkLst>
            <pc:docMk/>
            <pc:sldMk cId="1974446988" sldId="343"/>
            <ac:graphicFrameMk id="11" creationId="{E2515945-56B1-0AA6-2FBE-4FB7C531DF40}"/>
          </ac:graphicFrameMkLst>
        </pc:graphicFrameChg>
      </pc:sldChg>
      <pc:sldChg chg="addSp delSp modSp mod modTransition">
        <pc:chgData name="Duyên Lương" userId="3a9e482f-ceb4-484a-8eab-f708ff3e9a36" providerId="ADAL" clId="{4ECD0CAD-C09A-40DB-AE95-A6EA9FB5EEF2}" dt="2023-11-18T10:41:28.749" v="1554"/>
        <pc:sldMkLst>
          <pc:docMk/>
          <pc:sldMk cId="1244196974" sldId="344"/>
        </pc:sldMkLst>
        <pc:spChg chg="del">
          <ac:chgData name="Duyên Lương" userId="3a9e482f-ceb4-484a-8eab-f708ff3e9a36" providerId="ADAL" clId="{4ECD0CAD-C09A-40DB-AE95-A6EA9FB5EEF2}" dt="2023-11-18T08:18:20.248" v="572" actId="478"/>
          <ac:spMkLst>
            <pc:docMk/>
            <pc:sldMk cId="1244196974" sldId="344"/>
            <ac:spMk id="4" creationId="{0445790A-8B20-F4D6-9B13-E7D1F75CCC01}"/>
          </ac:spMkLst>
        </pc:spChg>
        <pc:spChg chg="add mod">
          <ac:chgData name="Duyên Lương" userId="3a9e482f-ceb4-484a-8eab-f708ff3e9a36" providerId="ADAL" clId="{4ECD0CAD-C09A-40DB-AE95-A6EA9FB5EEF2}" dt="2023-11-18T08:18:20.598" v="573"/>
          <ac:spMkLst>
            <pc:docMk/>
            <pc:sldMk cId="1244196974" sldId="344"/>
            <ac:spMk id="6" creationId="{53E0DE67-D40D-0705-3CE5-9AA7462A59A1}"/>
          </ac:spMkLst>
        </pc:spChg>
        <pc:spChg chg="mod">
          <ac:chgData name="Duyên Lương" userId="3a9e482f-ceb4-484a-8eab-f708ff3e9a36" providerId="ADAL" clId="{4ECD0CAD-C09A-40DB-AE95-A6EA9FB5EEF2}" dt="2023-11-18T08:34:10.303" v="716" actId="1076"/>
          <ac:spMkLst>
            <pc:docMk/>
            <pc:sldMk cId="1244196974" sldId="344"/>
            <ac:spMk id="8" creationId="{0C7ACEFA-544C-BD89-DD45-0E870079DBB0}"/>
          </ac:spMkLst>
        </pc:spChg>
        <pc:spChg chg="mod">
          <ac:chgData name="Duyên Lương" userId="3a9e482f-ceb4-484a-8eab-f708ff3e9a36" providerId="ADAL" clId="{4ECD0CAD-C09A-40DB-AE95-A6EA9FB5EEF2}" dt="2023-11-18T08:34:13.510" v="717" actId="1076"/>
          <ac:spMkLst>
            <pc:docMk/>
            <pc:sldMk cId="1244196974" sldId="344"/>
            <ac:spMk id="9" creationId="{7B2DF503-ABB0-56F4-A6F3-19187647C992}"/>
          </ac:spMkLst>
        </pc:spChg>
        <pc:spChg chg="mod">
          <ac:chgData name="Duyên Lương" userId="3a9e482f-ceb4-484a-8eab-f708ff3e9a36" providerId="ADAL" clId="{4ECD0CAD-C09A-40DB-AE95-A6EA9FB5EEF2}" dt="2023-11-18T08:34:17.439" v="718" actId="1076"/>
          <ac:spMkLst>
            <pc:docMk/>
            <pc:sldMk cId="1244196974" sldId="344"/>
            <ac:spMk id="10" creationId="{C48EC87C-F0F5-906A-37E4-C89760A86D51}"/>
          </ac:spMkLst>
        </pc:spChg>
        <pc:spChg chg="mod">
          <ac:chgData name="Duyên Lương" userId="3a9e482f-ceb4-484a-8eab-f708ff3e9a36" providerId="ADAL" clId="{4ECD0CAD-C09A-40DB-AE95-A6EA9FB5EEF2}" dt="2023-11-18T08:34:22.573" v="720" actId="1076"/>
          <ac:spMkLst>
            <pc:docMk/>
            <pc:sldMk cId="1244196974" sldId="344"/>
            <ac:spMk id="11" creationId="{38B94767-4C09-6276-621A-4ACFD9EBAFE9}"/>
          </ac:spMkLst>
        </pc:spChg>
        <pc:spChg chg="mod">
          <ac:chgData name="Duyên Lương" userId="3a9e482f-ceb4-484a-8eab-f708ff3e9a36" providerId="ADAL" clId="{4ECD0CAD-C09A-40DB-AE95-A6EA9FB5EEF2}" dt="2023-11-18T08:35:31.491" v="728" actId="14100"/>
          <ac:spMkLst>
            <pc:docMk/>
            <pc:sldMk cId="1244196974" sldId="344"/>
            <ac:spMk id="13" creationId="{26B64E18-3334-5632-F0AF-32BA7A42BB66}"/>
          </ac:spMkLst>
        </pc:spChg>
        <pc:graphicFrameChg chg="del">
          <ac:chgData name="Duyên Lương" userId="3a9e482f-ceb4-484a-8eab-f708ff3e9a36" providerId="ADAL" clId="{4ECD0CAD-C09A-40DB-AE95-A6EA9FB5EEF2}" dt="2023-11-18T08:18:52.643" v="581" actId="478"/>
          <ac:graphicFrameMkLst>
            <pc:docMk/>
            <pc:sldMk cId="1244196974" sldId="344"/>
            <ac:graphicFrameMk id="7" creationId="{F9A0959C-7B26-3CC0-033F-33FB2C713B7D}"/>
          </ac:graphicFrameMkLst>
        </pc:graphicFrameChg>
        <pc:graphicFrameChg chg="add mod ord modGraphic">
          <ac:chgData name="Duyên Lương" userId="3a9e482f-ceb4-484a-8eab-f708ff3e9a36" providerId="ADAL" clId="{4ECD0CAD-C09A-40DB-AE95-A6EA9FB5EEF2}" dt="2023-11-18T08:34:03.959" v="715" actId="403"/>
          <ac:graphicFrameMkLst>
            <pc:docMk/>
            <pc:sldMk cId="1244196974" sldId="344"/>
            <ac:graphicFrameMk id="12" creationId="{6FF392F9-9C0E-8E11-6D3F-FF8AF1E25128}"/>
          </ac:graphicFrameMkLst>
        </pc:graphicFrameChg>
      </pc:sldChg>
      <pc:sldChg chg="addSp delSp modSp mod">
        <pc:chgData name="Duyên Lương" userId="3a9e482f-ceb4-484a-8eab-f708ff3e9a36" providerId="ADAL" clId="{4ECD0CAD-C09A-40DB-AE95-A6EA9FB5EEF2}" dt="2023-11-18T08:53:36.545" v="966" actId="14100"/>
        <pc:sldMkLst>
          <pc:docMk/>
          <pc:sldMk cId="3197339609" sldId="345"/>
        </pc:sldMkLst>
        <pc:spChg chg="mod">
          <ac:chgData name="Duyên Lương" userId="3a9e482f-ceb4-484a-8eab-f708ff3e9a36" providerId="ADAL" clId="{4ECD0CAD-C09A-40DB-AE95-A6EA9FB5EEF2}" dt="2023-11-18T08:53:30.921" v="962" actId="14100"/>
          <ac:spMkLst>
            <pc:docMk/>
            <pc:sldMk cId="3197339609" sldId="345"/>
            <ac:spMk id="8" creationId="{8F25C184-46D6-CAE5-60B7-D21D49EDCAAC}"/>
          </ac:spMkLst>
        </pc:spChg>
        <pc:spChg chg="mod">
          <ac:chgData name="Duyên Lương" userId="3a9e482f-ceb4-484a-8eab-f708ff3e9a36" providerId="ADAL" clId="{4ECD0CAD-C09A-40DB-AE95-A6EA9FB5EEF2}" dt="2023-11-18T08:53:36.545" v="966" actId="14100"/>
          <ac:spMkLst>
            <pc:docMk/>
            <pc:sldMk cId="3197339609" sldId="345"/>
            <ac:spMk id="9" creationId="{1AFDCF6E-B06C-22A1-E1D9-98D5FBDEFB30}"/>
          </ac:spMkLst>
        </pc:spChg>
        <pc:picChg chg="add mod">
          <ac:chgData name="Duyên Lương" userId="3a9e482f-ceb4-484a-8eab-f708ff3e9a36" providerId="ADAL" clId="{4ECD0CAD-C09A-40DB-AE95-A6EA9FB5EEF2}" dt="2023-11-18T08:53:24.756" v="958" actId="1076"/>
          <ac:picMkLst>
            <pc:docMk/>
            <pc:sldMk cId="3197339609" sldId="345"/>
            <ac:picMk id="1026" creationId="{93955F5A-6BE5-8E31-4DB4-ABD37AEB66A0}"/>
          </ac:picMkLst>
        </pc:picChg>
        <pc:picChg chg="del">
          <ac:chgData name="Duyên Lương" userId="3a9e482f-ceb4-484a-8eab-f708ff3e9a36" providerId="ADAL" clId="{4ECD0CAD-C09A-40DB-AE95-A6EA9FB5EEF2}" dt="2023-11-18T08:53:15.732" v="954" actId="478"/>
          <ac:picMkLst>
            <pc:docMk/>
            <pc:sldMk cId="3197339609" sldId="345"/>
            <ac:picMk id="6146" creationId="{B056315C-9D99-DF48-CB19-97127CAAAC82}"/>
          </ac:picMkLst>
        </pc:picChg>
      </pc:sldChg>
      <pc:sldChg chg="addSp delSp modSp mod modTransition delAnim modAnim">
        <pc:chgData name="Duyên Lương" userId="3a9e482f-ceb4-484a-8eab-f708ff3e9a36" providerId="ADAL" clId="{4ECD0CAD-C09A-40DB-AE95-A6EA9FB5EEF2}" dt="2023-11-18T10:41:54.460" v="1560"/>
        <pc:sldMkLst>
          <pc:docMk/>
          <pc:sldMk cId="3558660895" sldId="346"/>
        </pc:sldMkLst>
        <pc:spChg chg="add mod">
          <ac:chgData name="Duyên Lương" userId="3a9e482f-ceb4-484a-8eab-f708ff3e9a36" providerId="ADAL" clId="{4ECD0CAD-C09A-40DB-AE95-A6EA9FB5EEF2}" dt="2023-11-18T10:33:35.776" v="1447" actId="403"/>
          <ac:spMkLst>
            <pc:docMk/>
            <pc:sldMk cId="3558660895" sldId="346"/>
            <ac:spMk id="2" creationId="{3EA6FCC4-CCAE-6E3B-3816-567ADC950656}"/>
          </ac:spMkLst>
        </pc:spChg>
        <pc:spChg chg="add mod">
          <ac:chgData name="Duyên Lương" userId="3a9e482f-ceb4-484a-8eab-f708ff3e9a36" providerId="ADAL" clId="{4ECD0CAD-C09A-40DB-AE95-A6EA9FB5EEF2}" dt="2023-11-18T10:33:31.932" v="1444" actId="1076"/>
          <ac:spMkLst>
            <pc:docMk/>
            <pc:sldMk cId="3558660895" sldId="346"/>
            <ac:spMk id="6" creationId="{86B5648C-C40D-A929-9367-A50BE0A6EF3B}"/>
          </ac:spMkLst>
        </pc:spChg>
        <pc:spChg chg="del">
          <ac:chgData name="Duyên Lương" userId="3a9e482f-ceb4-484a-8eab-f708ff3e9a36" providerId="ADAL" clId="{4ECD0CAD-C09A-40DB-AE95-A6EA9FB5EEF2}" dt="2023-11-18T10:32:21.599" v="1419" actId="478"/>
          <ac:spMkLst>
            <pc:docMk/>
            <pc:sldMk cId="3558660895" sldId="346"/>
            <ac:spMk id="7" creationId="{9C52C9EE-FA5E-E20B-05DC-253A817D6858}"/>
          </ac:spMkLst>
        </pc:spChg>
        <pc:spChg chg="del">
          <ac:chgData name="Duyên Lương" userId="3a9e482f-ceb4-484a-8eab-f708ff3e9a36" providerId="ADAL" clId="{4ECD0CAD-C09A-40DB-AE95-A6EA9FB5EEF2}" dt="2023-11-18T10:32:20.269" v="1418" actId="478"/>
          <ac:spMkLst>
            <pc:docMk/>
            <pc:sldMk cId="3558660895" sldId="346"/>
            <ac:spMk id="11" creationId="{8EB277B7-E485-EFAA-6720-41353B576207}"/>
          </ac:spMkLst>
        </pc:spChg>
        <pc:picChg chg="del">
          <ac:chgData name="Duyên Lương" userId="3a9e482f-ceb4-484a-8eab-f708ff3e9a36" providerId="ADAL" clId="{4ECD0CAD-C09A-40DB-AE95-A6EA9FB5EEF2}" dt="2023-11-18T10:32:16.144" v="1414" actId="478"/>
          <ac:picMkLst>
            <pc:docMk/>
            <pc:sldMk cId="3558660895" sldId="346"/>
            <ac:picMk id="8" creationId="{4AAF18B8-683A-287C-00AB-EDCECB246504}"/>
          </ac:picMkLst>
        </pc:picChg>
        <pc:picChg chg="del">
          <ac:chgData name="Duyên Lương" userId="3a9e482f-ceb4-484a-8eab-f708ff3e9a36" providerId="ADAL" clId="{4ECD0CAD-C09A-40DB-AE95-A6EA9FB5EEF2}" dt="2023-11-18T10:32:18.326" v="1417" actId="478"/>
          <ac:picMkLst>
            <pc:docMk/>
            <pc:sldMk cId="3558660895" sldId="346"/>
            <ac:picMk id="9" creationId="{BDEBCB7C-3888-B709-3BEA-C9F481291207}"/>
          </ac:picMkLst>
        </pc:picChg>
        <pc:picChg chg="del">
          <ac:chgData name="Duyên Lương" userId="3a9e482f-ceb4-484a-8eab-f708ff3e9a36" providerId="ADAL" clId="{4ECD0CAD-C09A-40DB-AE95-A6EA9FB5EEF2}" dt="2023-11-18T10:32:15.718" v="1413" actId="478"/>
          <ac:picMkLst>
            <pc:docMk/>
            <pc:sldMk cId="3558660895" sldId="346"/>
            <ac:picMk id="10" creationId="{EAB253D9-413C-260C-F81D-A44D4458EB50}"/>
          </ac:picMkLst>
        </pc:picChg>
      </pc:sldChg>
      <pc:sldChg chg="del">
        <pc:chgData name="Duyên Lương" userId="3a9e482f-ceb4-484a-8eab-f708ff3e9a36" providerId="ADAL" clId="{4ECD0CAD-C09A-40DB-AE95-A6EA9FB5EEF2}" dt="2023-11-18T10:31:51.854" v="1408" actId="47"/>
        <pc:sldMkLst>
          <pc:docMk/>
          <pc:sldMk cId="3320344517" sldId="1136"/>
        </pc:sldMkLst>
      </pc:sldChg>
      <pc:sldChg chg="del">
        <pc:chgData name="Duyên Lương" userId="3a9e482f-ceb4-484a-8eab-f708ff3e9a36" providerId="ADAL" clId="{4ECD0CAD-C09A-40DB-AE95-A6EA9FB5EEF2}" dt="2023-11-18T10:31:52.336" v="1409" actId="47"/>
        <pc:sldMkLst>
          <pc:docMk/>
          <pc:sldMk cId="2098511537" sldId="1137"/>
        </pc:sldMkLst>
      </pc:sldChg>
      <pc:sldChg chg="del">
        <pc:chgData name="Duyên Lương" userId="3a9e482f-ceb4-484a-8eab-f708ff3e9a36" providerId="ADAL" clId="{4ECD0CAD-C09A-40DB-AE95-A6EA9FB5EEF2}" dt="2023-11-18T10:31:52.736" v="1410" actId="47"/>
        <pc:sldMkLst>
          <pc:docMk/>
          <pc:sldMk cId="3914735641" sldId="1138"/>
        </pc:sldMkLst>
      </pc:sldChg>
      <pc:sldChg chg="del">
        <pc:chgData name="Duyên Lương" userId="3a9e482f-ceb4-484a-8eab-f708ff3e9a36" providerId="ADAL" clId="{4ECD0CAD-C09A-40DB-AE95-A6EA9FB5EEF2}" dt="2023-11-18T10:31:53.130" v="1411" actId="47"/>
        <pc:sldMkLst>
          <pc:docMk/>
          <pc:sldMk cId="567243094" sldId="1139"/>
        </pc:sldMkLst>
      </pc:sldChg>
      <pc:sldChg chg="del">
        <pc:chgData name="Duyên Lương" userId="3a9e482f-ceb4-484a-8eab-f708ff3e9a36" providerId="ADAL" clId="{4ECD0CAD-C09A-40DB-AE95-A6EA9FB5EEF2}" dt="2023-11-18T10:31:54.206" v="1412" actId="47"/>
        <pc:sldMkLst>
          <pc:docMk/>
          <pc:sldMk cId="2992805278" sldId="1140"/>
        </pc:sldMkLst>
      </pc:sldChg>
      <pc:sldChg chg="addSp delSp modSp add mod modTransition modAnim">
        <pc:chgData name="Duyên Lương" userId="3a9e482f-ceb4-484a-8eab-f708ff3e9a36" providerId="ADAL" clId="{4ECD0CAD-C09A-40DB-AE95-A6EA9FB5EEF2}" dt="2023-11-18T10:41:19.580" v="1552"/>
        <pc:sldMkLst>
          <pc:docMk/>
          <pc:sldMk cId="3853862251" sldId="1141"/>
        </pc:sldMkLst>
        <pc:spChg chg="ord">
          <ac:chgData name="Duyên Lương" userId="3a9e482f-ceb4-484a-8eab-f708ff3e9a36" providerId="ADAL" clId="{4ECD0CAD-C09A-40DB-AE95-A6EA9FB5EEF2}" dt="2023-11-18T08:41:43.838" v="817" actId="166"/>
          <ac:spMkLst>
            <pc:docMk/>
            <pc:sldMk cId="3853862251" sldId="1141"/>
            <ac:spMk id="8" creationId="{75FDB1EA-6979-BFBA-9AD2-5783DE6AED9B}"/>
          </ac:spMkLst>
        </pc:spChg>
        <pc:spChg chg="del">
          <ac:chgData name="Duyên Lương" userId="3a9e482f-ceb4-484a-8eab-f708ff3e9a36" providerId="ADAL" clId="{4ECD0CAD-C09A-40DB-AE95-A6EA9FB5EEF2}" dt="2023-11-18T08:38:36.728" v="771" actId="478"/>
          <ac:spMkLst>
            <pc:docMk/>
            <pc:sldMk cId="3853862251" sldId="1141"/>
            <ac:spMk id="9" creationId="{AEE27DAD-07BD-BCCB-66B9-64B802B0614E}"/>
          </ac:spMkLst>
        </pc:spChg>
        <pc:spChg chg="del">
          <ac:chgData name="Duyên Lương" userId="3a9e482f-ceb4-484a-8eab-f708ff3e9a36" providerId="ADAL" clId="{4ECD0CAD-C09A-40DB-AE95-A6EA9FB5EEF2}" dt="2023-11-18T08:38:37.408" v="772" actId="478"/>
          <ac:spMkLst>
            <pc:docMk/>
            <pc:sldMk cId="3853862251" sldId="1141"/>
            <ac:spMk id="10" creationId="{E2BDFA7C-03BD-A39A-5473-E88CFEBE2A42}"/>
          </ac:spMkLst>
        </pc:spChg>
        <pc:spChg chg="del">
          <ac:chgData name="Duyên Lương" userId="3a9e482f-ceb4-484a-8eab-f708ff3e9a36" providerId="ADAL" clId="{4ECD0CAD-C09A-40DB-AE95-A6EA9FB5EEF2}" dt="2023-11-18T08:38:38.383" v="773" actId="478"/>
          <ac:spMkLst>
            <pc:docMk/>
            <pc:sldMk cId="3853862251" sldId="1141"/>
            <ac:spMk id="11" creationId="{D4D3644C-4A94-831C-78B7-3AF6BD67DB37}"/>
          </ac:spMkLst>
        </pc:spChg>
        <pc:spChg chg="del">
          <ac:chgData name="Duyên Lương" userId="3a9e482f-ceb4-484a-8eab-f708ff3e9a36" providerId="ADAL" clId="{4ECD0CAD-C09A-40DB-AE95-A6EA9FB5EEF2}" dt="2023-11-18T08:38:38.973" v="774" actId="478"/>
          <ac:spMkLst>
            <pc:docMk/>
            <pc:sldMk cId="3853862251" sldId="1141"/>
            <ac:spMk id="12" creationId="{75C610F7-D187-7972-3D6F-632C2DCEFD3B}"/>
          </ac:spMkLst>
        </pc:spChg>
        <pc:spChg chg="del">
          <ac:chgData name="Duyên Lương" userId="3a9e482f-ceb4-484a-8eab-f708ff3e9a36" providerId="ADAL" clId="{4ECD0CAD-C09A-40DB-AE95-A6EA9FB5EEF2}" dt="2023-11-18T08:38:41.920" v="776" actId="478"/>
          <ac:spMkLst>
            <pc:docMk/>
            <pc:sldMk cId="3853862251" sldId="1141"/>
            <ac:spMk id="13" creationId="{C070CD9D-3A78-CD94-A203-935996B6956A}"/>
          </ac:spMkLst>
        </pc:spChg>
        <pc:spChg chg="del">
          <ac:chgData name="Duyên Lương" userId="3a9e482f-ceb4-484a-8eab-f708ff3e9a36" providerId="ADAL" clId="{4ECD0CAD-C09A-40DB-AE95-A6EA9FB5EEF2}" dt="2023-11-18T08:38:41.158" v="775" actId="478"/>
          <ac:spMkLst>
            <pc:docMk/>
            <pc:sldMk cId="3853862251" sldId="1141"/>
            <ac:spMk id="14" creationId="{07C176F7-7B33-4FC6-83E1-5AF98C817F67}"/>
          </ac:spMkLst>
        </pc:spChg>
        <pc:spChg chg="add mod">
          <ac:chgData name="Duyên Lương" userId="3a9e482f-ceb4-484a-8eab-f708ff3e9a36" providerId="ADAL" clId="{4ECD0CAD-C09A-40DB-AE95-A6EA9FB5EEF2}" dt="2023-11-18T08:40:10.141" v="796" actId="1076"/>
          <ac:spMkLst>
            <pc:docMk/>
            <pc:sldMk cId="3853862251" sldId="1141"/>
            <ac:spMk id="15" creationId="{F244ECC2-6E49-E356-B3FA-8BF5161F396C}"/>
          </ac:spMkLst>
        </pc:spChg>
        <pc:spChg chg="add mod">
          <ac:chgData name="Duyên Lương" userId="3a9e482f-ceb4-484a-8eab-f708ff3e9a36" providerId="ADAL" clId="{4ECD0CAD-C09A-40DB-AE95-A6EA9FB5EEF2}" dt="2023-11-18T08:40:50.159" v="802" actId="1076"/>
          <ac:spMkLst>
            <pc:docMk/>
            <pc:sldMk cId="3853862251" sldId="1141"/>
            <ac:spMk id="16" creationId="{456D6AB0-1081-E19F-81D5-B32123793318}"/>
          </ac:spMkLst>
        </pc:spChg>
        <pc:spChg chg="add mod">
          <ac:chgData name="Duyên Lương" userId="3a9e482f-ceb4-484a-8eab-f708ff3e9a36" providerId="ADAL" clId="{4ECD0CAD-C09A-40DB-AE95-A6EA9FB5EEF2}" dt="2023-11-18T08:41:30.766" v="816" actId="403"/>
          <ac:spMkLst>
            <pc:docMk/>
            <pc:sldMk cId="3853862251" sldId="1141"/>
            <ac:spMk id="17" creationId="{908FD120-4D09-250F-EE23-071112E74F74}"/>
          </ac:spMkLst>
        </pc:spChg>
        <pc:spChg chg="mod">
          <ac:chgData name="Duyên Lương" userId="3a9e482f-ceb4-484a-8eab-f708ff3e9a36" providerId="ADAL" clId="{4ECD0CAD-C09A-40DB-AE95-A6EA9FB5EEF2}" dt="2023-11-18T08:44:42.539" v="864" actId="14100"/>
          <ac:spMkLst>
            <pc:docMk/>
            <pc:sldMk cId="3853862251" sldId="1141"/>
            <ac:spMk id="18" creationId="{D0024699-86B0-5E4D-1FB0-B45944DAC31C}"/>
          </ac:spMkLst>
        </pc:spChg>
        <pc:spChg chg="del">
          <ac:chgData name="Duyên Lương" userId="3a9e482f-ceb4-484a-8eab-f708ff3e9a36" providerId="ADAL" clId="{4ECD0CAD-C09A-40DB-AE95-A6EA9FB5EEF2}" dt="2023-11-18T08:38:43.002" v="777" actId="478"/>
          <ac:spMkLst>
            <pc:docMk/>
            <pc:sldMk cId="3853862251" sldId="1141"/>
            <ac:spMk id="20" creationId="{EC832D28-5733-9E53-F46C-454A4551A6A9}"/>
          </ac:spMkLst>
        </pc:spChg>
        <pc:spChg chg="del">
          <ac:chgData name="Duyên Lương" userId="3a9e482f-ceb4-484a-8eab-f708ff3e9a36" providerId="ADAL" clId="{4ECD0CAD-C09A-40DB-AE95-A6EA9FB5EEF2}" dt="2023-11-18T08:38:44.708" v="778" actId="478"/>
          <ac:spMkLst>
            <pc:docMk/>
            <pc:sldMk cId="3853862251" sldId="1141"/>
            <ac:spMk id="22" creationId="{B7035DB0-DA84-A5DD-DCDC-C4FF6512C9BE}"/>
          </ac:spMkLst>
        </pc:spChg>
        <pc:spChg chg="del">
          <ac:chgData name="Duyên Lương" userId="3a9e482f-ceb4-484a-8eab-f708ff3e9a36" providerId="ADAL" clId="{4ECD0CAD-C09A-40DB-AE95-A6EA9FB5EEF2}" dt="2023-11-18T08:38:45.882" v="779" actId="478"/>
          <ac:spMkLst>
            <pc:docMk/>
            <pc:sldMk cId="3853862251" sldId="1141"/>
            <ac:spMk id="24" creationId="{10E6945E-741E-C9A4-36E7-ADFCF084A5D2}"/>
          </ac:spMkLst>
        </pc:spChg>
        <pc:picChg chg="add mod">
          <ac:chgData name="Duyên Lương" userId="3a9e482f-ceb4-484a-8eab-f708ff3e9a36" providerId="ADAL" clId="{4ECD0CAD-C09A-40DB-AE95-A6EA9FB5EEF2}" dt="2023-11-18T10:39:50.837" v="1536"/>
          <ac:picMkLst>
            <pc:docMk/>
            <pc:sldMk cId="3853862251" sldId="1141"/>
            <ac:picMk id="7170" creationId="{F5EB7451-80E8-8FC1-EF2F-BE5F7D310566}"/>
          </ac:picMkLst>
        </pc:picChg>
      </pc:sldChg>
      <pc:sldChg chg="addSp modSp add mod modTransition">
        <pc:chgData name="Duyên Lương" userId="3a9e482f-ceb4-484a-8eab-f708ff3e9a36" providerId="ADAL" clId="{4ECD0CAD-C09A-40DB-AE95-A6EA9FB5EEF2}" dt="2023-11-18T10:41:17.425" v="1551"/>
        <pc:sldMkLst>
          <pc:docMk/>
          <pc:sldMk cId="2254656866" sldId="1142"/>
        </pc:sldMkLst>
        <pc:spChg chg="mod">
          <ac:chgData name="Duyên Lương" userId="3a9e482f-ceb4-484a-8eab-f708ff3e9a36" providerId="ADAL" clId="{4ECD0CAD-C09A-40DB-AE95-A6EA9FB5EEF2}" dt="2023-11-18T08:43:04.132" v="825"/>
          <ac:spMkLst>
            <pc:docMk/>
            <pc:sldMk cId="2254656866" sldId="1142"/>
            <ac:spMk id="7" creationId="{A24FDBC3-D19B-3EB2-FD70-14DFFCC446E2}"/>
          </ac:spMkLst>
        </pc:spChg>
        <pc:spChg chg="mod">
          <ac:chgData name="Duyên Lương" userId="3a9e482f-ceb4-484a-8eab-f708ff3e9a36" providerId="ADAL" clId="{4ECD0CAD-C09A-40DB-AE95-A6EA9FB5EEF2}" dt="2023-11-18T08:42:43.192" v="822" actId="20577"/>
          <ac:spMkLst>
            <pc:docMk/>
            <pc:sldMk cId="2254656866" sldId="1142"/>
            <ac:spMk id="8" creationId="{75FDB1EA-6979-BFBA-9AD2-5783DE6AED9B}"/>
          </ac:spMkLst>
        </pc:spChg>
        <pc:spChg chg="mod">
          <ac:chgData name="Duyên Lương" userId="3a9e482f-ceb4-484a-8eab-f708ff3e9a36" providerId="ADAL" clId="{4ECD0CAD-C09A-40DB-AE95-A6EA9FB5EEF2}" dt="2023-11-18T08:43:54.731" v="844" actId="1076"/>
          <ac:spMkLst>
            <pc:docMk/>
            <pc:sldMk cId="2254656866" sldId="1142"/>
            <ac:spMk id="15" creationId="{F244ECC2-6E49-E356-B3FA-8BF5161F396C}"/>
          </ac:spMkLst>
        </pc:spChg>
        <pc:spChg chg="mod">
          <ac:chgData name="Duyên Lương" userId="3a9e482f-ceb4-484a-8eab-f708ff3e9a36" providerId="ADAL" clId="{4ECD0CAD-C09A-40DB-AE95-A6EA9FB5EEF2}" dt="2023-11-18T08:44:04.185" v="846" actId="207"/>
          <ac:spMkLst>
            <pc:docMk/>
            <pc:sldMk cId="2254656866" sldId="1142"/>
            <ac:spMk id="16" creationId="{456D6AB0-1081-E19F-81D5-B32123793318}"/>
          </ac:spMkLst>
        </pc:spChg>
        <pc:spChg chg="mod">
          <ac:chgData name="Duyên Lương" userId="3a9e482f-ceb4-484a-8eab-f708ff3e9a36" providerId="ADAL" clId="{4ECD0CAD-C09A-40DB-AE95-A6EA9FB5EEF2}" dt="2023-11-18T08:44:18.216" v="854" actId="1076"/>
          <ac:spMkLst>
            <pc:docMk/>
            <pc:sldMk cId="2254656866" sldId="1142"/>
            <ac:spMk id="17" creationId="{908FD120-4D09-250F-EE23-071112E74F74}"/>
          </ac:spMkLst>
        </pc:spChg>
        <pc:spChg chg="mod">
          <ac:chgData name="Duyên Lương" userId="3a9e482f-ceb4-484a-8eab-f708ff3e9a36" providerId="ADAL" clId="{4ECD0CAD-C09A-40DB-AE95-A6EA9FB5EEF2}" dt="2023-11-18T08:44:30.750" v="858" actId="1076"/>
          <ac:spMkLst>
            <pc:docMk/>
            <pc:sldMk cId="2254656866" sldId="1142"/>
            <ac:spMk id="18" creationId="{D0024699-86B0-5E4D-1FB0-B45944DAC31C}"/>
          </ac:spMkLst>
        </pc:spChg>
        <pc:picChg chg="add mod">
          <ac:chgData name="Duyên Lương" userId="3a9e482f-ceb4-484a-8eab-f708ff3e9a36" providerId="ADAL" clId="{4ECD0CAD-C09A-40DB-AE95-A6EA9FB5EEF2}" dt="2023-11-18T10:39:54.404" v="1537"/>
          <ac:picMkLst>
            <pc:docMk/>
            <pc:sldMk cId="2254656866" sldId="1142"/>
            <ac:picMk id="6" creationId="{0ED4C8C1-68B3-AAA8-ABAF-77FA4A271A83}"/>
          </ac:picMkLst>
        </pc:picChg>
      </pc:sldChg>
      <pc:sldChg chg="addSp modSp add mod modTransition">
        <pc:chgData name="Duyên Lương" userId="3a9e482f-ceb4-484a-8eab-f708ff3e9a36" providerId="ADAL" clId="{4ECD0CAD-C09A-40DB-AE95-A6EA9FB5EEF2}" dt="2023-11-18T10:41:15.453" v="1550"/>
        <pc:sldMkLst>
          <pc:docMk/>
          <pc:sldMk cId="982494756" sldId="1143"/>
        </pc:sldMkLst>
        <pc:spChg chg="mod">
          <ac:chgData name="Duyên Lương" userId="3a9e482f-ceb4-484a-8eab-f708ff3e9a36" providerId="ADAL" clId="{4ECD0CAD-C09A-40DB-AE95-A6EA9FB5EEF2}" dt="2023-11-18T08:45:05.318" v="868" actId="20577"/>
          <ac:spMkLst>
            <pc:docMk/>
            <pc:sldMk cId="982494756" sldId="1143"/>
            <ac:spMk id="7" creationId="{A24FDBC3-D19B-3EB2-FD70-14DFFCC446E2}"/>
          </ac:spMkLst>
        </pc:spChg>
        <pc:spChg chg="mod">
          <ac:chgData name="Duyên Lương" userId="3a9e482f-ceb4-484a-8eab-f708ff3e9a36" providerId="ADAL" clId="{4ECD0CAD-C09A-40DB-AE95-A6EA9FB5EEF2}" dt="2023-11-18T08:45:08.576" v="869" actId="20577"/>
          <ac:spMkLst>
            <pc:docMk/>
            <pc:sldMk cId="982494756" sldId="1143"/>
            <ac:spMk id="8" creationId="{75FDB1EA-6979-BFBA-9AD2-5783DE6AED9B}"/>
          </ac:spMkLst>
        </pc:spChg>
        <pc:spChg chg="mod">
          <ac:chgData name="Duyên Lương" userId="3a9e482f-ceb4-484a-8eab-f708ff3e9a36" providerId="ADAL" clId="{4ECD0CAD-C09A-40DB-AE95-A6EA9FB5EEF2}" dt="2023-11-18T08:46:18.473" v="887" actId="1076"/>
          <ac:spMkLst>
            <pc:docMk/>
            <pc:sldMk cId="982494756" sldId="1143"/>
            <ac:spMk id="15" creationId="{F244ECC2-6E49-E356-B3FA-8BF5161F396C}"/>
          </ac:spMkLst>
        </pc:spChg>
        <pc:spChg chg="mod">
          <ac:chgData name="Duyên Lương" userId="3a9e482f-ceb4-484a-8eab-f708ff3e9a36" providerId="ADAL" clId="{4ECD0CAD-C09A-40DB-AE95-A6EA9FB5EEF2}" dt="2023-11-18T08:46:27.188" v="891" actId="1076"/>
          <ac:spMkLst>
            <pc:docMk/>
            <pc:sldMk cId="982494756" sldId="1143"/>
            <ac:spMk id="16" creationId="{456D6AB0-1081-E19F-81D5-B32123793318}"/>
          </ac:spMkLst>
        </pc:spChg>
        <pc:spChg chg="mod">
          <ac:chgData name="Duyên Lương" userId="3a9e482f-ceb4-484a-8eab-f708ff3e9a36" providerId="ADAL" clId="{4ECD0CAD-C09A-40DB-AE95-A6EA9FB5EEF2}" dt="2023-11-18T08:45:48.148" v="884" actId="1076"/>
          <ac:spMkLst>
            <pc:docMk/>
            <pc:sldMk cId="982494756" sldId="1143"/>
            <ac:spMk id="17" creationId="{908FD120-4D09-250F-EE23-071112E74F74}"/>
          </ac:spMkLst>
        </pc:spChg>
        <pc:spChg chg="mod">
          <ac:chgData name="Duyên Lương" userId="3a9e482f-ceb4-484a-8eab-f708ff3e9a36" providerId="ADAL" clId="{4ECD0CAD-C09A-40DB-AE95-A6EA9FB5EEF2}" dt="2023-11-18T08:45:41.356" v="883" actId="403"/>
          <ac:spMkLst>
            <pc:docMk/>
            <pc:sldMk cId="982494756" sldId="1143"/>
            <ac:spMk id="18" creationId="{D0024699-86B0-5E4D-1FB0-B45944DAC31C}"/>
          </ac:spMkLst>
        </pc:spChg>
        <pc:picChg chg="add mod">
          <ac:chgData name="Duyên Lương" userId="3a9e482f-ceb4-484a-8eab-f708ff3e9a36" providerId="ADAL" clId="{4ECD0CAD-C09A-40DB-AE95-A6EA9FB5EEF2}" dt="2023-11-18T10:39:55.283" v="1538"/>
          <ac:picMkLst>
            <pc:docMk/>
            <pc:sldMk cId="982494756" sldId="1143"/>
            <ac:picMk id="6" creationId="{9022D559-EFFB-9EB8-53B1-28B6A1B5E498}"/>
          </ac:picMkLst>
        </pc:picChg>
      </pc:sldChg>
      <pc:sldChg chg="addSp modSp add mod modTransition">
        <pc:chgData name="Duyên Lương" userId="3a9e482f-ceb4-484a-8eab-f708ff3e9a36" providerId="ADAL" clId="{4ECD0CAD-C09A-40DB-AE95-A6EA9FB5EEF2}" dt="2023-11-18T10:41:13.457" v="1549"/>
        <pc:sldMkLst>
          <pc:docMk/>
          <pc:sldMk cId="1066154238" sldId="1144"/>
        </pc:sldMkLst>
        <pc:spChg chg="mod">
          <ac:chgData name="Duyên Lương" userId="3a9e482f-ceb4-484a-8eab-f708ff3e9a36" providerId="ADAL" clId="{4ECD0CAD-C09A-40DB-AE95-A6EA9FB5EEF2}" dt="2023-11-18T08:46:39.799" v="893"/>
          <ac:spMkLst>
            <pc:docMk/>
            <pc:sldMk cId="1066154238" sldId="1144"/>
            <ac:spMk id="7" creationId="{A24FDBC3-D19B-3EB2-FD70-14DFFCC446E2}"/>
          </ac:spMkLst>
        </pc:spChg>
        <pc:spChg chg="mod">
          <ac:chgData name="Duyên Lương" userId="3a9e482f-ceb4-484a-8eab-f708ff3e9a36" providerId="ADAL" clId="{4ECD0CAD-C09A-40DB-AE95-A6EA9FB5EEF2}" dt="2023-11-18T08:47:46.470" v="917" actId="403"/>
          <ac:spMkLst>
            <pc:docMk/>
            <pc:sldMk cId="1066154238" sldId="1144"/>
            <ac:spMk id="15" creationId="{F244ECC2-6E49-E356-B3FA-8BF5161F396C}"/>
          </ac:spMkLst>
        </pc:spChg>
        <pc:spChg chg="mod">
          <ac:chgData name="Duyên Lương" userId="3a9e482f-ceb4-484a-8eab-f708ff3e9a36" providerId="ADAL" clId="{4ECD0CAD-C09A-40DB-AE95-A6EA9FB5EEF2}" dt="2023-11-18T08:47:49.337" v="918" actId="1076"/>
          <ac:spMkLst>
            <pc:docMk/>
            <pc:sldMk cId="1066154238" sldId="1144"/>
            <ac:spMk id="16" creationId="{456D6AB0-1081-E19F-81D5-B32123793318}"/>
          </ac:spMkLst>
        </pc:spChg>
        <pc:spChg chg="mod">
          <ac:chgData name="Duyên Lương" userId="3a9e482f-ceb4-484a-8eab-f708ff3e9a36" providerId="ADAL" clId="{4ECD0CAD-C09A-40DB-AE95-A6EA9FB5EEF2}" dt="2023-11-18T08:47:00.351" v="907" actId="1076"/>
          <ac:spMkLst>
            <pc:docMk/>
            <pc:sldMk cId="1066154238" sldId="1144"/>
            <ac:spMk id="17" creationId="{908FD120-4D09-250F-EE23-071112E74F74}"/>
          </ac:spMkLst>
        </pc:spChg>
        <pc:spChg chg="mod">
          <ac:chgData name="Duyên Lương" userId="3a9e482f-ceb4-484a-8eab-f708ff3e9a36" providerId="ADAL" clId="{4ECD0CAD-C09A-40DB-AE95-A6EA9FB5EEF2}" dt="2023-11-18T08:49:21.740" v="919" actId="403"/>
          <ac:spMkLst>
            <pc:docMk/>
            <pc:sldMk cId="1066154238" sldId="1144"/>
            <ac:spMk id="18" creationId="{D0024699-86B0-5E4D-1FB0-B45944DAC31C}"/>
          </ac:spMkLst>
        </pc:spChg>
        <pc:picChg chg="add mod">
          <ac:chgData name="Duyên Lương" userId="3a9e482f-ceb4-484a-8eab-f708ff3e9a36" providerId="ADAL" clId="{4ECD0CAD-C09A-40DB-AE95-A6EA9FB5EEF2}" dt="2023-11-18T10:39:57.036" v="1539"/>
          <ac:picMkLst>
            <pc:docMk/>
            <pc:sldMk cId="1066154238" sldId="1144"/>
            <ac:picMk id="6" creationId="{7884DAEE-1608-67D1-17F4-645868A85422}"/>
          </ac:picMkLst>
        </pc:picChg>
      </pc:sldChg>
      <pc:sldChg chg="modSp add mod modTransition">
        <pc:chgData name="Duyên Lương" userId="3a9e482f-ceb4-484a-8eab-f708ff3e9a36" providerId="ADAL" clId="{4ECD0CAD-C09A-40DB-AE95-A6EA9FB5EEF2}" dt="2023-11-18T10:41:49.960" v="1558"/>
        <pc:sldMkLst>
          <pc:docMk/>
          <pc:sldMk cId="3461963479" sldId="1145"/>
        </pc:sldMkLst>
        <pc:spChg chg="mod">
          <ac:chgData name="Duyên Lương" userId="3a9e482f-ceb4-484a-8eab-f708ff3e9a36" providerId="ADAL" clId="{4ECD0CAD-C09A-40DB-AE95-A6EA9FB5EEF2}" dt="2023-11-18T10:35:52.565" v="1514" actId="20577"/>
          <ac:spMkLst>
            <pc:docMk/>
            <pc:sldMk cId="3461963479" sldId="1145"/>
            <ac:spMk id="4" creationId="{0445790A-8B20-F4D6-9B13-E7D1F75CCC01}"/>
          </ac:spMkLst>
        </pc:spChg>
        <pc:spChg chg="mod">
          <ac:chgData name="Duyên Lương" userId="3a9e482f-ceb4-484a-8eab-f708ff3e9a36" providerId="ADAL" clId="{4ECD0CAD-C09A-40DB-AE95-A6EA9FB5EEF2}" dt="2023-11-18T10:35:39.255" v="1481" actId="403"/>
          <ac:spMkLst>
            <pc:docMk/>
            <pc:sldMk cId="3461963479" sldId="1145"/>
            <ac:spMk id="7" creationId="{A24FDBC3-D19B-3EB2-FD70-14DFFCC446E2}"/>
          </ac:spMkLst>
        </pc:spChg>
        <pc:spChg chg="mod">
          <ac:chgData name="Duyên Lương" userId="3a9e482f-ceb4-484a-8eab-f708ff3e9a36" providerId="ADAL" clId="{4ECD0CAD-C09A-40DB-AE95-A6EA9FB5EEF2}" dt="2023-11-18T10:35:39.255" v="1481" actId="403"/>
          <ac:spMkLst>
            <pc:docMk/>
            <pc:sldMk cId="3461963479" sldId="1145"/>
            <ac:spMk id="9" creationId="{AEE27DAD-07BD-BCCB-66B9-64B802B0614E}"/>
          </ac:spMkLst>
        </pc:spChg>
        <pc:spChg chg="mod">
          <ac:chgData name="Duyên Lương" userId="3a9e482f-ceb4-484a-8eab-f708ff3e9a36" providerId="ADAL" clId="{4ECD0CAD-C09A-40DB-AE95-A6EA9FB5EEF2}" dt="2023-11-18T10:35:39.255" v="1481" actId="403"/>
          <ac:spMkLst>
            <pc:docMk/>
            <pc:sldMk cId="3461963479" sldId="1145"/>
            <ac:spMk id="11" creationId="{D4D3644C-4A94-831C-78B7-3AF6BD67DB37}"/>
          </ac:spMkLst>
        </pc:spChg>
        <pc:spChg chg="mod">
          <ac:chgData name="Duyên Lương" userId="3a9e482f-ceb4-484a-8eab-f708ff3e9a36" providerId="ADAL" clId="{4ECD0CAD-C09A-40DB-AE95-A6EA9FB5EEF2}" dt="2023-11-18T10:35:39.255" v="1481" actId="403"/>
          <ac:spMkLst>
            <pc:docMk/>
            <pc:sldMk cId="3461963479" sldId="1145"/>
            <ac:spMk id="13" creationId="{C070CD9D-3A78-CD94-A203-935996B6956A}"/>
          </ac:spMkLst>
        </pc:spChg>
      </pc:sldChg>
      <pc:sldChg chg="addSp delSp modSp new mod modTransition setBg">
        <pc:chgData name="Duyên Lương" userId="3a9e482f-ceb4-484a-8eab-f708ff3e9a36" providerId="ADAL" clId="{4ECD0CAD-C09A-40DB-AE95-A6EA9FB5EEF2}" dt="2023-11-18T10:41:10.527" v="1548"/>
        <pc:sldMkLst>
          <pc:docMk/>
          <pc:sldMk cId="2234013370" sldId="1146"/>
        </pc:sldMkLst>
        <pc:spChg chg="del">
          <ac:chgData name="Duyên Lương" userId="3a9e482f-ceb4-484a-8eab-f708ff3e9a36" providerId="ADAL" clId="{4ECD0CAD-C09A-40DB-AE95-A6EA9FB5EEF2}" dt="2023-11-18T10:37:04.097" v="1517" actId="478"/>
          <ac:spMkLst>
            <pc:docMk/>
            <pc:sldMk cId="2234013370" sldId="1146"/>
            <ac:spMk id="2" creationId="{FC74721D-3282-E2FA-7AD3-3424C2285157}"/>
          </ac:spMkLst>
        </pc:spChg>
        <pc:spChg chg="del">
          <ac:chgData name="Duyên Lương" userId="3a9e482f-ceb4-484a-8eab-f708ff3e9a36" providerId="ADAL" clId="{4ECD0CAD-C09A-40DB-AE95-A6EA9FB5EEF2}" dt="2023-11-18T10:37:03.545" v="1516" actId="478"/>
          <ac:spMkLst>
            <pc:docMk/>
            <pc:sldMk cId="2234013370" sldId="1146"/>
            <ac:spMk id="3" creationId="{3E286EC2-DD0B-FF64-A9DC-D00E82FBFE46}"/>
          </ac:spMkLst>
        </pc:spChg>
        <pc:spChg chg="add del">
          <ac:chgData name="Duyên Lương" userId="3a9e482f-ceb4-484a-8eab-f708ff3e9a36" providerId="ADAL" clId="{4ECD0CAD-C09A-40DB-AE95-A6EA9FB5EEF2}" dt="2023-11-18T10:37:34.869" v="1522" actId="26606"/>
          <ac:spMkLst>
            <pc:docMk/>
            <pc:sldMk cId="2234013370" sldId="1146"/>
            <ac:spMk id="6151" creationId="{32BC26D8-82FB-445E-AA49-62A77D7C1EE0}"/>
          </ac:spMkLst>
        </pc:spChg>
        <pc:spChg chg="add del">
          <ac:chgData name="Duyên Lương" userId="3a9e482f-ceb4-484a-8eab-f708ff3e9a36" providerId="ADAL" clId="{4ECD0CAD-C09A-40DB-AE95-A6EA9FB5EEF2}" dt="2023-11-18T10:37:34.869" v="1522" actId="26606"/>
          <ac:spMkLst>
            <pc:docMk/>
            <pc:sldMk cId="2234013370" sldId="1146"/>
            <ac:spMk id="6153" creationId="{CB44330D-EA18-4254-AA95-EB49948539B8}"/>
          </ac:spMkLst>
        </pc:spChg>
        <pc:spChg chg="add">
          <ac:chgData name="Duyên Lương" userId="3a9e482f-ceb4-484a-8eab-f708ff3e9a36" providerId="ADAL" clId="{4ECD0CAD-C09A-40DB-AE95-A6EA9FB5EEF2}" dt="2023-11-18T10:37:34.883" v="1523" actId="26606"/>
          <ac:spMkLst>
            <pc:docMk/>
            <pc:sldMk cId="2234013370" sldId="1146"/>
            <ac:spMk id="6155" creationId="{29FDB030-9B49-4CED-8CCD-4D99382388AC}"/>
          </ac:spMkLst>
        </pc:spChg>
        <pc:spChg chg="add">
          <ac:chgData name="Duyên Lương" userId="3a9e482f-ceb4-484a-8eab-f708ff3e9a36" providerId="ADAL" clId="{4ECD0CAD-C09A-40DB-AE95-A6EA9FB5EEF2}" dt="2023-11-18T10:37:34.883" v="1523" actId="26606"/>
          <ac:spMkLst>
            <pc:docMk/>
            <pc:sldMk cId="2234013370" sldId="1146"/>
            <ac:spMk id="6156" creationId="{F3060C83-F051-4F0E-ABAD-AA0DFC48B218}"/>
          </ac:spMkLst>
        </pc:spChg>
        <pc:spChg chg="add">
          <ac:chgData name="Duyên Lương" userId="3a9e482f-ceb4-484a-8eab-f708ff3e9a36" providerId="ADAL" clId="{4ECD0CAD-C09A-40DB-AE95-A6EA9FB5EEF2}" dt="2023-11-18T10:37:34.883" v="1523" actId="26606"/>
          <ac:spMkLst>
            <pc:docMk/>
            <pc:sldMk cId="2234013370" sldId="1146"/>
            <ac:spMk id="6157" creationId="{3783CA14-24A1-485C-8B30-D6A5D87987AD}"/>
          </ac:spMkLst>
        </pc:spChg>
        <pc:spChg chg="add">
          <ac:chgData name="Duyên Lương" userId="3a9e482f-ceb4-484a-8eab-f708ff3e9a36" providerId="ADAL" clId="{4ECD0CAD-C09A-40DB-AE95-A6EA9FB5EEF2}" dt="2023-11-18T10:37:34.883" v="1523" actId="26606"/>
          <ac:spMkLst>
            <pc:docMk/>
            <pc:sldMk cId="2234013370" sldId="1146"/>
            <ac:spMk id="6158" creationId="{83C98ABE-055B-441F-B07E-44F97F083C39}"/>
          </ac:spMkLst>
        </pc:spChg>
        <pc:spChg chg="add">
          <ac:chgData name="Duyên Lương" userId="3a9e482f-ceb4-484a-8eab-f708ff3e9a36" providerId="ADAL" clId="{4ECD0CAD-C09A-40DB-AE95-A6EA9FB5EEF2}" dt="2023-11-18T10:37:34.883" v="1523" actId="26606"/>
          <ac:spMkLst>
            <pc:docMk/>
            <pc:sldMk cId="2234013370" sldId="1146"/>
            <ac:spMk id="6159" creationId="{9A97C86A-04D6-40F7-AE84-31AB43E6A846}"/>
          </ac:spMkLst>
        </pc:spChg>
        <pc:spChg chg="add">
          <ac:chgData name="Duyên Lương" userId="3a9e482f-ceb4-484a-8eab-f708ff3e9a36" providerId="ADAL" clId="{4ECD0CAD-C09A-40DB-AE95-A6EA9FB5EEF2}" dt="2023-11-18T10:37:34.883" v="1523" actId="26606"/>
          <ac:spMkLst>
            <pc:docMk/>
            <pc:sldMk cId="2234013370" sldId="1146"/>
            <ac:spMk id="6161" creationId="{FF9F2414-84E8-453E-B1F3-389FDE8192D9}"/>
          </ac:spMkLst>
        </pc:spChg>
        <pc:spChg chg="add">
          <ac:chgData name="Duyên Lương" userId="3a9e482f-ceb4-484a-8eab-f708ff3e9a36" providerId="ADAL" clId="{4ECD0CAD-C09A-40DB-AE95-A6EA9FB5EEF2}" dt="2023-11-18T10:37:34.883" v="1523" actId="26606"/>
          <ac:spMkLst>
            <pc:docMk/>
            <pc:sldMk cId="2234013370" sldId="1146"/>
            <ac:spMk id="6163" creationId="{3ECA69A1-7536-43AC-85EF-C7106179F5ED}"/>
          </ac:spMkLst>
        </pc:spChg>
        <pc:picChg chg="add mod">
          <ac:chgData name="Duyên Lương" userId="3a9e482f-ceb4-484a-8eab-f708ff3e9a36" providerId="ADAL" clId="{4ECD0CAD-C09A-40DB-AE95-A6EA9FB5EEF2}" dt="2023-11-18T10:39:58.285" v="1540"/>
          <ac:picMkLst>
            <pc:docMk/>
            <pc:sldMk cId="2234013370" sldId="1146"/>
            <ac:picMk id="4" creationId="{87529A15-966B-AB8D-37B4-95C77B3CA534}"/>
          </ac:picMkLst>
        </pc:picChg>
        <pc:picChg chg="add mod">
          <ac:chgData name="Duyên Lương" userId="3a9e482f-ceb4-484a-8eab-f708ff3e9a36" providerId="ADAL" clId="{4ECD0CAD-C09A-40DB-AE95-A6EA9FB5EEF2}" dt="2023-11-18T10:37:50.917" v="1527" actId="1076"/>
          <ac:picMkLst>
            <pc:docMk/>
            <pc:sldMk cId="2234013370" sldId="1146"/>
            <ac:picMk id="6146" creationId="{1A4E8721-1982-56C4-10F1-246A0633B3C0}"/>
          </ac:picMkLst>
        </pc:picChg>
      </pc:sldChg>
      <pc:sldChg chg="addSp delSp add del setBg delDesignElem">
        <pc:chgData name="Duyên Lương" userId="3a9e482f-ceb4-484a-8eab-f708ff3e9a36" providerId="ADAL" clId="{4ECD0CAD-C09A-40DB-AE95-A6EA9FB5EEF2}" dt="2023-11-18T10:37:58.421" v="1530"/>
        <pc:sldMkLst>
          <pc:docMk/>
          <pc:sldMk cId="1290717121" sldId="1147"/>
        </pc:sldMkLst>
        <pc:spChg chg="add del">
          <ac:chgData name="Duyên Lương" userId="3a9e482f-ceb4-484a-8eab-f708ff3e9a36" providerId="ADAL" clId="{4ECD0CAD-C09A-40DB-AE95-A6EA9FB5EEF2}" dt="2023-11-18T10:37:58.421" v="1530"/>
          <ac:spMkLst>
            <pc:docMk/>
            <pc:sldMk cId="1290717121" sldId="1147"/>
            <ac:spMk id="6155" creationId="{29FDB030-9B49-4CED-8CCD-4D99382388AC}"/>
          </ac:spMkLst>
        </pc:spChg>
        <pc:spChg chg="add del">
          <ac:chgData name="Duyên Lương" userId="3a9e482f-ceb4-484a-8eab-f708ff3e9a36" providerId="ADAL" clId="{4ECD0CAD-C09A-40DB-AE95-A6EA9FB5EEF2}" dt="2023-11-18T10:37:58.421" v="1530"/>
          <ac:spMkLst>
            <pc:docMk/>
            <pc:sldMk cId="1290717121" sldId="1147"/>
            <ac:spMk id="6156" creationId="{F3060C83-F051-4F0E-ABAD-AA0DFC48B218}"/>
          </ac:spMkLst>
        </pc:spChg>
        <pc:spChg chg="add del">
          <ac:chgData name="Duyên Lương" userId="3a9e482f-ceb4-484a-8eab-f708ff3e9a36" providerId="ADAL" clId="{4ECD0CAD-C09A-40DB-AE95-A6EA9FB5EEF2}" dt="2023-11-18T10:37:58.421" v="1530"/>
          <ac:spMkLst>
            <pc:docMk/>
            <pc:sldMk cId="1290717121" sldId="1147"/>
            <ac:spMk id="6157" creationId="{3783CA14-24A1-485C-8B30-D6A5D87987AD}"/>
          </ac:spMkLst>
        </pc:spChg>
        <pc:spChg chg="add del">
          <ac:chgData name="Duyên Lương" userId="3a9e482f-ceb4-484a-8eab-f708ff3e9a36" providerId="ADAL" clId="{4ECD0CAD-C09A-40DB-AE95-A6EA9FB5EEF2}" dt="2023-11-18T10:37:58.421" v="1530"/>
          <ac:spMkLst>
            <pc:docMk/>
            <pc:sldMk cId="1290717121" sldId="1147"/>
            <ac:spMk id="6158" creationId="{83C98ABE-055B-441F-B07E-44F97F083C39}"/>
          </ac:spMkLst>
        </pc:spChg>
        <pc:spChg chg="add del">
          <ac:chgData name="Duyên Lương" userId="3a9e482f-ceb4-484a-8eab-f708ff3e9a36" providerId="ADAL" clId="{4ECD0CAD-C09A-40DB-AE95-A6EA9FB5EEF2}" dt="2023-11-18T10:37:58.421" v="1530"/>
          <ac:spMkLst>
            <pc:docMk/>
            <pc:sldMk cId="1290717121" sldId="1147"/>
            <ac:spMk id="6159" creationId="{9A97C86A-04D6-40F7-AE84-31AB43E6A846}"/>
          </ac:spMkLst>
        </pc:spChg>
        <pc:spChg chg="add del">
          <ac:chgData name="Duyên Lương" userId="3a9e482f-ceb4-484a-8eab-f708ff3e9a36" providerId="ADAL" clId="{4ECD0CAD-C09A-40DB-AE95-A6EA9FB5EEF2}" dt="2023-11-18T10:37:58.421" v="1530"/>
          <ac:spMkLst>
            <pc:docMk/>
            <pc:sldMk cId="1290717121" sldId="1147"/>
            <ac:spMk id="6161" creationId="{FF9F2414-84E8-453E-B1F3-389FDE8192D9}"/>
          </ac:spMkLst>
        </pc:spChg>
        <pc:spChg chg="add del">
          <ac:chgData name="Duyên Lương" userId="3a9e482f-ceb4-484a-8eab-f708ff3e9a36" providerId="ADAL" clId="{4ECD0CAD-C09A-40DB-AE95-A6EA9FB5EEF2}" dt="2023-11-18T10:37:58.421" v="1530"/>
          <ac:spMkLst>
            <pc:docMk/>
            <pc:sldMk cId="1290717121" sldId="1147"/>
            <ac:spMk id="6163" creationId="{3ECA69A1-7536-43AC-85EF-C7106179F5ED}"/>
          </ac:spMkLst>
        </pc:spChg>
      </pc:sldChg>
      <pc:sldChg chg="addSp modSp modTransition">
        <pc:chgData name="Duyên Lương" userId="3a9e482f-ceb4-484a-8eab-f708ff3e9a36" providerId="ADAL" clId="{4ECD0CAD-C09A-40DB-AE95-A6EA9FB5EEF2}" dt="2023-11-18T10:41:10.527" v="1548"/>
        <pc:sldMkLst>
          <pc:docMk/>
          <pc:sldMk cId="2198350175" sldId="1147"/>
        </pc:sldMkLst>
        <pc:picChg chg="add mod">
          <ac:chgData name="Duyên Lương" userId="3a9e482f-ceb4-484a-8eab-f708ff3e9a36" providerId="ADAL" clId="{4ECD0CAD-C09A-40DB-AE95-A6EA9FB5EEF2}" dt="2023-11-18T10:40:02.133" v="1543"/>
          <ac:picMkLst>
            <pc:docMk/>
            <pc:sldMk cId="2198350175" sldId="1147"/>
            <ac:picMk id="2" creationId="{CCF3CAF1-D8F5-4DF1-2EF8-44990C2FAF35}"/>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280945-BB74-47ED-919A-9C361166EB61}" type="datetimeFigureOut">
              <a:rPr lang="en-US" smtClean="0"/>
              <a:t>2/21/2024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2FB90-C021-40C3-ACC1-60A35BBA1602}" type="slidenum">
              <a:rPr lang="en-US" smtClean="0"/>
              <a:t>‹#›</a:t>
            </a:fld>
            <a:endParaRPr lang="en-US"/>
          </a:p>
        </p:txBody>
      </p:sp>
    </p:spTree>
    <p:extLst>
      <p:ext uri="{BB962C8B-B14F-4D97-AF65-F5344CB8AC3E}">
        <p14:creationId xmlns:p14="http://schemas.microsoft.com/office/powerpoint/2010/main" val="89485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https://www.youtube.com/watch?v=kASX8SmSIiU </a:t>
            </a:r>
          </a:p>
        </p:txBody>
      </p:sp>
      <p:sp>
        <p:nvSpPr>
          <p:cNvPr id="4" name="Slide Number Placeholder 3"/>
          <p:cNvSpPr>
            <a:spLocks noGrp="1"/>
          </p:cNvSpPr>
          <p:nvPr>
            <p:ph type="sldNum" sz="quarter" idx="5"/>
          </p:nvPr>
        </p:nvSpPr>
        <p:spPr/>
        <p:txBody>
          <a:bodyPr/>
          <a:lstStyle/>
          <a:p>
            <a:fld id="{1B62FB90-C021-40C3-ACC1-60A35BBA1602}" type="slidenum">
              <a:rPr lang="en-US" smtClean="0"/>
              <a:t>4</a:t>
            </a:fld>
            <a:endParaRPr lang="en-US"/>
          </a:p>
        </p:txBody>
      </p:sp>
    </p:spTree>
    <p:extLst>
      <p:ext uri="{BB962C8B-B14F-4D97-AF65-F5344CB8AC3E}">
        <p14:creationId xmlns:p14="http://schemas.microsoft.com/office/powerpoint/2010/main" val="37656495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20</a:t>
            </a:fld>
            <a:endParaRPr lang="en-US"/>
          </a:p>
        </p:txBody>
      </p:sp>
    </p:spTree>
    <p:extLst>
      <p:ext uri="{BB962C8B-B14F-4D97-AF65-F5344CB8AC3E}">
        <p14:creationId xmlns:p14="http://schemas.microsoft.com/office/powerpoint/2010/main" val="13788143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21</a:t>
            </a:fld>
            <a:endParaRPr lang="en-US"/>
          </a:p>
        </p:txBody>
      </p:sp>
    </p:spTree>
    <p:extLst>
      <p:ext uri="{BB962C8B-B14F-4D97-AF65-F5344CB8AC3E}">
        <p14:creationId xmlns:p14="http://schemas.microsoft.com/office/powerpoint/2010/main" val="32556522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22</a:t>
            </a:fld>
            <a:endParaRPr lang="en-US"/>
          </a:p>
        </p:txBody>
      </p:sp>
    </p:spTree>
    <p:extLst>
      <p:ext uri="{BB962C8B-B14F-4D97-AF65-F5344CB8AC3E}">
        <p14:creationId xmlns:p14="http://schemas.microsoft.com/office/powerpoint/2010/main" val="26435990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25</a:t>
            </a:fld>
            <a:endParaRPr lang="en-US"/>
          </a:p>
        </p:txBody>
      </p:sp>
    </p:spTree>
    <p:extLst>
      <p:ext uri="{BB962C8B-B14F-4D97-AF65-F5344CB8AC3E}">
        <p14:creationId xmlns:p14="http://schemas.microsoft.com/office/powerpoint/2010/main" val="34601863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5</a:t>
            </a:fld>
            <a:endParaRPr lang="en-US"/>
          </a:p>
        </p:txBody>
      </p:sp>
    </p:spTree>
    <p:extLst>
      <p:ext uri="{BB962C8B-B14F-4D97-AF65-F5344CB8AC3E}">
        <p14:creationId xmlns:p14="http://schemas.microsoft.com/office/powerpoint/2010/main" val="12618696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6</a:t>
            </a:fld>
            <a:endParaRPr lang="en-US"/>
          </a:p>
        </p:txBody>
      </p:sp>
    </p:spTree>
    <p:extLst>
      <p:ext uri="{BB962C8B-B14F-4D97-AF65-F5344CB8AC3E}">
        <p14:creationId xmlns:p14="http://schemas.microsoft.com/office/powerpoint/2010/main" val="22804207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7</a:t>
            </a:fld>
            <a:endParaRPr lang="en-US"/>
          </a:p>
        </p:txBody>
      </p:sp>
    </p:spTree>
    <p:extLst>
      <p:ext uri="{BB962C8B-B14F-4D97-AF65-F5344CB8AC3E}">
        <p14:creationId xmlns:p14="http://schemas.microsoft.com/office/powerpoint/2010/main" val="29596059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8</a:t>
            </a:fld>
            <a:endParaRPr lang="en-US"/>
          </a:p>
        </p:txBody>
      </p:sp>
    </p:spTree>
    <p:extLst>
      <p:ext uri="{BB962C8B-B14F-4D97-AF65-F5344CB8AC3E}">
        <p14:creationId xmlns:p14="http://schemas.microsoft.com/office/powerpoint/2010/main" val="38569931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9</a:t>
            </a:fld>
            <a:endParaRPr lang="en-US"/>
          </a:p>
        </p:txBody>
      </p:sp>
    </p:spTree>
    <p:extLst>
      <p:ext uri="{BB962C8B-B14F-4D97-AF65-F5344CB8AC3E}">
        <p14:creationId xmlns:p14="http://schemas.microsoft.com/office/powerpoint/2010/main" val="723203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17</a:t>
            </a:fld>
            <a:endParaRPr lang="en-US"/>
          </a:p>
        </p:txBody>
      </p:sp>
    </p:spTree>
    <p:extLst>
      <p:ext uri="{BB962C8B-B14F-4D97-AF65-F5344CB8AC3E}">
        <p14:creationId xmlns:p14="http://schemas.microsoft.com/office/powerpoint/2010/main" val="18974316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CLICK PLAY ĐỂ QUAY, CLICK VÒNG QUAY ĐỂ DỪNG QUAY.</a:t>
            </a:r>
          </a:p>
          <a:p>
            <a:r>
              <a:rPr lang="en-US" dirty="0"/>
              <a:t>CLICK TRÁI TIM VÀNG ĐỂ CHUYỂN SLIDE XEM CÂU TL.</a:t>
            </a:r>
          </a:p>
        </p:txBody>
      </p:sp>
    </p:spTree>
    <p:extLst>
      <p:ext uri="{BB962C8B-B14F-4D97-AF65-F5344CB8AC3E}">
        <p14:creationId xmlns:p14="http://schemas.microsoft.com/office/powerpoint/2010/main" val="35490674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19</a:t>
            </a:fld>
            <a:endParaRPr lang="en-US"/>
          </a:p>
        </p:txBody>
      </p:sp>
    </p:spTree>
    <p:extLst>
      <p:ext uri="{BB962C8B-B14F-4D97-AF65-F5344CB8AC3E}">
        <p14:creationId xmlns:p14="http://schemas.microsoft.com/office/powerpoint/2010/main" val="8381189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41772"/>
            <a:ext cx="7772400" cy="17907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2/21/2024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597064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2/21/2024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2544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3"/>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1" y="273843"/>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2/21/2024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1850441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ain point with subtitle">
  <p:cSld name="Main point with subtitle">
    <p:spTree>
      <p:nvGrpSpPr>
        <p:cNvPr id="1" name="Shape 796"/>
        <p:cNvGrpSpPr/>
        <p:nvPr/>
      </p:nvGrpSpPr>
      <p:grpSpPr>
        <a:xfrm>
          <a:off x="0" y="0"/>
          <a:ext cx="0" cy="0"/>
          <a:chOff x="0" y="0"/>
          <a:chExt cx="0" cy="0"/>
        </a:xfrm>
      </p:grpSpPr>
      <p:sp>
        <p:nvSpPr>
          <p:cNvPr id="814" name="Google Shape;814;p17"/>
          <p:cNvSpPr txBox="1">
            <a:spLocks noGrp="1"/>
          </p:cNvSpPr>
          <p:nvPr>
            <p:ph type="title"/>
          </p:nvPr>
        </p:nvSpPr>
        <p:spPr>
          <a:xfrm>
            <a:off x="1279375" y="1338763"/>
            <a:ext cx="6285300" cy="19560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sz="6000"/>
            </a:lvl1pPr>
            <a:lvl2pPr lvl="1" algn="r" rtl="0">
              <a:lnSpc>
                <a:spcPct val="100000"/>
              </a:lnSpc>
              <a:spcBef>
                <a:spcPts val="0"/>
              </a:spcBef>
              <a:spcAft>
                <a:spcPts val="0"/>
              </a:spcAft>
              <a:buNone/>
              <a:defRPr sz="6000"/>
            </a:lvl2pPr>
            <a:lvl3pPr lvl="2" algn="r" rtl="0">
              <a:lnSpc>
                <a:spcPct val="100000"/>
              </a:lnSpc>
              <a:spcBef>
                <a:spcPts val="0"/>
              </a:spcBef>
              <a:spcAft>
                <a:spcPts val="0"/>
              </a:spcAft>
              <a:buNone/>
              <a:defRPr sz="6000"/>
            </a:lvl3pPr>
            <a:lvl4pPr lvl="3" algn="r" rtl="0">
              <a:lnSpc>
                <a:spcPct val="100000"/>
              </a:lnSpc>
              <a:spcBef>
                <a:spcPts val="0"/>
              </a:spcBef>
              <a:spcAft>
                <a:spcPts val="0"/>
              </a:spcAft>
              <a:buNone/>
              <a:defRPr sz="6000"/>
            </a:lvl4pPr>
            <a:lvl5pPr lvl="4" algn="r" rtl="0">
              <a:lnSpc>
                <a:spcPct val="100000"/>
              </a:lnSpc>
              <a:spcBef>
                <a:spcPts val="0"/>
              </a:spcBef>
              <a:spcAft>
                <a:spcPts val="0"/>
              </a:spcAft>
              <a:buNone/>
              <a:defRPr sz="6000"/>
            </a:lvl5pPr>
            <a:lvl6pPr lvl="5" algn="r" rtl="0">
              <a:lnSpc>
                <a:spcPct val="100000"/>
              </a:lnSpc>
              <a:spcBef>
                <a:spcPts val="0"/>
              </a:spcBef>
              <a:spcAft>
                <a:spcPts val="0"/>
              </a:spcAft>
              <a:buNone/>
              <a:defRPr sz="6000"/>
            </a:lvl6pPr>
            <a:lvl7pPr lvl="6" algn="r" rtl="0">
              <a:lnSpc>
                <a:spcPct val="100000"/>
              </a:lnSpc>
              <a:spcBef>
                <a:spcPts val="0"/>
              </a:spcBef>
              <a:spcAft>
                <a:spcPts val="0"/>
              </a:spcAft>
              <a:buNone/>
              <a:defRPr sz="6000"/>
            </a:lvl7pPr>
            <a:lvl8pPr lvl="7" algn="r" rtl="0">
              <a:lnSpc>
                <a:spcPct val="100000"/>
              </a:lnSpc>
              <a:spcBef>
                <a:spcPts val="0"/>
              </a:spcBef>
              <a:spcAft>
                <a:spcPts val="0"/>
              </a:spcAft>
              <a:buNone/>
              <a:defRPr sz="6000"/>
            </a:lvl8pPr>
            <a:lvl9pPr lvl="8" algn="r" rtl="0">
              <a:lnSpc>
                <a:spcPct val="100000"/>
              </a:lnSpc>
              <a:spcBef>
                <a:spcPts val="0"/>
              </a:spcBef>
              <a:spcAft>
                <a:spcPts val="0"/>
              </a:spcAft>
              <a:buNone/>
              <a:defRPr sz="6000"/>
            </a:lvl9pPr>
          </a:lstStyle>
          <a:p>
            <a:endParaRPr/>
          </a:p>
        </p:txBody>
      </p:sp>
      <p:sp>
        <p:nvSpPr>
          <p:cNvPr id="815" name="Google Shape;815;p17"/>
          <p:cNvSpPr txBox="1">
            <a:spLocks noGrp="1"/>
          </p:cNvSpPr>
          <p:nvPr>
            <p:ph type="subTitle" idx="1"/>
          </p:nvPr>
        </p:nvSpPr>
        <p:spPr>
          <a:xfrm>
            <a:off x="1279375" y="3457638"/>
            <a:ext cx="6285300" cy="3471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a:latin typeface="Montserrat Medium"/>
                <a:ea typeface="Montserrat Medium"/>
                <a:cs typeface="Montserrat Medium"/>
                <a:sym typeface="Montserrat Medium"/>
              </a:defRPr>
            </a:lvl1pPr>
            <a:lvl2pPr lvl="1" algn="ctr" rtl="0">
              <a:lnSpc>
                <a:spcPct val="100000"/>
              </a:lnSpc>
              <a:spcBef>
                <a:spcPts val="0"/>
              </a:spcBef>
              <a:spcAft>
                <a:spcPts val="0"/>
              </a:spcAft>
              <a:buNone/>
              <a:defRPr>
                <a:latin typeface="Montserrat Medium"/>
                <a:ea typeface="Montserrat Medium"/>
                <a:cs typeface="Montserrat Medium"/>
                <a:sym typeface="Montserrat Medium"/>
              </a:defRPr>
            </a:lvl2pPr>
            <a:lvl3pPr lvl="2" algn="ctr" rtl="0">
              <a:lnSpc>
                <a:spcPct val="100000"/>
              </a:lnSpc>
              <a:spcBef>
                <a:spcPts val="0"/>
              </a:spcBef>
              <a:spcAft>
                <a:spcPts val="0"/>
              </a:spcAft>
              <a:buNone/>
              <a:defRPr>
                <a:latin typeface="Montserrat Medium"/>
                <a:ea typeface="Montserrat Medium"/>
                <a:cs typeface="Montserrat Medium"/>
                <a:sym typeface="Montserrat Medium"/>
              </a:defRPr>
            </a:lvl3pPr>
            <a:lvl4pPr lvl="3" algn="ctr" rtl="0">
              <a:lnSpc>
                <a:spcPct val="100000"/>
              </a:lnSpc>
              <a:spcBef>
                <a:spcPts val="0"/>
              </a:spcBef>
              <a:spcAft>
                <a:spcPts val="0"/>
              </a:spcAft>
              <a:buNone/>
              <a:defRPr>
                <a:latin typeface="Montserrat Medium"/>
                <a:ea typeface="Montserrat Medium"/>
                <a:cs typeface="Montserrat Medium"/>
                <a:sym typeface="Montserrat Medium"/>
              </a:defRPr>
            </a:lvl4pPr>
            <a:lvl5pPr lvl="4" algn="ctr" rtl="0">
              <a:lnSpc>
                <a:spcPct val="100000"/>
              </a:lnSpc>
              <a:spcBef>
                <a:spcPts val="0"/>
              </a:spcBef>
              <a:spcAft>
                <a:spcPts val="0"/>
              </a:spcAft>
              <a:buNone/>
              <a:defRPr>
                <a:latin typeface="Montserrat Medium"/>
                <a:ea typeface="Montserrat Medium"/>
                <a:cs typeface="Montserrat Medium"/>
                <a:sym typeface="Montserrat Medium"/>
              </a:defRPr>
            </a:lvl5pPr>
            <a:lvl6pPr lvl="5" algn="ctr" rtl="0">
              <a:lnSpc>
                <a:spcPct val="100000"/>
              </a:lnSpc>
              <a:spcBef>
                <a:spcPts val="0"/>
              </a:spcBef>
              <a:spcAft>
                <a:spcPts val="0"/>
              </a:spcAft>
              <a:buNone/>
              <a:defRPr>
                <a:latin typeface="Montserrat Medium"/>
                <a:ea typeface="Montserrat Medium"/>
                <a:cs typeface="Montserrat Medium"/>
                <a:sym typeface="Montserrat Medium"/>
              </a:defRPr>
            </a:lvl6pPr>
            <a:lvl7pPr lvl="6" algn="ctr" rtl="0">
              <a:lnSpc>
                <a:spcPct val="100000"/>
              </a:lnSpc>
              <a:spcBef>
                <a:spcPts val="0"/>
              </a:spcBef>
              <a:spcAft>
                <a:spcPts val="0"/>
              </a:spcAft>
              <a:buNone/>
              <a:defRPr>
                <a:latin typeface="Montserrat Medium"/>
                <a:ea typeface="Montserrat Medium"/>
                <a:cs typeface="Montserrat Medium"/>
                <a:sym typeface="Montserrat Medium"/>
              </a:defRPr>
            </a:lvl7pPr>
            <a:lvl8pPr lvl="7" algn="ctr" rtl="0">
              <a:lnSpc>
                <a:spcPct val="100000"/>
              </a:lnSpc>
              <a:spcBef>
                <a:spcPts val="0"/>
              </a:spcBef>
              <a:spcAft>
                <a:spcPts val="0"/>
              </a:spcAft>
              <a:buNone/>
              <a:defRPr>
                <a:latin typeface="Montserrat Medium"/>
                <a:ea typeface="Montserrat Medium"/>
                <a:cs typeface="Montserrat Medium"/>
                <a:sym typeface="Montserrat Medium"/>
              </a:defRPr>
            </a:lvl8pPr>
            <a:lvl9pPr lvl="8" algn="ctr" rtl="0">
              <a:lnSpc>
                <a:spcPct val="100000"/>
              </a:lnSpc>
              <a:spcBef>
                <a:spcPts val="0"/>
              </a:spcBef>
              <a:spcAft>
                <a:spcPts val="0"/>
              </a:spcAft>
              <a:buNone/>
              <a:defRPr>
                <a:latin typeface="Montserrat Medium"/>
                <a:ea typeface="Montserrat Medium"/>
                <a:cs typeface="Montserrat Medium"/>
                <a:sym typeface="Montserrat Medium"/>
              </a:defRPr>
            </a:lvl9pPr>
          </a:lstStyle>
          <a:p>
            <a:endParaRPr/>
          </a:p>
        </p:txBody>
      </p:sp>
    </p:spTree>
    <p:extLst>
      <p:ext uri="{BB962C8B-B14F-4D97-AF65-F5344CB8AC3E}">
        <p14:creationId xmlns:p14="http://schemas.microsoft.com/office/powerpoint/2010/main" val="555980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2/21/2024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29580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5"/>
            <a:ext cx="7886700" cy="2139553"/>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3442099"/>
            <a:ext cx="7886700" cy="1125140"/>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t>2/21/2024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5922784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t>2/21/2024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943576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5"/>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1" y="1260872"/>
            <a:ext cx="3887391"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1"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t>2/21/2024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407717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t>2/21/2024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619596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t>2/21/2024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932596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740570"/>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2/21/2024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3017640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70"/>
            <a:ext cx="4629150" cy="365521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2/21/2024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8984662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5"/>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8"/>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t>2/21/2024</a:t>
            </a:fld>
            <a:endParaRPr 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t>‹#›</a:t>
            </a:fld>
            <a:endParaRPr lang="en-US"/>
          </a:p>
        </p:txBody>
      </p:sp>
    </p:spTree>
    <p:extLst>
      <p:ext uri="{BB962C8B-B14F-4D97-AF65-F5344CB8AC3E}">
        <p14:creationId xmlns:p14="http://schemas.microsoft.com/office/powerpoint/2010/main" val="5565852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image" Target="../media/image11.gif"/><Relationship Id="rId3" Type="http://schemas.openxmlformats.org/officeDocument/2006/relationships/slideLayout" Target="../slideLayouts/slideLayout2.xml"/><Relationship Id="rId7" Type="http://schemas.openxmlformats.org/officeDocument/2006/relationships/slide" Target="slide22.xml"/><Relationship Id="rId12" Type="http://schemas.openxmlformats.org/officeDocument/2006/relationships/image" Target="../media/image10.gif"/><Relationship Id="rId2" Type="http://schemas.openxmlformats.org/officeDocument/2006/relationships/audio" Target="../media/media3.wav"/><Relationship Id="rId16" Type="http://schemas.openxmlformats.org/officeDocument/2006/relationships/slide" Target="slide25.xml"/><Relationship Id="rId1" Type="http://schemas.microsoft.com/office/2007/relationships/media" Target="../media/media3.wav"/><Relationship Id="rId6" Type="http://schemas.openxmlformats.org/officeDocument/2006/relationships/slide" Target="slide21.xml"/><Relationship Id="rId11" Type="http://schemas.openxmlformats.org/officeDocument/2006/relationships/slide" Target="slide23.xml"/><Relationship Id="rId5" Type="http://schemas.openxmlformats.org/officeDocument/2006/relationships/image" Target="../media/image9.png"/><Relationship Id="rId15" Type="http://schemas.openxmlformats.org/officeDocument/2006/relationships/image" Target="../media/image3.png"/><Relationship Id="rId10" Type="http://schemas.openxmlformats.org/officeDocument/2006/relationships/slide" Target="slide19.xml"/><Relationship Id="rId4" Type="http://schemas.openxmlformats.org/officeDocument/2006/relationships/notesSlide" Target="../notesSlides/notesSlide8.xml"/><Relationship Id="rId9" Type="http://schemas.openxmlformats.org/officeDocument/2006/relationships/slide" Target="slide24.xml"/><Relationship Id="rId14" Type="http://schemas.openxmlformats.org/officeDocument/2006/relationships/image" Target="../media/image12.gif"/></Relationships>
</file>

<file path=ppt/slides/_rels/slide1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5.gif"/><Relationship Id="rId5" Type="http://schemas.openxmlformats.org/officeDocument/2006/relationships/image" Target="../media/image3.png"/><Relationship Id="rId4" Type="http://schemas.openxmlformats.org/officeDocument/2006/relationships/notesSlide" Target="../notesSlides/notesSlide3.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6.jpeg"/><Relationship Id="rId5" Type="http://schemas.openxmlformats.org/officeDocument/2006/relationships/image" Target="../media/image3.png"/><Relationship Id="rId4" Type="http://schemas.openxmlformats.org/officeDocument/2006/relationships/notesSlide" Target="../notesSlides/notesSlide4.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7.jpeg"/><Relationship Id="rId5" Type="http://schemas.openxmlformats.org/officeDocument/2006/relationships/image" Target="../media/image3.png"/><Relationship Id="rId4" Type="http://schemas.openxmlformats.org/officeDocument/2006/relationships/notesSlide" Target="../notesSlides/notesSlide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4543629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D63F04E-FC3F-B798-823F-A3039169C401}"/>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C5C7391B-5928-47F9-F5DC-DF7B6A83AB03}"/>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PRESENTATION</a:t>
            </a:r>
          </a:p>
        </p:txBody>
      </p:sp>
      <p:sp>
        <p:nvSpPr>
          <p:cNvPr id="8" name="TextBox 7">
            <a:extLst>
              <a:ext uri="{FF2B5EF4-FFF2-40B4-BE49-F238E27FC236}">
                <a16:creationId xmlns:a16="http://schemas.microsoft.com/office/drawing/2014/main" id="{8F25C184-46D6-CAE5-60B7-D21D49EDCAAC}"/>
              </a:ext>
            </a:extLst>
          </p:cNvPr>
          <p:cNvSpPr txBox="1"/>
          <p:nvPr/>
        </p:nvSpPr>
        <p:spPr>
          <a:xfrm>
            <a:off x="424959" y="2310140"/>
            <a:ext cx="1535090" cy="646331"/>
          </a:xfrm>
          <a:prstGeom prst="rect">
            <a:avLst/>
          </a:prstGeom>
          <a:noFill/>
        </p:spPr>
        <p:txBody>
          <a:bodyPr wrap="square" rtlCol="0">
            <a:spAutoFit/>
          </a:bodyPr>
          <a:lstStyle/>
          <a:p>
            <a:r>
              <a:rPr lang="en-US" sz="3600" dirty="0"/>
              <a:t>Mark</a:t>
            </a:r>
          </a:p>
        </p:txBody>
      </p:sp>
      <p:sp>
        <p:nvSpPr>
          <p:cNvPr id="9" name="TextBox 8">
            <a:extLst>
              <a:ext uri="{FF2B5EF4-FFF2-40B4-BE49-F238E27FC236}">
                <a16:creationId xmlns:a16="http://schemas.microsoft.com/office/drawing/2014/main" id="{1AFDCF6E-B06C-22A1-E1D9-98D5FBDEFB30}"/>
              </a:ext>
            </a:extLst>
          </p:cNvPr>
          <p:cNvSpPr txBox="1"/>
          <p:nvPr/>
        </p:nvSpPr>
        <p:spPr>
          <a:xfrm>
            <a:off x="5008380" y="1422219"/>
            <a:ext cx="2936693" cy="646331"/>
          </a:xfrm>
          <a:prstGeom prst="rect">
            <a:avLst/>
          </a:prstGeom>
          <a:noFill/>
        </p:spPr>
        <p:txBody>
          <a:bodyPr wrap="square" rtlCol="0">
            <a:spAutoFit/>
          </a:bodyPr>
          <a:lstStyle/>
          <a:p>
            <a:r>
              <a:rPr lang="en-US" sz="3600" dirty="0"/>
              <a:t>His grandma </a:t>
            </a:r>
          </a:p>
        </p:txBody>
      </p:sp>
      <p:pic>
        <p:nvPicPr>
          <p:cNvPr id="1026" name="Picture 2">
            <a:extLst>
              <a:ext uri="{FF2B5EF4-FFF2-40B4-BE49-F238E27FC236}">
                <a16:creationId xmlns:a16="http://schemas.microsoft.com/office/drawing/2014/main" id="{93955F5A-6BE5-8E31-4DB4-ABD37AEB66A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7130" y="901337"/>
            <a:ext cx="6477943" cy="45356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7339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7" y="105450"/>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PRACTICE</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84689" y="661440"/>
            <a:ext cx="376955" cy="349560"/>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504484" y="555506"/>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4" name="Rectangle 3">
            <a:extLst>
              <a:ext uri="{FF2B5EF4-FFF2-40B4-BE49-F238E27FC236}">
                <a16:creationId xmlns:a16="http://schemas.microsoft.com/office/drawing/2014/main" id="{4A7BFE80-4B77-698E-BE4F-34EAF1232090}"/>
              </a:ext>
            </a:extLst>
          </p:cNvPr>
          <p:cNvSpPr/>
          <p:nvPr/>
        </p:nvSpPr>
        <p:spPr>
          <a:xfrm>
            <a:off x="835955" y="586284"/>
            <a:ext cx="5960281" cy="523220"/>
          </a:xfrm>
          <a:prstGeom prst="rect">
            <a:avLst/>
          </a:prstGeom>
        </p:spPr>
        <p:txBody>
          <a:bodyPr wrap="square">
            <a:spAutoFit/>
          </a:bodyPr>
          <a:lstStyle/>
          <a:p>
            <a:pPr algn="just"/>
            <a:r>
              <a:rPr lang="en-US" sz="2800" b="1" dirty="0">
                <a:cs typeface="Arial" panose="020B0604020202020204" pitchFamily="34" charset="0"/>
              </a:rPr>
              <a:t>Listen and read.</a:t>
            </a:r>
          </a:p>
        </p:txBody>
      </p:sp>
      <p:sp>
        <p:nvSpPr>
          <p:cNvPr id="10" name="TextBox 9">
            <a:extLst>
              <a:ext uri="{FF2B5EF4-FFF2-40B4-BE49-F238E27FC236}">
                <a16:creationId xmlns:a16="http://schemas.microsoft.com/office/drawing/2014/main" id="{E272A919-8B18-6904-55FA-4F1FC38A4608}"/>
              </a:ext>
            </a:extLst>
          </p:cNvPr>
          <p:cNvSpPr txBox="1"/>
          <p:nvPr/>
        </p:nvSpPr>
        <p:spPr>
          <a:xfrm>
            <a:off x="108674" y="1029428"/>
            <a:ext cx="9035326" cy="4131900"/>
          </a:xfrm>
          <a:prstGeom prst="rect">
            <a:avLst/>
          </a:prstGeom>
          <a:noFill/>
        </p:spPr>
        <p:txBody>
          <a:bodyPr wrap="square">
            <a:spAutoFit/>
          </a:bodyPr>
          <a:lstStyle/>
          <a:p>
            <a:r>
              <a:rPr lang="en-US" sz="1250" b="1" dirty="0"/>
              <a:t>Mark: </a:t>
            </a:r>
            <a:r>
              <a:rPr lang="en-US" sz="1250" dirty="0"/>
              <a:t>Hello, Grandma! </a:t>
            </a:r>
          </a:p>
          <a:p>
            <a:r>
              <a:rPr lang="en-US" sz="1250" b="1" dirty="0"/>
              <a:t>Grandma</a:t>
            </a:r>
            <a:r>
              <a:rPr lang="en-US" sz="1250" dirty="0"/>
              <a:t>: Oh hi, Mark. I’m glad you’re here! Can you help me increase the font size of this text on my laptop? It’s too small for me to read. </a:t>
            </a:r>
          </a:p>
          <a:p>
            <a:r>
              <a:rPr lang="en-US" sz="1250" b="1" dirty="0"/>
              <a:t>Mark</a:t>
            </a:r>
            <a:r>
              <a:rPr lang="en-US" sz="1250" dirty="0"/>
              <a:t>: Let me show you ... You need to press these two keys together … See? It’s easy, isn’t it? </a:t>
            </a:r>
          </a:p>
          <a:p>
            <a:r>
              <a:rPr lang="en-US" sz="1250" b="1" dirty="0"/>
              <a:t>Grandma</a:t>
            </a:r>
            <a:r>
              <a:rPr lang="en-US" sz="1250" dirty="0"/>
              <a:t>: It works! Everything’s so easy to read now. Thanks, dear. I still have trouble using the laptop. You know, it’s taken me so much time to learn computer skills. </a:t>
            </a:r>
          </a:p>
          <a:p>
            <a:r>
              <a:rPr lang="en-US" sz="1250" b="1" dirty="0"/>
              <a:t>Mark</a:t>
            </a:r>
            <a:r>
              <a:rPr lang="en-US" sz="1250" dirty="0"/>
              <a:t>: That’s fine, Grandma. My teacher says it’s never too late to learn something new, especially new technology, because it’s rapidly developing. Grandma, you’ve typed a lot of text! What are you working on.</a:t>
            </a:r>
          </a:p>
          <a:p>
            <a:r>
              <a:rPr lang="en-US" sz="1250" b="1" dirty="0"/>
              <a:t>Grandma</a:t>
            </a:r>
            <a:r>
              <a:rPr lang="en-US" sz="1250" dirty="0"/>
              <a:t>: Well, I’m writing a summary of a book I’ve read recently. You see, my doctor advised me to read every day to boost my memory. And I want to brush up on my French before I visit my friend in Paris. </a:t>
            </a:r>
          </a:p>
          <a:p>
            <a:r>
              <a:rPr lang="en-US" sz="1250" b="1" dirty="0"/>
              <a:t>Mark</a:t>
            </a:r>
            <a:r>
              <a:rPr lang="en-US" sz="1250" dirty="0"/>
              <a:t>: You’re amazing, Grandma! Learning languages can improve your thinking skills. Our language teacher has also asked us to try to maintain our language skills after leaving school. Do you know that you can use the Internet to learn a language or watch the news? </a:t>
            </a:r>
          </a:p>
          <a:p>
            <a:r>
              <a:rPr lang="en-US" sz="1250" b="1" dirty="0"/>
              <a:t>Grandma</a:t>
            </a:r>
            <a:r>
              <a:rPr lang="en-US" sz="1250" dirty="0"/>
              <a:t>: Really? This could help me stay informed about current events. Can you show me some news sites after I finish my book summary? </a:t>
            </a:r>
          </a:p>
          <a:p>
            <a:r>
              <a:rPr lang="en-US" sz="1250" b="1" dirty="0"/>
              <a:t>Mark</a:t>
            </a:r>
            <a:r>
              <a:rPr lang="en-US" sz="1250" dirty="0"/>
              <a:t>: No problem, Grandma. But why do you have to type it? </a:t>
            </a:r>
          </a:p>
          <a:p>
            <a:r>
              <a:rPr lang="en-US" sz="1250" b="1" dirty="0"/>
              <a:t>Grandma</a:t>
            </a:r>
            <a:r>
              <a:rPr lang="en-US" sz="1250" dirty="0"/>
              <a:t>: It’s for the reading club I’ve just joined. The club leader encourages us to prepare our book reports and share them with all members in advance. </a:t>
            </a:r>
          </a:p>
          <a:p>
            <a:r>
              <a:rPr lang="en-US" sz="1250" b="1" dirty="0"/>
              <a:t>Mark</a:t>
            </a:r>
            <a:r>
              <a:rPr lang="en-US" sz="1250" dirty="0"/>
              <a:t>: Are all club members your age? </a:t>
            </a:r>
          </a:p>
          <a:p>
            <a:r>
              <a:rPr lang="en-US" sz="1250" b="1" dirty="0"/>
              <a:t>Grandma</a:t>
            </a:r>
            <a:r>
              <a:rPr lang="en-US" sz="1250" dirty="0"/>
              <a:t>: No, there’re some young people as well. Are you interested in joining the next meeting? </a:t>
            </a:r>
          </a:p>
          <a:p>
            <a:r>
              <a:rPr lang="en-US" sz="1250" b="1" dirty="0"/>
              <a:t>Mark</a:t>
            </a:r>
            <a:r>
              <a:rPr lang="en-US" sz="1250" dirty="0"/>
              <a:t>: Yes, I’d love to. </a:t>
            </a:r>
          </a:p>
          <a:p>
            <a:r>
              <a:rPr lang="en-US" sz="1250" b="1" dirty="0"/>
              <a:t>Grandma</a:t>
            </a:r>
            <a:r>
              <a:rPr lang="en-US" sz="1250" dirty="0"/>
              <a:t>: OK, I’ll put your name on the list of attendees then.</a:t>
            </a:r>
          </a:p>
        </p:txBody>
      </p:sp>
      <p:pic>
        <p:nvPicPr>
          <p:cNvPr id="11" name="075">
            <a:hlinkClick r:id="" action="ppaction://media"/>
            <a:extLst>
              <a:ext uri="{FF2B5EF4-FFF2-40B4-BE49-F238E27FC236}">
                <a16:creationId xmlns:a16="http://schemas.microsoft.com/office/drawing/2014/main" id="{7BA1D3C7-83B0-081B-BD93-5D7CA4841A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3595155" y="661645"/>
            <a:ext cx="487363" cy="487363"/>
          </a:xfrm>
          <a:prstGeom prst="rect">
            <a:avLst/>
          </a:prstGeom>
        </p:spPr>
      </p:pic>
    </p:spTree>
    <p:extLst>
      <p:ext uri="{BB962C8B-B14F-4D97-AF65-F5344CB8AC3E}">
        <p14:creationId xmlns:p14="http://schemas.microsoft.com/office/powerpoint/2010/main" val="428989376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7096"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1"/>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4E846887-2C9F-8978-A57E-E4026728BE40}"/>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426371"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4" name="Rectangle 3">
            <a:extLst>
              <a:ext uri="{FF2B5EF4-FFF2-40B4-BE49-F238E27FC236}">
                <a16:creationId xmlns:a16="http://schemas.microsoft.com/office/drawing/2014/main" id="{0445790A-8B20-F4D6-9B13-E7D1F75CCC01}"/>
              </a:ext>
            </a:extLst>
          </p:cNvPr>
          <p:cNvSpPr/>
          <p:nvPr/>
        </p:nvSpPr>
        <p:spPr>
          <a:xfrm>
            <a:off x="828997" y="806840"/>
            <a:ext cx="8169229" cy="954107"/>
          </a:xfrm>
          <a:prstGeom prst="rect">
            <a:avLst/>
          </a:prstGeom>
        </p:spPr>
        <p:txBody>
          <a:bodyPr wrap="square">
            <a:spAutoFit/>
          </a:bodyPr>
          <a:lstStyle/>
          <a:p>
            <a:r>
              <a:rPr lang="en-US" sz="2800" b="1" dirty="0"/>
              <a:t>Read the conversation again. Decide whether the following statements are true (T) or false (F)</a:t>
            </a:r>
            <a:endParaRPr lang="en-US" sz="2800" b="1" dirty="0">
              <a:solidFill>
                <a:schemeClr val="tx1"/>
              </a:solidFill>
            </a:endParaRPr>
          </a:p>
        </p:txBody>
      </p:sp>
      <p:graphicFrame>
        <p:nvGraphicFramePr>
          <p:cNvPr id="7" name="Table 6">
            <a:extLst>
              <a:ext uri="{FF2B5EF4-FFF2-40B4-BE49-F238E27FC236}">
                <a16:creationId xmlns:a16="http://schemas.microsoft.com/office/drawing/2014/main" id="{F9A0959C-7B26-3CC0-033F-33FB2C713B7D}"/>
              </a:ext>
            </a:extLst>
          </p:cNvPr>
          <p:cNvGraphicFramePr>
            <a:graphicFrameLocks noGrp="1"/>
          </p:cNvGraphicFramePr>
          <p:nvPr>
            <p:extLst>
              <p:ext uri="{D42A27DB-BD31-4B8C-83A1-F6EECF244321}">
                <p14:modId xmlns:p14="http://schemas.microsoft.com/office/powerpoint/2010/main" val="1771419375"/>
              </p:ext>
            </p:extLst>
          </p:nvPr>
        </p:nvGraphicFramePr>
        <p:xfrm>
          <a:off x="321261" y="1921044"/>
          <a:ext cx="8501477" cy="2274953"/>
        </p:xfrm>
        <a:graphic>
          <a:graphicData uri="http://schemas.openxmlformats.org/drawingml/2006/table">
            <a:tbl>
              <a:tblPr firstRow="1" firstCol="1" bandRow="1">
                <a:tableStyleId>{5940675A-B579-460E-94D1-54222C63F5DA}</a:tableStyleId>
              </a:tblPr>
              <a:tblGrid>
                <a:gridCol w="7294642">
                  <a:extLst>
                    <a:ext uri="{9D8B030D-6E8A-4147-A177-3AD203B41FA5}">
                      <a16:colId xmlns:a16="http://schemas.microsoft.com/office/drawing/2014/main" val="4256645192"/>
                    </a:ext>
                  </a:extLst>
                </a:gridCol>
                <a:gridCol w="613904">
                  <a:extLst>
                    <a:ext uri="{9D8B030D-6E8A-4147-A177-3AD203B41FA5}">
                      <a16:colId xmlns:a16="http://schemas.microsoft.com/office/drawing/2014/main" val="754858145"/>
                    </a:ext>
                  </a:extLst>
                </a:gridCol>
                <a:gridCol w="592931">
                  <a:extLst>
                    <a:ext uri="{9D8B030D-6E8A-4147-A177-3AD203B41FA5}">
                      <a16:colId xmlns:a16="http://schemas.microsoft.com/office/drawing/2014/main" val="3572190140"/>
                    </a:ext>
                  </a:extLst>
                </a:gridCol>
              </a:tblGrid>
              <a:tr h="0">
                <a:tc>
                  <a:txBody>
                    <a:bodyPr/>
                    <a:lstStyle/>
                    <a:p>
                      <a:pPr algn="ctr">
                        <a:lnSpc>
                          <a:spcPct val="120000"/>
                        </a:lnSpc>
                        <a:spcAft>
                          <a:spcPts val="800"/>
                        </a:spcAft>
                      </a:pP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accent2">
                        <a:lumMod val="60000"/>
                        <a:lumOff val="40000"/>
                      </a:schemeClr>
                    </a:solidFill>
                  </a:tcPr>
                </a:tc>
                <a:tc>
                  <a:txBody>
                    <a:bodyPr/>
                    <a:lstStyle/>
                    <a:p>
                      <a:pPr algn="ctr">
                        <a:lnSpc>
                          <a:spcPct val="120000"/>
                        </a:lnSpc>
                        <a:spcAft>
                          <a:spcPts val="800"/>
                        </a:spcAft>
                      </a:pPr>
                      <a:r>
                        <a:rPr lang="en-US" sz="2400" b="1" kern="0" dirty="0">
                          <a:effectLst/>
                          <a:latin typeface="Calibri" panose="020F0502020204030204" pitchFamily="34" charset="0"/>
                          <a:ea typeface="Calibri" panose="020F0502020204030204" pitchFamily="34" charset="0"/>
                          <a:cs typeface="Times New Roman" panose="02020603050405020304" pitchFamily="18" charset="0"/>
                        </a:rPr>
                        <a:t>T</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accent2">
                        <a:lumMod val="60000"/>
                        <a:lumOff val="40000"/>
                      </a:schemeClr>
                    </a:solidFill>
                  </a:tcPr>
                </a:tc>
                <a:tc>
                  <a:txBody>
                    <a:bodyPr/>
                    <a:lstStyle/>
                    <a:p>
                      <a:pPr algn="ctr">
                        <a:lnSpc>
                          <a:spcPct val="120000"/>
                        </a:lnSpc>
                        <a:spcAft>
                          <a:spcPts val="800"/>
                        </a:spcAft>
                      </a:pPr>
                      <a:r>
                        <a:rPr lang="en-US" sz="2400" b="1" kern="0" dirty="0">
                          <a:effectLst/>
                        </a:rPr>
                        <a:t>F</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2151467231"/>
                  </a:ext>
                </a:extLst>
              </a:tr>
              <a:tr h="0">
                <a:tc>
                  <a:txBody>
                    <a:bodyPr/>
                    <a:lstStyle/>
                    <a:p>
                      <a:pPr marL="0" lvl="0" indent="0" algn="just">
                        <a:lnSpc>
                          <a:spcPct val="120000"/>
                        </a:lnSpc>
                        <a:spcAft>
                          <a:spcPts val="800"/>
                        </a:spcAft>
                        <a:buFont typeface="+mj-lt"/>
                        <a:buNone/>
                      </a:pPr>
                      <a:r>
                        <a:rPr lang="en-US" sz="1800" b="1" dirty="0">
                          <a:solidFill>
                            <a:srgbClr val="FF9801"/>
                          </a:solidFill>
                        </a:rPr>
                        <a:t>1. </a:t>
                      </a:r>
                      <a:r>
                        <a:rPr lang="en-US" sz="1800" b="1" dirty="0"/>
                        <a:t>Mark’s grandma is very good at using technology. </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r>
                        <a:rPr lang="en-US" sz="2400" b="1" kern="0" dirty="0">
                          <a:effectLst/>
                        </a:rPr>
                        <a:t> </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78931647"/>
                  </a:ext>
                </a:extLst>
              </a:tr>
              <a:tr h="0">
                <a:tc>
                  <a:txBody>
                    <a:bodyPr/>
                    <a:lstStyle/>
                    <a:p>
                      <a:pPr marL="0" lvl="0" indent="0" algn="just">
                        <a:lnSpc>
                          <a:spcPct val="120000"/>
                        </a:lnSpc>
                        <a:spcAft>
                          <a:spcPts val="800"/>
                        </a:spcAft>
                        <a:buFont typeface="+mj-lt"/>
                        <a:buNone/>
                      </a:pPr>
                      <a:r>
                        <a:rPr lang="en-US" sz="1800" b="1" dirty="0">
                          <a:solidFill>
                            <a:srgbClr val="FF9801"/>
                          </a:solidFill>
                        </a:rPr>
                        <a:t>2. </a:t>
                      </a:r>
                      <a:r>
                        <a:rPr lang="en-US" sz="1800" b="1" dirty="0"/>
                        <a:t>Mark’s grandma is working on a book summary for her reading club.</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r>
                        <a:rPr lang="en-US" sz="2400" b="1" kern="0">
                          <a:effectLst/>
                        </a:rPr>
                        <a:t> </a:t>
                      </a:r>
                      <a:endParaRPr lang="en-US" sz="2000" b="1"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30426551"/>
                  </a:ext>
                </a:extLst>
              </a:tr>
              <a:tr h="0">
                <a:tc>
                  <a:txBody>
                    <a:bodyPr/>
                    <a:lstStyle/>
                    <a:p>
                      <a:pPr marL="0" lvl="0" indent="0" algn="just">
                        <a:lnSpc>
                          <a:spcPct val="120000"/>
                        </a:lnSpc>
                        <a:spcAft>
                          <a:spcPts val="800"/>
                        </a:spcAft>
                        <a:buFont typeface="+mj-lt"/>
                        <a:buNone/>
                      </a:pPr>
                      <a:r>
                        <a:rPr lang="en-US" sz="1800" b="1" dirty="0">
                          <a:solidFill>
                            <a:srgbClr val="FF9801"/>
                          </a:solidFill>
                        </a:rPr>
                        <a:t>3. </a:t>
                      </a:r>
                      <a:r>
                        <a:rPr lang="en-US" sz="1800" b="1" dirty="0"/>
                        <a:t>After typing up her book report, Mark’s grandma will learn how to make the text size bigger on her laptop. </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r>
                        <a:rPr lang="en-US" sz="2400" b="1" kern="0">
                          <a:effectLst/>
                        </a:rPr>
                        <a:t> </a:t>
                      </a:r>
                      <a:endParaRPr lang="en-US" sz="2000" b="1"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89328250"/>
                  </a:ext>
                </a:extLst>
              </a:tr>
              <a:tr h="0">
                <a:tc>
                  <a:txBody>
                    <a:bodyPr/>
                    <a:lstStyle/>
                    <a:p>
                      <a:pPr marL="0" lvl="0" indent="0" algn="just">
                        <a:lnSpc>
                          <a:spcPct val="120000"/>
                        </a:lnSpc>
                        <a:spcAft>
                          <a:spcPts val="800"/>
                        </a:spcAft>
                        <a:buFont typeface="+mj-lt"/>
                        <a:buNone/>
                      </a:pPr>
                      <a:r>
                        <a:rPr lang="en-US" sz="1800" b="1" dirty="0">
                          <a:solidFill>
                            <a:srgbClr val="FF9801"/>
                          </a:solidFill>
                        </a:rPr>
                        <a:t>4. </a:t>
                      </a:r>
                      <a:r>
                        <a:rPr lang="en-US" sz="1800" b="1" dirty="0"/>
                        <a:t>Mark wants to attend the next meeting of his grandma’s reading club.</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r>
                        <a:rPr lang="en-US" sz="2400" b="1" kern="0">
                          <a:effectLst/>
                        </a:rPr>
                        <a:t> </a:t>
                      </a:r>
                      <a:endParaRPr lang="en-US" sz="2000" b="1"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r>
                        <a:rPr lang="en-US" sz="2400" b="1" kern="0" dirty="0">
                          <a:effectLst/>
                        </a:rPr>
                        <a:t> </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542293925"/>
                  </a:ext>
                </a:extLst>
              </a:tr>
            </a:tbl>
          </a:graphicData>
        </a:graphic>
      </p:graphicFrame>
      <p:sp>
        <p:nvSpPr>
          <p:cNvPr id="8" name="TextBox 7">
            <a:extLst>
              <a:ext uri="{FF2B5EF4-FFF2-40B4-BE49-F238E27FC236}">
                <a16:creationId xmlns:a16="http://schemas.microsoft.com/office/drawing/2014/main" id="{4A540339-714A-0890-2B85-DC8AF85A29EC}"/>
              </a:ext>
            </a:extLst>
          </p:cNvPr>
          <p:cNvSpPr txBox="1"/>
          <p:nvPr/>
        </p:nvSpPr>
        <p:spPr>
          <a:xfrm>
            <a:off x="380137" y="105450"/>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PRACTICE</a:t>
            </a:r>
          </a:p>
        </p:txBody>
      </p:sp>
    </p:spTree>
    <p:extLst>
      <p:ext uri="{BB962C8B-B14F-4D97-AF65-F5344CB8AC3E}">
        <p14:creationId xmlns:p14="http://schemas.microsoft.com/office/powerpoint/2010/main" val="3578766765"/>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756F38FD-9647-4167-CBC1-2A79EB005120}"/>
              </a:ext>
            </a:extLst>
          </p:cNvPr>
          <p:cNvGraphicFramePr>
            <a:graphicFrameLocks noGrp="1"/>
          </p:cNvGraphicFramePr>
          <p:nvPr>
            <p:extLst>
              <p:ext uri="{D42A27DB-BD31-4B8C-83A1-F6EECF244321}">
                <p14:modId xmlns:p14="http://schemas.microsoft.com/office/powerpoint/2010/main" val="2427645604"/>
              </p:ext>
            </p:extLst>
          </p:nvPr>
        </p:nvGraphicFramePr>
        <p:xfrm>
          <a:off x="321259" y="1950695"/>
          <a:ext cx="8501477" cy="1541082"/>
        </p:xfrm>
        <a:graphic>
          <a:graphicData uri="http://schemas.openxmlformats.org/drawingml/2006/table">
            <a:tbl>
              <a:tblPr firstRow="1" firstCol="1" bandRow="1">
                <a:tableStyleId>{5940675A-B579-460E-94D1-54222C63F5DA}</a:tableStyleId>
              </a:tblPr>
              <a:tblGrid>
                <a:gridCol w="7294642">
                  <a:extLst>
                    <a:ext uri="{9D8B030D-6E8A-4147-A177-3AD203B41FA5}">
                      <a16:colId xmlns:a16="http://schemas.microsoft.com/office/drawing/2014/main" val="4256645192"/>
                    </a:ext>
                  </a:extLst>
                </a:gridCol>
                <a:gridCol w="613904">
                  <a:extLst>
                    <a:ext uri="{9D8B030D-6E8A-4147-A177-3AD203B41FA5}">
                      <a16:colId xmlns:a16="http://schemas.microsoft.com/office/drawing/2014/main" val="754858145"/>
                    </a:ext>
                  </a:extLst>
                </a:gridCol>
                <a:gridCol w="592931">
                  <a:extLst>
                    <a:ext uri="{9D8B030D-6E8A-4147-A177-3AD203B41FA5}">
                      <a16:colId xmlns:a16="http://schemas.microsoft.com/office/drawing/2014/main" val="3572190140"/>
                    </a:ext>
                  </a:extLst>
                </a:gridCol>
              </a:tblGrid>
              <a:tr h="0">
                <a:tc>
                  <a:txBody>
                    <a:bodyPr/>
                    <a:lstStyle/>
                    <a:p>
                      <a:pPr algn="ctr">
                        <a:lnSpc>
                          <a:spcPct val="120000"/>
                        </a:lnSpc>
                        <a:spcAft>
                          <a:spcPts val="800"/>
                        </a:spcAft>
                      </a:pP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accent2">
                        <a:lumMod val="60000"/>
                        <a:lumOff val="40000"/>
                      </a:schemeClr>
                    </a:solidFill>
                  </a:tcPr>
                </a:tc>
                <a:tc>
                  <a:txBody>
                    <a:bodyPr/>
                    <a:lstStyle/>
                    <a:p>
                      <a:pPr algn="ctr">
                        <a:lnSpc>
                          <a:spcPct val="120000"/>
                        </a:lnSpc>
                        <a:spcAft>
                          <a:spcPts val="800"/>
                        </a:spcAft>
                      </a:pPr>
                      <a:r>
                        <a:rPr lang="en-US" sz="2400" b="1" kern="0" dirty="0">
                          <a:effectLst/>
                          <a:latin typeface="Calibri" panose="020F0502020204030204" pitchFamily="34" charset="0"/>
                          <a:ea typeface="Calibri" panose="020F0502020204030204" pitchFamily="34" charset="0"/>
                          <a:cs typeface="Times New Roman" panose="02020603050405020304" pitchFamily="18" charset="0"/>
                        </a:rPr>
                        <a:t>T</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accent2">
                        <a:lumMod val="60000"/>
                        <a:lumOff val="40000"/>
                      </a:schemeClr>
                    </a:solidFill>
                  </a:tcPr>
                </a:tc>
                <a:tc>
                  <a:txBody>
                    <a:bodyPr/>
                    <a:lstStyle/>
                    <a:p>
                      <a:pPr algn="ctr">
                        <a:lnSpc>
                          <a:spcPct val="120000"/>
                        </a:lnSpc>
                        <a:spcAft>
                          <a:spcPts val="800"/>
                        </a:spcAft>
                      </a:pPr>
                      <a:r>
                        <a:rPr lang="en-US" sz="2400" b="1" kern="0" dirty="0">
                          <a:effectLst/>
                        </a:rPr>
                        <a:t>F</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2151467231"/>
                  </a:ext>
                </a:extLst>
              </a:tr>
              <a:tr h="0">
                <a:tc>
                  <a:txBody>
                    <a:bodyPr/>
                    <a:lstStyle/>
                    <a:p>
                      <a:pPr marL="0" lvl="0" indent="0" algn="just">
                        <a:lnSpc>
                          <a:spcPct val="120000"/>
                        </a:lnSpc>
                        <a:spcAft>
                          <a:spcPts val="800"/>
                        </a:spcAft>
                        <a:buFont typeface="+mj-lt"/>
                        <a:buNone/>
                      </a:pPr>
                      <a:r>
                        <a:rPr lang="en-US" sz="3200" b="1" dirty="0">
                          <a:solidFill>
                            <a:srgbClr val="FF9801"/>
                          </a:solidFill>
                        </a:rPr>
                        <a:t>1. </a:t>
                      </a:r>
                      <a:r>
                        <a:rPr lang="en-US" sz="3200" b="1" dirty="0"/>
                        <a:t>Mark’s grandma is very good at using technology. </a:t>
                      </a:r>
                      <a:endParaRPr lang="en-US" sz="36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r>
                        <a:rPr lang="en-US" sz="2400" b="1" kern="0" dirty="0">
                          <a:effectLst/>
                        </a:rPr>
                        <a:t> </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78931647"/>
                  </a:ext>
                </a:extLst>
              </a:tr>
            </a:tbl>
          </a:graphicData>
        </a:graphic>
      </p:graphicFrame>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4E846887-2C9F-8978-A57E-E4026728BE40}"/>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426371"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9" name="TextBox 8">
            <a:extLst>
              <a:ext uri="{FF2B5EF4-FFF2-40B4-BE49-F238E27FC236}">
                <a16:creationId xmlns:a16="http://schemas.microsoft.com/office/drawing/2014/main" id="{04F291E6-6095-FD2F-17E2-1F94154A3F0E}"/>
              </a:ext>
            </a:extLst>
          </p:cNvPr>
          <p:cNvSpPr txBox="1"/>
          <p:nvPr/>
        </p:nvSpPr>
        <p:spPr>
          <a:xfrm>
            <a:off x="8225126" y="2610156"/>
            <a:ext cx="442913" cy="584775"/>
          </a:xfrm>
          <a:prstGeom prst="rect">
            <a:avLst/>
          </a:prstGeom>
          <a:noFill/>
        </p:spPr>
        <p:txBody>
          <a:bodyPr wrap="square">
            <a:spAutoFit/>
          </a:bodyPr>
          <a:lstStyle/>
          <a:p>
            <a:r>
              <a:rPr lang="en-US" sz="3200" b="1" dirty="0">
                <a:solidFill>
                  <a:srgbClr val="FF0000"/>
                </a:solidFill>
                <a:sym typeface="Wingdings" panose="05000000000000000000" pitchFamily="2" charset="2"/>
              </a:rPr>
              <a:t></a:t>
            </a:r>
            <a:endParaRPr lang="en-US" sz="3200" dirty="0">
              <a:solidFill>
                <a:srgbClr val="FF0000"/>
              </a:solidFill>
            </a:endParaRPr>
          </a:p>
        </p:txBody>
      </p:sp>
      <p:sp>
        <p:nvSpPr>
          <p:cNvPr id="11" name="TextBox 10">
            <a:extLst>
              <a:ext uri="{FF2B5EF4-FFF2-40B4-BE49-F238E27FC236}">
                <a16:creationId xmlns:a16="http://schemas.microsoft.com/office/drawing/2014/main" id="{BA2375FD-2F6C-2DDF-5F2C-9D832204F8BD}"/>
              </a:ext>
            </a:extLst>
          </p:cNvPr>
          <p:cNvSpPr txBox="1"/>
          <p:nvPr/>
        </p:nvSpPr>
        <p:spPr>
          <a:xfrm>
            <a:off x="321259" y="3427321"/>
            <a:ext cx="8501476" cy="1815882"/>
          </a:xfrm>
          <a:prstGeom prst="rect">
            <a:avLst/>
          </a:prstGeom>
          <a:noFill/>
        </p:spPr>
        <p:txBody>
          <a:bodyPr wrap="square">
            <a:spAutoFit/>
          </a:bodyPr>
          <a:lstStyle/>
          <a:p>
            <a:r>
              <a:rPr lang="en-US" sz="2800" b="1" dirty="0"/>
              <a:t>Grandma</a:t>
            </a:r>
            <a:r>
              <a:rPr lang="en-US" sz="2800" dirty="0"/>
              <a:t>: It works! Everything’s so easy to read now. Thanks, dear. I still have </a:t>
            </a:r>
            <a:r>
              <a:rPr lang="en-US" sz="2800" dirty="0">
                <a:solidFill>
                  <a:srgbClr val="FF9801"/>
                </a:solidFill>
              </a:rPr>
              <a:t>trouble </a:t>
            </a:r>
            <a:r>
              <a:rPr lang="en-US" sz="2800" dirty="0"/>
              <a:t>using the laptop. You know, </a:t>
            </a:r>
            <a:r>
              <a:rPr lang="en-US" sz="2800" dirty="0">
                <a:solidFill>
                  <a:srgbClr val="FF9801"/>
                </a:solidFill>
              </a:rPr>
              <a:t>it’s taken me so much time to learn computer skills. </a:t>
            </a:r>
          </a:p>
        </p:txBody>
      </p:sp>
      <p:sp>
        <p:nvSpPr>
          <p:cNvPr id="12" name="TextBox 11">
            <a:extLst>
              <a:ext uri="{FF2B5EF4-FFF2-40B4-BE49-F238E27FC236}">
                <a16:creationId xmlns:a16="http://schemas.microsoft.com/office/drawing/2014/main" id="{8F05E258-2042-B745-08CF-C2D9172FD667}"/>
              </a:ext>
            </a:extLst>
          </p:cNvPr>
          <p:cNvSpPr txBox="1"/>
          <p:nvPr/>
        </p:nvSpPr>
        <p:spPr>
          <a:xfrm>
            <a:off x="380137" y="105450"/>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PRACTICE</a:t>
            </a:r>
          </a:p>
        </p:txBody>
      </p:sp>
      <p:sp>
        <p:nvSpPr>
          <p:cNvPr id="6" name="Rectangle 5">
            <a:extLst>
              <a:ext uri="{FF2B5EF4-FFF2-40B4-BE49-F238E27FC236}">
                <a16:creationId xmlns:a16="http://schemas.microsoft.com/office/drawing/2014/main" id="{AE670971-5F2A-A794-9B31-CFCEFABA065E}"/>
              </a:ext>
            </a:extLst>
          </p:cNvPr>
          <p:cNvSpPr/>
          <p:nvPr/>
        </p:nvSpPr>
        <p:spPr>
          <a:xfrm>
            <a:off x="828997" y="806840"/>
            <a:ext cx="8169229" cy="954107"/>
          </a:xfrm>
          <a:prstGeom prst="rect">
            <a:avLst/>
          </a:prstGeom>
        </p:spPr>
        <p:txBody>
          <a:bodyPr wrap="square">
            <a:spAutoFit/>
          </a:bodyPr>
          <a:lstStyle/>
          <a:p>
            <a:r>
              <a:rPr lang="en-US" sz="2800" b="1" dirty="0"/>
              <a:t>Read the conversation again. Decide whether the following statements are true (T) or false (F)</a:t>
            </a:r>
            <a:endParaRPr lang="en-US" sz="2800" b="1" dirty="0">
              <a:solidFill>
                <a:schemeClr val="tx1"/>
              </a:solidFill>
            </a:endParaRPr>
          </a:p>
        </p:txBody>
      </p:sp>
    </p:spTree>
    <p:extLst>
      <p:ext uri="{BB962C8B-B14F-4D97-AF65-F5344CB8AC3E}">
        <p14:creationId xmlns:p14="http://schemas.microsoft.com/office/powerpoint/2010/main" val="42360012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80">
                                          <p:stCondLst>
                                            <p:cond delay="0"/>
                                          </p:stCondLst>
                                        </p:cTn>
                                        <p:tgtEl>
                                          <p:spTgt spid="9"/>
                                        </p:tgtEl>
                                      </p:cBhvr>
                                    </p:animEffect>
                                    <p:anim calcmode="lin" valueType="num">
                                      <p:cBhvr>
                                        <p:cTn id="13"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8" dur="26">
                                          <p:stCondLst>
                                            <p:cond delay="650"/>
                                          </p:stCondLst>
                                        </p:cTn>
                                        <p:tgtEl>
                                          <p:spTgt spid="9"/>
                                        </p:tgtEl>
                                      </p:cBhvr>
                                      <p:to x="100000" y="60000"/>
                                    </p:animScale>
                                    <p:animScale>
                                      <p:cBhvr>
                                        <p:cTn id="19" dur="166" decel="50000">
                                          <p:stCondLst>
                                            <p:cond delay="676"/>
                                          </p:stCondLst>
                                        </p:cTn>
                                        <p:tgtEl>
                                          <p:spTgt spid="9"/>
                                        </p:tgtEl>
                                      </p:cBhvr>
                                      <p:to x="100000" y="100000"/>
                                    </p:animScale>
                                    <p:animScale>
                                      <p:cBhvr>
                                        <p:cTn id="20" dur="26">
                                          <p:stCondLst>
                                            <p:cond delay="1312"/>
                                          </p:stCondLst>
                                        </p:cTn>
                                        <p:tgtEl>
                                          <p:spTgt spid="9"/>
                                        </p:tgtEl>
                                      </p:cBhvr>
                                      <p:to x="100000" y="80000"/>
                                    </p:animScale>
                                    <p:animScale>
                                      <p:cBhvr>
                                        <p:cTn id="21" dur="166" decel="50000">
                                          <p:stCondLst>
                                            <p:cond delay="1338"/>
                                          </p:stCondLst>
                                        </p:cTn>
                                        <p:tgtEl>
                                          <p:spTgt spid="9"/>
                                        </p:tgtEl>
                                      </p:cBhvr>
                                      <p:to x="100000" y="100000"/>
                                    </p:animScale>
                                    <p:animScale>
                                      <p:cBhvr>
                                        <p:cTn id="22" dur="26">
                                          <p:stCondLst>
                                            <p:cond delay="1642"/>
                                          </p:stCondLst>
                                        </p:cTn>
                                        <p:tgtEl>
                                          <p:spTgt spid="9"/>
                                        </p:tgtEl>
                                      </p:cBhvr>
                                      <p:to x="100000" y="90000"/>
                                    </p:animScale>
                                    <p:animScale>
                                      <p:cBhvr>
                                        <p:cTn id="23" dur="166" decel="50000">
                                          <p:stCondLst>
                                            <p:cond delay="1668"/>
                                          </p:stCondLst>
                                        </p:cTn>
                                        <p:tgtEl>
                                          <p:spTgt spid="9"/>
                                        </p:tgtEl>
                                      </p:cBhvr>
                                      <p:to x="100000" y="100000"/>
                                    </p:animScale>
                                    <p:animScale>
                                      <p:cBhvr>
                                        <p:cTn id="24" dur="26">
                                          <p:stCondLst>
                                            <p:cond delay="1808"/>
                                          </p:stCondLst>
                                        </p:cTn>
                                        <p:tgtEl>
                                          <p:spTgt spid="9"/>
                                        </p:tgtEl>
                                      </p:cBhvr>
                                      <p:to x="100000" y="95000"/>
                                    </p:animScale>
                                    <p:animScale>
                                      <p:cBhvr>
                                        <p:cTn id="25" dur="166" decel="50000">
                                          <p:stCondLst>
                                            <p:cond delay="1834"/>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 9">
            <a:extLst>
              <a:ext uri="{FF2B5EF4-FFF2-40B4-BE49-F238E27FC236}">
                <a16:creationId xmlns:a16="http://schemas.microsoft.com/office/drawing/2014/main" id="{731881EB-9A52-3DE1-13F9-33E9F84DBC86}"/>
              </a:ext>
            </a:extLst>
          </p:cNvPr>
          <p:cNvGraphicFramePr>
            <a:graphicFrameLocks noGrp="1"/>
          </p:cNvGraphicFramePr>
          <p:nvPr>
            <p:extLst>
              <p:ext uri="{D42A27DB-BD31-4B8C-83A1-F6EECF244321}">
                <p14:modId xmlns:p14="http://schemas.microsoft.com/office/powerpoint/2010/main" val="2635168908"/>
              </p:ext>
            </p:extLst>
          </p:nvPr>
        </p:nvGraphicFramePr>
        <p:xfrm>
          <a:off x="257127" y="1881593"/>
          <a:ext cx="8501477" cy="1667829"/>
        </p:xfrm>
        <a:graphic>
          <a:graphicData uri="http://schemas.openxmlformats.org/drawingml/2006/table">
            <a:tbl>
              <a:tblPr firstRow="1" firstCol="1" bandRow="1">
                <a:tableStyleId>{5940675A-B579-460E-94D1-54222C63F5DA}</a:tableStyleId>
              </a:tblPr>
              <a:tblGrid>
                <a:gridCol w="7294642">
                  <a:extLst>
                    <a:ext uri="{9D8B030D-6E8A-4147-A177-3AD203B41FA5}">
                      <a16:colId xmlns:a16="http://schemas.microsoft.com/office/drawing/2014/main" val="4256645192"/>
                    </a:ext>
                  </a:extLst>
                </a:gridCol>
                <a:gridCol w="613904">
                  <a:extLst>
                    <a:ext uri="{9D8B030D-6E8A-4147-A177-3AD203B41FA5}">
                      <a16:colId xmlns:a16="http://schemas.microsoft.com/office/drawing/2014/main" val="754858145"/>
                    </a:ext>
                  </a:extLst>
                </a:gridCol>
                <a:gridCol w="592931">
                  <a:extLst>
                    <a:ext uri="{9D8B030D-6E8A-4147-A177-3AD203B41FA5}">
                      <a16:colId xmlns:a16="http://schemas.microsoft.com/office/drawing/2014/main" val="3572190140"/>
                    </a:ext>
                  </a:extLst>
                </a:gridCol>
              </a:tblGrid>
              <a:tr h="0">
                <a:tc>
                  <a:txBody>
                    <a:bodyPr/>
                    <a:lstStyle/>
                    <a:p>
                      <a:pPr algn="ctr">
                        <a:lnSpc>
                          <a:spcPct val="120000"/>
                        </a:lnSpc>
                        <a:spcAft>
                          <a:spcPts val="800"/>
                        </a:spcAft>
                      </a:pP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accent2">
                        <a:lumMod val="60000"/>
                        <a:lumOff val="40000"/>
                      </a:schemeClr>
                    </a:solidFill>
                  </a:tcPr>
                </a:tc>
                <a:tc>
                  <a:txBody>
                    <a:bodyPr/>
                    <a:lstStyle/>
                    <a:p>
                      <a:pPr algn="ctr">
                        <a:lnSpc>
                          <a:spcPct val="120000"/>
                        </a:lnSpc>
                        <a:spcAft>
                          <a:spcPts val="800"/>
                        </a:spcAft>
                      </a:pPr>
                      <a:r>
                        <a:rPr lang="en-US" sz="2400" b="1" kern="0" dirty="0">
                          <a:effectLst/>
                          <a:latin typeface="Calibri" panose="020F0502020204030204" pitchFamily="34" charset="0"/>
                          <a:ea typeface="Calibri" panose="020F0502020204030204" pitchFamily="34" charset="0"/>
                          <a:cs typeface="Times New Roman" panose="02020603050405020304" pitchFamily="18" charset="0"/>
                        </a:rPr>
                        <a:t>T</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accent2">
                        <a:lumMod val="60000"/>
                        <a:lumOff val="40000"/>
                      </a:schemeClr>
                    </a:solidFill>
                  </a:tcPr>
                </a:tc>
                <a:tc>
                  <a:txBody>
                    <a:bodyPr/>
                    <a:lstStyle/>
                    <a:p>
                      <a:pPr algn="ctr">
                        <a:lnSpc>
                          <a:spcPct val="120000"/>
                        </a:lnSpc>
                        <a:spcAft>
                          <a:spcPts val="800"/>
                        </a:spcAft>
                      </a:pPr>
                      <a:r>
                        <a:rPr lang="en-US" sz="2400" b="1" kern="0" dirty="0">
                          <a:effectLst/>
                        </a:rPr>
                        <a:t>F</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2151467231"/>
                  </a:ext>
                </a:extLst>
              </a:tr>
              <a:tr h="0">
                <a:tc>
                  <a:txBody>
                    <a:bodyPr/>
                    <a:lstStyle/>
                    <a:p>
                      <a:pPr marL="0" lvl="0" indent="0" algn="just">
                        <a:lnSpc>
                          <a:spcPct val="120000"/>
                        </a:lnSpc>
                        <a:spcAft>
                          <a:spcPts val="800"/>
                        </a:spcAft>
                        <a:buFont typeface="+mj-lt"/>
                        <a:buNone/>
                      </a:pPr>
                      <a:r>
                        <a:rPr lang="en-US" sz="1800" b="1" dirty="0">
                          <a:solidFill>
                            <a:srgbClr val="FF9801"/>
                          </a:solidFill>
                        </a:rPr>
                        <a:t>1. </a:t>
                      </a:r>
                      <a:r>
                        <a:rPr lang="en-US" sz="1800" b="1" dirty="0"/>
                        <a:t>Mark’s grandma is very good at using technology. </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r>
                        <a:rPr lang="en-US" sz="2400" b="1" kern="0" dirty="0">
                          <a:effectLst/>
                        </a:rPr>
                        <a:t> </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78931647"/>
                  </a:ext>
                </a:extLst>
              </a:tr>
              <a:tr h="0">
                <a:tc>
                  <a:txBody>
                    <a:bodyPr/>
                    <a:lstStyle/>
                    <a:p>
                      <a:pPr marL="0" lvl="0" indent="0" algn="just">
                        <a:lnSpc>
                          <a:spcPct val="120000"/>
                        </a:lnSpc>
                        <a:spcAft>
                          <a:spcPts val="800"/>
                        </a:spcAft>
                        <a:buFont typeface="+mj-lt"/>
                        <a:buNone/>
                      </a:pPr>
                      <a:r>
                        <a:rPr lang="en-US" sz="2400" b="1" dirty="0">
                          <a:solidFill>
                            <a:srgbClr val="FF9801"/>
                          </a:solidFill>
                        </a:rPr>
                        <a:t>2. </a:t>
                      </a:r>
                      <a:r>
                        <a:rPr lang="en-US" sz="2400" b="1" dirty="0"/>
                        <a:t>Mark’s grandma is working on a book summary for her reading club.</a:t>
                      </a:r>
                      <a:endParaRPr lang="en-US" sz="28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r>
                        <a:rPr lang="en-US" sz="2400" b="1" kern="0">
                          <a:effectLst/>
                        </a:rPr>
                        <a:t> </a:t>
                      </a:r>
                      <a:endParaRPr lang="en-US" sz="2000" b="1"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30426551"/>
                  </a:ext>
                </a:extLst>
              </a:tr>
            </a:tbl>
          </a:graphicData>
        </a:graphic>
      </p:graphicFrame>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4E846887-2C9F-8978-A57E-E4026728BE40}"/>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426371"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8" name="TextBox 7">
            <a:extLst>
              <a:ext uri="{FF2B5EF4-FFF2-40B4-BE49-F238E27FC236}">
                <a16:creationId xmlns:a16="http://schemas.microsoft.com/office/drawing/2014/main" id="{A2A2598B-DF04-4E0E-E1B6-78D7C358A636}"/>
              </a:ext>
            </a:extLst>
          </p:cNvPr>
          <p:cNvSpPr txBox="1"/>
          <p:nvPr/>
        </p:nvSpPr>
        <p:spPr>
          <a:xfrm>
            <a:off x="8272462" y="2337701"/>
            <a:ext cx="400050" cy="369332"/>
          </a:xfrm>
          <a:prstGeom prst="rect">
            <a:avLst/>
          </a:prstGeom>
          <a:noFill/>
        </p:spPr>
        <p:txBody>
          <a:bodyPr wrap="square">
            <a:spAutoFit/>
          </a:bodyPr>
          <a:lstStyle/>
          <a:p>
            <a:r>
              <a:rPr lang="en-US" sz="1800" b="1" dirty="0">
                <a:solidFill>
                  <a:srgbClr val="FF0000"/>
                </a:solidFill>
                <a:sym typeface="Wingdings" panose="05000000000000000000" pitchFamily="2" charset="2"/>
              </a:rPr>
              <a:t></a:t>
            </a:r>
            <a:endParaRPr lang="en-US" dirty="0">
              <a:solidFill>
                <a:srgbClr val="FF0000"/>
              </a:solidFill>
            </a:endParaRPr>
          </a:p>
        </p:txBody>
      </p:sp>
      <p:sp>
        <p:nvSpPr>
          <p:cNvPr id="9" name="TextBox 8">
            <a:extLst>
              <a:ext uri="{FF2B5EF4-FFF2-40B4-BE49-F238E27FC236}">
                <a16:creationId xmlns:a16="http://schemas.microsoft.com/office/drawing/2014/main" id="{CAF774C0-890F-EC52-B810-A23B18326242}"/>
              </a:ext>
            </a:extLst>
          </p:cNvPr>
          <p:cNvSpPr txBox="1"/>
          <p:nvPr/>
        </p:nvSpPr>
        <p:spPr>
          <a:xfrm>
            <a:off x="7646194" y="2995797"/>
            <a:ext cx="400050" cy="369332"/>
          </a:xfrm>
          <a:prstGeom prst="rect">
            <a:avLst/>
          </a:prstGeom>
          <a:noFill/>
        </p:spPr>
        <p:txBody>
          <a:bodyPr wrap="square">
            <a:spAutoFit/>
          </a:bodyPr>
          <a:lstStyle/>
          <a:p>
            <a:r>
              <a:rPr lang="en-US" sz="1800" b="1" dirty="0">
                <a:solidFill>
                  <a:srgbClr val="FF0000"/>
                </a:solidFill>
                <a:sym typeface="Wingdings" panose="05000000000000000000" pitchFamily="2" charset="2"/>
              </a:rPr>
              <a:t></a:t>
            </a:r>
            <a:endParaRPr lang="en-US" dirty="0">
              <a:solidFill>
                <a:srgbClr val="FF0000"/>
              </a:solidFill>
            </a:endParaRPr>
          </a:p>
        </p:txBody>
      </p:sp>
      <p:sp>
        <p:nvSpPr>
          <p:cNvPr id="12" name="TextBox 11">
            <a:extLst>
              <a:ext uri="{FF2B5EF4-FFF2-40B4-BE49-F238E27FC236}">
                <a16:creationId xmlns:a16="http://schemas.microsoft.com/office/drawing/2014/main" id="{5B4A62AB-65C4-1BEB-AAAF-C48CA78218EC}"/>
              </a:ext>
            </a:extLst>
          </p:cNvPr>
          <p:cNvSpPr txBox="1"/>
          <p:nvPr/>
        </p:nvSpPr>
        <p:spPr>
          <a:xfrm>
            <a:off x="193696" y="3458099"/>
            <a:ext cx="8628338" cy="1754326"/>
          </a:xfrm>
          <a:prstGeom prst="rect">
            <a:avLst/>
          </a:prstGeom>
          <a:noFill/>
        </p:spPr>
        <p:txBody>
          <a:bodyPr wrap="square">
            <a:spAutoFit/>
          </a:bodyPr>
          <a:lstStyle/>
          <a:p>
            <a:r>
              <a:rPr lang="en-US" b="1" dirty="0"/>
              <a:t>Grandma</a:t>
            </a:r>
            <a:r>
              <a:rPr lang="en-US" dirty="0"/>
              <a:t>: Well, </a:t>
            </a:r>
            <a:r>
              <a:rPr lang="en-US" dirty="0">
                <a:solidFill>
                  <a:srgbClr val="FF9801"/>
                </a:solidFill>
              </a:rPr>
              <a:t>I’m writing a summary of a book </a:t>
            </a:r>
            <a:r>
              <a:rPr lang="en-US" dirty="0"/>
              <a:t>I’ve read recently. …</a:t>
            </a:r>
          </a:p>
          <a:p>
            <a:r>
              <a:rPr lang="en-US" b="1" dirty="0"/>
              <a:t>Mark</a:t>
            </a:r>
            <a:r>
              <a:rPr lang="en-US" dirty="0"/>
              <a:t>: You’re amazing, Grandma! Learning languages can improve your thinking skills. ..</a:t>
            </a:r>
          </a:p>
          <a:p>
            <a:r>
              <a:rPr lang="en-US" b="1" dirty="0"/>
              <a:t>Grandma</a:t>
            </a:r>
            <a:r>
              <a:rPr lang="en-US" dirty="0"/>
              <a:t>: Really? This could help me stay informed about current events. Can you show me some news sites after I finish my book summary? </a:t>
            </a:r>
          </a:p>
          <a:p>
            <a:r>
              <a:rPr lang="en-US" b="1" dirty="0"/>
              <a:t>Mark</a:t>
            </a:r>
            <a:r>
              <a:rPr lang="en-US" dirty="0"/>
              <a:t>: No problem, Grandma. But why do you have to type it? </a:t>
            </a:r>
          </a:p>
          <a:p>
            <a:r>
              <a:rPr lang="en-US" b="1" dirty="0"/>
              <a:t>Grandma</a:t>
            </a:r>
            <a:r>
              <a:rPr lang="en-US" dirty="0"/>
              <a:t>: </a:t>
            </a:r>
            <a:r>
              <a:rPr lang="en-US" dirty="0">
                <a:solidFill>
                  <a:srgbClr val="FF9801"/>
                </a:solidFill>
              </a:rPr>
              <a:t>It’s for the reading club </a:t>
            </a:r>
            <a:r>
              <a:rPr lang="en-US" dirty="0"/>
              <a:t>I’ve just joined. </a:t>
            </a:r>
          </a:p>
        </p:txBody>
      </p:sp>
      <p:sp>
        <p:nvSpPr>
          <p:cNvPr id="13" name="TextBox 12">
            <a:extLst>
              <a:ext uri="{FF2B5EF4-FFF2-40B4-BE49-F238E27FC236}">
                <a16:creationId xmlns:a16="http://schemas.microsoft.com/office/drawing/2014/main" id="{DF70FB5A-E1CF-74AC-5F57-ACA034774EDD}"/>
              </a:ext>
            </a:extLst>
          </p:cNvPr>
          <p:cNvSpPr txBox="1"/>
          <p:nvPr/>
        </p:nvSpPr>
        <p:spPr>
          <a:xfrm>
            <a:off x="380137" y="105450"/>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PRACTICE</a:t>
            </a:r>
          </a:p>
        </p:txBody>
      </p:sp>
      <p:sp>
        <p:nvSpPr>
          <p:cNvPr id="6" name="Rectangle 5">
            <a:extLst>
              <a:ext uri="{FF2B5EF4-FFF2-40B4-BE49-F238E27FC236}">
                <a16:creationId xmlns:a16="http://schemas.microsoft.com/office/drawing/2014/main" id="{F49C06DC-45EA-54C6-13F7-3752B1DF91DD}"/>
              </a:ext>
            </a:extLst>
          </p:cNvPr>
          <p:cNvSpPr/>
          <p:nvPr/>
        </p:nvSpPr>
        <p:spPr>
          <a:xfrm>
            <a:off x="828997" y="806840"/>
            <a:ext cx="8169229" cy="954107"/>
          </a:xfrm>
          <a:prstGeom prst="rect">
            <a:avLst/>
          </a:prstGeom>
        </p:spPr>
        <p:txBody>
          <a:bodyPr wrap="square">
            <a:spAutoFit/>
          </a:bodyPr>
          <a:lstStyle/>
          <a:p>
            <a:r>
              <a:rPr lang="en-US" sz="2800" b="1" dirty="0"/>
              <a:t>Read the conversation again. Decide whether the following statements are true (T) or false (F)</a:t>
            </a:r>
            <a:endParaRPr lang="en-US" sz="2800" b="1" dirty="0">
              <a:solidFill>
                <a:schemeClr val="tx1"/>
              </a:solidFill>
            </a:endParaRPr>
          </a:p>
        </p:txBody>
      </p:sp>
    </p:spTree>
    <p:extLst>
      <p:ext uri="{BB962C8B-B14F-4D97-AF65-F5344CB8AC3E}">
        <p14:creationId xmlns:p14="http://schemas.microsoft.com/office/powerpoint/2010/main" val="246433785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80">
                                          <p:stCondLst>
                                            <p:cond delay="0"/>
                                          </p:stCondLst>
                                        </p:cTn>
                                        <p:tgtEl>
                                          <p:spTgt spid="9"/>
                                        </p:tgtEl>
                                      </p:cBhvr>
                                    </p:animEffect>
                                    <p:anim calcmode="lin" valueType="num">
                                      <p:cBhvr>
                                        <p:cTn id="13"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8" dur="26">
                                          <p:stCondLst>
                                            <p:cond delay="650"/>
                                          </p:stCondLst>
                                        </p:cTn>
                                        <p:tgtEl>
                                          <p:spTgt spid="9"/>
                                        </p:tgtEl>
                                      </p:cBhvr>
                                      <p:to x="100000" y="60000"/>
                                    </p:animScale>
                                    <p:animScale>
                                      <p:cBhvr>
                                        <p:cTn id="19" dur="166" decel="50000">
                                          <p:stCondLst>
                                            <p:cond delay="676"/>
                                          </p:stCondLst>
                                        </p:cTn>
                                        <p:tgtEl>
                                          <p:spTgt spid="9"/>
                                        </p:tgtEl>
                                      </p:cBhvr>
                                      <p:to x="100000" y="100000"/>
                                    </p:animScale>
                                    <p:animScale>
                                      <p:cBhvr>
                                        <p:cTn id="20" dur="26">
                                          <p:stCondLst>
                                            <p:cond delay="1312"/>
                                          </p:stCondLst>
                                        </p:cTn>
                                        <p:tgtEl>
                                          <p:spTgt spid="9"/>
                                        </p:tgtEl>
                                      </p:cBhvr>
                                      <p:to x="100000" y="80000"/>
                                    </p:animScale>
                                    <p:animScale>
                                      <p:cBhvr>
                                        <p:cTn id="21" dur="166" decel="50000">
                                          <p:stCondLst>
                                            <p:cond delay="1338"/>
                                          </p:stCondLst>
                                        </p:cTn>
                                        <p:tgtEl>
                                          <p:spTgt spid="9"/>
                                        </p:tgtEl>
                                      </p:cBhvr>
                                      <p:to x="100000" y="100000"/>
                                    </p:animScale>
                                    <p:animScale>
                                      <p:cBhvr>
                                        <p:cTn id="22" dur="26">
                                          <p:stCondLst>
                                            <p:cond delay="1642"/>
                                          </p:stCondLst>
                                        </p:cTn>
                                        <p:tgtEl>
                                          <p:spTgt spid="9"/>
                                        </p:tgtEl>
                                      </p:cBhvr>
                                      <p:to x="100000" y="90000"/>
                                    </p:animScale>
                                    <p:animScale>
                                      <p:cBhvr>
                                        <p:cTn id="23" dur="166" decel="50000">
                                          <p:stCondLst>
                                            <p:cond delay="1668"/>
                                          </p:stCondLst>
                                        </p:cTn>
                                        <p:tgtEl>
                                          <p:spTgt spid="9"/>
                                        </p:tgtEl>
                                      </p:cBhvr>
                                      <p:to x="100000" y="100000"/>
                                    </p:animScale>
                                    <p:animScale>
                                      <p:cBhvr>
                                        <p:cTn id="24" dur="26">
                                          <p:stCondLst>
                                            <p:cond delay="1808"/>
                                          </p:stCondLst>
                                        </p:cTn>
                                        <p:tgtEl>
                                          <p:spTgt spid="9"/>
                                        </p:tgtEl>
                                      </p:cBhvr>
                                      <p:to x="100000" y="95000"/>
                                    </p:animScale>
                                    <p:animScale>
                                      <p:cBhvr>
                                        <p:cTn id="25" dur="166" decel="50000">
                                          <p:stCondLst>
                                            <p:cond delay="1834"/>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le 10">
            <a:extLst>
              <a:ext uri="{FF2B5EF4-FFF2-40B4-BE49-F238E27FC236}">
                <a16:creationId xmlns:a16="http://schemas.microsoft.com/office/drawing/2014/main" id="{E2515945-56B1-0AA6-2FBE-4FB7C531DF40}"/>
              </a:ext>
            </a:extLst>
          </p:cNvPr>
          <p:cNvGraphicFramePr>
            <a:graphicFrameLocks noGrp="1"/>
          </p:cNvGraphicFramePr>
          <p:nvPr>
            <p:extLst>
              <p:ext uri="{D42A27DB-BD31-4B8C-83A1-F6EECF244321}">
                <p14:modId xmlns:p14="http://schemas.microsoft.com/office/powerpoint/2010/main" val="2050990505"/>
              </p:ext>
            </p:extLst>
          </p:nvPr>
        </p:nvGraphicFramePr>
        <p:xfrm>
          <a:off x="242472" y="1760947"/>
          <a:ext cx="8501477" cy="2077468"/>
        </p:xfrm>
        <a:graphic>
          <a:graphicData uri="http://schemas.openxmlformats.org/drawingml/2006/table">
            <a:tbl>
              <a:tblPr firstRow="1" firstCol="1" bandRow="1">
                <a:tableStyleId>{5940675A-B579-460E-94D1-54222C63F5DA}</a:tableStyleId>
              </a:tblPr>
              <a:tblGrid>
                <a:gridCol w="7294642">
                  <a:extLst>
                    <a:ext uri="{9D8B030D-6E8A-4147-A177-3AD203B41FA5}">
                      <a16:colId xmlns:a16="http://schemas.microsoft.com/office/drawing/2014/main" val="4256645192"/>
                    </a:ext>
                  </a:extLst>
                </a:gridCol>
                <a:gridCol w="613904">
                  <a:extLst>
                    <a:ext uri="{9D8B030D-6E8A-4147-A177-3AD203B41FA5}">
                      <a16:colId xmlns:a16="http://schemas.microsoft.com/office/drawing/2014/main" val="754858145"/>
                    </a:ext>
                  </a:extLst>
                </a:gridCol>
                <a:gridCol w="592931">
                  <a:extLst>
                    <a:ext uri="{9D8B030D-6E8A-4147-A177-3AD203B41FA5}">
                      <a16:colId xmlns:a16="http://schemas.microsoft.com/office/drawing/2014/main" val="3572190140"/>
                    </a:ext>
                  </a:extLst>
                </a:gridCol>
              </a:tblGrid>
              <a:tr h="0">
                <a:tc>
                  <a:txBody>
                    <a:bodyPr/>
                    <a:lstStyle/>
                    <a:p>
                      <a:pPr algn="ctr">
                        <a:lnSpc>
                          <a:spcPct val="120000"/>
                        </a:lnSpc>
                        <a:spcAft>
                          <a:spcPts val="800"/>
                        </a:spcAft>
                      </a:pP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accent2">
                        <a:lumMod val="60000"/>
                        <a:lumOff val="40000"/>
                      </a:schemeClr>
                    </a:solidFill>
                  </a:tcPr>
                </a:tc>
                <a:tc>
                  <a:txBody>
                    <a:bodyPr/>
                    <a:lstStyle/>
                    <a:p>
                      <a:pPr algn="ctr">
                        <a:lnSpc>
                          <a:spcPct val="120000"/>
                        </a:lnSpc>
                        <a:spcAft>
                          <a:spcPts val="800"/>
                        </a:spcAft>
                      </a:pPr>
                      <a:r>
                        <a:rPr lang="en-US" sz="2400" b="1" kern="0" dirty="0">
                          <a:effectLst/>
                          <a:latin typeface="Calibri" panose="020F0502020204030204" pitchFamily="34" charset="0"/>
                          <a:ea typeface="Calibri" panose="020F0502020204030204" pitchFamily="34" charset="0"/>
                          <a:cs typeface="Times New Roman" panose="02020603050405020304" pitchFamily="18" charset="0"/>
                        </a:rPr>
                        <a:t>T</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accent2">
                        <a:lumMod val="60000"/>
                        <a:lumOff val="40000"/>
                      </a:schemeClr>
                    </a:solidFill>
                  </a:tcPr>
                </a:tc>
                <a:tc>
                  <a:txBody>
                    <a:bodyPr/>
                    <a:lstStyle/>
                    <a:p>
                      <a:pPr algn="ctr">
                        <a:lnSpc>
                          <a:spcPct val="120000"/>
                        </a:lnSpc>
                        <a:spcAft>
                          <a:spcPts val="800"/>
                        </a:spcAft>
                      </a:pPr>
                      <a:r>
                        <a:rPr lang="en-US" sz="2400" b="1" kern="0" dirty="0">
                          <a:effectLst/>
                        </a:rPr>
                        <a:t>F</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2151467231"/>
                  </a:ext>
                </a:extLst>
              </a:tr>
              <a:tr h="0">
                <a:tc>
                  <a:txBody>
                    <a:bodyPr/>
                    <a:lstStyle/>
                    <a:p>
                      <a:pPr marL="0" lvl="0" indent="0" algn="just">
                        <a:lnSpc>
                          <a:spcPct val="120000"/>
                        </a:lnSpc>
                        <a:spcAft>
                          <a:spcPts val="800"/>
                        </a:spcAft>
                        <a:buFont typeface="+mj-lt"/>
                        <a:buNone/>
                      </a:pPr>
                      <a:r>
                        <a:rPr lang="en-US" sz="1800" b="1" dirty="0">
                          <a:solidFill>
                            <a:srgbClr val="FF9801"/>
                          </a:solidFill>
                        </a:rPr>
                        <a:t>1. </a:t>
                      </a:r>
                      <a:r>
                        <a:rPr lang="en-US" sz="1800" b="1" dirty="0"/>
                        <a:t>Mark’s grandma is very good at using technology. </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r>
                        <a:rPr lang="en-US" sz="2400" b="1" kern="0" dirty="0">
                          <a:effectLst/>
                        </a:rPr>
                        <a:t> </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78931647"/>
                  </a:ext>
                </a:extLst>
              </a:tr>
              <a:tr h="0">
                <a:tc>
                  <a:txBody>
                    <a:bodyPr/>
                    <a:lstStyle/>
                    <a:p>
                      <a:pPr marL="0" lvl="0" indent="0" algn="just">
                        <a:lnSpc>
                          <a:spcPct val="120000"/>
                        </a:lnSpc>
                        <a:spcAft>
                          <a:spcPts val="800"/>
                        </a:spcAft>
                        <a:buFont typeface="+mj-lt"/>
                        <a:buNone/>
                      </a:pPr>
                      <a:r>
                        <a:rPr lang="en-US" sz="1800" b="1" dirty="0">
                          <a:solidFill>
                            <a:srgbClr val="FF9801"/>
                          </a:solidFill>
                        </a:rPr>
                        <a:t>2. </a:t>
                      </a:r>
                      <a:r>
                        <a:rPr lang="en-US" sz="1800" b="1" dirty="0"/>
                        <a:t>Mark’s grandma is working on a book summary for her reading club.</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r>
                        <a:rPr lang="en-US" sz="2400" b="1" kern="0">
                          <a:effectLst/>
                        </a:rPr>
                        <a:t> </a:t>
                      </a:r>
                      <a:endParaRPr lang="en-US" sz="2000" b="1"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30426551"/>
                  </a:ext>
                </a:extLst>
              </a:tr>
              <a:tr h="0">
                <a:tc>
                  <a:txBody>
                    <a:bodyPr/>
                    <a:lstStyle/>
                    <a:p>
                      <a:pPr marL="0" lvl="0" indent="0" algn="just">
                        <a:lnSpc>
                          <a:spcPct val="120000"/>
                        </a:lnSpc>
                        <a:spcAft>
                          <a:spcPts val="800"/>
                        </a:spcAft>
                        <a:buFont typeface="+mj-lt"/>
                        <a:buNone/>
                      </a:pPr>
                      <a:r>
                        <a:rPr lang="en-US" sz="2400" b="1" dirty="0">
                          <a:solidFill>
                            <a:srgbClr val="FF9801"/>
                          </a:solidFill>
                        </a:rPr>
                        <a:t>3. </a:t>
                      </a:r>
                      <a:r>
                        <a:rPr lang="en-US" sz="2400" b="1" dirty="0"/>
                        <a:t>After typing up her book report, Mark’s grandma will learn how to make the text size bigger on her laptop. </a:t>
                      </a:r>
                      <a:endParaRPr lang="en-US" sz="28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r>
                        <a:rPr lang="en-US" sz="2400" b="1" kern="0" dirty="0">
                          <a:effectLst/>
                        </a:rPr>
                        <a:t> </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89328250"/>
                  </a:ext>
                </a:extLst>
              </a:tr>
            </a:tbl>
          </a:graphicData>
        </a:graphic>
      </p:graphicFrame>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4E846887-2C9F-8978-A57E-E4026728BE40}"/>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426371"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8" name="TextBox 7">
            <a:extLst>
              <a:ext uri="{FF2B5EF4-FFF2-40B4-BE49-F238E27FC236}">
                <a16:creationId xmlns:a16="http://schemas.microsoft.com/office/drawing/2014/main" id="{9FC37CA5-D992-7D73-E7A1-BD446C143C31}"/>
              </a:ext>
            </a:extLst>
          </p:cNvPr>
          <p:cNvSpPr txBox="1"/>
          <p:nvPr/>
        </p:nvSpPr>
        <p:spPr>
          <a:xfrm>
            <a:off x="8271013" y="2216971"/>
            <a:ext cx="400050" cy="369332"/>
          </a:xfrm>
          <a:prstGeom prst="rect">
            <a:avLst/>
          </a:prstGeom>
          <a:noFill/>
        </p:spPr>
        <p:txBody>
          <a:bodyPr wrap="square">
            <a:spAutoFit/>
          </a:bodyPr>
          <a:lstStyle/>
          <a:p>
            <a:r>
              <a:rPr lang="en-US" sz="1800" b="1" dirty="0">
                <a:solidFill>
                  <a:srgbClr val="FF0000"/>
                </a:solidFill>
                <a:sym typeface="Wingdings" panose="05000000000000000000" pitchFamily="2" charset="2"/>
              </a:rPr>
              <a:t></a:t>
            </a:r>
            <a:endParaRPr lang="en-US" dirty="0">
              <a:solidFill>
                <a:srgbClr val="FF0000"/>
              </a:solidFill>
            </a:endParaRPr>
          </a:p>
        </p:txBody>
      </p:sp>
      <p:sp>
        <p:nvSpPr>
          <p:cNvPr id="9" name="TextBox 8">
            <a:extLst>
              <a:ext uri="{FF2B5EF4-FFF2-40B4-BE49-F238E27FC236}">
                <a16:creationId xmlns:a16="http://schemas.microsoft.com/office/drawing/2014/main" id="{E3E38341-C8DE-84FF-9E37-15B50CF97A9C}"/>
              </a:ext>
            </a:extLst>
          </p:cNvPr>
          <p:cNvSpPr txBox="1"/>
          <p:nvPr/>
        </p:nvSpPr>
        <p:spPr>
          <a:xfrm>
            <a:off x="7639050" y="2647003"/>
            <a:ext cx="400050" cy="369332"/>
          </a:xfrm>
          <a:prstGeom prst="rect">
            <a:avLst/>
          </a:prstGeom>
          <a:noFill/>
        </p:spPr>
        <p:txBody>
          <a:bodyPr wrap="square">
            <a:spAutoFit/>
          </a:bodyPr>
          <a:lstStyle/>
          <a:p>
            <a:r>
              <a:rPr lang="en-US" sz="1800" b="1" dirty="0">
                <a:solidFill>
                  <a:srgbClr val="FF0000"/>
                </a:solidFill>
                <a:sym typeface="Wingdings" panose="05000000000000000000" pitchFamily="2" charset="2"/>
              </a:rPr>
              <a:t></a:t>
            </a:r>
            <a:endParaRPr lang="en-US" dirty="0">
              <a:solidFill>
                <a:srgbClr val="FF0000"/>
              </a:solidFill>
            </a:endParaRPr>
          </a:p>
        </p:txBody>
      </p:sp>
      <p:sp>
        <p:nvSpPr>
          <p:cNvPr id="10" name="TextBox 9">
            <a:extLst>
              <a:ext uri="{FF2B5EF4-FFF2-40B4-BE49-F238E27FC236}">
                <a16:creationId xmlns:a16="http://schemas.microsoft.com/office/drawing/2014/main" id="{538A78AC-E058-2CF6-A4FE-F08D10269EFD}"/>
              </a:ext>
            </a:extLst>
          </p:cNvPr>
          <p:cNvSpPr txBox="1"/>
          <p:nvPr/>
        </p:nvSpPr>
        <p:spPr>
          <a:xfrm>
            <a:off x="8251029" y="3126435"/>
            <a:ext cx="400050" cy="369332"/>
          </a:xfrm>
          <a:prstGeom prst="rect">
            <a:avLst/>
          </a:prstGeom>
          <a:noFill/>
        </p:spPr>
        <p:txBody>
          <a:bodyPr wrap="square">
            <a:spAutoFit/>
          </a:bodyPr>
          <a:lstStyle/>
          <a:p>
            <a:r>
              <a:rPr lang="en-US" sz="1800" b="1" dirty="0">
                <a:solidFill>
                  <a:srgbClr val="FF0000"/>
                </a:solidFill>
                <a:sym typeface="Wingdings" panose="05000000000000000000" pitchFamily="2" charset="2"/>
              </a:rPr>
              <a:t></a:t>
            </a:r>
            <a:endParaRPr lang="en-US" dirty="0">
              <a:solidFill>
                <a:srgbClr val="FF0000"/>
              </a:solidFill>
            </a:endParaRPr>
          </a:p>
        </p:txBody>
      </p:sp>
      <p:sp>
        <p:nvSpPr>
          <p:cNvPr id="12" name="TextBox 11">
            <a:extLst>
              <a:ext uri="{FF2B5EF4-FFF2-40B4-BE49-F238E27FC236}">
                <a16:creationId xmlns:a16="http://schemas.microsoft.com/office/drawing/2014/main" id="{F0D8092F-D855-A955-6E93-206A93AFB796}"/>
              </a:ext>
            </a:extLst>
          </p:cNvPr>
          <p:cNvSpPr txBox="1"/>
          <p:nvPr/>
        </p:nvSpPr>
        <p:spPr>
          <a:xfrm>
            <a:off x="1135144" y="4075050"/>
            <a:ext cx="5579982" cy="523220"/>
          </a:xfrm>
          <a:prstGeom prst="rect">
            <a:avLst/>
          </a:prstGeom>
          <a:noFill/>
        </p:spPr>
        <p:txBody>
          <a:bodyPr wrap="square">
            <a:spAutoFit/>
          </a:bodyPr>
          <a:lstStyle/>
          <a:p>
            <a:pPr algn="just"/>
            <a:r>
              <a:rPr lang="en-US" sz="2800" b="1" kern="100" dirty="0">
                <a:solidFill>
                  <a:srgbClr val="FF9801"/>
                </a:solidFill>
                <a:ea typeface="Calibri" panose="020F0502020204030204" pitchFamily="34" charset="0"/>
                <a:cs typeface="Times New Roman" panose="02020603050405020304" pitchFamily="18" charset="0"/>
              </a:rPr>
              <a:t>Not mentioned in the conversation</a:t>
            </a:r>
            <a:endParaRPr lang="en-US" sz="2400" kern="100" dirty="0">
              <a:solidFill>
                <a:srgbClr val="FF9801"/>
              </a:solidFill>
              <a:effectLst/>
              <a:ea typeface="Calibri" panose="020F0502020204030204" pitchFamily="34" charset="0"/>
              <a:cs typeface="Times New Roman" panose="02020603050405020304" pitchFamily="18" charset="0"/>
            </a:endParaRPr>
          </a:p>
        </p:txBody>
      </p:sp>
      <p:sp>
        <p:nvSpPr>
          <p:cNvPr id="13" name="TextBox 12">
            <a:extLst>
              <a:ext uri="{FF2B5EF4-FFF2-40B4-BE49-F238E27FC236}">
                <a16:creationId xmlns:a16="http://schemas.microsoft.com/office/drawing/2014/main" id="{6FF98DEC-0239-02A4-8C80-F478277E1B2C}"/>
              </a:ext>
            </a:extLst>
          </p:cNvPr>
          <p:cNvSpPr txBox="1"/>
          <p:nvPr/>
        </p:nvSpPr>
        <p:spPr>
          <a:xfrm>
            <a:off x="380137" y="105450"/>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PRACTICE</a:t>
            </a:r>
          </a:p>
        </p:txBody>
      </p:sp>
      <p:sp>
        <p:nvSpPr>
          <p:cNvPr id="6" name="Rectangle 5">
            <a:extLst>
              <a:ext uri="{FF2B5EF4-FFF2-40B4-BE49-F238E27FC236}">
                <a16:creationId xmlns:a16="http://schemas.microsoft.com/office/drawing/2014/main" id="{A148B6EF-644C-2F8F-9BE4-7FCCAF077D79}"/>
              </a:ext>
            </a:extLst>
          </p:cNvPr>
          <p:cNvSpPr/>
          <p:nvPr/>
        </p:nvSpPr>
        <p:spPr>
          <a:xfrm>
            <a:off x="828997" y="806840"/>
            <a:ext cx="8169229" cy="954107"/>
          </a:xfrm>
          <a:prstGeom prst="rect">
            <a:avLst/>
          </a:prstGeom>
        </p:spPr>
        <p:txBody>
          <a:bodyPr wrap="square">
            <a:spAutoFit/>
          </a:bodyPr>
          <a:lstStyle/>
          <a:p>
            <a:r>
              <a:rPr lang="en-US" sz="2800" b="1" dirty="0"/>
              <a:t>Read the conversation again. Decide whether the following statements are true (T) or false (F)</a:t>
            </a:r>
            <a:endParaRPr lang="en-US" sz="2800" b="1" dirty="0">
              <a:solidFill>
                <a:schemeClr val="tx1"/>
              </a:solidFill>
            </a:endParaRPr>
          </a:p>
        </p:txBody>
      </p:sp>
    </p:spTree>
    <p:extLst>
      <p:ext uri="{BB962C8B-B14F-4D97-AF65-F5344CB8AC3E}">
        <p14:creationId xmlns:p14="http://schemas.microsoft.com/office/powerpoint/2010/main" val="19744469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80">
                                          <p:stCondLst>
                                            <p:cond delay="0"/>
                                          </p:stCondLst>
                                        </p:cTn>
                                        <p:tgtEl>
                                          <p:spTgt spid="10"/>
                                        </p:tgtEl>
                                      </p:cBhvr>
                                    </p:animEffect>
                                    <p:anim calcmode="lin" valueType="num">
                                      <p:cBhvr>
                                        <p:cTn id="13"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8" dur="26">
                                          <p:stCondLst>
                                            <p:cond delay="650"/>
                                          </p:stCondLst>
                                        </p:cTn>
                                        <p:tgtEl>
                                          <p:spTgt spid="10"/>
                                        </p:tgtEl>
                                      </p:cBhvr>
                                      <p:to x="100000" y="60000"/>
                                    </p:animScale>
                                    <p:animScale>
                                      <p:cBhvr>
                                        <p:cTn id="19" dur="166" decel="50000">
                                          <p:stCondLst>
                                            <p:cond delay="676"/>
                                          </p:stCondLst>
                                        </p:cTn>
                                        <p:tgtEl>
                                          <p:spTgt spid="10"/>
                                        </p:tgtEl>
                                      </p:cBhvr>
                                      <p:to x="100000" y="100000"/>
                                    </p:animScale>
                                    <p:animScale>
                                      <p:cBhvr>
                                        <p:cTn id="20" dur="26">
                                          <p:stCondLst>
                                            <p:cond delay="1312"/>
                                          </p:stCondLst>
                                        </p:cTn>
                                        <p:tgtEl>
                                          <p:spTgt spid="10"/>
                                        </p:tgtEl>
                                      </p:cBhvr>
                                      <p:to x="100000" y="80000"/>
                                    </p:animScale>
                                    <p:animScale>
                                      <p:cBhvr>
                                        <p:cTn id="21" dur="166" decel="50000">
                                          <p:stCondLst>
                                            <p:cond delay="1338"/>
                                          </p:stCondLst>
                                        </p:cTn>
                                        <p:tgtEl>
                                          <p:spTgt spid="10"/>
                                        </p:tgtEl>
                                      </p:cBhvr>
                                      <p:to x="100000" y="100000"/>
                                    </p:animScale>
                                    <p:animScale>
                                      <p:cBhvr>
                                        <p:cTn id="22" dur="26">
                                          <p:stCondLst>
                                            <p:cond delay="1642"/>
                                          </p:stCondLst>
                                        </p:cTn>
                                        <p:tgtEl>
                                          <p:spTgt spid="10"/>
                                        </p:tgtEl>
                                      </p:cBhvr>
                                      <p:to x="100000" y="90000"/>
                                    </p:animScale>
                                    <p:animScale>
                                      <p:cBhvr>
                                        <p:cTn id="23" dur="166" decel="50000">
                                          <p:stCondLst>
                                            <p:cond delay="1668"/>
                                          </p:stCondLst>
                                        </p:cTn>
                                        <p:tgtEl>
                                          <p:spTgt spid="10"/>
                                        </p:tgtEl>
                                      </p:cBhvr>
                                      <p:to x="100000" y="100000"/>
                                    </p:animScale>
                                    <p:animScale>
                                      <p:cBhvr>
                                        <p:cTn id="24" dur="26">
                                          <p:stCondLst>
                                            <p:cond delay="1808"/>
                                          </p:stCondLst>
                                        </p:cTn>
                                        <p:tgtEl>
                                          <p:spTgt spid="10"/>
                                        </p:tgtEl>
                                      </p:cBhvr>
                                      <p:to x="100000" y="95000"/>
                                    </p:animScale>
                                    <p:animScale>
                                      <p:cBhvr>
                                        <p:cTn id="25" dur="166" decel="50000">
                                          <p:stCondLst>
                                            <p:cond delay="1834"/>
                                          </p:stCondLst>
                                        </p:cTn>
                                        <p:tgtEl>
                                          <p:spTgt spid="1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a:extLst>
              <a:ext uri="{FF2B5EF4-FFF2-40B4-BE49-F238E27FC236}">
                <a16:creationId xmlns:a16="http://schemas.microsoft.com/office/drawing/2014/main" id="{6FF392F9-9C0E-8E11-6D3F-FF8AF1E25128}"/>
              </a:ext>
            </a:extLst>
          </p:cNvPr>
          <p:cNvGraphicFramePr>
            <a:graphicFrameLocks noGrp="1"/>
          </p:cNvGraphicFramePr>
          <p:nvPr>
            <p:extLst>
              <p:ext uri="{D42A27DB-BD31-4B8C-83A1-F6EECF244321}">
                <p14:modId xmlns:p14="http://schemas.microsoft.com/office/powerpoint/2010/main" val="3987522111"/>
              </p:ext>
            </p:extLst>
          </p:nvPr>
        </p:nvGraphicFramePr>
        <p:xfrm>
          <a:off x="249616" y="1760947"/>
          <a:ext cx="8501477" cy="2713865"/>
        </p:xfrm>
        <a:graphic>
          <a:graphicData uri="http://schemas.openxmlformats.org/drawingml/2006/table">
            <a:tbl>
              <a:tblPr firstRow="1" firstCol="1" bandRow="1">
                <a:tableStyleId>{5940675A-B579-460E-94D1-54222C63F5DA}</a:tableStyleId>
              </a:tblPr>
              <a:tblGrid>
                <a:gridCol w="7294642">
                  <a:extLst>
                    <a:ext uri="{9D8B030D-6E8A-4147-A177-3AD203B41FA5}">
                      <a16:colId xmlns:a16="http://schemas.microsoft.com/office/drawing/2014/main" val="4256645192"/>
                    </a:ext>
                  </a:extLst>
                </a:gridCol>
                <a:gridCol w="613904">
                  <a:extLst>
                    <a:ext uri="{9D8B030D-6E8A-4147-A177-3AD203B41FA5}">
                      <a16:colId xmlns:a16="http://schemas.microsoft.com/office/drawing/2014/main" val="754858145"/>
                    </a:ext>
                  </a:extLst>
                </a:gridCol>
                <a:gridCol w="592931">
                  <a:extLst>
                    <a:ext uri="{9D8B030D-6E8A-4147-A177-3AD203B41FA5}">
                      <a16:colId xmlns:a16="http://schemas.microsoft.com/office/drawing/2014/main" val="3572190140"/>
                    </a:ext>
                  </a:extLst>
                </a:gridCol>
              </a:tblGrid>
              <a:tr h="0">
                <a:tc>
                  <a:txBody>
                    <a:bodyPr/>
                    <a:lstStyle/>
                    <a:p>
                      <a:pPr algn="ctr">
                        <a:lnSpc>
                          <a:spcPct val="120000"/>
                        </a:lnSpc>
                        <a:spcAft>
                          <a:spcPts val="800"/>
                        </a:spcAft>
                      </a:pP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accent2">
                        <a:lumMod val="60000"/>
                        <a:lumOff val="40000"/>
                      </a:schemeClr>
                    </a:solidFill>
                  </a:tcPr>
                </a:tc>
                <a:tc>
                  <a:txBody>
                    <a:bodyPr/>
                    <a:lstStyle/>
                    <a:p>
                      <a:pPr algn="ctr">
                        <a:lnSpc>
                          <a:spcPct val="120000"/>
                        </a:lnSpc>
                        <a:spcAft>
                          <a:spcPts val="800"/>
                        </a:spcAft>
                      </a:pPr>
                      <a:r>
                        <a:rPr lang="en-US" sz="2400" b="1" kern="0" dirty="0">
                          <a:effectLst/>
                          <a:latin typeface="Calibri" panose="020F0502020204030204" pitchFamily="34" charset="0"/>
                          <a:ea typeface="Calibri" panose="020F0502020204030204" pitchFamily="34" charset="0"/>
                          <a:cs typeface="Times New Roman" panose="02020603050405020304" pitchFamily="18" charset="0"/>
                        </a:rPr>
                        <a:t>T</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accent2">
                        <a:lumMod val="60000"/>
                        <a:lumOff val="40000"/>
                      </a:schemeClr>
                    </a:solidFill>
                  </a:tcPr>
                </a:tc>
                <a:tc>
                  <a:txBody>
                    <a:bodyPr/>
                    <a:lstStyle/>
                    <a:p>
                      <a:pPr algn="ctr">
                        <a:lnSpc>
                          <a:spcPct val="120000"/>
                        </a:lnSpc>
                        <a:spcAft>
                          <a:spcPts val="800"/>
                        </a:spcAft>
                      </a:pPr>
                      <a:r>
                        <a:rPr lang="en-US" sz="2400" b="1" kern="0" dirty="0">
                          <a:effectLst/>
                        </a:rPr>
                        <a:t>F</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2151467231"/>
                  </a:ext>
                </a:extLst>
              </a:tr>
              <a:tr h="0">
                <a:tc>
                  <a:txBody>
                    <a:bodyPr/>
                    <a:lstStyle/>
                    <a:p>
                      <a:pPr marL="0" lvl="0" indent="0" algn="just">
                        <a:lnSpc>
                          <a:spcPct val="120000"/>
                        </a:lnSpc>
                        <a:spcAft>
                          <a:spcPts val="800"/>
                        </a:spcAft>
                        <a:buFont typeface="+mj-lt"/>
                        <a:buNone/>
                      </a:pPr>
                      <a:r>
                        <a:rPr lang="en-US" sz="1800" b="1" dirty="0">
                          <a:solidFill>
                            <a:srgbClr val="FF9801"/>
                          </a:solidFill>
                        </a:rPr>
                        <a:t>1. </a:t>
                      </a:r>
                      <a:r>
                        <a:rPr lang="en-US" sz="1800" b="1" dirty="0"/>
                        <a:t>Mark’s grandma is very good at using technology. </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r>
                        <a:rPr lang="en-US" sz="2400" b="1" kern="0" dirty="0">
                          <a:effectLst/>
                        </a:rPr>
                        <a:t> </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78931647"/>
                  </a:ext>
                </a:extLst>
              </a:tr>
              <a:tr h="0">
                <a:tc>
                  <a:txBody>
                    <a:bodyPr/>
                    <a:lstStyle/>
                    <a:p>
                      <a:pPr marL="0" lvl="0" indent="0" algn="just">
                        <a:lnSpc>
                          <a:spcPct val="120000"/>
                        </a:lnSpc>
                        <a:spcAft>
                          <a:spcPts val="800"/>
                        </a:spcAft>
                        <a:buFont typeface="+mj-lt"/>
                        <a:buNone/>
                      </a:pPr>
                      <a:r>
                        <a:rPr lang="en-US" sz="1800" b="1" dirty="0">
                          <a:solidFill>
                            <a:srgbClr val="FF9801"/>
                          </a:solidFill>
                        </a:rPr>
                        <a:t>2. </a:t>
                      </a:r>
                      <a:r>
                        <a:rPr lang="en-US" sz="1800" b="1" dirty="0"/>
                        <a:t>Mark’s grandma is working on a book summary for her reading club.</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r>
                        <a:rPr lang="en-US" sz="2400" b="1" kern="0">
                          <a:effectLst/>
                        </a:rPr>
                        <a:t> </a:t>
                      </a:r>
                      <a:endParaRPr lang="en-US" sz="2000" b="1"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30426551"/>
                  </a:ext>
                </a:extLst>
              </a:tr>
              <a:tr h="0">
                <a:tc>
                  <a:txBody>
                    <a:bodyPr/>
                    <a:lstStyle/>
                    <a:p>
                      <a:pPr marL="0" lvl="0" indent="0" algn="just">
                        <a:lnSpc>
                          <a:spcPct val="120000"/>
                        </a:lnSpc>
                        <a:spcAft>
                          <a:spcPts val="800"/>
                        </a:spcAft>
                        <a:buFont typeface="+mj-lt"/>
                        <a:buNone/>
                      </a:pPr>
                      <a:r>
                        <a:rPr lang="en-US" sz="1800" b="1" dirty="0">
                          <a:solidFill>
                            <a:srgbClr val="FF9801"/>
                          </a:solidFill>
                        </a:rPr>
                        <a:t>3. </a:t>
                      </a:r>
                      <a:r>
                        <a:rPr lang="en-US" sz="1800" b="1" dirty="0"/>
                        <a:t>After typing up her book report, Mark’s grandma will learn how to make the text size bigger on her laptop. </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r>
                        <a:rPr lang="en-US" sz="2400" b="1" kern="0">
                          <a:effectLst/>
                        </a:rPr>
                        <a:t> </a:t>
                      </a:r>
                      <a:endParaRPr lang="en-US" sz="2000" b="1"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89328250"/>
                  </a:ext>
                </a:extLst>
              </a:tr>
              <a:tr h="0">
                <a:tc>
                  <a:txBody>
                    <a:bodyPr/>
                    <a:lstStyle/>
                    <a:p>
                      <a:pPr marL="0" lvl="0" indent="0" algn="just">
                        <a:lnSpc>
                          <a:spcPct val="120000"/>
                        </a:lnSpc>
                        <a:spcAft>
                          <a:spcPts val="800"/>
                        </a:spcAft>
                        <a:buFont typeface="+mj-lt"/>
                        <a:buNone/>
                      </a:pPr>
                      <a:r>
                        <a:rPr lang="en-US" sz="2400" b="1" dirty="0">
                          <a:solidFill>
                            <a:srgbClr val="FF9801"/>
                          </a:solidFill>
                        </a:rPr>
                        <a:t>4. </a:t>
                      </a:r>
                      <a:r>
                        <a:rPr lang="en-US" sz="2400" b="1" dirty="0"/>
                        <a:t>Mark wants to attend the next meeting of his grandma’s reading club.</a:t>
                      </a:r>
                      <a:endParaRPr lang="en-US" sz="28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r>
                        <a:rPr lang="en-US" sz="2400" b="1" kern="0">
                          <a:effectLst/>
                        </a:rPr>
                        <a:t> </a:t>
                      </a:r>
                      <a:endParaRPr lang="en-US" sz="2000" b="1"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r>
                        <a:rPr lang="en-US" sz="2400" b="1" kern="0" dirty="0">
                          <a:effectLst/>
                        </a:rPr>
                        <a:t> </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542293925"/>
                  </a:ext>
                </a:extLst>
              </a:tr>
            </a:tbl>
          </a:graphicData>
        </a:graphic>
      </p:graphicFrame>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4E846887-2C9F-8978-A57E-E4026728BE40}"/>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426371"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8" name="TextBox 7">
            <a:extLst>
              <a:ext uri="{FF2B5EF4-FFF2-40B4-BE49-F238E27FC236}">
                <a16:creationId xmlns:a16="http://schemas.microsoft.com/office/drawing/2014/main" id="{0C7ACEFA-544C-BD89-DD45-0E870079DBB0}"/>
              </a:ext>
            </a:extLst>
          </p:cNvPr>
          <p:cNvSpPr txBox="1"/>
          <p:nvPr/>
        </p:nvSpPr>
        <p:spPr>
          <a:xfrm>
            <a:off x="8274585" y="2253091"/>
            <a:ext cx="400050" cy="369332"/>
          </a:xfrm>
          <a:prstGeom prst="rect">
            <a:avLst/>
          </a:prstGeom>
          <a:noFill/>
        </p:spPr>
        <p:txBody>
          <a:bodyPr wrap="square">
            <a:spAutoFit/>
          </a:bodyPr>
          <a:lstStyle/>
          <a:p>
            <a:r>
              <a:rPr lang="en-US" sz="1800" b="1" dirty="0">
                <a:solidFill>
                  <a:srgbClr val="FF0000"/>
                </a:solidFill>
                <a:sym typeface="Wingdings" panose="05000000000000000000" pitchFamily="2" charset="2"/>
              </a:rPr>
              <a:t></a:t>
            </a:r>
            <a:endParaRPr lang="en-US" dirty="0">
              <a:solidFill>
                <a:srgbClr val="FF0000"/>
              </a:solidFill>
            </a:endParaRPr>
          </a:p>
        </p:txBody>
      </p:sp>
      <p:sp>
        <p:nvSpPr>
          <p:cNvPr id="9" name="TextBox 8">
            <a:extLst>
              <a:ext uri="{FF2B5EF4-FFF2-40B4-BE49-F238E27FC236}">
                <a16:creationId xmlns:a16="http://schemas.microsoft.com/office/drawing/2014/main" id="{7B2DF503-ABB0-56F4-A6F3-19187647C992}"/>
              </a:ext>
            </a:extLst>
          </p:cNvPr>
          <p:cNvSpPr txBox="1"/>
          <p:nvPr/>
        </p:nvSpPr>
        <p:spPr>
          <a:xfrm>
            <a:off x="7646194" y="2647003"/>
            <a:ext cx="400050" cy="369332"/>
          </a:xfrm>
          <a:prstGeom prst="rect">
            <a:avLst/>
          </a:prstGeom>
          <a:noFill/>
        </p:spPr>
        <p:txBody>
          <a:bodyPr wrap="square">
            <a:spAutoFit/>
          </a:bodyPr>
          <a:lstStyle/>
          <a:p>
            <a:r>
              <a:rPr lang="en-US" sz="1800" b="1" dirty="0">
                <a:solidFill>
                  <a:srgbClr val="FF0000"/>
                </a:solidFill>
                <a:sym typeface="Wingdings" panose="05000000000000000000" pitchFamily="2" charset="2"/>
              </a:rPr>
              <a:t></a:t>
            </a:r>
            <a:endParaRPr lang="en-US" dirty="0">
              <a:solidFill>
                <a:srgbClr val="FF0000"/>
              </a:solidFill>
            </a:endParaRPr>
          </a:p>
        </p:txBody>
      </p:sp>
      <p:sp>
        <p:nvSpPr>
          <p:cNvPr id="10" name="TextBox 9">
            <a:extLst>
              <a:ext uri="{FF2B5EF4-FFF2-40B4-BE49-F238E27FC236}">
                <a16:creationId xmlns:a16="http://schemas.microsoft.com/office/drawing/2014/main" id="{C48EC87C-F0F5-906A-37E4-C89760A86D51}"/>
              </a:ext>
            </a:extLst>
          </p:cNvPr>
          <p:cNvSpPr txBox="1"/>
          <p:nvPr/>
        </p:nvSpPr>
        <p:spPr>
          <a:xfrm>
            <a:off x="8274585" y="3114567"/>
            <a:ext cx="400050" cy="369332"/>
          </a:xfrm>
          <a:prstGeom prst="rect">
            <a:avLst/>
          </a:prstGeom>
          <a:noFill/>
        </p:spPr>
        <p:txBody>
          <a:bodyPr wrap="square">
            <a:spAutoFit/>
          </a:bodyPr>
          <a:lstStyle/>
          <a:p>
            <a:r>
              <a:rPr lang="en-US" sz="1800" b="1" dirty="0">
                <a:solidFill>
                  <a:srgbClr val="FF0000"/>
                </a:solidFill>
                <a:sym typeface="Wingdings" panose="05000000000000000000" pitchFamily="2" charset="2"/>
              </a:rPr>
              <a:t></a:t>
            </a:r>
            <a:endParaRPr lang="en-US" dirty="0">
              <a:solidFill>
                <a:srgbClr val="FF0000"/>
              </a:solidFill>
            </a:endParaRPr>
          </a:p>
        </p:txBody>
      </p:sp>
      <p:sp>
        <p:nvSpPr>
          <p:cNvPr id="11" name="TextBox 10">
            <a:extLst>
              <a:ext uri="{FF2B5EF4-FFF2-40B4-BE49-F238E27FC236}">
                <a16:creationId xmlns:a16="http://schemas.microsoft.com/office/drawing/2014/main" id="{38B94767-4C09-6276-621A-4ACFD9EBAFE9}"/>
              </a:ext>
            </a:extLst>
          </p:cNvPr>
          <p:cNvSpPr txBox="1"/>
          <p:nvPr/>
        </p:nvSpPr>
        <p:spPr>
          <a:xfrm>
            <a:off x="7646194" y="3848128"/>
            <a:ext cx="400050" cy="369332"/>
          </a:xfrm>
          <a:prstGeom prst="rect">
            <a:avLst/>
          </a:prstGeom>
          <a:noFill/>
        </p:spPr>
        <p:txBody>
          <a:bodyPr wrap="square">
            <a:spAutoFit/>
          </a:bodyPr>
          <a:lstStyle/>
          <a:p>
            <a:r>
              <a:rPr lang="en-US" sz="1800" b="1" dirty="0">
                <a:solidFill>
                  <a:srgbClr val="FF0000"/>
                </a:solidFill>
                <a:sym typeface="Wingdings" panose="05000000000000000000" pitchFamily="2" charset="2"/>
              </a:rPr>
              <a:t></a:t>
            </a:r>
            <a:endParaRPr lang="en-US" dirty="0">
              <a:solidFill>
                <a:srgbClr val="FF0000"/>
              </a:solidFill>
            </a:endParaRPr>
          </a:p>
        </p:txBody>
      </p:sp>
      <p:sp>
        <p:nvSpPr>
          <p:cNvPr id="13" name="TextBox 12">
            <a:extLst>
              <a:ext uri="{FF2B5EF4-FFF2-40B4-BE49-F238E27FC236}">
                <a16:creationId xmlns:a16="http://schemas.microsoft.com/office/drawing/2014/main" id="{26B64E18-3334-5632-F0AF-32BA7A42BB66}"/>
              </a:ext>
            </a:extLst>
          </p:cNvPr>
          <p:cNvSpPr txBox="1"/>
          <p:nvPr/>
        </p:nvSpPr>
        <p:spPr>
          <a:xfrm>
            <a:off x="249616" y="1804429"/>
            <a:ext cx="7265609" cy="1815882"/>
          </a:xfrm>
          <a:prstGeom prst="rect">
            <a:avLst/>
          </a:prstGeom>
          <a:solidFill>
            <a:schemeClr val="bg1"/>
          </a:solidFill>
        </p:spPr>
        <p:txBody>
          <a:bodyPr wrap="square">
            <a:spAutoFit/>
          </a:bodyPr>
          <a:lstStyle/>
          <a:p>
            <a:r>
              <a:rPr lang="en-US" sz="2800" b="1" dirty="0"/>
              <a:t>Grandma</a:t>
            </a:r>
            <a:r>
              <a:rPr lang="en-US" sz="2800" dirty="0"/>
              <a:t>: No, there’re some young people as well. Are you interested in </a:t>
            </a:r>
            <a:r>
              <a:rPr lang="en-US" sz="2800" dirty="0">
                <a:solidFill>
                  <a:srgbClr val="FF9801"/>
                </a:solidFill>
              </a:rPr>
              <a:t>joining the next meeting</a:t>
            </a:r>
            <a:r>
              <a:rPr lang="en-US" sz="2800" dirty="0"/>
              <a:t>? </a:t>
            </a:r>
          </a:p>
          <a:p>
            <a:r>
              <a:rPr lang="en-US" sz="2800" b="1" dirty="0"/>
              <a:t>Mark</a:t>
            </a:r>
            <a:r>
              <a:rPr lang="en-US" sz="2800" dirty="0"/>
              <a:t>: </a:t>
            </a:r>
            <a:r>
              <a:rPr lang="en-US" sz="2800" dirty="0">
                <a:solidFill>
                  <a:srgbClr val="FF9801"/>
                </a:solidFill>
              </a:rPr>
              <a:t>Yes, I’d love to. </a:t>
            </a:r>
          </a:p>
        </p:txBody>
      </p:sp>
      <p:sp>
        <p:nvSpPr>
          <p:cNvPr id="14" name="TextBox 13">
            <a:extLst>
              <a:ext uri="{FF2B5EF4-FFF2-40B4-BE49-F238E27FC236}">
                <a16:creationId xmlns:a16="http://schemas.microsoft.com/office/drawing/2014/main" id="{0A3AADCC-E825-7941-1735-ED44F8FA36E1}"/>
              </a:ext>
            </a:extLst>
          </p:cNvPr>
          <p:cNvSpPr txBox="1"/>
          <p:nvPr/>
        </p:nvSpPr>
        <p:spPr>
          <a:xfrm>
            <a:off x="380137" y="105450"/>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PRACTICE</a:t>
            </a:r>
          </a:p>
        </p:txBody>
      </p:sp>
      <p:sp>
        <p:nvSpPr>
          <p:cNvPr id="6" name="Rectangle 5">
            <a:extLst>
              <a:ext uri="{FF2B5EF4-FFF2-40B4-BE49-F238E27FC236}">
                <a16:creationId xmlns:a16="http://schemas.microsoft.com/office/drawing/2014/main" id="{53E0DE67-D40D-0705-3CE5-9AA7462A59A1}"/>
              </a:ext>
            </a:extLst>
          </p:cNvPr>
          <p:cNvSpPr/>
          <p:nvPr/>
        </p:nvSpPr>
        <p:spPr>
          <a:xfrm>
            <a:off x="828997" y="806840"/>
            <a:ext cx="8169229" cy="954107"/>
          </a:xfrm>
          <a:prstGeom prst="rect">
            <a:avLst/>
          </a:prstGeom>
        </p:spPr>
        <p:txBody>
          <a:bodyPr wrap="square">
            <a:spAutoFit/>
          </a:bodyPr>
          <a:lstStyle/>
          <a:p>
            <a:r>
              <a:rPr lang="en-US" sz="2800" b="1" dirty="0"/>
              <a:t>Read the conversation again. Decide whether the following statements are true (T) or false (F)</a:t>
            </a:r>
            <a:endParaRPr lang="en-US" sz="2800" b="1" dirty="0">
              <a:solidFill>
                <a:schemeClr val="tx1"/>
              </a:solidFill>
            </a:endParaRPr>
          </a:p>
        </p:txBody>
      </p:sp>
    </p:spTree>
    <p:extLst>
      <p:ext uri="{BB962C8B-B14F-4D97-AF65-F5344CB8AC3E}">
        <p14:creationId xmlns:p14="http://schemas.microsoft.com/office/powerpoint/2010/main" val="124419697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80">
                                          <p:stCondLst>
                                            <p:cond delay="0"/>
                                          </p:stCondLst>
                                        </p:cTn>
                                        <p:tgtEl>
                                          <p:spTgt spid="11"/>
                                        </p:tgtEl>
                                      </p:cBhvr>
                                    </p:animEffect>
                                    <p:anim calcmode="lin" valueType="num">
                                      <p:cBhvr>
                                        <p:cTn id="13"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8" dur="26">
                                          <p:stCondLst>
                                            <p:cond delay="650"/>
                                          </p:stCondLst>
                                        </p:cTn>
                                        <p:tgtEl>
                                          <p:spTgt spid="11"/>
                                        </p:tgtEl>
                                      </p:cBhvr>
                                      <p:to x="100000" y="60000"/>
                                    </p:animScale>
                                    <p:animScale>
                                      <p:cBhvr>
                                        <p:cTn id="19" dur="166" decel="50000">
                                          <p:stCondLst>
                                            <p:cond delay="676"/>
                                          </p:stCondLst>
                                        </p:cTn>
                                        <p:tgtEl>
                                          <p:spTgt spid="11"/>
                                        </p:tgtEl>
                                      </p:cBhvr>
                                      <p:to x="100000" y="100000"/>
                                    </p:animScale>
                                    <p:animScale>
                                      <p:cBhvr>
                                        <p:cTn id="20" dur="26">
                                          <p:stCondLst>
                                            <p:cond delay="1312"/>
                                          </p:stCondLst>
                                        </p:cTn>
                                        <p:tgtEl>
                                          <p:spTgt spid="11"/>
                                        </p:tgtEl>
                                      </p:cBhvr>
                                      <p:to x="100000" y="80000"/>
                                    </p:animScale>
                                    <p:animScale>
                                      <p:cBhvr>
                                        <p:cTn id="21" dur="166" decel="50000">
                                          <p:stCondLst>
                                            <p:cond delay="1338"/>
                                          </p:stCondLst>
                                        </p:cTn>
                                        <p:tgtEl>
                                          <p:spTgt spid="11"/>
                                        </p:tgtEl>
                                      </p:cBhvr>
                                      <p:to x="100000" y="100000"/>
                                    </p:animScale>
                                    <p:animScale>
                                      <p:cBhvr>
                                        <p:cTn id="22" dur="26">
                                          <p:stCondLst>
                                            <p:cond delay="1642"/>
                                          </p:stCondLst>
                                        </p:cTn>
                                        <p:tgtEl>
                                          <p:spTgt spid="11"/>
                                        </p:tgtEl>
                                      </p:cBhvr>
                                      <p:to x="100000" y="90000"/>
                                    </p:animScale>
                                    <p:animScale>
                                      <p:cBhvr>
                                        <p:cTn id="23" dur="166" decel="50000">
                                          <p:stCondLst>
                                            <p:cond delay="1668"/>
                                          </p:stCondLst>
                                        </p:cTn>
                                        <p:tgtEl>
                                          <p:spTgt spid="11"/>
                                        </p:tgtEl>
                                      </p:cBhvr>
                                      <p:to x="100000" y="100000"/>
                                    </p:animScale>
                                    <p:animScale>
                                      <p:cBhvr>
                                        <p:cTn id="24" dur="26">
                                          <p:stCondLst>
                                            <p:cond delay="1808"/>
                                          </p:stCondLst>
                                        </p:cTn>
                                        <p:tgtEl>
                                          <p:spTgt spid="11"/>
                                        </p:tgtEl>
                                      </p:cBhvr>
                                      <p:to x="100000" y="95000"/>
                                    </p:animScale>
                                    <p:animScale>
                                      <p:cBhvr>
                                        <p:cTn id="25" dur="166" decel="50000">
                                          <p:stCondLst>
                                            <p:cond delay="1834"/>
                                          </p:stCondLst>
                                        </p:cTn>
                                        <p:tgtEl>
                                          <p:spTgt spid="11"/>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grpId="1" nodeType="clickEffect">
                                  <p:stCondLst>
                                    <p:cond delay="0"/>
                                  </p:stCondLst>
                                  <p:childTnLst>
                                    <p:animEffect transition="out" filter="fade">
                                      <p:cBhvr>
                                        <p:cTn id="29" dur="500"/>
                                        <p:tgtEl>
                                          <p:spTgt spid="13"/>
                                        </p:tgtEl>
                                      </p:cBhvr>
                                    </p:animEffect>
                                    <p:set>
                                      <p:cBhvr>
                                        <p:cTn id="30"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animBg="1"/>
      <p:bldP spid="13"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4E846887-2C9F-8978-A57E-E4026728BE40}"/>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426371"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3</a:t>
            </a:r>
          </a:p>
        </p:txBody>
      </p:sp>
      <p:sp>
        <p:nvSpPr>
          <p:cNvPr id="4" name="Rectangle 3">
            <a:extLst>
              <a:ext uri="{FF2B5EF4-FFF2-40B4-BE49-F238E27FC236}">
                <a16:creationId xmlns:a16="http://schemas.microsoft.com/office/drawing/2014/main" id="{0445790A-8B20-F4D6-9B13-E7D1F75CCC01}"/>
              </a:ext>
            </a:extLst>
          </p:cNvPr>
          <p:cNvSpPr/>
          <p:nvPr/>
        </p:nvSpPr>
        <p:spPr>
          <a:xfrm>
            <a:off x="764701" y="806840"/>
            <a:ext cx="8515028" cy="523220"/>
          </a:xfrm>
          <a:prstGeom prst="rect">
            <a:avLst/>
          </a:prstGeom>
        </p:spPr>
        <p:txBody>
          <a:bodyPr wrap="square">
            <a:spAutoFit/>
          </a:bodyPr>
          <a:lstStyle/>
          <a:p>
            <a:r>
              <a:rPr lang="en-US" sz="2800" b="1" dirty="0"/>
              <a:t>Find words and phrase in 1 with the following meanings</a:t>
            </a:r>
            <a:endParaRPr lang="en-US" sz="2800" b="1" dirty="0">
              <a:solidFill>
                <a:schemeClr val="tx1"/>
              </a:solidFill>
            </a:endParaRPr>
          </a:p>
        </p:txBody>
      </p:sp>
      <p:sp>
        <p:nvSpPr>
          <p:cNvPr id="7" name="Flowchart: Terminator 6">
            <a:extLst>
              <a:ext uri="{FF2B5EF4-FFF2-40B4-BE49-F238E27FC236}">
                <a16:creationId xmlns:a16="http://schemas.microsoft.com/office/drawing/2014/main" id="{A24FDBC3-D19B-3EB2-FD70-14DFFCC446E2}"/>
              </a:ext>
            </a:extLst>
          </p:cNvPr>
          <p:cNvSpPr/>
          <p:nvPr/>
        </p:nvSpPr>
        <p:spPr>
          <a:xfrm>
            <a:off x="367336" y="1775793"/>
            <a:ext cx="2690191" cy="663437"/>
          </a:xfrm>
          <a:prstGeom prst="flowChartTerminator">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b________</a:t>
            </a:r>
          </a:p>
        </p:txBody>
      </p:sp>
      <p:sp>
        <p:nvSpPr>
          <p:cNvPr id="8" name="Oval 7">
            <a:extLst>
              <a:ext uri="{FF2B5EF4-FFF2-40B4-BE49-F238E27FC236}">
                <a16:creationId xmlns:a16="http://schemas.microsoft.com/office/drawing/2014/main" id="{75FDB1EA-6979-BFBA-9AD2-5783DE6AED9B}"/>
              </a:ext>
            </a:extLst>
          </p:cNvPr>
          <p:cNvSpPr/>
          <p:nvPr/>
        </p:nvSpPr>
        <p:spPr>
          <a:xfrm>
            <a:off x="228924" y="1961323"/>
            <a:ext cx="357808" cy="318053"/>
          </a:xfrm>
          <a:prstGeom prst="ellipse">
            <a:avLst/>
          </a:prstGeom>
          <a:solidFill>
            <a:srgbClr val="FF98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sp>
        <p:nvSpPr>
          <p:cNvPr id="9" name="Flowchart: Terminator 8">
            <a:extLst>
              <a:ext uri="{FF2B5EF4-FFF2-40B4-BE49-F238E27FC236}">
                <a16:creationId xmlns:a16="http://schemas.microsoft.com/office/drawing/2014/main" id="{AEE27DAD-07BD-BCCB-66B9-64B802B0614E}"/>
              </a:ext>
            </a:extLst>
          </p:cNvPr>
          <p:cNvSpPr/>
          <p:nvPr/>
        </p:nvSpPr>
        <p:spPr>
          <a:xfrm>
            <a:off x="367336" y="2588952"/>
            <a:ext cx="2690191" cy="907481"/>
          </a:xfrm>
          <a:prstGeom prst="flowChartTerminator">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b_______</a:t>
            </a:r>
          </a:p>
          <a:p>
            <a:pPr algn="ctr"/>
            <a:r>
              <a:rPr lang="en-US" sz="2400" dirty="0">
                <a:solidFill>
                  <a:schemeClr val="tx1"/>
                </a:solidFill>
              </a:rPr>
              <a:t>u_______ (on)</a:t>
            </a:r>
          </a:p>
        </p:txBody>
      </p:sp>
      <p:sp>
        <p:nvSpPr>
          <p:cNvPr id="10" name="Oval 9">
            <a:extLst>
              <a:ext uri="{FF2B5EF4-FFF2-40B4-BE49-F238E27FC236}">
                <a16:creationId xmlns:a16="http://schemas.microsoft.com/office/drawing/2014/main" id="{E2BDFA7C-03BD-A39A-5473-E88CFEBE2A42}"/>
              </a:ext>
            </a:extLst>
          </p:cNvPr>
          <p:cNvSpPr/>
          <p:nvPr/>
        </p:nvSpPr>
        <p:spPr>
          <a:xfrm>
            <a:off x="228924" y="2774482"/>
            <a:ext cx="357808" cy="318053"/>
          </a:xfrm>
          <a:prstGeom prst="ellipse">
            <a:avLst/>
          </a:prstGeom>
          <a:solidFill>
            <a:srgbClr val="FF98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a:t>
            </a:r>
          </a:p>
        </p:txBody>
      </p:sp>
      <p:sp>
        <p:nvSpPr>
          <p:cNvPr id="11" name="Flowchart: Terminator 10">
            <a:extLst>
              <a:ext uri="{FF2B5EF4-FFF2-40B4-BE49-F238E27FC236}">
                <a16:creationId xmlns:a16="http://schemas.microsoft.com/office/drawing/2014/main" id="{D4D3644C-4A94-831C-78B7-3AF6BD67DB37}"/>
              </a:ext>
            </a:extLst>
          </p:cNvPr>
          <p:cNvSpPr/>
          <p:nvPr/>
        </p:nvSpPr>
        <p:spPr>
          <a:xfrm>
            <a:off x="325416" y="3587641"/>
            <a:ext cx="2690191" cy="663437"/>
          </a:xfrm>
          <a:prstGeom prst="flowChartTerminator">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m________</a:t>
            </a:r>
          </a:p>
        </p:txBody>
      </p:sp>
      <p:sp>
        <p:nvSpPr>
          <p:cNvPr id="12" name="Oval 11">
            <a:extLst>
              <a:ext uri="{FF2B5EF4-FFF2-40B4-BE49-F238E27FC236}">
                <a16:creationId xmlns:a16="http://schemas.microsoft.com/office/drawing/2014/main" id="{75C610F7-D187-7972-3D6F-632C2DCEFD3B}"/>
              </a:ext>
            </a:extLst>
          </p:cNvPr>
          <p:cNvSpPr/>
          <p:nvPr/>
        </p:nvSpPr>
        <p:spPr>
          <a:xfrm>
            <a:off x="187004" y="3773171"/>
            <a:ext cx="357808" cy="318053"/>
          </a:xfrm>
          <a:prstGeom prst="ellipse">
            <a:avLst/>
          </a:prstGeom>
          <a:solidFill>
            <a:srgbClr val="FF98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3</a:t>
            </a:r>
          </a:p>
        </p:txBody>
      </p:sp>
      <p:sp>
        <p:nvSpPr>
          <p:cNvPr id="13" name="Flowchart: Terminator 12">
            <a:extLst>
              <a:ext uri="{FF2B5EF4-FFF2-40B4-BE49-F238E27FC236}">
                <a16:creationId xmlns:a16="http://schemas.microsoft.com/office/drawing/2014/main" id="{C070CD9D-3A78-CD94-A203-935996B6956A}"/>
              </a:ext>
            </a:extLst>
          </p:cNvPr>
          <p:cNvSpPr/>
          <p:nvPr/>
        </p:nvSpPr>
        <p:spPr>
          <a:xfrm>
            <a:off x="367336" y="4360144"/>
            <a:ext cx="2648271" cy="663437"/>
          </a:xfrm>
          <a:prstGeom prst="flowChartTerminator">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chemeClr val="tx1"/>
                </a:solidFill>
              </a:rPr>
              <a:t>i</a:t>
            </a:r>
            <a:r>
              <a:rPr lang="en-US" sz="2400" dirty="0">
                <a:solidFill>
                  <a:schemeClr val="tx1"/>
                </a:solidFill>
              </a:rPr>
              <a:t>________</a:t>
            </a:r>
          </a:p>
        </p:txBody>
      </p:sp>
      <p:sp>
        <p:nvSpPr>
          <p:cNvPr id="14" name="Oval 13">
            <a:extLst>
              <a:ext uri="{FF2B5EF4-FFF2-40B4-BE49-F238E27FC236}">
                <a16:creationId xmlns:a16="http://schemas.microsoft.com/office/drawing/2014/main" id="{07C176F7-7B33-4FC6-83E1-5AF98C817F67}"/>
              </a:ext>
            </a:extLst>
          </p:cNvPr>
          <p:cNvSpPr/>
          <p:nvPr/>
        </p:nvSpPr>
        <p:spPr>
          <a:xfrm>
            <a:off x="228924" y="4545674"/>
            <a:ext cx="357808" cy="318053"/>
          </a:xfrm>
          <a:prstGeom prst="ellipse">
            <a:avLst/>
          </a:prstGeom>
          <a:solidFill>
            <a:srgbClr val="FF98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4</a:t>
            </a:r>
          </a:p>
        </p:txBody>
      </p:sp>
      <p:sp>
        <p:nvSpPr>
          <p:cNvPr id="18" name="Flowchart: Terminator 17">
            <a:extLst>
              <a:ext uri="{FF2B5EF4-FFF2-40B4-BE49-F238E27FC236}">
                <a16:creationId xmlns:a16="http://schemas.microsoft.com/office/drawing/2014/main" id="{D0024699-86B0-5E4D-1FB0-B45944DAC31C}"/>
              </a:ext>
            </a:extLst>
          </p:cNvPr>
          <p:cNvSpPr/>
          <p:nvPr/>
        </p:nvSpPr>
        <p:spPr>
          <a:xfrm>
            <a:off x="3057527" y="1705073"/>
            <a:ext cx="5982619" cy="734157"/>
          </a:xfrm>
          <a:prstGeom prst="flowChartTerminator">
            <a:avLst/>
          </a:prstGeom>
          <a:solidFill>
            <a:schemeClr val="accent4">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to make something become better</a:t>
            </a:r>
          </a:p>
        </p:txBody>
      </p:sp>
      <p:sp>
        <p:nvSpPr>
          <p:cNvPr id="20" name="Flowchart: Terminator 19">
            <a:extLst>
              <a:ext uri="{FF2B5EF4-FFF2-40B4-BE49-F238E27FC236}">
                <a16:creationId xmlns:a16="http://schemas.microsoft.com/office/drawing/2014/main" id="{EC832D28-5733-9E53-F46C-454A4551A6A9}"/>
              </a:ext>
            </a:extLst>
          </p:cNvPr>
          <p:cNvSpPr/>
          <p:nvPr/>
        </p:nvSpPr>
        <p:spPr>
          <a:xfrm>
            <a:off x="3057526" y="2588952"/>
            <a:ext cx="5982619" cy="907480"/>
          </a:xfrm>
          <a:prstGeom prst="flowChartTerminator">
            <a:avLst/>
          </a:prstGeom>
          <a:solidFill>
            <a:schemeClr val="accent4">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to </a:t>
            </a:r>
            <a:r>
              <a:rPr lang="en-US" sz="2400" dirty="0" err="1">
                <a:solidFill>
                  <a:schemeClr val="tx1"/>
                </a:solidFill>
              </a:rPr>
              <a:t>practise</a:t>
            </a:r>
            <a:r>
              <a:rPr lang="en-US" sz="2400" dirty="0">
                <a:solidFill>
                  <a:schemeClr val="tx1"/>
                </a:solidFill>
              </a:rPr>
              <a:t> and quickly improve a skill or knowledge of something learnt in the past</a:t>
            </a:r>
          </a:p>
        </p:txBody>
      </p:sp>
      <p:sp>
        <p:nvSpPr>
          <p:cNvPr id="22" name="Flowchart: Terminator 21">
            <a:extLst>
              <a:ext uri="{FF2B5EF4-FFF2-40B4-BE49-F238E27FC236}">
                <a16:creationId xmlns:a16="http://schemas.microsoft.com/office/drawing/2014/main" id="{B7035DB0-DA84-A5DD-DCDC-C4FF6512C9BE}"/>
              </a:ext>
            </a:extLst>
          </p:cNvPr>
          <p:cNvSpPr/>
          <p:nvPr/>
        </p:nvSpPr>
        <p:spPr>
          <a:xfrm>
            <a:off x="3015607" y="3587640"/>
            <a:ext cx="5982619" cy="663437"/>
          </a:xfrm>
          <a:prstGeom prst="flowChartTerminator">
            <a:avLst/>
          </a:prstGeom>
          <a:solidFill>
            <a:schemeClr val="accent4">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to make something continue at the same level</a:t>
            </a:r>
          </a:p>
        </p:txBody>
      </p:sp>
      <p:sp>
        <p:nvSpPr>
          <p:cNvPr id="24" name="Flowchart: Terminator 23">
            <a:extLst>
              <a:ext uri="{FF2B5EF4-FFF2-40B4-BE49-F238E27FC236}">
                <a16:creationId xmlns:a16="http://schemas.microsoft.com/office/drawing/2014/main" id="{10E6945E-741E-C9A4-36E7-ADFCF084A5D2}"/>
              </a:ext>
            </a:extLst>
          </p:cNvPr>
          <p:cNvSpPr/>
          <p:nvPr/>
        </p:nvSpPr>
        <p:spPr>
          <a:xfrm>
            <a:off x="3015606" y="4336660"/>
            <a:ext cx="5982619" cy="663437"/>
          </a:xfrm>
          <a:prstGeom prst="flowChartTerminator">
            <a:avLst/>
          </a:prstGeom>
          <a:solidFill>
            <a:schemeClr val="accent4">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having a lot of knowledge about something</a:t>
            </a:r>
          </a:p>
        </p:txBody>
      </p:sp>
      <p:sp>
        <p:nvSpPr>
          <p:cNvPr id="34" name="TextBox 33">
            <a:extLst>
              <a:ext uri="{FF2B5EF4-FFF2-40B4-BE49-F238E27FC236}">
                <a16:creationId xmlns:a16="http://schemas.microsoft.com/office/drawing/2014/main" id="{986F3B72-E36E-9773-FFE8-96692FB2B291}"/>
              </a:ext>
            </a:extLst>
          </p:cNvPr>
          <p:cNvSpPr txBox="1"/>
          <p:nvPr/>
        </p:nvSpPr>
        <p:spPr>
          <a:xfrm>
            <a:off x="380137" y="105450"/>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PRACTICE</a:t>
            </a:r>
          </a:p>
        </p:txBody>
      </p:sp>
    </p:spTree>
    <p:extLst>
      <p:ext uri="{BB962C8B-B14F-4D97-AF65-F5344CB8AC3E}">
        <p14:creationId xmlns:p14="http://schemas.microsoft.com/office/powerpoint/2010/main" val="1444701585"/>
      </p:ext>
    </p:extLst>
  </p:cSld>
  <p:clrMapOvr>
    <a:masterClrMapping/>
  </p:clrMapOvr>
  <p:transition spd="slow">
    <p:cove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B5EF0BC-B35C-1BC7-85E7-378AE8E99613}"/>
              </a:ext>
            </a:extLst>
          </p:cNvPr>
          <p:cNvSpPr/>
          <p:nvPr/>
        </p:nvSpPr>
        <p:spPr>
          <a:xfrm>
            <a:off x="0" y="0"/>
            <a:ext cx="9144000" cy="5143500"/>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vong quay"/>
          <p:cNvGrpSpPr/>
          <p:nvPr/>
        </p:nvGrpSpPr>
        <p:grpSpPr>
          <a:xfrm>
            <a:off x="4369488" y="358882"/>
            <a:ext cx="3781594" cy="3777641"/>
            <a:chOff x="5425622" y="292790"/>
            <a:chExt cx="5834378" cy="5828280"/>
          </a:xfrm>
        </p:grpSpPr>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25622" y="292790"/>
              <a:ext cx="5834378" cy="5828280"/>
            </a:xfrm>
            <a:prstGeom prst="rect">
              <a:avLst/>
            </a:prstGeom>
          </p:spPr>
        </p:pic>
        <p:sp>
          <p:nvSpPr>
            <p:cNvPr id="9" name="TextBox 8"/>
            <p:cNvSpPr txBox="1"/>
            <p:nvPr/>
          </p:nvSpPr>
          <p:spPr>
            <a:xfrm rot="14949661">
              <a:off x="6674685" y="1251479"/>
              <a:ext cx="2025648" cy="712273"/>
            </a:xfrm>
            <a:prstGeom prst="rect">
              <a:avLst/>
            </a:prstGeom>
            <a:noFill/>
          </p:spPr>
          <p:txBody>
            <a:bodyPr wrap="square" rtlCol="0">
              <a:spAutoFit/>
            </a:bodyPr>
            <a:lstStyle/>
            <a:p>
              <a:pPr algn="ctr" defTabSz="685800">
                <a:buClrTx/>
                <a:defRPr/>
              </a:pPr>
              <a:r>
                <a:rPr lang="en-GB" sz="2400" b="1" kern="1200" dirty="0">
                  <a:solidFill>
                    <a:prstClr val="black"/>
                  </a:solidFill>
                  <a:latin typeface="Tahoma" panose="020B0604030504040204" pitchFamily="34" charset="0"/>
                  <a:ea typeface="Tahoma" panose="020B0604030504040204" pitchFamily="34" charset="0"/>
                  <a:cs typeface="Tahoma" panose="020B0604030504040204" pitchFamily="34" charset="0"/>
                </a:rPr>
                <a:t>30</a:t>
              </a:r>
              <a:endParaRPr lang="vi-VN" sz="2400" b="1" kern="120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10" name="TextBox 9"/>
            <p:cNvSpPr txBox="1"/>
            <p:nvPr/>
          </p:nvSpPr>
          <p:spPr>
            <a:xfrm rot="12232592">
              <a:off x="5742638" y="2167066"/>
              <a:ext cx="2025648" cy="712273"/>
            </a:xfrm>
            <a:prstGeom prst="rect">
              <a:avLst/>
            </a:prstGeom>
            <a:noFill/>
          </p:spPr>
          <p:txBody>
            <a:bodyPr wrap="square" rtlCol="0">
              <a:spAutoFit/>
            </a:bodyPr>
            <a:lstStyle/>
            <a:p>
              <a:pPr algn="ctr" defTabSz="685800">
                <a:buClrTx/>
                <a:defRPr/>
              </a:pPr>
              <a:r>
                <a:rPr lang="en-GB" sz="2400" b="1" kern="1200" dirty="0">
                  <a:solidFill>
                    <a:prstClr val="white"/>
                  </a:solidFill>
                  <a:latin typeface="Tahoma" panose="020B0604030504040204" pitchFamily="34" charset="0"/>
                  <a:ea typeface="Tahoma" panose="020B0604030504040204" pitchFamily="34" charset="0"/>
                  <a:cs typeface="Tahoma" panose="020B0604030504040204" pitchFamily="34" charset="0"/>
                </a:rPr>
                <a:t>40</a:t>
              </a:r>
              <a:endParaRPr lang="vi-VN" sz="2400" b="1" kern="1200"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1" name="TextBox 10"/>
            <p:cNvSpPr txBox="1"/>
            <p:nvPr/>
          </p:nvSpPr>
          <p:spPr>
            <a:xfrm rot="17590276">
              <a:off x="8020995" y="1248554"/>
              <a:ext cx="2025648" cy="712273"/>
            </a:xfrm>
            <a:prstGeom prst="rect">
              <a:avLst/>
            </a:prstGeom>
            <a:noFill/>
          </p:spPr>
          <p:txBody>
            <a:bodyPr wrap="square" rtlCol="0">
              <a:spAutoFit/>
            </a:bodyPr>
            <a:lstStyle/>
            <a:p>
              <a:pPr algn="ctr" defTabSz="685800">
                <a:buClrTx/>
                <a:defRPr/>
              </a:pPr>
              <a:r>
                <a:rPr lang="en-GB" sz="2400" b="1" kern="1200" dirty="0">
                  <a:solidFill>
                    <a:prstClr val="white"/>
                  </a:solidFill>
                  <a:latin typeface="Tahoma" panose="020B0604030504040204" pitchFamily="34" charset="0"/>
                  <a:ea typeface="Tahoma" panose="020B0604030504040204" pitchFamily="34" charset="0"/>
                  <a:cs typeface="Tahoma" panose="020B0604030504040204" pitchFamily="34" charset="0"/>
                </a:rPr>
                <a:t>20</a:t>
              </a:r>
              <a:endParaRPr lang="vi-VN" sz="2400" b="1" kern="1200"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2" name="TextBox 11"/>
            <p:cNvSpPr txBox="1"/>
            <p:nvPr/>
          </p:nvSpPr>
          <p:spPr>
            <a:xfrm rot="20155085">
              <a:off x="8917980" y="2171669"/>
              <a:ext cx="2025648" cy="712273"/>
            </a:xfrm>
            <a:prstGeom prst="rect">
              <a:avLst/>
            </a:prstGeom>
            <a:noFill/>
          </p:spPr>
          <p:txBody>
            <a:bodyPr wrap="square" rtlCol="0">
              <a:spAutoFit/>
            </a:bodyPr>
            <a:lstStyle/>
            <a:p>
              <a:pPr algn="ctr" defTabSz="685800">
                <a:buClrTx/>
                <a:defRPr/>
              </a:pPr>
              <a:r>
                <a:rPr lang="en-GB" sz="2400" b="1" kern="1200" dirty="0">
                  <a:solidFill>
                    <a:prstClr val="black"/>
                  </a:solidFill>
                  <a:latin typeface="Tahoma" panose="020B0604030504040204" pitchFamily="34" charset="0"/>
                  <a:ea typeface="Tahoma" panose="020B0604030504040204" pitchFamily="34" charset="0"/>
                  <a:cs typeface="Tahoma" panose="020B0604030504040204" pitchFamily="34" charset="0"/>
                </a:rPr>
                <a:t>10</a:t>
              </a:r>
              <a:endParaRPr lang="vi-VN" sz="2400" b="1" kern="120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17" name="TextBox 16"/>
            <p:cNvSpPr txBox="1"/>
            <p:nvPr/>
          </p:nvSpPr>
          <p:spPr>
            <a:xfrm rot="9501114">
              <a:off x="5697322" y="3506858"/>
              <a:ext cx="2025648" cy="712273"/>
            </a:xfrm>
            <a:prstGeom prst="rect">
              <a:avLst/>
            </a:prstGeom>
            <a:noFill/>
          </p:spPr>
          <p:txBody>
            <a:bodyPr wrap="square" rtlCol="0">
              <a:spAutoFit/>
            </a:bodyPr>
            <a:lstStyle/>
            <a:p>
              <a:pPr algn="ctr" defTabSz="685800">
                <a:buClrTx/>
                <a:defRPr/>
              </a:pPr>
              <a:r>
                <a:rPr lang="en-GB" sz="2400" b="1" kern="1200" dirty="0">
                  <a:solidFill>
                    <a:prstClr val="black"/>
                  </a:solidFill>
                  <a:latin typeface="Tahoma" panose="020B0604030504040204" pitchFamily="34" charset="0"/>
                  <a:ea typeface="Tahoma" panose="020B0604030504040204" pitchFamily="34" charset="0"/>
                  <a:cs typeface="Tahoma" panose="020B0604030504040204" pitchFamily="34" charset="0"/>
                </a:rPr>
                <a:t>50</a:t>
              </a:r>
              <a:endParaRPr lang="vi-VN" sz="2400" b="1" kern="120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19" name="TextBox 18"/>
            <p:cNvSpPr txBox="1"/>
            <p:nvPr/>
          </p:nvSpPr>
          <p:spPr>
            <a:xfrm rot="6703311">
              <a:off x="6660977" y="4475190"/>
              <a:ext cx="2025648" cy="712273"/>
            </a:xfrm>
            <a:prstGeom prst="rect">
              <a:avLst/>
            </a:prstGeom>
            <a:noFill/>
          </p:spPr>
          <p:txBody>
            <a:bodyPr wrap="square" rtlCol="0">
              <a:spAutoFit/>
            </a:bodyPr>
            <a:lstStyle/>
            <a:p>
              <a:pPr algn="ctr" defTabSz="685800">
                <a:buClrTx/>
                <a:defRPr/>
              </a:pPr>
              <a:r>
                <a:rPr lang="en-GB" sz="2400" b="1" kern="1200" dirty="0">
                  <a:solidFill>
                    <a:prstClr val="white"/>
                  </a:solidFill>
                  <a:latin typeface="Tahoma" panose="020B0604030504040204" pitchFamily="34" charset="0"/>
                  <a:ea typeface="Tahoma" panose="020B0604030504040204" pitchFamily="34" charset="0"/>
                  <a:cs typeface="Tahoma" panose="020B0604030504040204" pitchFamily="34" charset="0"/>
                </a:rPr>
                <a:t>60</a:t>
              </a:r>
              <a:endParaRPr lang="vi-VN" sz="2400" b="1" kern="1200"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0" name="TextBox 19"/>
            <p:cNvSpPr txBox="1"/>
            <p:nvPr/>
          </p:nvSpPr>
          <p:spPr>
            <a:xfrm rot="3829829">
              <a:off x="8019635" y="4482429"/>
              <a:ext cx="2025648" cy="712273"/>
            </a:xfrm>
            <a:prstGeom prst="rect">
              <a:avLst/>
            </a:prstGeom>
            <a:noFill/>
          </p:spPr>
          <p:txBody>
            <a:bodyPr wrap="square" rtlCol="0">
              <a:spAutoFit/>
            </a:bodyPr>
            <a:lstStyle/>
            <a:p>
              <a:pPr algn="ctr" defTabSz="685800">
                <a:buClrTx/>
                <a:defRPr/>
              </a:pPr>
              <a:r>
                <a:rPr lang="en-GB" sz="2400" b="1" kern="1200" dirty="0">
                  <a:solidFill>
                    <a:prstClr val="black"/>
                  </a:solidFill>
                  <a:latin typeface="Tahoma" panose="020B0604030504040204" pitchFamily="34" charset="0"/>
                  <a:ea typeface="Tahoma" panose="020B0604030504040204" pitchFamily="34" charset="0"/>
                  <a:cs typeface="Tahoma" panose="020B0604030504040204" pitchFamily="34" charset="0"/>
                </a:rPr>
                <a:t>70</a:t>
              </a:r>
              <a:endParaRPr lang="vi-VN" sz="2400" b="1" kern="120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21" name="TextBox 20"/>
            <p:cNvSpPr txBox="1"/>
            <p:nvPr/>
          </p:nvSpPr>
          <p:spPr>
            <a:xfrm rot="1321648">
              <a:off x="8940448" y="3538367"/>
              <a:ext cx="2025648" cy="712273"/>
            </a:xfrm>
            <a:prstGeom prst="rect">
              <a:avLst/>
            </a:prstGeom>
            <a:noFill/>
          </p:spPr>
          <p:txBody>
            <a:bodyPr wrap="square" rtlCol="0">
              <a:spAutoFit/>
            </a:bodyPr>
            <a:lstStyle/>
            <a:p>
              <a:pPr algn="ctr" defTabSz="685800">
                <a:buClrTx/>
                <a:defRPr/>
              </a:pPr>
              <a:r>
                <a:rPr lang="en-GB" sz="2400" b="1" kern="1200" dirty="0">
                  <a:solidFill>
                    <a:prstClr val="white"/>
                  </a:solidFill>
                  <a:latin typeface="Tahoma" panose="020B0604030504040204" pitchFamily="34" charset="0"/>
                  <a:ea typeface="Tahoma" panose="020B0604030504040204" pitchFamily="34" charset="0"/>
                  <a:cs typeface="Tahoma" panose="020B0604030504040204" pitchFamily="34" charset="0"/>
                </a:rPr>
                <a:t>80</a:t>
              </a:r>
              <a:endParaRPr lang="vi-VN" sz="2400" b="1" kern="1200"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grpSp>
      <p:sp>
        <p:nvSpPr>
          <p:cNvPr id="23" name="Isosceles Triangle 22"/>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vi-VN" sz="1350" kern="1200">
              <a:solidFill>
                <a:prstClr val="white"/>
              </a:solidFill>
              <a:latin typeface="Arial" panose="020B0604020202020204" pitchFamily="34" charset="0"/>
            </a:endParaRPr>
          </a:p>
        </p:txBody>
      </p:sp>
      <p:sp>
        <p:nvSpPr>
          <p:cNvPr id="25" name="quay dung"/>
          <p:cNvSpPr/>
          <p:nvPr/>
        </p:nvSpPr>
        <p:spPr>
          <a:xfrm>
            <a:off x="6965768" y="4408715"/>
            <a:ext cx="2028009" cy="636814"/>
          </a:xfrm>
          <a:prstGeom prst="roundRect">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GB" sz="1800" b="1" kern="1200" dirty="0">
                <a:solidFill>
                  <a:prstClr val="white"/>
                </a:solidFill>
                <a:latin typeface="Tahoma" panose="020B0604030504040204" pitchFamily="34" charset="0"/>
                <a:ea typeface="Tahoma" panose="020B0604030504040204" pitchFamily="34" charset="0"/>
                <a:cs typeface="Tahoma" panose="020B0604030504040204" pitchFamily="34" charset="0"/>
              </a:rPr>
              <a:t>PLAY</a:t>
            </a:r>
            <a:endParaRPr lang="vi-VN" sz="1800" b="1" kern="1200"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6" name="Rounded Rectangle 25">
            <a:hlinkClick r:id="rId6" action="ppaction://hlinksldjump"/>
          </p:cNvPr>
          <p:cNvSpPr/>
          <p:nvPr/>
        </p:nvSpPr>
        <p:spPr>
          <a:xfrm>
            <a:off x="643354" y="1640232"/>
            <a:ext cx="1003266" cy="100326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GB" sz="3300" b="1" kern="1200" dirty="0">
                <a:solidFill>
                  <a:prstClr val="black"/>
                </a:solidFill>
                <a:latin typeface="Tahoma" panose="020B0604030504040204" pitchFamily="34" charset="0"/>
                <a:ea typeface="Tahoma" panose="020B0604030504040204" pitchFamily="34" charset="0"/>
                <a:cs typeface="Tahoma" panose="020B0604030504040204" pitchFamily="34" charset="0"/>
              </a:rPr>
              <a:t>1</a:t>
            </a:r>
            <a:endParaRPr lang="vi-VN" sz="3300" b="1" kern="120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27" name="Rounded Rectangle 26">
            <a:hlinkClick r:id="rId7" action="ppaction://hlinksldjump"/>
          </p:cNvPr>
          <p:cNvSpPr/>
          <p:nvPr/>
        </p:nvSpPr>
        <p:spPr>
          <a:xfrm>
            <a:off x="1766792" y="1640232"/>
            <a:ext cx="1003266" cy="100326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GB" sz="3300" b="1" kern="1200" dirty="0">
                <a:solidFill>
                  <a:prstClr val="black"/>
                </a:solidFill>
                <a:latin typeface="Tahoma" panose="020B0604030504040204" pitchFamily="34" charset="0"/>
                <a:ea typeface="Tahoma" panose="020B0604030504040204" pitchFamily="34" charset="0"/>
                <a:cs typeface="Tahoma" panose="020B0604030504040204" pitchFamily="34" charset="0"/>
              </a:rPr>
              <a:t>2</a:t>
            </a:r>
            <a:endParaRPr lang="vi-VN" sz="3300" b="1" kern="120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28" name="Rounded Rectangle 27">
            <a:hlinkClick r:id="rId8" action="ppaction://hlinksldjump"/>
          </p:cNvPr>
          <p:cNvSpPr/>
          <p:nvPr/>
        </p:nvSpPr>
        <p:spPr>
          <a:xfrm>
            <a:off x="2890229" y="1640232"/>
            <a:ext cx="1003266" cy="100326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GB" sz="3300" b="1" kern="1200" dirty="0">
                <a:solidFill>
                  <a:prstClr val="black"/>
                </a:solidFill>
                <a:latin typeface="Tahoma" panose="020B0604030504040204" pitchFamily="34" charset="0"/>
                <a:ea typeface="Tahoma" panose="020B0604030504040204" pitchFamily="34" charset="0"/>
                <a:cs typeface="Tahoma" panose="020B0604030504040204" pitchFamily="34" charset="0"/>
              </a:rPr>
              <a:t>3</a:t>
            </a:r>
            <a:endParaRPr lang="vi-VN" sz="3300" b="1" kern="120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35" name="Rounded Rectangle 34">
            <a:hlinkClick r:id="rId9" action="ppaction://hlinksldjump"/>
          </p:cNvPr>
          <p:cNvSpPr/>
          <p:nvPr/>
        </p:nvSpPr>
        <p:spPr>
          <a:xfrm>
            <a:off x="643922" y="2799787"/>
            <a:ext cx="1003266" cy="100326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GB" sz="3300" b="1" kern="1200" dirty="0">
                <a:solidFill>
                  <a:prstClr val="black"/>
                </a:solidFill>
                <a:latin typeface="Tahoma" panose="020B0604030504040204" pitchFamily="34" charset="0"/>
                <a:ea typeface="Tahoma" panose="020B0604030504040204" pitchFamily="34" charset="0"/>
                <a:cs typeface="Tahoma" panose="020B0604030504040204" pitchFamily="34" charset="0"/>
              </a:rPr>
              <a:t>4</a:t>
            </a:r>
            <a:endParaRPr lang="vi-VN" sz="3300" b="1" kern="120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36" name="Rounded Rectangle 35">
            <a:hlinkClick r:id="rId10" action="ppaction://hlinksldjump"/>
          </p:cNvPr>
          <p:cNvSpPr/>
          <p:nvPr/>
        </p:nvSpPr>
        <p:spPr>
          <a:xfrm>
            <a:off x="1767360" y="2799787"/>
            <a:ext cx="1003266" cy="100326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GB" sz="3300" b="1" kern="1200" dirty="0">
                <a:solidFill>
                  <a:prstClr val="black"/>
                </a:solidFill>
                <a:latin typeface="Tahoma" panose="020B0604030504040204" pitchFamily="34" charset="0"/>
                <a:ea typeface="Tahoma" panose="020B0604030504040204" pitchFamily="34" charset="0"/>
                <a:cs typeface="Tahoma" panose="020B0604030504040204" pitchFamily="34" charset="0"/>
              </a:rPr>
              <a:t>5</a:t>
            </a:r>
            <a:endParaRPr lang="vi-VN" sz="3300" b="1" kern="120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37" name="Rounded Rectangle 36">
            <a:hlinkClick r:id="rId11" action="ppaction://hlinksldjump"/>
          </p:cNvPr>
          <p:cNvSpPr/>
          <p:nvPr/>
        </p:nvSpPr>
        <p:spPr>
          <a:xfrm>
            <a:off x="2890797" y="2799787"/>
            <a:ext cx="1003266" cy="100326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GB" sz="3300" b="1" kern="1200" dirty="0">
                <a:solidFill>
                  <a:prstClr val="black"/>
                </a:solidFill>
                <a:latin typeface="Tahoma" panose="020B0604030504040204" pitchFamily="34" charset="0"/>
                <a:ea typeface="Tahoma" panose="020B0604030504040204" pitchFamily="34" charset="0"/>
                <a:cs typeface="Tahoma" panose="020B0604030504040204" pitchFamily="34" charset="0"/>
              </a:rPr>
              <a:t>6</a:t>
            </a:r>
            <a:endParaRPr lang="vi-VN" sz="3300" b="1" kern="120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41" name="Rectangle 40"/>
          <p:cNvSpPr/>
          <p:nvPr/>
        </p:nvSpPr>
        <p:spPr>
          <a:xfrm>
            <a:off x="0" y="106731"/>
            <a:ext cx="4926670" cy="900246"/>
          </a:xfrm>
          <a:prstGeom prst="rect">
            <a:avLst/>
          </a:prstGeom>
          <a:noFill/>
        </p:spPr>
        <p:txBody>
          <a:bodyPr wrap="none" lIns="68580" tIns="34290" rIns="68580" bIns="34290">
            <a:spAutoFit/>
          </a:bodyPr>
          <a:lstStyle/>
          <a:p>
            <a:pPr algn="ctr" defTabSz="685800">
              <a:buClrTx/>
              <a:defRPr/>
            </a:pPr>
            <a:r>
              <a:rPr lang="en-US" sz="5400" b="1" kern="1200" dirty="0">
                <a:ln w="6600">
                  <a:solidFill>
                    <a:srgbClr val="ED7D31"/>
                  </a:solidFill>
                  <a:prstDash val="solid"/>
                </a:ln>
                <a:solidFill>
                  <a:srgbClr val="FFFFFF"/>
                </a:solidFill>
                <a:effectLst>
                  <a:outerShdw dist="38100" dir="2700000" algn="tl" rotWithShape="0">
                    <a:srgbClr val="ED7D31"/>
                  </a:outerShdw>
                </a:effectLst>
                <a:latin typeface="Showcard Gothic" panose="04020904020102020604" pitchFamily="82" charset="0"/>
                <a:ea typeface="Tahoma" panose="020B0604030504040204" pitchFamily="34" charset="0"/>
                <a:cs typeface="Tahoma" panose="020B0604030504040204" pitchFamily="34" charset="0"/>
              </a:rPr>
              <a:t>LUCKY WHEEL</a:t>
            </a:r>
          </a:p>
        </p:txBody>
      </p:sp>
      <p:pic>
        <p:nvPicPr>
          <p:cNvPr id="44" name="Picture 43"/>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43605" y="634148"/>
            <a:ext cx="371475" cy="328613"/>
          </a:xfrm>
          <a:prstGeom prst="rect">
            <a:avLst/>
          </a:prstGeom>
        </p:spPr>
      </p:pic>
      <p:pic>
        <p:nvPicPr>
          <p:cNvPr id="45" name="Picture 4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122304" y="905604"/>
            <a:ext cx="371475" cy="328613"/>
          </a:xfrm>
          <a:prstGeom prst="rect">
            <a:avLst/>
          </a:prstGeom>
        </p:spPr>
      </p:pic>
      <p:pic>
        <p:nvPicPr>
          <p:cNvPr id="46" name="Picture 4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689363" y="510208"/>
            <a:ext cx="371475" cy="328613"/>
          </a:xfrm>
          <a:prstGeom prst="rect">
            <a:avLst/>
          </a:prstGeom>
        </p:spPr>
      </p:pic>
      <p:pic>
        <p:nvPicPr>
          <p:cNvPr id="47" name="Picture 46"/>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333873" y="358881"/>
            <a:ext cx="535781" cy="892969"/>
          </a:xfrm>
          <a:prstGeom prst="rect">
            <a:avLst/>
          </a:prstGeom>
        </p:spPr>
      </p:pic>
      <p:pic>
        <p:nvPicPr>
          <p:cNvPr id="2" name="Picture 1"/>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734645" y="1798009"/>
            <a:ext cx="1015661" cy="866298"/>
          </a:xfrm>
          <a:prstGeom prst="rect">
            <a:avLst/>
          </a:prstGeom>
        </p:spPr>
      </p:pic>
      <p:pic>
        <p:nvPicPr>
          <p:cNvPr id="3" name="vongquay">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5"/>
          <a:stretch>
            <a:fillRect/>
          </a:stretch>
        </p:blipFill>
        <p:spPr>
          <a:xfrm>
            <a:off x="7285614" y="-520300"/>
            <a:ext cx="457200" cy="457200"/>
          </a:xfrm>
          <a:prstGeom prst="rect">
            <a:avLst/>
          </a:prstGeom>
        </p:spPr>
      </p:pic>
      <p:sp>
        <p:nvSpPr>
          <p:cNvPr id="31" name="Isosceles Triangle 30"/>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vi-VN" sz="1350" kern="1200">
              <a:solidFill>
                <a:prstClr val="white"/>
              </a:solidFill>
              <a:latin typeface="Arial" panose="020B0604020202020204" pitchFamily="34" charset="0"/>
            </a:endParaRPr>
          </a:p>
        </p:txBody>
      </p:sp>
      <p:sp>
        <p:nvSpPr>
          <p:cNvPr id="32" name="Isosceles Triangle 31"/>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vi-VN" sz="1350" kern="1200">
              <a:solidFill>
                <a:prstClr val="white"/>
              </a:solidFill>
              <a:latin typeface="Arial" panose="020B0604020202020204" pitchFamily="34" charset="0"/>
            </a:endParaRPr>
          </a:p>
        </p:txBody>
      </p:sp>
      <p:sp>
        <p:nvSpPr>
          <p:cNvPr id="33" name="Isosceles Triangle 32"/>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vi-VN" sz="1350" kern="1200">
              <a:solidFill>
                <a:prstClr val="white"/>
              </a:solidFill>
              <a:latin typeface="Arial" panose="020B0604020202020204" pitchFamily="34" charset="0"/>
            </a:endParaRPr>
          </a:p>
        </p:txBody>
      </p:sp>
      <p:sp>
        <p:nvSpPr>
          <p:cNvPr id="34" name="Isosceles Triangle 33"/>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vi-VN" sz="1350" kern="1200">
              <a:solidFill>
                <a:prstClr val="white"/>
              </a:solidFill>
              <a:latin typeface="Arial" panose="020B0604020202020204" pitchFamily="34" charset="0"/>
            </a:endParaRPr>
          </a:p>
        </p:txBody>
      </p:sp>
      <p:sp>
        <p:nvSpPr>
          <p:cNvPr id="42" name="Isosceles Triangle 41"/>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vi-VN" sz="1350" kern="1200">
              <a:solidFill>
                <a:prstClr val="white"/>
              </a:solidFill>
              <a:latin typeface="Arial" panose="020B0604020202020204" pitchFamily="34" charset="0"/>
            </a:endParaRPr>
          </a:p>
        </p:txBody>
      </p:sp>
      <p:sp>
        <p:nvSpPr>
          <p:cNvPr id="43" name="Isosceles Triangle 42"/>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vi-VN" sz="1350" kern="1200">
              <a:solidFill>
                <a:prstClr val="white"/>
              </a:solidFill>
              <a:latin typeface="Arial" panose="020B0604020202020204" pitchFamily="34" charset="0"/>
            </a:endParaRPr>
          </a:p>
        </p:txBody>
      </p:sp>
      <p:sp>
        <p:nvSpPr>
          <p:cNvPr id="48" name="Isosceles Triangle 47"/>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vi-VN" sz="1350" kern="1200">
              <a:solidFill>
                <a:prstClr val="white"/>
              </a:solidFill>
              <a:latin typeface="Arial" panose="020B0604020202020204" pitchFamily="34" charset="0"/>
            </a:endParaRPr>
          </a:p>
        </p:txBody>
      </p:sp>
      <p:sp>
        <p:nvSpPr>
          <p:cNvPr id="49" name="Isosceles Triangle 48"/>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vi-VN" sz="1350" kern="1200">
              <a:solidFill>
                <a:prstClr val="white"/>
              </a:solidFill>
              <a:latin typeface="Arial" panose="020B0604020202020204" pitchFamily="34" charset="0"/>
            </a:endParaRPr>
          </a:p>
        </p:txBody>
      </p:sp>
      <p:sp>
        <p:nvSpPr>
          <p:cNvPr id="50" name="Isosceles Triangle 49"/>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vi-VN" sz="1350" kern="1200">
              <a:solidFill>
                <a:prstClr val="white"/>
              </a:solidFill>
              <a:latin typeface="Arial" panose="020B0604020202020204" pitchFamily="34" charset="0"/>
            </a:endParaRPr>
          </a:p>
        </p:txBody>
      </p:sp>
      <p:sp>
        <p:nvSpPr>
          <p:cNvPr id="51" name="Isosceles Triangle 50"/>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vi-VN" sz="1350" kern="1200">
              <a:solidFill>
                <a:prstClr val="white"/>
              </a:solidFill>
              <a:latin typeface="Arial" panose="020B0604020202020204" pitchFamily="34" charset="0"/>
            </a:endParaRPr>
          </a:p>
        </p:txBody>
      </p:sp>
      <p:sp>
        <p:nvSpPr>
          <p:cNvPr id="52" name="Isosceles Triangle 51"/>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vi-VN" sz="1350" kern="1200">
              <a:solidFill>
                <a:prstClr val="white"/>
              </a:solidFill>
              <a:latin typeface="Arial" panose="020B0604020202020204" pitchFamily="34" charset="0"/>
            </a:endParaRPr>
          </a:p>
        </p:txBody>
      </p:sp>
      <p:sp>
        <p:nvSpPr>
          <p:cNvPr id="53" name="Isosceles Triangle 52"/>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vi-VN" sz="1350" kern="1200">
              <a:solidFill>
                <a:prstClr val="white"/>
              </a:solidFill>
              <a:latin typeface="Arial" panose="020B0604020202020204" pitchFamily="34" charset="0"/>
            </a:endParaRPr>
          </a:p>
        </p:txBody>
      </p:sp>
      <p:sp>
        <p:nvSpPr>
          <p:cNvPr id="54" name="Isosceles Triangle 53"/>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vi-VN" sz="1350" kern="1200">
              <a:solidFill>
                <a:prstClr val="white"/>
              </a:solidFill>
              <a:latin typeface="Arial" panose="020B0604020202020204" pitchFamily="34" charset="0"/>
            </a:endParaRPr>
          </a:p>
        </p:txBody>
      </p:sp>
      <p:sp>
        <p:nvSpPr>
          <p:cNvPr id="55" name="Isosceles Triangle 54"/>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vi-VN" sz="1350" kern="1200">
              <a:solidFill>
                <a:prstClr val="white"/>
              </a:solidFill>
              <a:latin typeface="Arial" panose="020B0604020202020204" pitchFamily="34" charset="0"/>
            </a:endParaRPr>
          </a:p>
        </p:txBody>
      </p:sp>
      <p:sp>
        <p:nvSpPr>
          <p:cNvPr id="56" name="Isosceles Triangle 55"/>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vi-VN" sz="1350" kern="1200">
              <a:solidFill>
                <a:prstClr val="white"/>
              </a:solidFill>
              <a:latin typeface="Arial" panose="020B0604020202020204" pitchFamily="34" charset="0"/>
            </a:endParaRPr>
          </a:p>
        </p:txBody>
      </p:sp>
      <p:sp>
        <p:nvSpPr>
          <p:cNvPr id="57" name="Isosceles Triangle 56"/>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vi-VN" sz="1350" kern="1200">
              <a:solidFill>
                <a:prstClr val="white"/>
              </a:solidFill>
              <a:latin typeface="Arial" panose="020B0604020202020204" pitchFamily="34" charset="0"/>
            </a:endParaRPr>
          </a:p>
        </p:txBody>
      </p:sp>
      <p:sp>
        <p:nvSpPr>
          <p:cNvPr id="58" name="Isosceles Triangle 57"/>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vi-VN" sz="1350" kern="1200">
              <a:solidFill>
                <a:prstClr val="white"/>
              </a:solidFill>
              <a:latin typeface="Arial" panose="020B0604020202020204" pitchFamily="34" charset="0"/>
            </a:endParaRPr>
          </a:p>
        </p:txBody>
      </p:sp>
      <p:sp>
        <p:nvSpPr>
          <p:cNvPr id="59" name="Isosceles Triangle 58"/>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vi-VN" sz="1350" kern="1200">
              <a:solidFill>
                <a:prstClr val="white"/>
              </a:solidFill>
              <a:latin typeface="Arial" panose="020B0604020202020204" pitchFamily="34" charset="0"/>
            </a:endParaRPr>
          </a:p>
        </p:txBody>
      </p:sp>
      <p:sp>
        <p:nvSpPr>
          <p:cNvPr id="60" name="Isosceles Triangle 59"/>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vi-VN" sz="1350" kern="1200">
              <a:solidFill>
                <a:prstClr val="white"/>
              </a:solidFill>
              <a:latin typeface="Arial" panose="020B0604020202020204" pitchFamily="34" charset="0"/>
            </a:endParaRPr>
          </a:p>
        </p:txBody>
      </p:sp>
      <p:sp>
        <p:nvSpPr>
          <p:cNvPr id="61" name="Isosceles Triangle 60"/>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vi-VN" sz="1350" kern="1200">
              <a:solidFill>
                <a:prstClr val="white"/>
              </a:solidFill>
              <a:latin typeface="Arial" panose="020B0604020202020204" pitchFamily="34" charset="0"/>
            </a:endParaRPr>
          </a:p>
        </p:txBody>
      </p:sp>
      <p:sp>
        <p:nvSpPr>
          <p:cNvPr id="24" name="Heart 23">
            <a:hlinkClick r:id="rId16" action="ppaction://hlinksldjump"/>
          </p:cNvPr>
          <p:cNvSpPr/>
          <p:nvPr/>
        </p:nvSpPr>
        <p:spPr>
          <a:xfrm rot="5400000">
            <a:off x="8513716" y="1939837"/>
            <a:ext cx="587829" cy="587828"/>
          </a:xfrm>
          <a:prstGeom prst="heart">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vi-VN" sz="1350" kern="1200">
              <a:solidFill>
                <a:prstClr val="white"/>
              </a:solidFill>
              <a:latin typeface="Arial" panose="020B0604020202020204" pitchFamily="34" charset="0"/>
            </a:endParaRPr>
          </a:p>
        </p:txBody>
      </p:sp>
    </p:spTree>
    <p:extLst>
      <p:ext uri="{BB962C8B-B14F-4D97-AF65-F5344CB8AC3E}">
        <p14:creationId xmlns:p14="http://schemas.microsoft.com/office/powerpoint/2010/main" val="263299196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repeatCount="indefinite" fill="hold" grpId="0" nodeType="withEffect">
                                  <p:stCondLst>
                                    <p:cond delay="0"/>
                                  </p:stCondLst>
                                  <p:iterate type="lt">
                                    <p:tmPct val="10000"/>
                                  </p:iterate>
                                  <p:childTnLst>
                                    <p:animMotion origin="layout" path="M -8.33333E-7 -4.69136E-6 L -8.33333E-7 -0.02407 " pathEditMode="relative" rAng="0" ptsTypes="AA">
                                      <p:cBhvr>
                                        <p:cTn id="6" dur="250" accel="50000" decel="50000" autoRev="1" fill="hold">
                                          <p:stCondLst>
                                            <p:cond delay="0"/>
                                          </p:stCondLst>
                                        </p:cTn>
                                        <p:tgtEl>
                                          <p:spTgt spid="41"/>
                                        </p:tgtEl>
                                        <p:attrNameLst>
                                          <p:attrName>ppt_x</p:attrName>
                                          <p:attrName>ppt_y</p:attrName>
                                        </p:attrNameLst>
                                      </p:cBhvr>
                                      <p:rCtr x="0" y="-1204"/>
                                    </p:animMotion>
                                    <p:animRot by="1500000">
                                      <p:cBhvr>
                                        <p:cTn id="7" dur="125" fill="hold">
                                          <p:stCondLst>
                                            <p:cond delay="0"/>
                                          </p:stCondLst>
                                        </p:cTn>
                                        <p:tgtEl>
                                          <p:spTgt spid="41"/>
                                        </p:tgtEl>
                                        <p:attrNameLst>
                                          <p:attrName>r</p:attrName>
                                        </p:attrNameLst>
                                      </p:cBhvr>
                                    </p:animRot>
                                    <p:animRot by="-1500000">
                                      <p:cBhvr>
                                        <p:cTn id="8" dur="125" fill="hold">
                                          <p:stCondLst>
                                            <p:cond delay="125"/>
                                          </p:stCondLst>
                                        </p:cTn>
                                        <p:tgtEl>
                                          <p:spTgt spid="41"/>
                                        </p:tgtEl>
                                        <p:attrNameLst>
                                          <p:attrName>r</p:attrName>
                                        </p:attrNameLst>
                                      </p:cBhvr>
                                    </p:animRot>
                                    <p:animRot by="-1500000">
                                      <p:cBhvr>
                                        <p:cTn id="9" dur="125" fill="hold">
                                          <p:stCondLst>
                                            <p:cond delay="250"/>
                                          </p:stCondLst>
                                        </p:cTn>
                                        <p:tgtEl>
                                          <p:spTgt spid="41"/>
                                        </p:tgtEl>
                                        <p:attrNameLst>
                                          <p:attrName>r</p:attrName>
                                        </p:attrNameLst>
                                      </p:cBhvr>
                                    </p:animRot>
                                    <p:animRot by="1500000">
                                      <p:cBhvr>
                                        <p:cTn id="10" dur="125" fill="hold">
                                          <p:stCondLst>
                                            <p:cond delay="375"/>
                                          </p:stCondLst>
                                        </p:cTn>
                                        <p:tgtEl>
                                          <p:spTgt spid="41"/>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31"/>
                                        </p:tgtEl>
                                      </p:cBhvr>
                                    </p:animEffect>
                                    <p:set>
                                      <p:cBhvr>
                                        <p:cTn id="15" dur="1" fill="hold">
                                          <p:stCondLst>
                                            <p:cond delay="499"/>
                                          </p:stCondLst>
                                        </p:cTn>
                                        <p:tgtEl>
                                          <p:spTgt spid="31"/>
                                        </p:tgtEl>
                                        <p:attrNameLst>
                                          <p:attrName>style.visibility</p:attrName>
                                        </p:attrNameLst>
                                      </p:cBhvr>
                                      <p:to>
                                        <p:strVal val="hidden"/>
                                      </p:to>
                                    </p:set>
                                  </p:childTnLst>
                                </p:cTn>
                              </p:par>
                              <p:par>
                                <p:cTn id="16" presetID="3" presetClass="mediacall" presetSubtype="0" fill="hold" nodeType="withEffect">
                                  <p:stCondLst>
                                    <p:cond delay="0"/>
                                  </p:stCondLst>
                                  <p:childTnLst>
                                    <p:cmd type="call" cmd="stop">
                                      <p:cBhvr>
                                        <p:cTn id="17" dur="1" fill="hold"/>
                                        <p:tgtEl>
                                          <p:spTgt spid="3"/>
                                        </p:tgtEl>
                                      </p:cBhvr>
                                    </p:cmd>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32"/>
                                        </p:tgtEl>
                                      </p:cBhvr>
                                    </p:animEffect>
                                    <p:set>
                                      <p:cBhvr>
                                        <p:cTn id="22" dur="1" fill="hold">
                                          <p:stCondLst>
                                            <p:cond delay="499"/>
                                          </p:stCondLst>
                                        </p:cTn>
                                        <p:tgtEl>
                                          <p:spTgt spid="32"/>
                                        </p:tgtEl>
                                        <p:attrNameLst>
                                          <p:attrName>style.visibility</p:attrName>
                                        </p:attrNameLst>
                                      </p:cBhvr>
                                      <p:to>
                                        <p:strVal val="hidden"/>
                                      </p:to>
                                    </p:set>
                                  </p:childTnLst>
                                </p:cTn>
                              </p:par>
                              <p:par>
                                <p:cTn id="23" presetID="3" presetClass="mediacall" presetSubtype="0" fill="hold" nodeType="withEffect">
                                  <p:stCondLst>
                                    <p:cond delay="0"/>
                                  </p:stCondLst>
                                  <p:childTnLst>
                                    <p:cmd type="call" cmd="stop">
                                      <p:cBhvr>
                                        <p:cTn id="24" dur="1" fill="hold"/>
                                        <p:tgtEl>
                                          <p:spTgt spid="3"/>
                                        </p:tgtEl>
                                      </p:cBhvr>
                                    </p:cmd>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0" nodeType="clickEffect">
                                  <p:stCondLst>
                                    <p:cond delay="0"/>
                                  </p:stCondLst>
                                  <p:childTnLst>
                                    <p:animEffect transition="out" filter="fade">
                                      <p:cBhvr>
                                        <p:cTn id="28" dur="500"/>
                                        <p:tgtEl>
                                          <p:spTgt spid="33"/>
                                        </p:tgtEl>
                                      </p:cBhvr>
                                    </p:animEffect>
                                    <p:set>
                                      <p:cBhvr>
                                        <p:cTn id="29" dur="1" fill="hold">
                                          <p:stCondLst>
                                            <p:cond delay="499"/>
                                          </p:stCondLst>
                                        </p:cTn>
                                        <p:tgtEl>
                                          <p:spTgt spid="33"/>
                                        </p:tgtEl>
                                        <p:attrNameLst>
                                          <p:attrName>style.visibility</p:attrName>
                                        </p:attrNameLst>
                                      </p:cBhvr>
                                      <p:to>
                                        <p:strVal val="hidden"/>
                                      </p:to>
                                    </p:set>
                                  </p:childTnLst>
                                </p:cTn>
                              </p:par>
                              <p:par>
                                <p:cTn id="30" presetID="3" presetClass="mediacall" presetSubtype="0" fill="hold" nodeType="withEffect">
                                  <p:stCondLst>
                                    <p:cond delay="0"/>
                                  </p:stCondLst>
                                  <p:childTnLst>
                                    <p:cmd type="call" cmd="stop">
                                      <p:cBhvr>
                                        <p:cTn id="31" dur="1" fill="hold"/>
                                        <p:tgtEl>
                                          <p:spTgt spid="3"/>
                                        </p:tgtEl>
                                      </p:cBhvr>
                                    </p:cmd>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0" nodeType="clickEffect">
                                  <p:stCondLst>
                                    <p:cond delay="0"/>
                                  </p:stCondLst>
                                  <p:childTnLst>
                                    <p:animEffect transition="out" filter="fade">
                                      <p:cBhvr>
                                        <p:cTn id="35" dur="500"/>
                                        <p:tgtEl>
                                          <p:spTgt spid="34"/>
                                        </p:tgtEl>
                                      </p:cBhvr>
                                    </p:animEffect>
                                    <p:set>
                                      <p:cBhvr>
                                        <p:cTn id="36" dur="1" fill="hold">
                                          <p:stCondLst>
                                            <p:cond delay="499"/>
                                          </p:stCondLst>
                                        </p:cTn>
                                        <p:tgtEl>
                                          <p:spTgt spid="34"/>
                                        </p:tgtEl>
                                        <p:attrNameLst>
                                          <p:attrName>style.visibility</p:attrName>
                                        </p:attrNameLst>
                                      </p:cBhvr>
                                      <p:to>
                                        <p:strVal val="hidden"/>
                                      </p:to>
                                    </p:set>
                                  </p:childTnLst>
                                </p:cTn>
                              </p:par>
                              <p:par>
                                <p:cTn id="37" presetID="3" presetClass="mediacall" presetSubtype="0" fill="hold" nodeType="withEffect">
                                  <p:stCondLst>
                                    <p:cond delay="0"/>
                                  </p:stCondLst>
                                  <p:childTnLst>
                                    <p:cmd type="call" cmd="stop">
                                      <p:cBhvr>
                                        <p:cTn id="38" dur="1" fill="hold"/>
                                        <p:tgtEl>
                                          <p:spTgt spid="3"/>
                                        </p:tgtEl>
                                      </p:cBhvr>
                                    </p:cmd>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grpId="0" nodeType="clickEffect">
                                  <p:stCondLst>
                                    <p:cond delay="0"/>
                                  </p:stCondLst>
                                  <p:childTnLst>
                                    <p:animEffect transition="out" filter="fade">
                                      <p:cBhvr>
                                        <p:cTn id="42" dur="500"/>
                                        <p:tgtEl>
                                          <p:spTgt spid="42"/>
                                        </p:tgtEl>
                                      </p:cBhvr>
                                    </p:animEffect>
                                    <p:set>
                                      <p:cBhvr>
                                        <p:cTn id="43" dur="1" fill="hold">
                                          <p:stCondLst>
                                            <p:cond delay="499"/>
                                          </p:stCondLst>
                                        </p:cTn>
                                        <p:tgtEl>
                                          <p:spTgt spid="42"/>
                                        </p:tgtEl>
                                        <p:attrNameLst>
                                          <p:attrName>style.visibility</p:attrName>
                                        </p:attrNameLst>
                                      </p:cBhvr>
                                      <p:to>
                                        <p:strVal val="hidden"/>
                                      </p:to>
                                    </p:set>
                                  </p:childTnLst>
                                </p:cTn>
                              </p:par>
                              <p:par>
                                <p:cTn id="44" presetID="3" presetClass="mediacall" presetSubtype="0" fill="hold" nodeType="withEffect">
                                  <p:stCondLst>
                                    <p:cond delay="0"/>
                                  </p:stCondLst>
                                  <p:childTnLst>
                                    <p:cmd type="call" cmd="stop">
                                      <p:cBhvr>
                                        <p:cTn id="45" dur="1" fill="hold"/>
                                        <p:tgtEl>
                                          <p:spTgt spid="3"/>
                                        </p:tgtEl>
                                      </p:cBhvr>
                                    </p:cmd>
                                  </p:childTnLst>
                                </p:cTn>
                              </p:par>
                            </p:childTnLst>
                          </p:cTn>
                        </p:par>
                      </p:childTnLst>
                    </p:cTn>
                  </p:par>
                  <p:par>
                    <p:cTn id="46" fill="hold">
                      <p:stCondLst>
                        <p:cond delay="indefinite"/>
                      </p:stCondLst>
                      <p:childTnLst>
                        <p:par>
                          <p:cTn id="47" fill="hold">
                            <p:stCondLst>
                              <p:cond delay="0"/>
                            </p:stCondLst>
                            <p:childTnLst>
                              <p:par>
                                <p:cTn id="48" presetID="10" presetClass="exit" presetSubtype="0" fill="hold" grpId="0" nodeType="clickEffect">
                                  <p:stCondLst>
                                    <p:cond delay="0"/>
                                  </p:stCondLst>
                                  <p:childTnLst>
                                    <p:animEffect transition="out" filter="fade">
                                      <p:cBhvr>
                                        <p:cTn id="49" dur="500"/>
                                        <p:tgtEl>
                                          <p:spTgt spid="43"/>
                                        </p:tgtEl>
                                      </p:cBhvr>
                                    </p:animEffect>
                                    <p:set>
                                      <p:cBhvr>
                                        <p:cTn id="50" dur="1" fill="hold">
                                          <p:stCondLst>
                                            <p:cond delay="499"/>
                                          </p:stCondLst>
                                        </p:cTn>
                                        <p:tgtEl>
                                          <p:spTgt spid="43"/>
                                        </p:tgtEl>
                                        <p:attrNameLst>
                                          <p:attrName>style.visibility</p:attrName>
                                        </p:attrNameLst>
                                      </p:cBhvr>
                                      <p:to>
                                        <p:strVal val="hidden"/>
                                      </p:to>
                                    </p:set>
                                  </p:childTnLst>
                                </p:cTn>
                              </p:par>
                              <p:par>
                                <p:cTn id="51" presetID="3" presetClass="mediacall" presetSubtype="0" fill="hold" nodeType="withEffect">
                                  <p:stCondLst>
                                    <p:cond delay="0"/>
                                  </p:stCondLst>
                                  <p:childTnLst>
                                    <p:cmd type="call" cmd="stop">
                                      <p:cBhvr>
                                        <p:cTn id="52" dur="1" fill="hold"/>
                                        <p:tgtEl>
                                          <p:spTgt spid="3"/>
                                        </p:tgtEl>
                                      </p:cBhvr>
                                    </p:cmd>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grpId="0" nodeType="clickEffect">
                                  <p:stCondLst>
                                    <p:cond delay="0"/>
                                  </p:stCondLst>
                                  <p:childTnLst>
                                    <p:animEffect transition="out" filter="fade">
                                      <p:cBhvr>
                                        <p:cTn id="56" dur="500"/>
                                        <p:tgtEl>
                                          <p:spTgt spid="48"/>
                                        </p:tgtEl>
                                      </p:cBhvr>
                                    </p:animEffect>
                                    <p:set>
                                      <p:cBhvr>
                                        <p:cTn id="57" dur="1" fill="hold">
                                          <p:stCondLst>
                                            <p:cond delay="499"/>
                                          </p:stCondLst>
                                        </p:cTn>
                                        <p:tgtEl>
                                          <p:spTgt spid="48"/>
                                        </p:tgtEl>
                                        <p:attrNameLst>
                                          <p:attrName>style.visibility</p:attrName>
                                        </p:attrNameLst>
                                      </p:cBhvr>
                                      <p:to>
                                        <p:strVal val="hidden"/>
                                      </p:to>
                                    </p:set>
                                  </p:childTnLst>
                                </p:cTn>
                              </p:par>
                              <p:par>
                                <p:cTn id="58" presetID="3" presetClass="mediacall" presetSubtype="0" fill="hold" nodeType="withEffect">
                                  <p:stCondLst>
                                    <p:cond delay="0"/>
                                  </p:stCondLst>
                                  <p:childTnLst>
                                    <p:cmd type="call" cmd="stop">
                                      <p:cBhvr>
                                        <p:cTn id="59" dur="1" fill="hold"/>
                                        <p:tgtEl>
                                          <p:spTgt spid="3"/>
                                        </p:tgtEl>
                                      </p:cBhvr>
                                    </p:cmd>
                                  </p:childTnLst>
                                </p:cTn>
                              </p:par>
                            </p:childTnLst>
                          </p:cTn>
                        </p:par>
                      </p:childTnLst>
                    </p:cTn>
                  </p:par>
                  <p:par>
                    <p:cTn id="60" fill="hold">
                      <p:stCondLst>
                        <p:cond delay="indefinite"/>
                      </p:stCondLst>
                      <p:childTnLst>
                        <p:par>
                          <p:cTn id="61" fill="hold">
                            <p:stCondLst>
                              <p:cond delay="0"/>
                            </p:stCondLst>
                            <p:childTnLst>
                              <p:par>
                                <p:cTn id="62" presetID="10" presetClass="exit" presetSubtype="0" fill="hold" grpId="0" nodeType="clickEffect">
                                  <p:stCondLst>
                                    <p:cond delay="0"/>
                                  </p:stCondLst>
                                  <p:childTnLst>
                                    <p:animEffect transition="out" filter="fade">
                                      <p:cBhvr>
                                        <p:cTn id="63" dur="500"/>
                                        <p:tgtEl>
                                          <p:spTgt spid="49"/>
                                        </p:tgtEl>
                                      </p:cBhvr>
                                    </p:animEffect>
                                    <p:set>
                                      <p:cBhvr>
                                        <p:cTn id="64" dur="1" fill="hold">
                                          <p:stCondLst>
                                            <p:cond delay="499"/>
                                          </p:stCondLst>
                                        </p:cTn>
                                        <p:tgtEl>
                                          <p:spTgt spid="49"/>
                                        </p:tgtEl>
                                        <p:attrNameLst>
                                          <p:attrName>style.visibility</p:attrName>
                                        </p:attrNameLst>
                                      </p:cBhvr>
                                      <p:to>
                                        <p:strVal val="hidden"/>
                                      </p:to>
                                    </p:set>
                                  </p:childTnLst>
                                </p:cTn>
                              </p:par>
                              <p:par>
                                <p:cTn id="65" presetID="3" presetClass="mediacall" presetSubtype="0" fill="hold" nodeType="withEffect">
                                  <p:stCondLst>
                                    <p:cond delay="0"/>
                                  </p:stCondLst>
                                  <p:childTnLst>
                                    <p:cmd type="call" cmd="stop">
                                      <p:cBhvr>
                                        <p:cTn id="66" dur="1" fill="hold"/>
                                        <p:tgtEl>
                                          <p:spTgt spid="3"/>
                                        </p:tgtEl>
                                      </p:cBhvr>
                                    </p:cmd>
                                  </p:childTnLst>
                                </p:cTn>
                              </p:par>
                            </p:childTnLst>
                          </p:cTn>
                        </p:par>
                      </p:childTnLst>
                    </p:cTn>
                  </p:par>
                  <p:par>
                    <p:cTn id="67" fill="hold">
                      <p:stCondLst>
                        <p:cond delay="indefinite"/>
                      </p:stCondLst>
                      <p:childTnLst>
                        <p:par>
                          <p:cTn id="68" fill="hold">
                            <p:stCondLst>
                              <p:cond delay="0"/>
                            </p:stCondLst>
                            <p:childTnLst>
                              <p:par>
                                <p:cTn id="69" presetID="10" presetClass="exit" presetSubtype="0" fill="hold" grpId="0" nodeType="clickEffect">
                                  <p:stCondLst>
                                    <p:cond delay="0"/>
                                  </p:stCondLst>
                                  <p:childTnLst>
                                    <p:animEffect transition="out" filter="fade">
                                      <p:cBhvr>
                                        <p:cTn id="70" dur="500"/>
                                        <p:tgtEl>
                                          <p:spTgt spid="50"/>
                                        </p:tgtEl>
                                      </p:cBhvr>
                                    </p:animEffect>
                                    <p:set>
                                      <p:cBhvr>
                                        <p:cTn id="71" dur="1" fill="hold">
                                          <p:stCondLst>
                                            <p:cond delay="499"/>
                                          </p:stCondLst>
                                        </p:cTn>
                                        <p:tgtEl>
                                          <p:spTgt spid="50"/>
                                        </p:tgtEl>
                                        <p:attrNameLst>
                                          <p:attrName>style.visibility</p:attrName>
                                        </p:attrNameLst>
                                      </p:cBhvr>
                                      <p:to>
                                        <p:strVal val="hidden"/>
                                      </p:to>
                                    </p:set>
                                  </p:childTnLst>
                                </p:cTn>
                              </p:par>
                              <p:par>
                                <p:cTn id="72" presetID="3" presetClass="mediacall" presetSubtype="0" fill="hold" nodeType="withEffect">
                                  <p:stCondLst>
                                    <p:cond delay="0"/>
                                  </p:stCondLst>
                                  <p:childTnLst>
                                    <p:cmd type="call" cmd="stop">
                                      <p:cBhvr>
                                        <p:cTn id="73" dur="1" fill="hold"/>
                                        <p:tgtEl>
                                          <p:spTgt spid="3"/>
                                        </p:tgtEl>
                                      </p:cBhvr>
                                    </p:cmd>
                                  </p:childTnLst>
                                </p:cTn>
                              </p:par>
                            </p:childTnLst>
                          </p:cTn>
                        </p:par>
                      </p:childTnLst>
                    </p:cTn>
                  </p:par>
                  <p:par>
                    <p:cTn id="74" fill="hold">
                      <p:stCondLst>
                        <p:cond delay="indefinite"/>
                      </p:stCondLst>
                      <p:childTnLst>
                        <p:par>
                          <p:cTn id="75" fill="hold">
                            <p:stCondLst>
                              <p:cond delay="0"/>
                            </p:stCondLst>
                            <p:childTnLst>
                              <p:par>
                                <p:cTn id="76" presetID="10" presetClass="exit" presetSubtype="0" fill="hold" grpId="0" nodeType="clickEffect">
                                  <p:stCondLst>
                                    <p:cond delay="0"/>
                                  </p:stCondLst>
                                  <p:childTnLst>
                                    <p:animEffect transition="out" filter="fade">
                                      <p:cBhvr>
                                        <p:cTn id="77" dur="500"/>
                                        <p:tgtEl>
                                          <p:spTgt spid="51"/>
                                        </p:tgtEl>
                                      </p:cBhvr>
                                    </p:animEffect>
                                    <p:set>
                                      <p:cBhvr>
                                        <p:cTn id="78" dur="1" fill="hold">
                                          <p:stCondLst>
                                            <p:cond delay="499"/>
                                          </p:stCondLst>
                                        </p:cTn>
                                        <p:tgtEl>
                                          <p:spTgt spid="51"/>
                                        </p:tgtEl>
                                        <p:attrNameLst>
                                          <p:attrName>style.visibility</p:attrName>
                                        </p:attrNameLst>
                                      </p:cBhvr>
                                      <p:to>
                                        <p:strVal val="hidden"/>
                                      </p:to>
                                    </p:set>
                                  </p:childTnLst>
                                </p:cTn>
                              </p:par>
                              <p:par>
                                <p:cTn id="79" presetID="3" presetClass="mediacall" presetSubtype="0" fill="hold" nodeType="withEffect">
                                  <p:stCondLst>
                                    <p:cond delay="0"/>
                                  </p:stCondLst>
                                  <p:childTnLst>
                                    <p:cmd type="call" cmd="stop">
                                      <p:cBhvr>
                                        <p:cTn id="80" dur="1" fill="hold"/>
                                        <p:tgtEl>
                                          <p:spTgt spid="3"/>
                                        </p:tgtEl>
                                      </p:cBhvr>
                                    </p:cmd>
                                  </p:childTnLst>
                                </p:cTn>
                              </p:par>
                            </p:childTnLst>
                          </p:cTn>
                        </p:par>
                      </p:childTnLst>
                    </p:cTn>
                  </p:par>
                  <p:par>
                    <p:cTn id="81" fill="hold">
                      <p:stCondLst>
                        <p:cond delay="indefinite"/>
                      </p:stCondLst>
                      <p:childTnLst>
                        <p:par>
                          <p:cTn id="82" fill="hold">
                            <p:stCondLst>
                              <p:cond delay="0"/>
                            </p:stCondLst>
                            <p:childTnLst>
                              <p:par>
                                <p:cTn id="83" presetID="10" presetClass="exit" presetSubtype="0" fill="hold" grpId="0" nodeType="clickEffect">
                                  <p:stCondLst>
                                    <p:cond delay="0"/>
                                  </p:stCondLst>
                                  <p:childTnLst>
                                    <p:animEffect transition="out" filter="fade">
                                      <p:cBhvr>
                                        <p:cTn id="84" dur="500"/>
                                        <p:tgtEl>
                                          <p:spTgt spid="52"/>
                                        </p:tgtEl>
                                      </p:cBhvr>
                                    </p:animEffect>
                                    <p:set>
                                      <p:cBhvr>
                                        <p:cTn id="85" dur="1" fill="hold">
                                          <p:stCondLst>
                                            <p:cond delay="499"/>
                                          </p:stCondLst>
                                        </p:cTn>
                                        <p:tgtEl>
                                          <p:spTgt spid="52"/>
                                        </p:tgtEl>
                                        <p:attrNameLst>
                                          <p:attrName>style.visibility</p:attrName>
                                        </p:attrNameLst>
                                      </p:cBhvr>
                                      <p:to>
                                        <p:strVal val="hidden"/>
                                      </p:to>
                                    </p:set>
                                  </p:childTnLst>
                                </p:cTn>
                              </p:par>
                              <p:par>
                                <p:cTn id="86" presetID="3" presetClass="mediacall" presetSubtype="0" fill="hold" nodeType="withEffect">
                                  <p:stCondLst>
                                    <p:cond delay="0"/>
                                  </p:stCondLst>
                                  <p:childTnLst>
                                    <p:cmd type="call" cmd="stop">
                                      <p:cBhvr>
                                        <p:cTn id="87" dur="1" fill="hold"/>
                                        <p:tgtEl>
                                          <p:spTgt spid="3"/>
                                        </p:tgtEl>
                                      </p:cBhvr>
                                    </p:cmd>
                                  </p:childTnLst>
                                </p:cTn>
                              </p:par>
                            </p:childTnLst>
                          </p:cTn>
                        </p:par>
                      </p:childTnLst>
                    </p:cTn>
                  </p:par>
                  <p:par>
                    <p:cTn id="88" fill="hold">
                      <p:stCondLst>
                        <p:cond delay="indefinite"/>
                      </p:stCondLst>
                      <p:childTnLst>
                        <p:par>
                          <p:cTn id="89" fill="hold">
                            <p:stCondLst>
                              <p:cond delay="0"/>
                            </p:stCondLst>
                            <p:childTnLst>
                              <p:par>
                                <p:cTn id="90" presetID="10" presetClass="exit" presetSubtype="0" fill="hold" grpId="0" nodeType="clickEffect">
                                  <p:stCondLst>
                                    <p:cond delay="0"/>
                                  </p:stCondLst>
                                  <p:childTnLst>
                                    <p:animEffect transition="out" filter="fade">
                                      <p:cBhvr>
                                        <p:cTn id="91" dur="500"/>
                                        <p:tgtEl>
                                          <p:spTgt spid="53"/>
                                        </p:tgtEl>
                                      </p:cBhvr>
                                    </p:animEffect>
                                    <p:set>
                                      <p:cBhvr>
                                        <p:cTn id="92" dur="1" fill="hold">
                                          <p:stCondLst>
                                            <p:cond delay="499"/>
                                          </p:stCondLst>
                                        </p:cTn>
                                        <p:tgtEl>
                                          <p:spTgt spid="53"/>
                                        </p:tgtEl>
                                        <p:attrNameLst>
                                          <p:attrName>style.visibility</p:attrName>
                                        </p:attrNameLst>
                                      </p:cBhvr>
                                      <p:to>
                                        <p:strVal val="hidden"/>
                                      </p:to>
                                    </p:set>
                                  </p:childTnLst>
                                </p:cTn>
                              </p:par>
                              <p:par>
                                <p:cTn id="93" presetID="3" presetClass="mediacall" presetSubtype="0" fill="hold" nodeType="withEffect">
                                  <p:stCondLst>
                                    <p:cond delay="0"/>
                                  </p:stCondLst>
                                  <p:childTnLst>
                                    <p:cmd type="call" cmd="stop">
                                      <p:cBhvr>
                                        <p:cTn id="94" dur="1" fill="hold"/>
                                        <p:tgtEl>
                                          <p:spTgt spid="3"/>
                                        </p:tgtEl>
                                      </p:cBhvr>
                                    </p:cmd>
                                  </p:childTnLst>
                                </p:cTn>
                              </p:par>
                            </p:childTnLst>
                          </p:cTn>
                        </p:par>
                      </p:childTnLst>
                    </p:cTn>
                  </p:par>
                  <p:par>
                    <p:cTn id="95" fill="hold">
                      <p:stCondLst>
                        <p:cond delay="indefinite"/>
                      </p:stCondLst>
                      <p:childTnLst>
                        <p:par>
                          <p:cTn id="96" fill="hold">
                            <p:stCondLst>
                              <p:cond delay="0"/>
                            </p:stCondLst>
                            <p:childTnLst>
                              <p:par>
                                <p:cTn id="97" presetID="10" presetClass="exit" presetSubtype="0" fill="hold" grpId="0" nodeType="clickEffect">
                                  <p:stCondLst>
                                    <p:cond delay="0"/>
                                  </p:stCondLst>
                                  <p:childTnLst>
                                    <p:animEffect transition="out" filter="fade">
                                      <p:cBhvr>
                                        <p:cTn id="98" dur="500"/>
                                        <p:tgtEl>
                                          <p:spTgt spid="54"/>
                                        </p:tgtEl>
                                      </p:cBhvr>
                                    </p:animEffect>
                                    <p:set>
                                      <p:cBhvr>
                                        <p:cTn id="99" dur="1" fill="hold">
                                          <p:stCondLst>
                                            <p:cond delay="499"/>
                                          </p:stCondLst>
                                        </p:cTn>
                                        <p:tgtEl>
                                          <p:spTgt spid="54"/>
                                        </p:tgtEl>
                                        <p:attrNameLst>
                                          <p:attrName>style.visibility</p:attrName>
                                        </p:attrNameLst>
                                      </p:cBhvr>
                                      <p:to>
                                        <p:strVal val="hidden"/>
                                      </p:to>
                                    </p:set>
                                  </p:childTnLst>
                                </p:cTn>
                              </p:par>
                              <p:par>
                                <p:cTn id="100" presetID="3" presetClass="mediacall" presetSubtype="0" fill="hold" nodeType="withEffect">
                                  <p:stCondLst>
                                    <p:cond delay="0"/>
                                  </p:stCondLst>
                                  <p:childTnLst>
                                    <p:cmd type="call" cmd="stop">
                                      <p:cBhvr>
                                        <p:cTn id="101" dur="1" fill="hold"/>
                                        <p:tgtEl>
                                          <p:spTgt spid="3"/>
                                        </p:tgtEl>
                                      </p:cBhvr>
                                    </p:cmd>
                                  </p:childTnLst>
                                </p:cTn>
                              </p:par>
                            </p:childTnLst>
                          </p:cTn>
                        </p:par>
                      </p:childTnLst>
                    </p:cTn>
                  </p:par>
                  <p:par>
                    <p:cTn id="102" fill="hold">
                      <p:stCondLst>
                        <p:cond delay="indefinite"/>
                      </p:stCondLst>
                      <p:childTnLst>
                        <p:par>
                          <p:cTn id="103" fill="hold">
                            <p:stCondLst>
                              <p:cond delay="0"/>
                            </p:stCondLst>
                            <p:childTnLst>
                              <p:par>
                                <p:cTn id="104" presetID="10" presetClass="exit" presetSubtype="0" fill="hold" grpId="0" nodeType="clickEffect">
                                  <p:stCondLst>
                                    <p:cond delay="0"/>
                                  </p:stCondLst>
                                  <p:childTnLst>
                                    <p:animEffect transition="out" filter="fade">
                                      <p:cBhvr>
                                        <p:cTn id="105" dur="500"/>
                                        <p:tgtEl>
                                          <p:spTgt spid="55"/>
                                        </p:tgtEl>
                                      </p:cBhvr>
                                    </p:animEffect>
                                    <p:set>
                                      <p:cBhvr>
                                        <p:cTn id="106" dur="1" fill="hold">
                                          <p:stCondLst>
                                            <p:cond delay="499"/>
                                          </p:stCondLst>
                                        </p:cTn>
                                        <p:tgtEl>
                                          <p:spTgt spid="55"/>
                                        </p:tgtEl>
                                        <p:attrNameLst>
                                          <p:attrName>style.visibility</p:attrName>
                                        </p:attrNameLst>
                                      </p:cBhvr>
                                      <p:to>
                                        <p:strVal val="hidden"/>
                                      </p:to>
                                    </p:set>
                                  </p:childTnLst>
                                </p:cTn>
                              </p:par>
                              <p:par>
                                <p:cTn id="107" presetID="3" presetClass="mediacall" presetSubtype="0" fill="hold" nodeType="withEffect">
                                  <p:stCondLst>
                                    <p:cond delay="0"/>
                                  </p:stCondLst>
                                  <p:childTnLst>
                                    <p:cmd type="call" cmd="stop">
                                      <p:cBhvr>
                                        <p:cTn id="108" dur="1" fill="hold"/>
                                        <p:tgtEl>
                                          <p:spTgt spid="3"/>
                                        </p:tgtEl>
                                      </p:cBhvr>
                                    </p:cmd>
                                  </p:childTnLst>
                                </p:cTn>
                              </p:par>
                            </p:childTnLst>
                          </p:cTn>
                        </p:par>
                      </p:childTnLst>
                    </p:cTn>
                  </p:par>
                  <p:par>
                    <p:cTn id="109" fill="hold">
                      <p:stCondLst>
                        <p:cond delay="indefinite"/>
                      </p:stCondLst>
                      <p:childTnLst>
                        <p:par>
                          <p:cTn id="110" fill="hold">
                            <p:stCondLst>
                              <p:cond delay="0"/>
                            </p:stCondLst>
                            <p:childTnLst>
                              <p:par>
                                <p:cTn id="111" presetID="10" presetClass="exit" presetSubtype="0" fill="hold" grpId="0" nodeType="clickEffect">
                                  <p:stCondLst>
                                    <p:cond delay="0"/>
                                  </p:stCondLst>
                                  <p:childTnLst>
                                    <p:animEffect transition="out" filter="fade">
                                      <p:cBhvr>
                                        <p:cTn id="112" dur="500"/>
                                        <p:tgtEl>
                                          <p:spTgt spid="56"/>
                                        </p:tgtEl>
                                      </p:cBhvr>
                                    </p:animEffect>
                                    <p:set>
                                      <p:cBhvr>
                                        <p:cTn id="113" dur="1" fill="hold">
                                          <p:stCondLst>
                                            <p:cond delay="499"/>
                                          </p:stCondLst>
                                        </p:cTn>
                                        <p:tgtEl>
                                          <p:spTgt spid="56"/>
                                        </p:tgtEl>
                                        <p:attrNameLst>
                                          <p:attrName>style.visibility</p:attrName>
                                        </p:attrNameLst>
                                      </p:cBhvr>
                                      <p:to>
                                        <p:strVal val="hidden"/>
                                      </p:to>
                                    </p:set>
                                  </p:childTnLst>
                                </p:cTn>
                              </p:par>
                              <p:par>
                                <p:cTn id="114" presetID="3" presetClass="mediacall" presetSubtype="0" fill="hold" nodeType="withEffect">
                                  <p:stCondLst>
                                    <p:cond delay="0"/>
                                  </p:stCondLst>
                                  <p:childTnLst>
                                    <p:cmd type="call" cmd="stop">
                                      <p:cBhvr>
                                        <p:cTn id="115" dur="1" fill="hold"/>
                                        <p:tgtEl>
                                          <p:spTgt spid="3"/>
                                        </p:tgtEl>
                                      </p:cBhvr>
                                    </p:cmd>
                                  </p:childTnLst>
                                </p:cTn>
                              </p:par>
                            </p:childTnLst>
                          </p:cTn>
                        </p:par>
                      </p:childTnLst>
                    </p:cTn>
                  </p:par>
                  <p:par>
                    <p:cTn id="116" fill="hold">
                      <p:stCondLst>
                        <p:cond delay="indefinite"/>
                      </p:stCondLst>
                      <p:childTnLst>
                        <p:par>
                          <p:cTn id="117" fill="hold">
                            <p:stCondLst>
                              <p:cond delay="0"/>
                            </p:stCondLst>
                            <p:childTnLst>
                              <p:par>
                                <p:cTn id="118" presetID="10" presetClass="exit" presetSubtype="0" fill="hold" grpId="0" nodeType="clickEffect">
                                  <p:stCondLst>
                                    <p:cond delay="0"/>
                                  </p:stCondLst>
                                  <p:childTnLst>
                                    <p:animEffect transition="out" filter="fade">
                                      <p:cBhvr>
                                        <p:cTn id="119" dur="500"/>
                                        <p:tgtEl>
                                          <p:spTgt spid="57"/>
                                        </p:tgtEl>
                                      </p:cBhvr>
                                    </p:animEffect>
                                    <p:set>
                                      <p:cBhvr>
                                        <p:cTn id="120" dur="1" fill="hold">
                                          <p:stCondLst>
                                            <p:cond delay="499"/>
                                          </p:stCondLst>
                                        </p:cTn>
                                        <p:tgtEl>
                                          <p:spTgt spid="57"/>
                                        </p:tgtEl>
                                        <p:attrNameLst>
                                          <p:attrName>style.visibility</p:attrName>
                                        </p:attrNameLst>
                                      </p:cBhvr>
                                      <p:to>
                                        <p:strVal val="hidden"/>
                                      </p:to>
                                    </p:set>
                                  </p:childTnLst>
                                </p:cTn>
                              </p:par>
                              <p:par>
                                <p:cTn id="121" presetID="3" presetClass="mediacall" presetSubtype="0" fill="hold" nodeType="withEffect">
                                  <p:stCondLst>
                                    <p:cond delay="0"/>
                                  </p:stCondLst>
                                  <p:childTnLst>
                                    <p:cmd type="call" cmd="stop">
                                      <p:cBhvr>
                                        <p:cTn id="122" dur="1" fill="hold"/>
                                        <p:tgtEl>
                                          <p:spTgt spid="3"/>
                                        </p:tgtEl>
                                      </p:cBhvr>
                                    </p:cmd>
                                  </p:childTnLst>
                                </p:cTn>
                              </p:par>
                            </p:childTnLst>
                          </p:cTn>
                        </p:par>
                      </p:childTnLst>
                    </p:cTn>
                  </p:par>
                  <p:par>
                    <p:cTn id="123" fill="hold">
                      <p:stCondLst>
                        <p:cond delay="indefinite"/>
                      </p:stCondLst>
                      <p:childTnLst>
                        <p:par>
                          <p:cTn id="124" fill="hold">
                            <p:stCondLst>
                              <p:cond delay="0"/>
                            </p:stCondLst>
                            <p:childTnLst>
                              <p:par>
                                <p:cTn id="125" presetID="10" presetClass="exit" presetSubtype="0" fill="hold" grpId="0" nodeType="clickEffect">
                                  <p:stCondLst>
                                    <p:cond delay="0"/>
                                  </p:stCondLst>
                                  <p:childTnLst>
                                    <p:animEffect transition="out" filter="fade">
                                      <p:cBhvr>
                                        <p:cTn id="126" dur="500"/>
                                        <p:tgtEl>
                                          <p:spTgt spid="58"/>
                                        </p:tgtEl>
                                      </p:cBhvr>
                                    </p:animEffect>
                                    <p:set>
                                      <p:cBhvr>
                                        <p:cTn id="127" dur="1" fill="hold">
                                          <p:stCondLst>
                                            <p:cond delay="499"/>
                                          </p:stCondLst>
                                        </p:cTn>
                                        <p:tgtEl>
                                          <p:spTgt spid="58"/>
                                        </p:tgtEl>
                                        <p:attrNameLst>
                                          <p:attrName>style.visibility</p:attrName>
                                        </p:attrNameLst>
                                      </p:cBhvr>
                                      <p:to>
                                        <p:strVal val="hidden"/>
                                      </p:to>
                                    </p:set>
                                  </p:childTnLst>
                                </p:cTn>
                              </p:par>
                              <p:par>
                                <p:cTn id="128" presetID="3" presetClass="mediacall" presetSubtype="0" fill="hold" nodeType="withEffect">
                                  <p:stCondLst>
                                    <p:cond delay="0"/>
                                  </p:stCondLst>
                                  <p:childTnLst>
                                    <p:cmd type="call" cmd="stop">
                                      <p:cBhvr>
                                        <p:cTn id="129" dur="1" fill="hold"/>
                                        <p:tgtEl>
                                          <p:spTgt spid="3"/>
                                        </p:tgtEl>
                                      </p:cBhvr>
                                    </p:cmd>
                                  </p:childTnLst>
                                </p:cTn>
                              </p:par>
                            </p:childTnLst>
                          </p:cTn>
                        </p:par>
                      </p:childTnLst>
                    </p:cTn>
                  </p:par>
                  <p:par>
                    <p:cTn id="130" fill="hold">
                      <p:stCondLst>
                        <p:cond delay="indefinite"/>
                      </p:stCondLst>
                      <p:childTnLst>
                        <p:par>
                          <p:cTn id="131" fill="hold">
                            <p:stCondLst>
                              <p:cond delay="0"/>
                            </p:stCondLst>
                            <p:childTnLst>
                              <p:par>
                                <p:cTn id="132" presetID="10" presetClass="exit" presetSubtype="0" fill="hold" grpId="0" nodeType="clickEffect">
                                  <p:stCondLst>
                                    <p:cond delay="0"/>
                                  </p:stCondLst>
                                  <p:childTnLst>
                                    <p:animEffect transition="out" filter="fade">
                                      <p:cBhvr>
                                        <p:cTn id="133" dur="500"/>
                                        <p:tgtEl>
                                          <p:spTgt spid="59"/>
                                        </p:tgtEl>
                                      </p:cBhvr>
                                    </p:animEffect>
                                    <p:set>
                                      <p:cBhvr>
                                        <p:cTn id="134" dur="1" fill="hold">
                                          <p:stCondLst>
                                            <p:cond delay="499"/>
                                          </p:stCondLst>
                                        </p:cTn>
                                        <p:tgtEl>
                                          <p:spTgt spid="59"/>
                                        </p:tgtEl>
                                        <p:attrNameLst>
                                          <p:attrName>style.visibility</p:attrName>
                                        </p:attrNameLst>
                                      </p:cBhvr>
                                      <p:to>
                                        <p:strVal val="hidden"/>
                                      </p:to>
                                    </p:set>
                                  </p:childTnLst>
                                </p:cTn>
                              </p:par>
                              <p:par>
                                <p:cTn id="135" presetID="3" presetClass="mediacall" presetSubtype="0" fill="hold" nodeType="withEffect">
                                  <p:stCondLst>
                                    <p:cond delay="0"/>
                                  </p:stCondLst>
                                  <p:childTnLst>
                                    <p:cmd type="call" cmd="stop">
                                      <p:cBhvr>
                                        <p:cTn id="136" dur="1" fill="hold"/>
                                        <p:tgtEl>
                                          <p:spTgt spid="3"/>
                                        </p:tgtEl>
                                      </p:cBhvr>
                                    </p:cmd>
                                  </p:childTnLst>
                                </p:cTn>
                              </p:par>
                            </p:childTnLst>
                          </p:cTn>
                        </p:par>
                      </p:childTnLst>
                    </p:cTn>
                  </p:par>
                  <p:par>
                    <p:cTn id="137" fill="hold">
                      <p:stCondLst>
                        <p:cond delay="indefinite"/>
                      </p:stCondLst>
                      <p:childTnLst>
                        <p:par>
                          <p:cTn id="138" fill="hold">
                            <p:stCondLst>
                              <p:cond delay="0"/>
                            </p:stCondLst>
                            <p:childTnLst>
                              <p:par>
                                <p:cTn id="139" presetID="10" presetClass="exit" presetSubtype="0" fill="hold" grpId="0" nodeType="clickEffect">
                                  <p:stCondLst>
                                    <p:cond delay="0"/>
                                  </p:stCondLst>
                                  <p:childTnLst>
                                    <p:animEffect transition="out" filter="fade">
                                      <p:cBhvr>
                                        <p:cTn id="140" dur="500"/>
                                        <p:tgtEl>
                                          <p:spTgt spid="60"/>
                                        </p:tgtEl>
                                      </p:cBhvr>
                                    </p:animEffect>
                                    <p:set>
                                      <p:cBhvr>
                                        <p:cTn id="141" dur="1" fill="hold">
                                          <p:stCondLst>
                                            <p:cond delay="499"/>
                                          </p:stCondLst>
                                        </p:cTn>
                                        <p:tgtEl>
                                          <p:spTgt spid="60"/>
                                        </p:tgtEl>
                                        <p:attrNameLst>
                                          <p:attrName>style.visibility</p:attrName>
                                        </p:attrNameLst>
                                      </p:cBhvr>
                                      <p:to>
                                        <p:strVal val="hidden"/>
                                      </p:to>
                                    </p:set>
                                  </p:childTnLst>
                                </p:cTn>
                              </p:par>
                              <p:par>
                                <p:cTn id="142" presetID="3" presetClass="mediacall" presetSubtype="0" fill="hold" nodeType="withEffect">
                                  <p:stCondLst>
                                    <p:cond delay="0"/>
                                  </p:stCondLst>
                                  <p:childTnLst>
                                    <p:cmd type="call" cmd="stop">
                                      <p:cBhvr>
                                        <p:cTn id="143" dur="1" fill="hold"/>
                                        <p:tgtEl>
                                          <p:spTgt spid="3"/>
                                        </p:tgtEl>
                                      </p:cBhvr>
                                    </p:cmd>
                                  </p:childTnLst>
                                </p:cTn>
                              </p:par>
                            </p:childTnLst>
                          </p:cTn>
                        </p:par>
                      </p:childTnLst>
                    </p:cTn>
                  </p:par>
                  <p:par>
                    <p:cTn id="144" fill="hold">
                      <p:stCondLst>
                        <p:cond delay="indefinite"/>
                      </p:stCondLst>
                      <p:childTnLst>
                        <p:par>
                          <p:cTn id="145" fill="hold">
                            <p:stCondLst>
                              <p:cond delay="0"/>
                            </p:stCondLst>
                            <p:childTnLst>
                              <p:par>
                                <p:cTn id="146" presetID="10" presetClass="exit" presetSubtype="0" fill="hold" grpId="0" nodeType="clickEffect">
                                  <p:stCondLst>
                                    <p:cond delay="0"/>
                                  </p:stCondLst>
                                  <p:childTnLst>
                                    <p:animEffect transition="out" filter="fade">
                                      <p:cBhvr>
                                        <p:cTn id="147" dur="500"/>
                                        <p:tgtEl>
                                          <p:spTgt spid="61"/>
                                        </p:tgtEl>
                                      </p:cBhvr>
                                    </p:animEffect>
                                    <p:set>
                                      <p:cBhvr>
                                        <p:cTn id="148" dur="1" fill="hold">
                                          <p:stCondLst>
                                            <p:cond delay="499"/>
                                          </p:stCondLst>
                                        </p:cTn>
                                        <p:tgtEl>
                                          <p:spTgt spid="61"/>
                                        </p:tgtEl>
                                        <p:attrNameLst>
                                          <p:attrName>style.visibility</p:attrName>
                                        </p:attrNameLst>
                                      </p:cBhvr>
                                      <p:to>
                                        <p:strVal val="hidden"/>
                                      </p:to>
                                    </p:set>
                                  </p:childTnLst>
                                </p:cTn>
                              </p:par>
                              <p:par>
                                <p:cTn id="149" presetID="3" presetClass="mediacall" presetSubtype="0" fill="hold" nodeType="withEffect">
                                  <p:stCondLst>
                                    <p:cond delay="0"/>
                                  </p:stCondLst>
                                  <p:childTnLst>
                                    <p:cmd type="call" cmd="stop">
                                      <p:cBhvr>
                                        <p:cTn id="150"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1" restart="whenNotActive" fill="hold" evtFilter="cancelBubble" nodeType="interactiveSeq">
                <p:stCondLst>
                  <p:cond evt="onClick" delay="0">
                    <p:tgtEl>
                      <p:spTgt spid="25"/>
                    </p:tgtEl>
                  </p:cond>
                </p:stCondLst>
                <p:endSync evt="end" delay="0">
                  <p:rtn val="all"/>
                </p:endSync>
                <p:childTnLst>
                  <p:par>
                    <p:cTn id="152" fill="hold">
                      <p:stCondLst>
                        <p:cond delay="0"/>
                      </p:stCondLst>
                      <p:childTnLst>
                        <p:par>
                          <p:cTn id="153" fill="hold">
                            <p:stCondLst>
                              <p:cond delay="0"/>
                            </p:stCondLst>
                            <p:childTnLst>
                              <p:par>
                                <p:cTn id="154" presetID="8" presetClass="emph" presetSubtype="0" repeatCount="indefinite" fill="hold" nodeType="clickEffect">
                                  <p:stCondLst>
                                    <p:cond delay="0"/>
                                  </p:stCondLst>
                                  <p:endCondLst>
                                    <p:cond evt="onNext" delay="0">
                                      <p:tgtEl>
                                        <p:sldTgt/>
                                      </p:tgtEl>
                                    </p:cond>
                                  </p:endCondLst>
                                  <p:childTnLst>
                                    <p:animRot by="21600000">
                                      <p:cBhvr>
                                        <p:cTn id="155" dur="500" fill="hold"/>
                                        <p:tgtEl>
                                          <p:spTgt spid="22"/>
                                        </p:tgtEl>
                                        <p:attrNameLst>
                                          <p:attrName>r</p:attrName>
                                        </p:attrNameLst>
                                      </p:cBhvr>
                                    </p:animRot>
                                  </p:childTnLst>
                                </p:cTn>
                              </p:par>
                              <p:par>
                                <p:cTn id="156" presetID="1" presetClass="mediacall" presetSubtype="0" fill="hold" nodeType="withEffect">
                                  <p:stCondLst>
                                    <p:cond delay="0"/>
                                  </p:stCondLst>
                                  <p:childTnLst>
                                    <p:cmd type="call" cmd="playFrom(0.0)">
                                      <p:cBhvr>
                                        <p:cTn id="157" dur="30406" fill="hold"/>
                                        <p:tgtEl>
                                          <p:spTgt spid="3"/>
                                        </p:tgtEl>
                                      </p:cBhvr>
                                    </p:cmd>
                                  </p:childTnLst>
                                </p:cTn>
                              </p:par>
                            </p:childTnLst>
                          </p:cTn>
                        </p:par>
                      </p:childTnLst>
                    </p:cTn>
                  </p:par>
                </p:childTnLst>
              </p:cTn>
              <p:nextCondLst>
                <p:cond evt="onClick" delay="0">
                  <p:tgtEl>
                    <p:spTgt spid="25"/>
                  </p:tgtEl>
                </p:cond>
              </p:nextCondLst>
            </p:seq>
            <p:seq concurrent="1" nextAc="seek">
              <p:cTn id="158" restart="whenNotActive" fill="hold" evtFilter="cancelBubble" nodeType="interactiveSeq">
                <p:stCondLst>
                  <p:cond evt="onClick" delay="0">
                    <p:tgtEl>
                      <p:spTgt spid="26"/>
                    </p:tgtEl>
                  </p:cond>
                </p:stCondLst>
                <p:endSync evt="end" delay="0">
                  <p:rtn val="all"/>
                </p:endSync>
                <p:childTnLst>
                  <p:par>
                    <p:cTn id="159" fill="hold">
                      <p:stCondLst>
                        <p:cond delay="0"/>
                      </p:stCondLst>
                      <p:childTnLst>
                        <p:par>
                          <p:cTn id="160" fill="hold">
                            <p:stCondLst>
                              <p:cond delay="0"/>
                            </p:stCondLst>
                            <p:childTnLst>
                              <p:par>
                                <p:cTn id="161" presetID="1" presetClass="emph" presetSubtype="2" fill="hold" nodeType="clickEffect">
                                  <p:stCondLst>
                                    <p:cond delay="0"/>
                                  </p:stCondLst>
                                  <p:childTnLst>
                                    <p:animClr clrSpc="rgb" dir="cw">
                                      <p:cBhvr>
                                        <p:cTn id="162" dur="500" fill="hold"/>
                                        <p:tgtEl>
                                          <p:spTgt spid="26"/>
                                        </p:tgtEl>
                                        <p:attrNameLst>
                                          <p:attrName>fillcolor</p:attrName>
                                        </p:attrNameLst>
                                      </p:cBhvr>
                                      <p:to>
                                        <a:srgbClr val="000000"/>
                                      </p:to>
                                    </p:animClr>
                                    <p:set>
                                      <p:cBhvr>
                                        <p:cTn id="163" dur="500" fill="hold"/>
                                        <p:tgtEl>
                                          <p:spTgt spid="26"/>
                                        </p:tgtEl>
                                        <p:attrNameLst>
                                          <p:attrName>fill.type</p:attrName>
                                        </p:attrNameLst>
                                      </p:cBhvr>
                                      <p:to>
                                        <p:strVal val="solid"/>
                                      </p:to>
                                    </p:set>
                                    <p:set>
                                      <p:cBhvr>
                                        <p:cTn id="164" dur="50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165" restart="whenNotActive" fill="hold" evtFilter="cancelBubble" nodeType="interactiveSeq">
                <p:stCondLst>
                  <p:cond evt="onClick" delay="0">
                    <p:tgtEl>
                      <p:spTgt spid="27"/>
                    </p:tgtEl>
                  </p:cond>
                </p:stCondLst>
                <p:endSync evt="end" delay="0">
                  <p:rtn val="all"/>
                </p:endSync>
                <p:childTnLst>
                  <p:par>
                    <p:cTn id="166" fill="hold">
                      <p:stCondLst>
                        <p:cond delay="0"/>
                      </p:stCondLst>
                      <p:childTnLst>
                        <p:par>
                          <p:cTn id="167" fill="hold">
                            <p:stCondLst>
                              <p:cond delay="0"/>
                            </p:stCondLst>
                            <p:childTnLst>
                              <p:par>
                                <p:cTn id="168" presetID="1" presetClass="emph" presetSubtype="2" fill="hold" nodeType="clickEffect">
                                  <p:stCondLst>
                                    <p:cond delay="0"/>
                                  </p:stCondLst>
                                  <p:childTnLst>
                                    <p:animClr clrSpc="rgb" dir="cw">
                                      <p:cBhvr>
                                        <p:cTn id="169" dur="500" fill="hold"/>
                                        <p:tgtEl>
                                          <p:spTgt spid="27"/>
                                        </p:tgtEl>
                                        <p:attrNameLst>
                                          <p:attrName>fillcolor</p:attrName>
                                        </p:attrNameLst>
                                      </p:cBhvr>
                                      <p:to>
                                        <a:srgbClr val="000000"/>
                                      </p:to>
                                    </p:animClr>
                                    <p:set>
                                      <p:cBhvr>
                                        <p:cTn id="170" dur="500" fill="hold"/>
                                        <p:tgtEl>
                                          <p:spTgt spid="27"/>
                                        </p:tgtEl>
                                        <p:attrNameLst>
                                          <p:attrName>fill.type</p:attrName>
                                        </p:attrNameLst>
                                      </p:cBhvr>
                                      <p:to>
                                        <p:strVal val="solid"/>
                                      </p:to>
                                    </p:set>
                                    <p:set>
                                      <p:cBhvr>
                                        <p:cTn id="171" dur="500" fill="hold"/>
                                        <p:tgtEl>
                                          <p:spTgt spid="27"/>
                                        </p:tgtEl>
                                        <p:attrNameLst>
                                          <p:attrName>fill.on</p:attrName>
                                        </p:attrNameLst>
                                      </p:cBhvr>
                                      <p:to>
                                        <p:strVal val="true"/>
                                      </p:to>
                                    </p:set>
                                  </p:childTnLst>
                                </p:cTn>
                              </p:par>
                            </p:childTnLst>
                          </p:cTn>
                        </p:par>
                      </p:childTnLst>
                    </p:cTn>
                  </p:par>
                </p:childTnLst>
              </p:cTn>
              <p:nextCondLst>
                <p:cond evt="onClick" delay="0">
                  <p:tgtEl>
                    <p:spTgt spid="27"/>
                  </p:tgtEl>
                </p:cond>
              </p:nextCondLst>
            </p:seq>
            <p:seq concurrent="1" nextAc="seek">
              <p:cTn id="172" restart="whenNotActive" fill="hold" evtFilter="cancelBubble" nodeType="interactiveSeq">
                <p:stCondLst>
                  <p:cond evt="onClick" delay="0">
                    <p:tgtEl>
                      <p:spTgt spid="28"/>
                    </p:tgtEl>
                  </p:cond>
                </p:stCondLst>
                <p:endSync evt="end" delay="0">
                  <p:rtn val="all"/>
                </p:endSync>
                <p:childTnLst>
                  <p:par>
                    <p:cTn id="173" fill="hold">
                      <p:stCondLst>
                        <p:cond delay="0"/>
                      </p:stCondLst>
                      <p:childTnLst>
                        <p:par>
                          <p:cTn id="174" fill="hold">
                            <p:stCondLst>
                              <p:cond delay="0"/>
                            </p:stCondLst>
                            <p:childTnLst>
                              <p:par>
                                <p:cTn id="175" presetID="1" presetClass="emph" presetSubtype="2" fill="hold" nodeType="clickEffect">
                                  <p:stCondLst>
                                    <p:cond delay="0"/>
                                  </p:stCondLst>
                                  <p:childTnLst>
                                    <p:animClr clrSpc="rgb" dir="cw">
                                      <p:cBhvr>
                                        <p:cTn id="176" dur="500" fill="hold"/>
                                        <p:tgtEl>
                                          <p:spTgt spid="28"/>
                                        </p:tgtEl>
                                        <p:attrNameLst>
                                          <p:attrName>fillcolor</p:attrName>
                                        </p:attrNameLst>
                                      </p:cBhvr>
                                      <p:to>
                                        <a:srgbClr val="000000"/>
                                      </p:to>
                                    </p:animClr>
                                    <p:set>
                                      <p:cBhvr>
                                        <p:cTn id="177" dur="500" fill="hold"/>
                                        <p:tgtEl>
                                          <p:spTgt spid="28"/>
                                        </p:tgtEl>
                                        <p:attrNameLst>
                                          <p:attrName>fill.type</p:attrName>
                                        </p:attrNameLst>
                                      </p:cBhvr>
                                      <p:to>
                                        <p:strVal val="solid"/>
                                      </p:to>
                                    </p:set>
                                    <p:set>
                                      <p:cBhvr>
                                        <p:cTn id="178" dur="500" fill="hold"/>
                                        <p:tgtEl>
                                          <p:spTgt spid="28"/>
                                        </p:tgtEl>
                                        <p:attrNameLst>
                                          <p:attrName>fill.on</p:attrName>
                                        </p:attrNameLst>
                                      </p:cBhvr>
                                      <p:to>
                                        <p:strVal val="true"/>
                                      </p:to>
                                    </p:set>
                                  </p:childTnLst>
                                </p:cTn>
                              </p:par>
                            </p:childTnLst>
                          </p:cTn>
                        </p:par>
                      </p:childTnLst>
                    </p:cTn>
                  </p:par>
                </p:childTnLst>
              </p:cTn>
              <p:nextCondLst>
                <p:cond evt="onClick" delay="0">
                  <p:tgtEl>
                    <p:spTgt spid="28"/>
                  </p:tgtEl>
                </p:cond>
              </p:nextCondLst>
            </p:seq>
            <p:seq concurrent="1" nextAc="seek">
              <p:cTn id="179" restart="whenNotActive" fill="hold" evtFilter="cancelBubble" nodeType="interactiveSeq">
                <p:stCondLst>
                  <p:cond evt="onClick" delay="0">
                    <p:tgtEl>
                      <p:spTgt spid="35"/>
                    </p:tgtEl>
                  </p:cond>
                </p:stCondLst>
                <p:endSync evt="end" delay="0">
                  <p:rtn val="all"/>
                </p:endSync>
                <p:childTnLst>
                  <p:par>
                    <p:cTn id="180" fill="hold">
                      <p:stCondLst>
                        <p:cond delay="0"/>
                      </p:stCondLst>
                      <p:childTnLst>
                        <p:par>
                          <p:cTn id="181" fill="hold">
                            <p:stCondLst>
                              <p:cond delay="0"/>
                            </p:stCondLst>
                            <p:childTnLst>
                              <p:par>
                                <p:cTn id="182" presetID="1" presetClass="emph" presetSubtype="2" fill="hold" nodeType="clickEffect">
                                  <p:stCondLst>
                                    <p:cond delay="0"/>
                                  </p:stCondLst>
                                  <p:childTnLst>
                                    <p:animClr clrSpc="rgb" dir="cw">
                                      <p:cBhvr>
                                        <p:cTn id="183" dur="500" fill="hold"/>
                                        <p:tgtEl>
                                          <p:spTgt spid="35"/>
                                        </p:tgtEl>
                                        <p:attrNameLst>
                                          <p:attrName>fillcolor</p:attrName>
                                        </p:attrNameLst>
                                      </p:cBhvr>
                                      <p:to>
                                        <a:srgbClr val="000000"/>
                                      </p:to>
                                    </p:animClr>
                                    <p:set>
                                      <p:cBhvr>
                                        <p:cTn id="184" dur="500" fill="hold"/>
                                        <p:tgtEl>
                                          <p:spTgt spid="35"/>
                                        </p:tgtEl>
                                        <p:attrNameLst>
                                          <p:attrName>fill.type</p:attrName>
                                        </p:attrNameLst>
                                      </p:cBhvr>
                                      <p:to>
                                        <p:strVal val="solid"/>
                                      </p:to>
                                    </p:set>
                                    <p:set>
                                      <p:cBhvr>
                                        <p:cTn id="185" dur="500" fill="hold"/>
                                        <p:tgtEl>
                                          <p:spTgt spid="35"/>
                                        </p:tgtEl>
                                        <p:attrNameLst>
                                          <p:attrName>fill.on</p:attrName>
                                        </p:attrNameLst>
                                      </p:cBhvr>
                                      <p:to>
                                        <p:strVal val="true"/>
                                      </p:to>
                                    </p:set>
                                  </p:childTnLst>
                                </p:cTn>
                              </p:par>
                            </p:childTnLst>
                          </p:cTn>
                        </p:par>
                      </p:childTnLst>
                    </p:cTn>
                  </p:par>
                </p:childTnLst>
              </p:cTn>
              <p:nextCondLst>
                <p:cond evt="onClick" delay="0">
                  <p:tgtEl>
                    <p:spTgt spid="35"/>
                  </p:tgtEl>
                </p:cond>
              </p:nextCondLst>
            </p:seq>
            <p:seq concurrent="1" nextAc="seek">
              <p:cTn id="186" restart="whenNotActive" fill="hold" evtFilter="cancelBubble" nodeType="interactiveSeq">
                <p:stCondLst>
                  <p:cond evt="onClick" delay="0">
                    <p:tgtEl>
                      <p:spTgt spid="36"/>
                    </p:tgtEl>
                  </p:cond>
                </p:stCondLst>
                <p:endSync evt="end" delay="0">
                  <p:rtn val="all"/>
                </p:endSync>
                <p:childTnLst>
                  <p:par>
                    <p:cTn id="187" fill="hold">
                      <p:stCondLst>
                        <p:cond delay="0"/>
                      </p:stCondLst>
                      <p:childTnLst>
                        <p:par>
                          <p:cTn id="188" fill="hold">
                            <p:stCondLst>
                              <p:cond delay="0"/>
                            </p:stCondLst>
                            <p:childTnLst>
                              <p:par>
                                <p:cTn id="189" presetID="1" presetClass="emph" presetSubtype="2" fill="hold" nodeType="clickEffect">
                                  <p:stCondLst>
                                    <p:cond delay="0"/>
                                  </p:stCondLst>
                                  <p:childTnLst>
                                    <p:animClr clrSpc="rgb" dir="cw">
                                      <p:cBhvr>
                                        <p:cTn id="190" dur="500" fill="hold"/>
                                        <p:tgtEl>
                                          <p:spTgt spid="36"/>
                                        </p:tgtEl>
                                        <p:attrNameLst>
                                          <p:attrName>fillcolor</p:attrName>
                                        </p:attrNameLst>
                                      </p:cBhvr>
                                      <p:to>
                                        <a:srgbClr val="000000"/>
                                      </p:to>
                                    </p:animClr>
                                    <p:set>
                                      <p:cBhvr>
                                        <p:cTn id="191" dur="500" fill="hold"/>
                                        <p:tgtEl>
                                          <p:spTgt spid="36"/>
                                        </p:tgtEl>
                                        <p:attrNameLst>
                                          <p:attrName>fill.type</p:attrName>
                                        </p:attrNameLst>
                                      </p:cBhvr>
                                      <p:to>
                                        <p:strVal val="solid"/>
                                      </p:to>
                                    </p:set>
                                    <p:set>
                                      <p:cBhvr>
                                        <p:cTn id="192" dur="500" fill="hold"/>
                                        <p:tgtEl>
                                          <p:spTgt spid="36"/>
                                        </p:tgtEl>
                                        <p:attrNameLst>
                                          <p:attrName>fill.on</p:attrName>
                                        </p:attrNameLst>
                                      </p:cBhvr>
                                      <p:to>
                                        <p:strVal val="true"/>
                                      </p:to>
                                    </p:set>
                                  </p:childTnLst>
                                </p:cTn>
                              </p:par>
                            </p:childTnLst>
                          </p:cTn>
                        </p:par>
                      </p:childTnLst>
                    </p:cTn>
                  </p:par>
                </p:childTnLst>
              </p:cTn>
              <p:nextCondLst>
                <p:cond evt="onClick" delay="0">
                  <p:tgtEl>
                    <p:spTgt spid="36"/>
                  </p:tgtEl>
                </p:cond>
              </p:nextCondLst>
            </p:seq>
            <p:seq concurrent="1" nextAc="seek">
              <p:cTn id="193" restart="whenNotActive" fill="hold" evtFilter="cancelBubble" nodeType="interactiveSeq">
                <p:stCondLst>
                  <p:cond evt="onClick" delay="0">
                    <p:tgtEl>
                      <p:spTgt spid="37"/>
                    </p:tgtEl>
                  </p:cond>
                </p:stCondLst>
                <p:endSync evt="end" delay="0">
                  <p:rtn val="all"/>
                </p:endSync>
                <p:childTnLst>
                  <p:par>
                    <p:cTn id="194" fill="hold">
                      <p:stCondLst>
                        <p:cond delay="0"/>
                      </p:stCondLst>
                      <p:childTnLst>
                        <p:par>
                          <p:cTn id="195" fill="hold">
                            <p:stCondLst>
                              <p:cond delay="0"/>
                            </p:stCondLst>
                            <p:childTnLst>
                              <p:par>
                                <p:cTn id="196" presetID="1" presetClass="emph" presetSubtype="2" fill="hold" nodeType="clickEffect">
                                  <p:stCondLst>
                                    <p:cond delay="0"/>
                                  </p:stCondLst>
                                  <p:childTnLst>
                                    <p:animClr clrSpc="rgb" dir="cw">
                                      <p:cBhvr>
                                        <p:cTn id="197" dur="500" fill="hold"/>
                                        <p:tgtEl>
                                          <p:spTgt spid="37"/>
                                        </p:tgtEl>
                                        <p:attrNameLst>
                                          <p:attrName>fillcolor</p:attrName>
                                        </p:attrNameLst>
                                      </p:cBhvr>
                                      <p:to>
                                        <a:srgbClr val="000000"/>
                                      </p:to>
                                    </p:animClr>
                                    <p:set>
                                      <p:cBhvr>
                                        <p:cTn id="198" dur="500" fill="hold"/>
                                        <p:tgtEl>
                                          <p:spTgt spid="37"/>
                                        </p:tgtEl>
                                        <p:attrNameLst>
                                          <p:attrName>fill.type</p:attrName>
                                        </p:attrNameLst>
                                      </p:cBhvr>
                                      <p:to>
                                        <p:strVal val="solid"/>
                                      </p:to>
                                    </p:set>
                                    <p:set>
                                      <p:cBhvr>
                                        <p:cTn id="199" dur="500" fill="hold"/>
                                        <p:tgtEl>
                                          <p:spTgt spid="37"/>
                                        </p:tgtEl>
                                        <p:attrNameLst>
                                          <p:attrName>fill.on</p:attrName>
                                        </p:attrNameLst>
                                      </p:cBhvr>
                                      <p:to>
                                        <p:strVal val="true"/>
                                      </p:to>
                                    </p:set>
                                  </p:childTnLst>
                                </p:cTn>
                              </p:par>
                            </p:childTnLst>
                          </p:cTn>
                        </p:par>
                      </p:childTnLst>
                    </p:cTn>
                  </p:par>
                </p:childTnLst>
              </p:cTn>
              <p:nextCondLst>
                <p:cond evt="onClick" delay="0">
                  <p:tgtEl>
                    <p:spTgt spid="37"/>
                  </p:tgtEl>
                </p:cond>
              </p:nextCondLst>
            </p:seq>
            <p:audio>
              <p:cMediaNode vol="80000">
                <p:cTn id="200" fill="hold" display="0">
                  <p:stCondLst>
                    <p:cond delay="indefinite"/>
                  </p:stCondLst>
                  <p:endCondLst>
                    <p:cond evt="onStopAudio" delay="0">
                      <p:tgtEl>
                        <p:sldTgt/>
                      </p:tgtEl>
                    </p:cond>
                  </p:endCondLst>
                </p:cTn>
                <p:tgtEl>
                  <p:spTgt spid="3"/>
                </p:tgtEl>
              </p:cMediaNode>
            </p:audio>
          </p:childTnLst>
        </p:cTn>
      </p:par>
    </p:tnLst>
    <p:bldLst>
      <p:bldP spid="41" grpId="0"/>
      <p:bldP spid="31" grpId="0" animBg="1"/>
      <p:bldP spid="32" grpId="0" animBg="1"/>
      <p:bldP spid="33" grpId="0" animBg="1"/>
      <p:bldP spid="34" grpId="0" animBg="1"/>
      <p:bldP spid="42" grpId="0" animBg="1"/>
      <p:bldP spid="43"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4E846887-2C9F-8978-A57E-E4026728BE40}"/>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426371"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3</a:t>
            </a:r>
          </a:p>
        </p:txBody>
      </p:sp>
      <p:sp>
        <p:nvSpPr>
          <p:cNvPr id="4" name="Rectangle 3">
            <a:extLst>
              <a:ext uri="{FF2B5EF4-FFF2-40B4-BE49-F238E27FC236}">
                <a16:creationId xmlns:a16="http://schemas.microsoft.com/office/drawing/2014/main" id="{0445790A-8B20-F4D6-9B13-E7D1F75CCC01}"/>
              </a:ext>
            </a:extLst>
          </p:cNvPr>
          <p:cNvSpPr/>
          <p:nvPr/>
        </p:nvSpPr>
        <p:spPr>
          <a:xfrm>
            <a:off x="764701" y="806840"/>
            <a:ext cx="8515028" cy="523220"/>
          </a:xfrm>
          <a:prstGeom prst="rect">
            <a:avLst/>
          </a:prstGeom>
        </p:spPr>
        <p:txBody>
          <a:bodyPr wrap="square">
            <a:spAutoFit/>
          </a:bodyPr>
          <a:lstStyle/>
          <a:p>
            <a:r>
              <a:rPr lang="en-US" sz="2800" b="1" dirty="0"/>
              <a:t>Find words and phrase in 1 with the following meanings</a:t>
            </a:r>
            <a:endParaRPr lang="en-US" sz="2800" b="1" dirty="0">
              <a:solidFill>
                <a:schemeClr val="tx1"/>
              </a:solidFill>
            </a:endParaRPr>
          </a:p>
        </p:txBody>
      </p:sp>
      <p:sp>
        <p:nvSpPr>
          <p:cNvPr id="7" name="Flowchart: Terminator 6">
            <a:extLst>
              <a:ext uri="{FF2B5EF4-FFF2-40B4-BE49-F238E27FC236}">
                <a16:creationId xmlns:a16="http://schemas.microsoft.com/office/drawing/2014/main" id="{A24FDBC3-D19B-3EB2-FD70-14DFFCC446E2}"/>
              </a:ext>
            </a:extLst>
          </p:cNvPr>
          <p:cNvSpPr/>
          <p:nvPr/>
        </p:nvSpPr>
        <p:spPr>
          <a:xfrm>
            <a:off x="367336" y="1775793"/>
            <a:ext cx="2690191" cy="663437"/>
          </a:xfrm>
          <a:prstGeom prst="flowChartTerminator">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b________</a:t>
            </a:r>
          </a:p>
        </p:txBody>
      </p:sp>
      <p:sp>
        <p:nvSpPr>
          <p:cNvPr id="18" name="Flowchart: Terminator 17">
            <a:extLst>
              <a:ext uri="{FF2B5EF4-FFF2-40B4-BE49-F238E27FC236}">
                <a16:creationId xmlns:a16="http://schemas.microsoft.com/office/drawing/2014/main" id="{D0024699-86B0-5E4D-1FB0-B45944DAC31C}"/>
              </a:ext>
            </a:extLst>
          </p:cNvPr>
          <p:cNvSpPr/>
          <p:nvPr/>
        </p:nvSpPr>
        <p:spPr>
          <a:xfrm>
            <a:off x="3057527" y="1547004"/>
            <a:ext cx="5982619" cy="1157267"/>
          </a:xfrm>
          <a:prstGeom prst="flowChartTerminator">
            <a:avLst/>
          </a:prstGeom>
          <a:solidFill>
            <a:schemeClr val="accent4">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dirty="0">
                <a:solidFill>
                  <a:schemeClr val="tx1"/>
                </a:solidFill>
              </a:rPr>
              <a:t>to make something become better</a:t>
            </a:r>
          </a:p>
        </p:txBody>
      </p:sp>
      <p:sp>
        <p:nvSpPr>
          <p:cNvPr id="34" name="TextBox 33">
            <a:extLst>
              <a:ext uri="{FF2B5EF4-FFF2-40B4-BE49-F238E27FC236}">
                <a16:creationId xmlns:a16="http://schemas.microsoft.com/office/drawing/2014/main" id="{986F3B72-E36E-9773-FFE8-96692FB2B291}"/>
              </a:ext>
            </a:extLst>
          </p:cNvPr>
          <p:cNvSpPr txBox="1"/>
          <p:nvPr/>
        </p:nvSpPr>
        <p:spPr>
          <a:xfrm>
            <a:off x="380137" y="105450"/>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PRACTICE</a:t>
            </a:r>
          </a:p>
        </p:txBody>
      </p:sp>
      <p:sp>
        <p:nvSpPr>
          <p:cNvPr id="15" name="TextBox 14">
            <a:extLst>
              <a:ext uri="{FF2B5EF4-FFF2-40B4-BE49-F238E27FC236}">
                <a16:creationId xmlns:a16="http://schemas.microsoft.com/office/drawing/2014/main" id="{F244ECC2-6E49-E356-B3FA-8BF5161F396C}"/>
              </a:ext>
            </a:extLst>
          </p:cNvPr>
          <p:cNvSpPr txBox="1"/>
          <p:nvPr/>
        </p:nvSpPr>
        <p:spPr>
          <a:xfrm>
            <a:off x="228924" y="3179637"/>
            <a:ext cx="8811222" cy="1384995"/>
          </a:xfrm>
          <a:prstGeom prst="rect">
            <a:avLst/>
          </a:prstGeom>
          <a:noFill/>
        </p:spPr>
        <p:txBody>
          <a:bodyPr wrap="square">
            <a:spAutoFit/>
          </a:bodyPr>
          <a:lstStyle/>
          <a:p>
            <a:r>
              <a:rPr lang="en-US" sz="2800" b="1" dirty="0"/>
              <a:t>Grandma</a:t>
            </a:r>
            <a:r>
              <a:rPr lang="en-US" sz="2800" dirty="0"/>
              <a:t>: Well, I’m writing a summary of a book I’ve read recently. You see, my doctor advised me to read every day to boost my memory.</a:t>
            </a:r>
          </a:p>
        </p:txBody>
      </p:sp>
      <p:sp>
        <p:nvSpPr>
          <p:cNvPr id="16" name="TextBox 15">
            <a:extLst>
              <a:ext uri="{FF2B5EF4-FFF2-40B4-BE49-F238E27FC236}">
                <a16:creationId xmlns:a16="http://schemas.microsoft.com/office/drawing/2014/main" id="{456D6AB0-1081-E19F-81D5-B32123793318}"/>
              </a:ext>
            </a:extLst>
          </p:cNvPr>
          <p:cNvSpPr txBox="1"/>
          <p:nvPr/>
        </p:nvSpPr>
        <p:spPr>
          <a:xfrm>
            <a:off x="228924" y="3179637"/>
            <a:ext cx="8811222" cy="1384995"/>
          </a:xfrm>
          <a:prstGeom prst="rect">
            <a:avLst/>
          </a:prstGeom>
          <a:solidFill>
            <a:schemeClr val="bg1"/>
          </a:solidFill>
        </p:spPr>
        <p:txBody>
          <a:bodyPr wrap="square">
            <a:spAutoFit/>
          </a:bodyPr>
          <a:lstStyle/>
          <a:p>
            <a:r>
              <a:rPr lang="en-US" sz="2800" b="1" dirty="0"/>
              <a:t>Grandma</a:t>
            </a:r>
            <a:r>
              <a:rPr lang="en-US" sz="2800" dirty="0"/>
              <a:t>: Well, I’m writing a summary of a book I’ve read recently. You see, my doctor advised me to read every day to </a:t>
            </a:r>
            <a:r>
              <a:rPr lang="en-US" sz="2800" dirty="0">
                <a:solidFill>
                  <a:srgbClr val="FF0000"/>
                </a:solidFill>
              </a:rPr>
              <a:t>boost</a:t>
            </a:r>
            <a:r>
              <a:rPr lang="en-US" sz="2800" dirty="0"/>
              <a:t> my memory.</a:t>
            </a:r>
          </a:p>
        </p:txBody>
      </p:sp>
      <p:sp>
        <p:nvSpPr>
          <p:cNvPr id="17" name="Flowchart: Terminator 16">
            <a:extLst>
              <a:ext uri="{FF2B5EF4-FFF2-40B4-BE49-F238E27FC236}">
                <a16:creationId xmlns:a16="http://schemas.microsoft.com/office/drawing/2014/main" id="{908FD120-4D09-250F-EE23-071112E74F74}"/>
              </a:ext>
            </a:extLst>
          </p:cNvPr>
          <p:cNvSpPr/>
          <p:nvPr/>
        </p:nvSpPr>
        <p:spPr>
          <a:xfrm>
            <a:off x="367335" y="1770924"/>
            <a:ext cx="2690191" cy="663437"/>
          </a:xfrm>
          <a:prstGeom prst="flowChartTerminator">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FF0000"/>
                </a:solidFill>
              </a:rPr>
              <a:t>boost</a:t>
            </a:r>
          </a:p>
        </p:txBody>
      </p:sp>
      <p:sp>
        <p:nvSpPr>
          <p:cNvPr id="8" name="Oval 7">
            <a:extLst>
              <a:ext uri="{FF2B5EF4-FFF2-40B4-BE49-F238E27FC236}">
                <a16:creationId xmlns:a16="http://schemas.microsoft.com/office/drawing/2014/main" id="{75FDB1EA-6979-BFBA-9AD2-5783DE6AED9B}"/>
              </a:ext>
            </a:extLst>
          </p:cNvPr>
          <p:cNvSpPr/>
          <p:nvPr/>
        </p:nvSpPr>
        <p:spPr>
          <a:xfrm>
            <a:off x="228924" y="1961323"/>
            <a:ext cx="357808" cy="318053"/>
          </a:xfrm>
          <a:prstGeom prst="ellipse">
            <a:avLst/>
          </a:prstGeom>
          <a:solidFill>
            <a:srgbClr val="FF98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7170" name="Picture 2">
            <a:hlinkClick r:id="rId3" action="ppaction://hlinksldjump"/>
            <a:extLst>
              <a:ext uri="{FF2B5EF4-FFF2-40B4-BE49-F238E27FC236}">
                <a16:creationId xmlns:a16="http://schemas.microsoft.com/office/drawing/2014/main" id="{F5EB7451-80E8-8FC1-EF2F-BE5F7D310566}"/>
              </a:ext>
            </a:extLst>
          </p:cNvPr>
          <p:cNvPicPr>
            <a:picLocks noChangeAspect="1" noChangeArrowheads="1"/>
          </p:cNvPicPr>
          <p:nvPr/>
        </p:nvPicPr>
        <p:blipFill>
          <a:blip r:embed="rId4" cstate="print">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355806" y="4355306"/>
            <a:ext cx="788194" cy="7881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386225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strips(downLeft)">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43"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
                                        <p:tgtEl>
                                          <p:spTgt spid="17"/>
                                        </p:tgtEl>
                                      </p:cBhvr>
                                    </p:animEffect>
                                    <p:anim calcmode="lin" valueType="num">
                                      <p:cBhvr>
                                        <p:cTn id="18" dur="400" fill="hold"/>
                                        <p:tgtEl>
                                          <p:spTgt spid="17"/>
                                        </p:tgtEl>
                                        <p:attrNameLst>
                                          <p:attrName>ppt_x</p:attrName>
                                        </p:attrNameLst>
                                      </p:cBhvr>
                                      <p:tavLst>
                                        <p:tav tm="0">
                                          <p:val>
                                            <p:strVal val="#ppt_x"/>
                                          </p:val>
                                        </p:tav>
                                        <p:tav tm="100000">
                                          <p:val>
                                            <p:strVal val="#ppt_x"/>
                                          </p:val>
                                        </p:tav>
                                      </p:tavLst>
                                    </p:anim>
                                    <p:anim calcmode="lin" valueType="num">
                                      <p:cBhvr>
                                        <p:cTn id="19" dur="400" fill="hold"/>
                                        <p:tgtEl>
                                          <p:spTgt spid="17"/>
                                        </p:tgtEl>
                                        <p:attrNameLst>
                                          <p:attrName>ppt_y</p:attrName>
                                        </p:attrNameLst>
                                      </p:cBhvr>
                                      <p:tavLst>
                                        <p:tav tm="0">
                                          <p:val>
                                            <p:strVal val="#ppt_y+0.31"/>
                                          </p:val>
                                        </p:tav>
                                        <p:tav tm="100000">
                                          <p:val>
                                            <p:strVal val="#ppt_y+0.31"/>
                                          </p:val>
                                        </p:tav>
                                      </p:tavLst>
                                    </p:anim>
                                    <p:anim calcmode="lin" valueType="num">
                                      <p:cBhvr>
                                        <p:cTn id="20" dur="600" decel="50000" fill="hold">
                                          <p:stCondLst>
                                            <p:cond delay="400"/>
                                          </p:stCondLst>
                                        </p:cTn>
                                        <p:tgtEl>
                                          <p:spTgt spid="17"/>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1" dur="600" decel="50000" fill="hold">
                                          <p:stCondLst>
                                            <p:cond delay="400"/>
                                          </p:stCondLst>
                                        </p:cTn>
                                        <p:tgtEl>
                                          <p:spTgt spid="17"/>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FDD17D-ADB1-C341-5DAE-EF1B9D38F07F}"/>
              </a:ext>
            </a:extLst>
          </p:cNvPr>
          <p:cNvGrpSpPr/>
          <p:nvPr/>
        </p:nvGrpSpPr>
        <p:grpSpPr>
          <a:xfrm>
            <a:off x="0" y="0"/>
            <a:ext cx="9144000" cy="1706851"/>
            <a:chOff x="0" y="-15861"/>
            <a:chExt cx="12192000" cy="1940426"/>
          </a:xfrm>
        </p:grpSpPr>
        <p:sp>
          <p:nvSpPr>
            <p:cNvPr id="3" name="Rectangle 2">
              <a:extLst>
                <a:ext uri="{FF2B5EF4-FFF2-40B4-BE49-F238E27FC236}">
                  <a16:creationId xmlns:a16="http://schemas.microsoft.com/office/drawing/2014/main" id="{FBD2588C-06FB-52F4-2D7E-598D8B5A867E}"/>
                </a:ext>
              </a:extLst>
            </p:cNvPr>
            <p:cNvSpPr/>
            <p:nvPr/>
          </p:nvSpPr>
          <p:spPr>
            <a:xfrm>
              <a:off x="0" y="177153"/>
              <a:ext cx="12192000" cy="1439719"/>
            </a:xfrm>
            <a:prstGeom prst="rect">
              <a:avLst/>
            </a:prstGeom>
            <a:solidFill>
              <a:srgbClr val="A493C6"/>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p>
          </p:txBody>
        </p:sp>
        <p:sp>
          <p:nvSpPr>
            <p:cNvPr id="4" name="Parallelogram 3">
              <a:extLst>
                <a:ext uri="{FF2B5EF4-FFF2-40B4-BE49-F238E27FC236}">
                  <a16:creationId xmlns:a16="http://schemas.microsoft.com/office/drawing/2014/main" id="{07123313-572D-B82E-F111-A1B1966A8D75}"/>
                </a:ext>
              </a:extLst>
            </p:cNvPr>
            <p:cNvSpPr/>
            <p:nvPr/>
          </p:nvSpPr>
          <p:spPr>
            <a:xfrm>
              <a:off x="481381" y="-15861"/>
              <a:ext cx="2769819" cy="1940426"/>
            </a:xfrm>
            <a:prstGeom prst="parallelogram">
              <a:avLst/>
            </a:prstGeom>
            <a:solidFill>
              <a:srgbClr val="E45983"/>
            </a:solidFill>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en-US" sz="4400" b="1" dirty="0">
                  <a:latin typeface="UTMFacebookK&amp;TBold"/>
                  <a:cs typeface="Times New Roman" panose="02020603050405020304" pitchFamily="18" charset="0"/>
                </a:rPr>
                <a:t>Unit 10</a:t>
              </a:r>
            </a:p>
          </p:txBody>
        </p:sp>
      </p:grpSp>
      <p:sp>
        <p:nvSpPr>
          <p:cNvPr id="9" name="TextBox 8">
            <a:extLst>
              <a:ext uri="{FF2B5EF4-FFF2-40B4-BE49-F238E27FC236}">
                <a16:creationId xmlns:a16="http://schemas.microsoft.com/office/drawing/2014/main" id="{3D56C823-4DD3-2744-17E1-A46C7290D96B}"/>
              </a:ext>
            </a:extLst>
          </p:cNvPr>
          <p:cNvSpPr txBox="1"/>
          <p:nvPr/>
        </p:nvSpPr>
        <p:spPr>
          <a:xfrm>
            <a:off x="2438400" y="418267"/>
            <a:ext cx="5319539" cy="769441"/>
          </a:xfrm>
          <a:prstGeom prst="rect">
            <a:avLst/>
          </a:prstGeom>
          <a:noFill/>
        </p:spPr>
        <p:txBody>
          <a:bodyPr wrap="square" rtlCol="0">
            <a:spAutoFit/>
          </a:bodyPr>
          <a:lstStyle/>
          <a:p>
            <a:r>
              <a:rPr lang="en-US" sz="4400" b="1" dirty="0">
                <a:solidFill>
                  <a:srgbClr val="FFFFFF"/>
                </a:solidFill>
                <a:latin typeface="UTMFacebookK&amp;TBold"/>
              </a:rPr>
              <a:t>Lifelong learning</a:t>
            </a:r>
            <a:endParaRPr lang="en-US" sz="4400" b="1" i="0" dirty="0">
              <a:solidFill>
                <a:srgbClr val="FFFFFF"/>
              </a:solidFill>
              <a:effectLst/>
              <a:latin typeface="UTMFacebookK&amp;TBold"/>
            </a:endParaRPr>
          </a:p>
        </p:txBody>
      </p:sp>
      <p:sp>
        <p:nvSpPr>
          <p:cNvPr id="10" name="Rectangle 9">
            <a:extLst>
              <a:ext uri="{FF2B5EF4-FFF2-40B4-BE49-F238E27FC236}">
                <a16:creationId xmlns:a16="http://schemas.microsoft.com/office/drawing/2014/main" id="{F92A0F45-146A-8BFF-6553-20D992E76B42}"/>
              </a:ext>
            </a:extLst>
          </p:cNvPr>
          <p:cNvSpPr/>
          <p:nvPr/>
        </p:nvSpPr>
        <p:spPr>
          <a:xfrm>
            <a:off x="3625335" y="2163614"/>
            <a:ext cx="4506662" cy="627454"/>
          </a:xfrm>
          <a:prstGeom prst="rect">
            <a:avLst/>
          </a:prstGeom>
          <a:solidFill>
            <a:srgbClr val="E45983"/>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3200" b="1" dirty="0">
                <a:latin typeface="UTMFacebookK&amp;TBold"/>
              </a:rPr>
              <a:t>GETTING STARTED</a:t>
            </a:r>
          </a:p>
        </p:txBody>
      </p:sp>
      <p:sp>
        <p:nvSpPr>
          <p:cNvPr id="11" name="Rectangle 10">
            <a:extLst>
              <a:ext uri="{FF2B5EF4-FFF2-40B4-BE49-F238E27FC236}">
                <a16:creationId xmlns:a16="http://schemas.microsoft.com/office/drawing/2014/main" id="{2CE5C951-EDAC-510B-E774-D91A675B9038}"/>
              </a:ext>
            </a:extLst>
          </p:cNvPr>
          <p:cNvSpPr/>
          <p:nvPr/>
        </p:nvSpPr>
        <p:spPr>
          <a:xfrm>
            <a:off x="1399718" y="2184953"/>
            <a:ext cx="2082254" cy="606115"/>
          </a:xfrm>
          <a:prstGeom prst="rect">
            <a:avLst/>
          </a:prstGeom>
          <a:solidFill>
            <a:srgbClr val="F7D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E45983"/>
                </a:solidFill>
                <a:latin typeface="Bookman Old Style" pitchFamily="18" charset="0"/>
              </a:rPr>
              <a:t>LESSON I</a:t>
            </a:r>
          </a:p>
        </p:txBody>
      </p:sp>
      <p:sp>
        <p:nvSpPr>
          <p:cNvPr id="14" name="TextBox 13">
            <a:extLst>
              <a:ext uri="{FF2B5EF4-FFF2-40B4-BE49-F238E27FC236}">
                <a16:creationId xmlns:a16="http://schemas.microsoft.com/office/drawing/2014/main" id="{409399F7-44CB-F8D5-78C2-4555DA974D89}"/>
              </a:ext>
            </a:extLst>
          </p:cNvPr>
          <p:cNvSpPr txBox="1"/>
          <p:nvPr/>
        </p:nvSpPr>
        <p:spPr>
          <a:xfrm>
            <a:off x="466725" y="3269170"/>
            <a:ext cx="8496801" cy="769441"/>
          </a:xfrm>
          <a:prstGeom prst="rect">
            <a:avLst/>
          </a:prstGeom>
          <a:noFill/>
        </p:spPr>
        <p:txBody>
          <a:bodyPr wrap="square" rtlCol="0">
            <a:spAutoFit/>
          </a:bodyPr>
          <a:lstStyle/>
          <a:p>
            <a:pPr algn="ctr"/>
            <a:r>
              <a:rPr lang="en-US" sz="4400" b="1" dirty="0">
                <a:solidFill>
                  <a:srgbClr val="0070C0"/>
                </a:solidFill>
              </a:rPr>
              <a:t>Learning for life</a:t>
            </a:r>
          </a:p>
        </p:txBody>
      </p:sp>
    </p:spTree>
    <p:extLst>
      <p:ext uri="{BB962C8B-B14F-4D97-AF65-F5344CB8AC3E}">
        <p14:creationId xmlns:p14="http://schemas.microsoft.com/office/powerpoint/2010/main" val="16714462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4E846887-2C9F-8978-A57E-E4026728BE40}"/>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426371"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3</a:t>
            </a:r>
          </a:p>
        </p:txBody>
      </p:sp>
      <p:sp>
        <p:nvSpPr>
          <p:cNvPr id="4" name="Rectangle 3">
            <a:extLst>
              <a:ext uri="{FF2B5EF4-FFF2-40B4-BE49-F238E27FC236}">
                <a16:creationId xmlns:a16="http://schemas.microsoft.com/office/drawing/2014/main" id="{0445790A-8B20-F4D6-9B13-E7D1F75CCC01}"/>
              </a:ext>
            </a:extLst>
          </p:cNvPr>
          <p:cNvSpPr/>
          <p:nvPr/>
        </p:nvSpPr>
        <p:spPr>
          <a:xfrm>
            <a:off x="764701" y="806840"/>
            <a:ext cx="8515028" cy="523220"/>
          </a:xfrm>
          <a:prstGeom prst="rect">
            <a:avLst/>
          </a:prstGeom>
        </p:spPr>
        <p:txBody>
          <a:bodyPr wrap="square">
            <a:spAutoFit/>
          </a:bodyPr>
          <a:lstStyle/>
          <a:p>
            <a:r>
              <a:rPr lang="en-US" sz="2800" b="1" dirty="0"/>
              <a:t>Find words and phrase in 1 with the following meanings</a:t>
            </a:r>
            <a:endParaRPr lang="en-US" sz="2800" b="1" dirty="0">
              <a:solidFill>
                <a:schemeClr val="tx1"/>
              </a:solidFill>
            </a:endParaRPr>
          </a:p>
        </p:txBody>
      </p:sp>
      <p:sp>
        <p:nvSpPr>
          <p:cNvPr id="7" name="Flowchart: Terminator 6">
            <a:extLst>
              <a:ext uri="{FF2B5EF4-FFF2-40B4-BE49-F238E27FC236}">
                <a16:creationId xmlns:a16="http://schemas.microsoft.com/office/drawing/2014/main" id="{A24FDBC3-D19B-3EB2-FD70-14DFFCC446E2}"/>
              </a:ext>
            </a:extLst>
          </p:cNvPr>
          <p:cNvSpPr/>
          <p:nvPr/>
        </p:nvSpPr>
        <p:spPr>
          <a:xfrm>
            <a:off x="367336" y="1775793"/>
            <a:ext cx="2690191" cy="663437"/>
          </a:xfrm>
          <a:prstGeom prst="flowChartTerminator">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b_______</a:t>
            </a:r>
          </a:p>
          <a:p>
            <a:pPr algn="ctr"/>
            <a:r>
              <a:rPr lang="en-US" sz="2400" dirty="0">
                <a:solidFill>
                  <a:schemeClr val="tx1"/>
                </a:solidFill>
              </a:rPr>
              <a:t>u_______ (on)</a:t>
            </a:r>
          </a:p>
        </p:txBody>
      </p:sp>
      <p:sp>
        <p:nvSpPr>
          <p:cNvPr id="18" name="Flowchart: Terminator 17">
            <a:extLst>
              <a:ext uri="{FF2B5EF4-FFF2-40B4-BE49-F238E27FC236}">
                <a16:creationId xmlns:a16="http://schemas.microsoft.com/office/drawing/2014/main" id="{D0024699-86B0-5E4D-1FB0-B45944DAC31C}"/>
              </a:ext>
            </a:extLst>
          </p:cNvPr>
          <p:cNvSpPr/>
          <p:nvPr/>
        </p:nvSpPr>
        <p:spPr>
          <a:xfrm>
            <a:off x="3080156" y="1313387"/>
            <a:ext cx="5982619" cy="1470355"/>
          </a:xfrm>
          <a:prstGeom prst="flowChartTerminator">
            <a:avLst/>
          </a:prstGeom>
          <a:solidFill>
            <a:schemeClr val="accent4">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chemeClr val="tx1"/>
                </a:solidFill>
              </a:rPr>
              <a:t>to </a:t>
            </a:r>
            <a:r>
              <a:rPr lang="en-US" sz="3200" dirty="0" err="1">
                <a:solidFill>
                  <a:schemeClr val="tx1"/>
                </a:solidFill>
              </a:rPr>
              <a:t>practise</a:t>
            </a:r>
            <a:r>
              <a:rPr lang="en-US" sz="3200" dirty="0">
                <a:solidFill>
                  <a:schemeClr val="tx1"/>
                </a:solidFill>
              </a:rPr>
              <a:t> and quickly improve a skill or knowledge of something learnt in the past</a:t>
            </a:r>
          </a:p>
        </p:txBody>
      </p:sp>
      <p:sp>
        <p:nvSpPr>
          <p:cNvPr id="34" name="TextBox 33">
            <a:extLst>
              <a:ext uri="{FF2B5EF4-FFF2-40B4-BE49-F238E27FC236}">
                <a16:creationId xmlns:a16="http://schemas.microsoft.com/office/drawing/2014/main" id="{986F3B72-E36E-9773-FFE8-96692FB2B291}"/>
              </a:ext>
            </a:extLst>
          </p:cNvPr>
          <p:cNvSpPr txBox="1"/>
          <p:nvPr/>
        </p:nvSpPr>
        <p:spPr>
          <a:xfrm>
            <a:off x="380137" y="105450"/>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PRACTICE</a:t>
            </a:r>
          </a:p>
        </p:txBody>
      </p:sp>
      <p:sp>
        <p:nvSpPr>
          <p:cNvPr id="15" name="TextBox 14">
            <a:extLst>
              <a:ext uri="{FF2B5EF4-FFF2-40B4-BE49-F238E27FC236}">
                <a16:creationId xmlns:a16="http://schemas.microsoft.com/office/drawing/2014/main" id="{F244ECC2-6E49-E356-B3FA-8BF5161F396C}"/>
              </a:ext>
            </a:extLst>
          </p:cNvPr>
          <p:cNvSpPr txBox="1"/>
          <p:nvPr/>
        </p:nvSpPr>
        <p:spPr>
          <a:xfrm>
            <a:off x="166389" y="2826016"/>
            <a:ext cx="8811222" cy="1815882"/>
          </a:xfrm>
          <a:prstGeom prst="rect">
            <a:avLst/>
          </a:prstGeom>
          <a:noFill/>
        </p:spPr>
        <p:txBody>
          <a:bodyPr wrap="square">
            <a:spAutoFit/>
          </a:bodyPr>
          <a:lstStyle/>
          <a:p>
            <a:r>
              <a:rPr lang="en-US" sz="2800" b="1" dirty="0"/>
              <a:t>Grandma</a:t>
            </a:r>
            <a:r>
              <a:rPr lang="en-US" sz="2800" dirty="0"/>
              <a:t>: Well, I’m writing a summary of a book I’ve read recently. You see, my doctor advised me to read every day to boost my memory. And I want to brush up on my French before I visit my friend in Paris. </a:t>
            </a:r>
          </a:p>
        </p:txBody>
      </p:sp>
      <p:sp>
        <p:nvSpPr>
          <p:cNvPr id="16" name="TextBox 15">
            <a:extLst>
              <a:ext uri="{FF2B5EF4-FFF2-40B4-BE49-F238E27FC236}">
                <a16:creationId xmlns:a16="http://schemas.microsoft.com/office/drawing/2014/main" id="{456D6AB0-1081-E19F-81D5-B32123793318}"/>
              </a:ext>
            </a:extLst>
          </p:cNvPr>
          <p:cNvSpPr txBox="1"/>
          <p:nvPr/>
        </p:nvSpPr>
        <p:spPr>
          <a:xfrm>
            <a:off x="197095" y="2884963"/>
            <a:ext cx="8811222" cy="1815882"/>
          </a:xfrm>
          <a:prstGeom prst="rect">
            <a:avLst/>
          </a:prstGeom>
          <a:solidFill>
            <a:schemeClr val="bg1"/>
          </a:solidFill>
        </p:spPr>
        <p:txBody>
          <a:bodyPr wrap="square">
            <a:spAutoFit/>
          </a:bodyPr>
          <a:lstStyle/>
          <a:p>
            <a:r>
              <a:rPr lang="en-US" sz="2800" b="1" dirty="0"/>
              <a:t>Grandma</a:t>
            </a:r>
            <a:r>
              <a:rPr lang="en-US" sz="2800" dirty="0"/>
              <a:t>: Well, I’m writing a summary of a book I’ve read recently. You see, my doctor advised me to read every day to boost my memory. And I want to </a:t>
            </a:r>
            <a:r>
              <a:rPr lang="en-US" sz="2800" dirty="0">
                <a:solidFill>
                  <a:srgbClr val="FF0000"/>
                </a:solidFill>
              </a:rPr>
              <a:t>brush up on </a:t>
            </a:r>
            <a:r>
              <a:rPr lang="en-US" sz="2800" dirty="0"/>
              <a:t>my French before I visit my friend in Paris. </a:t>
            </a:r>
          </a:p>
        </p:txBody>
      </p:sp>
      <p:sp>
        <p:nvSpPr>
          <p:cNvPr id="17" name="Flowchart: Terminator 16">
            <a:extLst>
              <a:ext uri="{FF2B5EF4-FFF2-40B4-BE49-F238E27FC236}">
                <a16:creationId xmlns:a16="http://schemas.microsoft.com/office/drawing/2014/main" id="{908FD120-4D09-250F-EE23-071112E74F74}"/>
              </a:ext>
            </a:extLst>
          </p:cNvPr>
          <p:cNvSpPr/>
          <p:nvPr/>
        </p:nvSpPr>
        <p:spPr>
          <a:xfrm>
            <a:off x="367335" y="1419275"/>
            <a:ext cx="2690191" cy="1209513"/>
          </a:xfrm>
          <a:prstGeom prst="flowChartTerminator">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FF0000"/>
                </a:solidFill>
              </a:rPr>
              <a:t>brush up (on)</a:t>
            </a:r>
          </a:p>
        </p:txBody>
      </p:sp>
      <p:sp>
        <p:nvSpPr>
          <p:cNvPr id="8" name="Oval 7">
            <a:extLst>
              <a:ext uri="{FF2B5EF4-FFF2-40B4-BE49-F238E27FC236}">
                <a16:creationId xmlns:a16="http://schemas.microsoft.com/office/drawing/2014/main" id="{75FDB1EA-6979-BFBA-9AD2-5783DE6AED9B}"/>
              </a:ext>
            </a:extLst>
          </p:cNvPr>
          <p:cNvSpPr/>
          <p:nvPr/>
        </p:nvSpPr>
        <p:spPr>
          <a:xfrm>
            <a:off x="228924" y="1961323"/>
            <a:ext cx="357808" cy="318053"/>
          </a:xfrm>
          <a:prstGeom prst="ellipse">
            <a:avLst/>
          </a:prstGeom>
          <a:solidFill>
            <a:srgbClr val="FF98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a:t>
            </a:r>
          </a:p>
        </p:txBody>
      </p:sp>
      <p:pic>
        <p:nvPicPr>
          <p:cNvPr id="6" name="Picture 2">
            <a:hlinkClick r:id="rId3" action="ppaction://hlinksldjump"/>
            <a:extLst>
              <a:ext uri="{FF2B5EF4-FFF2-40B4-BE49-F238E27FC236}">
                <a16:creationId xmlns:a16="http://schemas.microsoft.com/office/drawing/2014/main" id="{0ED4C8C1-68B3-AAA8-ABAF-77FA4A271A83}"/>
              </a:ext>
            </a:extLst>
          </p:cNvPr>
          <p:cNvPicPr>
            <a:picLocks noChangeAspect="1" noChangeArrowheads="1"/>
          </p:cNvPicPr>
          <p:nvPr/>
        </p:nvPicPr>
        <p:blipFill>
          <a:blip r:embed="rId4" cstate="print">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355806" y="4355306"/>
            <a:ext cx="788194" cy="7881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465686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strips(downLeft)">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43"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
                                        <p:tgtEl>
                                          <p:spTgt spid="17"/>
                                        </p:tgtEl>
                                      </p:cBhvr>
                                    </p:animEffect>
                                    <p:anim calcmode="lin" valueType="num">
                                      <p:cBhvr>
                                        <p:cTn id="18" dur="400" fill="hold"/>
                                        <p:tgtEl>
                                          <p:spTgt spid="17"/>
                                        </p:tgtEl>
                                        <p:attrNameLst>
                                          <p:attrName>ppt_x</p:attrName>
                                        </p:attrNameLst>
                                      </p:cBhvr>
                                      <p:tavLst>
                                        <p:tav tm="0">
                                          <p:val>
                                            <p:strVal val="#ppt_x"/>
                                          </p:val>
                                        </p:tav>
                                        <p:tav tm="100000">
                                          <p:val>
                                            <p:strVal val="#ppt_x"/>
                                          </p:val>
                                        </p:tav>
                                      </p:tavLst>
                                    </p:anim>
                                    <p:anim calcmode="lin" valueType="num">
                                      <p:cBhvr>
                                        <p:cTn id="19" dur="400" fill="hold"/>
                                        <p:tgtEl>
                                          <p:spTgt spid="17"/>
                                        </p:tgtEl>
                                        <p:attrNameLst>
                                          <p:attrName>ppt_y</p:attrName>
                                        </p:attrNameLst>
                                      </p:cBhvr>
                                      <p:tavLst>
                                        <p:tav tm="0">
                                          <p:val>
                                            <p:strVal val="#ppt_y+0.31"/>
                                          </p:val>
                                        </p:tav>
                                        <p:tav tm="100000">
                                          <p:val>
                                            <p:strVal val="#ppt_y+0.31"/>
                                          </p:val>
                                        </p:tav>
                                      </p:tavLst>
                                    </p:anim>
                                    <p:anim calcmode="lin" valueType="num">
                                      <p:cBhvr>
                                        <p:cTn id="20" dur="600" decel="50000" fill="hold">
                                          <p:stCondLst>
                                            <p:cond delay="400"/>
                                          </p:stCondLst>
                                        </p:cTn>
                                        <p:tgtEl>
                                          <p:spTgt spid="17"/>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1" dur="600" decel="50000" fill="hold">
                                          <p:stCondLst>
                                            <p:cond delay="400"/>
                                          </p:stCondLst>
                                        </p:cTn>
                                        <p:tgtEl>
                                          <p:spTgt spid="17"/>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4E846887-2C9F-8978-A57E-E4026728BE40}"/>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426371"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3</a:t>
            </a:r>
          </a:p>
        </p:txBody>
      </p:sp>
      <p:sp>
        <p:nvSpPr>
          <p:cNvPr id="4" name="Rectangle 3">
            <a:extLst>
              <a:ext uri="{FF2B5EF4-FFF2-40B4-BE49-F238E27FC236}">
                <a16:creationId xmlns:a16="http://schemas.microsoft.com/office/drawing/2014/main" id="{0445790A-8B20-F4D6-9B13-E7D1F75CCC01}"/>
              </a:ext>
            </a:extLst>
          </p:cNvPr>
          <p:cNvSpPr/>
          <p:nvPr/>
        </p:nvSpPr>
        <p:spPr>
          <a:xfrm>
            <a:off x="764701" y="806840"/>
            <a:ext cx="8515028" cy="523220"/>
          </a:xfrm>
          <a:prstGeom prst="rect">
            <a:avLst/>
          </a:prstGeom>
        </p:spPr>
        <p:txBody>
          <a:bodyPr wrap="square">
            <a:spAutoFit/>
          </a:bodyPr>
          <a:lstStyle/>
          <a:p>
            <a:r>
              <a:rPr lang="en-US" sz="2800" b="1" dirty="0"/>
              <a:t>Find words and phrase in 1 with the following meanings</a:t>
            </a:r>
            <a:endParaRPr lang="en-US" sz="2800" b="1" dirty="0">
              <a:solidFill>
                <a:schemeClr val="tx1"/>
              </a:solidFill>
            </a:endParaRPr>
          </a:p>
        </p:txBody>
      </p:sp>
      <p:sp>
        <p:nvSpPr>
          <p:cNvPr id="7" name="Flowchart: Terminator 6">
            <a:extLst>
              <a:ext uri="{FF2B5EF4-FFF2-40B4-BE49-F238E27FC236}">
                <a16:creationId xmlns:a16="http://schemas.microsoft.com/office/drawing/2014/main" id="{A24FDBC3-D19B-3EB2-FD70-14DFFCC446E2}"/>
              </a:ext>
            </a:extLst>
          </p:cNvPr>
          <p:cNvSpPr/>
          <p:nvPr/>
        </p:nvSpPr>
        <p:spPr>
          <a:xfrm>
            <a:off x="367336" y="1775793"/>
            <a:ext cx="2690191" cy="663437"/>
          </a:xfrm>
          <a:prstGeom prst="flowChartTerminator">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m________</a:t>
            </a:r>
          </a:p>
        </p:txBody>
      </p:sp>
      <p:sp>
        <p:nvSpPr>
          <p:cNvPr id="18" name="Flowchart: Terminator 17">
            <a:extLst>
              <a:ext uri="{FF2B5EF4-FFF2-40B4-BE49-F238E27FC236}">
                <a16:creationId xmlns:a16="http://schemas.microsoft.com/office/drawing/2014/main" id="{D0024699-86B0-5E4D-1FB0-B45944DAC31C}"/>
              </a:ext>
            </a:extLst>
          </p:cNvPr>
          <p:cNvSpPr/>
          <p:nvPr/>
        </p:nvSpPr>
        <p:spPr>
          <a:xfrm>
            <a:off x="3057527" y="1430633"/>
            <a:ext cx="5982619" cy="1245422"/>
          </a:xfrm>
          <a:prstGeom prst="flowChartTerminator">
            <a:avLst/>
          </a:prstGeom>
          <a:solidFill>
            <a:schemeClr val="accent4">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dirty="0">
                <a:solidFill>
                  <a:schemeClr val="tx1"/>
                </a:solidFill>
              </a:rPr>
              <a:t>to make something continue at the same level</a:t>
            </a:r>
          </a:p>
        </p:txBody>
      </p:sp>
      <p:sp>
        <p:nvSpPr>
          <p:cNvPr id="34" name="TextBox 33">
            <a:extLst>
              <a:ext uri="{FF2B5EF4-FFF2-40B4-BE49-F238E27FC236}">
                <a16:creationId xmlns:a16="http://schemas.microsoft.com/office/drawing/2014/main" id="{986F3B72-E36E-9773-FFE8-96692FB2B291}"/>
              </a:ext>
            </a:extLst>
          </p:cNvPr>
          <p:cNvSpPr txBox="1"/>
          <p:nvPr/>
        </p:nvSpPr>
        <p:spPr>
          <a:xfrm>
            <a:off x="380137" y="105450"/>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PRACTICE</a:t>
            </a:r>
          </a:p>
        </p:txBody>
      </p:sp>
      <p:sp>
        <p:nvSpPr>
          <p:cNvPr id="15" name="TextBox 14">
            <a:extLst>
              <a:ext uri="{FF2B5EF4-FFF2-40B4-BE49-F238E27FC236}">
                <a16:creationId xmlns:a16="http://schemas.microsoft.com/office/drawing/2014/main" id="{F244ECC2-6E49-E356-B3FA-8BF5161F396C}"/>
              </a:ext>
            </a:extLst>
          </p:cNvPr>
          <p:cNvSpPr txBox="1"/>
          <p:nvPr/>
        </p:nvSpPr>
        <p:spPr>
          <a:xfrm>
            <a:off x="228924" y="2854917"/>
            <a:ext cx="8811222" cy="1815882"/>
          </a:xfrm>
          <a:prstGeom prst="rect">
            <a:avLst/>
          </a:prstGeom>
          <a:noFill/>
        </p:spPr>
        <p:txBody>
          <a:bodyPr wrap="square">
            <a:spAutoFit/>
          </a:bodyPr>
          <a:lstStyle/>
          <a:p>
            <a:r>
              <a:rPr lang="en-US" sz="2800" b="1" dirty="0"/>
              <a:t>Mark</a:t>
            </a:r>
            <a:r>
              <a:rPr lang="en-US" sz="2800" dirty="0"/>
              <a:t>: You’re amazing, Grandma! Learning languages can improve your thinking skills. Our language teacher has also asked us to try to maintain our language skills after leaving school</a:t>
            </a:r>
          </a:p>
        </p:txBody>
      </p:sp>
      <p:sp>
        <p:nvSpPr>
          <p:cNvPr id="16" name="TextBox 15">
            <a:extLst>
              <a:ext uri="{FF2B5EF4-FFF2-40B4-BE49-F238E27FC236}">
                <a16:creationId xmlns:a16="http://schemas.microsoft.com/office/drawing/2014/main" id="{456D6AB0-1081-E19F-81D5-B32123793318}"/>
              </a:ext>
            </a:extLst>
          </p:cNvPr>
          <p:cNvSpPr txBox="1"/>
          <p:nvPr/>
        </p:nvSpPr>
        <p:spPr>
          <a:xfrm>
            <a:off x="228924" y="2928049"/>
            <a:ext cx="8811222" cy="1815882"/>
          </a:xfrm>
          <a:prstGeom prst="rect">
            <a:avLst/>
          </a:prstGeom>
          <a:solidFill>
            <a:schemeClr val="bg1"/>
          </a:solidFill>
        </p:spPr>
        <p:txBody>
          <a:bodyPr wrap="square">
            <a:spAutoFit/>
          </a:bodyPr>
          <a:lstStyle/>
          <a:p>
            <a:r>
              <a:rPr lang="en-US" sz="2800" b="1" dirty="0"/>
              <a:t>Mark</a:t>
            </a:r>
            <a:r>
              <a:rPr lang="en-US" sz="2800" dirty="0"/>
              <a:t>: You’re amazing, Grandma! Learning languages can improve your thinking skills. Our language teacher has also asked us to try to </a:t>
            </a:r>
            <a:r>
              <a:rPr lang="en-US" sz="2800" dirty="0">
                <a:solidFill>
                  <a:srgbClr val="FF0000"/>
                </a:solidFill>
              </a:rPr>
              <a:t>maintain</a:t>
            </a:r>
            <a:r>
              <a:rPr lang="en-US" sz="2800" dirty="0"/>
              <a:t> our language skills after leaving school</a:t>
            </a:r>
          </a:p>
        </p:txBody>
      </p:sp>
      <p:sp>
        <p:nvSpPr>
          <p:cNvPr id="17" name="Flowchart: Terminator 16">
            <a:extLst>
              <a:ext uri="{FF2B5EF4-FFF2-40B4-BE49-F238E27FC236}">
                <a16:creationId xmlns:a16="http://schemas.microsoft.com/office/drawing/2014/main" id="{908FD120-4D09-250F-EE23-071112E74F74}"/>
              </a:ext>
            </a:extLst>
          </p:cNvPr>
          <p:cNvSpPr/>
          <p:nvPr/>
        </p:nvSpPr>
        <p:spPr>
          <a:xfrm>
            <a:off x="367335" y="1760770"/>
            <a:ext cx="2690191" cy="663437"/>
          </a:xfrm>
          <a:prstGeom prst="flowChartTerminator">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FF0000"/>
                </a:solidFill>
              </a:rPr>
              <a:t>maintain</a:t>
            </a:r>
          </a:p>
        </p:txBody>
      </p:sp>
      <p:sp>
        <p:nvSpPr>
          <p:cNvPr id="8" name="Oval 7">
            <a:extLst>
              <a:ext uri="{FF2B5EF4-FFF2-40B4-BE49-F238E27FC236}">
                <a16:creationId xmlns:a16="http://schemas.microsoft.com/office/drawing/2014/main" id="{75FDB1EA-6979-BFBA-9AD2-5783DE6AED9B}"/>
              </a:ext>
            </a:extLst>
          </p:cNvPr>
          <p:cNvSpPr/>
          <p:nvPr/>
        </p:nvSpPr>
        <p:spPr>
          <a:xfrm>
            <a:off x="228924" y="1961323"/>
            <a:ext cx="357808" cy="318053"/>
          </a:xfrm>
          <a:prstGeom prst="ellipse">
            <a:avLst/>
          </a:prstGeom>
          <a:solidFill>
            <a:srgbClr val="FF98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3</a:t>
            </a:r>
          </a:p>
        </p:txBody>
      </p:sp>
      <p:pic>
        <p:nvPicPr>
          <p:cNvPr id="6" name="Picture 2">
            <a:hlinkClick r:id="rId3" action="ppaction://hlinksldjump"/>
            <a:extLst>
              <a:ext uri="{FF2B5EF4-FFF2-40B4-BE49-F238E27FC236}">
                <a16:creationId xmlns:a16="http://schemas.microsoft.com/office/drawing/2014/main" id="{9022D559-EFFB-9EB8-53B1-28B6A1B5E498}"/>
              </a:ext>
            </a:extLst>
          </p:cNvPr>
          <p:cNvPicPr>
            <a:picLocks noChangeAspect="1" noChangeArrowheads="1"/>
          </p:cNvPicPr>
          <p:nvPr/>
        </p:nvPicPr>
        <p:blipFill>
          <a:blip r:embed="rId4" cstate="print">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355806" y="4355306"/>
            <a:ext cx="788194" cy="7881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2494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strips(downLeft)">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43"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
                                        <p:tgtEl>
                                          <p:spTgt spid="17"/>
                                        </p:tgtEl>
                                      </p:cBhvr>
                                    </p:animEffect>
                                    <p:anim calcmode="lin" valueType="num">
                                      <p:cBhvr>
                                        <p:cTn id="18" dur="400" fill="hold"/>
                                        <p:tgtEl>
                                          <p:spTgt spid="17"/>
                                        </p:tgtEl>
                                        <p:attrNameLst>
                                          <p:attrName>ppt_x</p:attrName>
                                        </p:attrNameLst>
                                      </p:cBhvr>
                                      <p:tavLst>
                                        <p:tav tm="0">
                                          <p:val>
                                            <p:strVal val="#ppt_x"/>
                                          </p:val>
                                        </p:tav>
                                        <p:tav tm="100000">
                                          <p:val>
                                            <p:strVal val="#ppt_x"/>
                                          </p:val>
                                        </p:tav>
                                      </p:tavLst>
                                    </p:anim>
                                    <p:anim calcmode="lin" valueType="num">
                                      <p:cBhvr>
                                        <p:cTn id="19" dur="400" fill="hold"/>
                                        <p:tgtEl>
                                          <p:spTgt spid="17"/>
                                        </p:tgtEl>
                                        <p:attrNameLst>
                                          <p:attrName>ppt_y</p:attrName>
                                        </p:attrNameLst>
                                      </p:cBhvr>
                                      <p:tavLst>
                                        <p:tav tm="0">
                                          <p:val>
                                            <p:strVal val="#ppt_y+0.31"/>
                                          </p:val>
                                        </p:tav>
                                        <p:tav tm="100000">
                                          <p:val>
                                            <p:strVal val="#ppt_y+0.31"/>
                                          </p:val>
                                        </p:tav>
                                      </p:tavLst>
                                    </p:anim>
                                    <p:anim calcmode="lin" valueType="num">
                                      <p:cBhvr>
                                        <p:cTn id="20" dur="600" decel="50000" fill="hold">
                                          <p:stCondLst>
                                            <p:cond delay="400"/>
                                          </p:stCondLst>
                                        </p:cTn>
                                        <p:tgtEl>
                                          <p:spTgt spid="17"/>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1" dur="600" decel="50000" fill="hold">
                                          <p:stCondLst>
                                            <p:cond delay="400"/>
                                          </p:stCondLst>
                                        </p:cTn>
                                        <p:tgtEl>
                                          <p:spTgt spid="17"/>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4E846887-2C9F-8978-A57E-E4026728BE40}"/>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426371"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3</a:t>
            </a:r>
          </a:p>
        </p:txBody>
      </p:sp>
      <p:sp>
        <p:nvSpPr>
          <p:cNvPr id="4" name="Rectangle 3">
            <a:extLst>
              <a:ext uri="{FF2B5EF4-FFF2-40B4-BE49-F238E27FC236}">
                <a16:creationId xmlns:a16="http://schemas.microsoft.com/office/drawing/2014/main" id="{0445790A-8B20-F4D6-9B13-E7D1F75CCC01}"/>
              </a:ext>
            </a:extLst>
          </p:cNvPr>
          <p:cNvSpPr/>
          <p:nvPr/>
        </p:nvSpPr>
        <p:spPr>
          <a:xfrm>
            <a:off x="764701" y="806840"/>
            <a:ext cx="8515028" cy="523220"/>
          </a:xfrm>
          <a:prstGeom prst="rect">
            <a:avLst/>
          </a:prstGeom>
        </p:spPr>
        <p:txBody>
          <a:bodyPr wrap="square">
            <a:spAutoFit/>
          </a:bodyPr>
          <a:lstStyle/>
          <a:p>
            <a:r>
              <a:rPr lang="en-US" sz="2800" b="1" dirty="0"/>
              <a:t>Find words and phrase in 1 with the following meanings</a:t>
            </a:r>
            <a:endParaRPr lang="en-US" sz="2800" b="1" dirty="0">
              <a:solidFill>
                <a:schemeClr val="tx1"/>
              </a:solidFill>
            </a:endParaRPr>
          </a:p>
        </p:txBody>
      </p:sp>
      <p:sp>
        <p:nvSpPr>
          <p:cNvPr id="7" name="Flowchart: Terminator 6">
            <a:extLst>
              <a:ext uri="{FF2B5EF4-FFF2-40B4-BE49-F238E27FC236}">
                <a16:creationId xmlns:a16="http://schemas.microsoft.com/office/drawing/2014/main" id="{A24FDBC3-D19B-3EB2-FD70-14DFFCC446E2}"/>
              </a:ext>
            </a:extLst>
          </p:cNvPr>
          <p:cNvSpPr/>
          <p:nvPr/>
        </p:nvSpPr>
        <p:spPr>
          <a:xfrm>
            <a:off x="367336" y="1775793"/>
            <a:ext cx="2690191" cy="663437"/>
          </a:xfrm>
          <a:prstGeom prst="flowChartTerminator">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chemeClr val="tx1"/>
                </a:solidFill>
              </a:rPr>
              <a:t>i</a:t>
            </a:r>
            <a:r>
              <a:rPr lang="en-US" sz="2400" dirty="0">
                <a:solidFill>
                  <a:schemeClr val="tx1"/>
                </a:solidFill>
              </a:rPr>
              <a:t>________</a:t>
            </a:r>
          </a:p>
        </p:txBody>
      </p:sp>
      <p:sp>
        <p:nvSpPr>
          <p:cNvPr id="18" name="Flowchart: Terminator 17">
            <a:extLst>
              <a:ext uri="{FF2B5EF4-FFF2-40B4-BE49-F238E27FC236}">
                <a16:creationId xmlns:a16="http://schemas.microsoft.com/office/drawing/2014/main" id="{D0024699-86B0-5E4D-1FB0-B45944DAC31C}"/>
              </a:ext>
            </a:extLst>
          </p:cNvPr>
          <p:cNvSpPr/>
          <p:nvPr/>
        </p:nvSpPr>
        <p:spPr>
          <a:xfrm>
            <a:off x="3057527" y="1387151"/>
            <a:ext cx="5982619" cy="1239226"/>
          </a:xfrm>
          <a:prstGeom prst="flowChartTerminator">
            <a:avLst/>
          </a:prstGeom>
          <a:solidFill>
            <a:schemeClr val="accent4">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dirty="0">
                <a:solidFill>
                  <a:schemeClr val="tx1"/>
                </a:solidFill>
              </a:rPr>
              <a:t>having a lot of knowledge about something</a:t>
            </a:r>
          </a:p>
        </p:txBody>
      </p:sp>
      <p:sp>
        <p:nvSpPr>
          <p:cNvPr id="34" name="TextBox 33">
            <a:extLst>
              <a:ext uri="{FF2B5EF4-FFF2-40B4-BE49-F238E27FC236}">
                <a16:creationId xmlns:a16="http://schemas.microsoft.com/office/drawing/2014/main" id="{986F3B72-E36E-9773-FFE8-96692FB2B291}"/>
              </a:ext>
            </a:extLst>
          </p:cNvPr>
          <p:cNvSpPr txBox="1"/>
          <p:nvPr/>
        </p:nvSpPr>
        <p:spPr>
          <a:xfrm>
            <a:off x="380137" y="105450"/>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PRACTICE</a:t>
            </a:r>
          </a:p>
        </p:txBody>
      </p:sp>
      <p:sp>
        <p:nvSpPr>
          <p:cNvPr id="15" name="TextBox 14">
            <a:extLst>
              <a:ext uri="{FF2B5EF4-FFF2-40B4-BE49-F238E27FC236}">
                <a16:creationId xmlns:a16="http://schemas.microsoft.com/office/drawing/2014/main" id="{F244ECC2-6E49-E356-B3FA-8BF5161F396C}"/>
              </a:ext>
            </a:extLst>
          </p:cNvPr>
          <p:cNvSpPr txBox="1"/>
          <p:nvPr/>
        </p:nvSpPr>
        <p:spPr>
          <a:xfrm>
            <a:off x="228924" y="3179637"/>
            <a:ext cx="8811222" cy="1200329"/>
          </a:xfrm>
          <a:prstGeom prst="rect">
            <a:avLst/>
          </a:prstGeom>
          <a:noFill/>
        </p:spPr>
        <p:txBody>
          <a:bodyPr wrap="square">
            <a:spAutoFit/>
          </a:bodyPr>
          <a:lstStyle/>
          <a:p>
            <a:r>
              <a:rPr lang="en-US" sz="3600" b="1" dirty="0"/>
              <a:t>Grandma</a:t>
            </a:r>
            <a:r>
              <a:rPr lang="en-US" sz="3600" dirty="0"/>
              <a:t>: Really? This could help me stay informed about current events. </a:t>
            </a:r>
          </a:p>
        </p:txBody>
      </p:sp>
      <p:sp>
        <p:nvSpPr>
          <p:cNvPr id="16" name="TextBox 15">
            <a:extLst>
              <a:ext uri="{FF2B5EF4-FFF2-40B4-BE49-F238E27FC236}">
                <a16:creationId xmlns:a16="http://schemas.microsoft.com/office/drawing/2014/main" id="{456D6AB0-1081-E19F-81D5-B32123793318}"/>
              </a:ext>
            </a:extLst>
          </p:cNvPr>
          <p:cNvSpPr txBox="1"/>
          <p:nvPr/>
        </p:nvSpPr>
        <p:spPr>
          <a:xfrm>
            <a:off x="228924" y="3340792"/>
            <a:ext cx="8811222" cy="1200329"/>
          </a:xfrm>
          <a:prstGeom prst="rect">
            <a:avLst/>
          </a:prstGeom>
          <a:solidFill>
            <a:schemeClr val="bg1"/>
          </a:solidFill>
        </p:spPr>
        <p:txBody>
          <a:bodyPr wrap="square">
            <a:spAutoFit/>
          </a:bodyPr>
          <a:lstStyle/>
          <a:p>
            <a:r>
              <a:rPr lang="en-US" sz="3600" b="1" dirty="0"/>
              <a:t>Grandma</a:t>
            </a:r>
            <a:r>
              <a:rPr lang="en-US" sz="3600" dirty="0"/>
              <a:t>: Really? This could help me stay </a:t>
            </a:r>
            <a:r>
              <a:rPr lang="en-US" sz="3600" dirty="0">
                <a:solidFill>
                  <a:srgbClr val="FF0000"/>
                </a:solidFill>
              </a:rPr>
              <a:t>informed</a:t>
            </a:r>
            <a:r>
              <a:rPr lang="en-US" sz="3600" dirty="0"/>
              <a:t> about current events. </a:t>
            </a:r>
          </a:p>
        </p:txBody>
      </p:sp>
      <p:sp>
        <p:nvSpPr>
          <p:cNvPr id="17" name="Flowchart: Terminator 16">
            <a:extLst>
              <a:ext uri="{FF2B5EF4-FFF2-40B4-BE49-F238E27FC236}">
                <a16:creationId xmlns:a16="http://schemas.microsoft.com/office/drawing/2014/main" id="{908FD120-4D09-250F-EE23-071112E74F74}"/>
              </a:ext>
            </a:extLst>
          </p:cNvPr>
          <p:cNvSpPr/>
          <p:nvPr/>
        </p:nvSpPr>
        <p:spPr>
          <a:xfrm>
            <a:off x="367335" y="1775793"/>
            <a:ext cx="2690191" cy="663437"/>
          </a:xfrm>
          <a:prstGeom prst="flowChartTerminator">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FF0000"/>
                </a:solidFill>
              </a:rPr>
              <a:t>informed</a:t>
            </a:r>
          </a:p>
        </p:txBody>
      </p:sp>
      <p:sp>
        <p:nvSpPr>
          <p:cNvPr id="8" name="Oval 7">
            <a:extLst>
              <a:ext uri="{FF2B5EF4-FFF2-40B4-BE49-F238E27FC236}">
                <a16:creationId xmlns:a16="http://schemas.microsoft.com/office/drawing/2014/main" id="{75FDB1EA-6979-BFBA-9AD2-5783DE6AED9B}"/>
              </a:ext>
            </a:extLst>
          </p:cNvPr>
          <p:cNvSpPr/>
          <p:nvPr/>
        </p:nvSpPr>
        <p:spPr>
          <a:xfrm>
            <a:off x="228924" y="1961323"/>
            <a:ext cx="357808" cy="318053"/>
          </a:xfrm>
          <a:prstGeom prst="ellipse">
            <a:avLst/>
          </a:prstGeom>
          <a:solidFill>
            <a:srgbClr val="FF98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6" name="Picture 2">
            <a:hlinkClick r:id="rId3" action="ppaction://hlinksldjump"/>
            <a:extLst>
              <a:ext uri="{FF2B5EF4-FFF2-40B4-BE49-F238E27FC236}">
                <a16:creationId xmlns:a16="http://schemas.microsoft.com/office/drawing/2014/main" id="{7884DAEE-1608-67D1-17F4-645868A85422}"/>
              </a:ext>
            </a:extLst>
          </p:cNvPr>
          <p:cNvPicPr>
            <a:picLocks noChangeAspect="1" noChangeArrowheads="1"/>
          </p:cNvPicPr>
          <p:nvPr/>
        </p:nvPicPr>
        <p:blipFill>
          <a:blip r:embed="rId4" cstate="print">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355806" y="4355306"/>
            <a:ext cx="788194" cy="7881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615423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strips(downLeft)">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43"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
                                        <p:tgtEl>
                                          <p:spTgt spid="17"/>
                                        </p:tgtEl>
                                      </p:cBhvr>
                                    </p:animEffect>
                                    <p:anim calcmode="lin" valueType="num">
                                      <p:cBhvr>
                                        <p:cTn id="18" dur="400" fill="hold"/>
                                        <p:tgtEl>
                                          <p:spTgt spid="17"/>
                                        </p:tgtEl>
                                        <p:attrNameLst>
                                          <p:attrName>ppt_x</p:attrName>
                                        </p:attrNameLst>
                                      </p:cBhvr>
                                      <p:tavLst>
                                        <p:tav tm="0">
                                          <p:val>
                                            <p:strVal val="#ppt_x"/>
                                          </p:val>
                                        </p:tav>
                                        <p:tav tm="100000">
                                          <p:val>
                                            <p:strVal val="#ppt_x"/>
                                          </p:val>
                                        </p:tav>
                                      </p:tavLst>
                                    </p:anim>
                                    <p:anim calcmode="lin" valueType="num">
                                      <p:cBhvr>
                                        <p:cTn id="19" dur="400" fill="hold"/>
                                        <p:tgtEl>
                                          <p:spTgt spid="17"/>
                                        </p:tgtEl>
                                        <p:attrNameLst>
                                          <p:attrName>ppt_y</p:attrName>
                                        </p:attrNameLst>
                                      </p:cBhvr>
                                      <p:tavLst>
                                        <p:tav tm="0">
                                          <p:val>
                                            <p:strVal val="#ppt_y+0.31"/>
                                          </p:val>
                                        </p:tav>
                                        <p:tav tm="100000">
                                          <p:val>
                                            <p:strVal val="#ppt_y+0.31"/>
                                          </p:val>
                                        </p:tav>
                                      </p:tavLst>
                                    </p:anim>
                                    <p:anim calcmode="lin" valueType="num">
                                      <p:cBhvr>
                                        <p:cTn id="20" dur="600" decel="50000" fill="hold">
                                          <p:stCondLst>
                                            <p:cond delay="400"/>
                                          </p:stCondLst>
                                        </p:cTn>
                                        <p:tgtEl>
                                          <p:spTgt spid="17"/>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1" dur="600" decel="50000" fill="hold">
                                          <p:stCondLst>
                                            <p:cond delay="400"/>
                                          </p:stCondLst>
                                        </p:cTn>
                                        <p:tgtEl>
                                          <p:spTgt spid="17"/>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56" name="Rectangle 6150">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58" name="Freeform: Shape 6152">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282117" y="-190252"/>
            <a:ext cx="1370728" cy="1032741"/>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55" name="Rectangle 6154">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668730" y="316609"/>
            <a:ext cx="484026" cy="484026"/>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57" name="Rectangle 6156">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7532611" y="491355"/>
            <a:ext cx="515604" cy="515604"/>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59" name="Freeform: Shape 6158">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7017482" y="0"/>
            <a:ext cx="2126518" cy="111062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6161" name="Isosceles Triangle 6160">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982258" y="4586625"/>
            <a:ext cx="1120884" cy="556875"/>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46" name="Picture 2">
            <a:extLst>
              <a:ext uri="{FF2B5EF4-FFF2-40B4-BE49-F238E27FC236}">
                <a16:creationId xmlns:a16="http://schemas.microsoft.com/office/drawing/2014/main" id="{1A4E8721-1982-56C4-10F1-246A0633B3C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8510" b="6798"/>
          <a:stretch/>
        </p:blipFill>
        <p:spPr bwMode="auto">
          <a:xfrm>
            <a:off x="403247" y="900881"/>
            <a:ext cx="7958665" cy="3538678"/>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6163" name="Isosceles Triangle 6162">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703060" y="4839857"/>
            <a:ext cx="611177" cy="303643"/>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2">
            <a:hlinkClick r:id="rId3" action="ppaction://hlinksldjump"/>
            <a:extLst>
              <a:ext uri="{FF2B5EF4-FFF2-40B4-BE49-F238E27FC236}">
                <a16:creationId xmlns:a16="http://schemas.microsoft.com/office/drawing/2014/main" id="{87529A15-966B-AB8D-37B4-95C77B3CA534}"/>
              </a:ext>
            </a:extLst>
          </p:cNvPr>
          <p:cNvPicPr>
            <a:picLocks noChangeAspect="1" noChangeArrowheads="1"/>
          </p:cNvPicPr>
          <p:nvPr/>
        </p:nvPicPr>
        <p:blipFill>
          <a:blip r:embed="rId4" cstate="print">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355806" y="4355306"/>
            <a:ext cx="788194" cy="7881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401337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56" name="Rectangle 6150">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6158" name="Freeform: Shape 6152">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282117" y="-190252"/>
            <a:ext cx="1370728" cy="1032741"/>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6155" name="Rectangle 6154">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668730" y="316609"/>
            <a:ext cx="484026" cy="484026"/>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157" name="Rectangle 6156">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7532611" y="491355"/>
            <a:ext cx="515604" cy="515604"/>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159" name="Freeform: Shape 6158">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7017482" y="0"/>
            <a:ext cx="2126518" cy="111062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6161" name="Isosceles Triangle 6160">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982258" y="4586625"/>
            <a:ext cx="1120884" cy="556875"/>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6146" name="Picture 2">
            <a:extLst>
              <a:ext uri="{FF2B5EF4-FFF2-40B4-BE49-F238E27FC236}">
                <a16:creationId xmlns:a16="http://schemas.microsoft.com/office/drawing/2014/main" id="{1A4E8721-1982-56C4-10F1-246A0633B3C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8510" b="6798"/>
          <a:stretch/>
        </p:blipFill>
        <p:spPr bwMode="auto">
          <a:xfrm>
            <a:off x="403247" y="900881"/>
            <a:ext cx="7958665" cy="3538678"/>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6163" name="Isosceles Triangle 6162">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703060" y="4839857"/>
            <a:ext cx="611177" cy="303643"/>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2" name="Picture 2">
            <a:hlinkClick r:id="rId3" action="ppaction://hlinksldjump"/>
            <a:extLst>
              <a:ext uri="{FF2B5EF4-FFF2-40B4-BE49-F238E27FC236}">
                <a16:creationId xmlns:a16="http://schemas.microsoft.com/office/drawing/2014/main" id="{CCF3CAF1-D8F5-4DF1-2EF8-44990C2FAF35}"/>
              </a:ext>
            </a:extLst>
          </p:cNvPr>
          <p:cNvPicPr>
            <a:picLocks noChangeAspect="1" noChangeArrowheads="1"/>
          </p:cNvPicPr>
          <p:nvPr/>
        </p:nvPicPr>
        <p:blipFill>
          <a:blip r:embed="rId4" cstate="print">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355806" y="4355306"/>
            <a:ext cx="788194" cy="7881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835017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4E846887-2C9F-8978-A57E-E4026728BE40}"/>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426371"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3</a:t>
            </a:r>
          </a:p>
        </p:txBody>
      </p:sp>
      <p:sp>
        <p:nvSpPr>
          <p:cNvPr id="4" name="Rectangle 3">
            <a:extLst>
              <a:ext uri="{FF2B5EF4-FFF2-40B4-BE49-F238E27FC236}">
                <a16:creationId xmlns:a16="http://schemas.microsoft.com/office/drawing/2014/main" id="{0445790A-8B20-F4D6-9B13-E7D1F75CCC01}"/>
              </a:ext>
            </a:extLst>
          </p:cNvPr>
          <p:cNvSpPr/>
          <p:nvPr/>
        </p:nvSpPr>
        <p:spPr>
          <a:xfrm>
            <a:off x="764701" y="806840"/>
            <a:ext cx="8515028" cy="523220"/>
          </a:xfrm>
          <a:prstGeom prst="rect">
            <a:avLst/>
          </a:prstGeom>
        </p:spPr>
        <p:txBody>
          <a:bodyPr wrap="square">
            <a:spAutoFit/>
          </a:bodyPr>
          <a:lstStyle/>
          <a:p>
            <a:r>
              <a:rPr lang="en-US" sz="2800" b="1" dirty="0"/>
              <a:t>Look at the answers again</a:t>
            </a:r>
            <a:endParaRPr lang="en-US" sz="2800" b="1" dirty="0">
              <a:solidFill>
                <a:schemeClr val="tx1"/>
              </a:solidFill>
            </a:endParaRPr>
          </a:p>
        </p:txBody>
      </p:sp>
      <p:sp>
        <p:nvSpPr>
          <p:cNvPr id="7" name="Flowchart: Terminator 6">
            <a:extLst>
              <a:ext uri="{FF2B5EF4-FFF2-40B4-BE49-F238E27FC236}">
                <a16:creationId xmlns:a16="http://schemas.microsoft.com/office/drawing/2014/main" id="{A24FDBC3-D19B-3EB2-FD70-14DFFCC446E2}"/>
              </a:ext>
            </a:extLst>
          </p:cNvPr>
          <p:cNvSpPr/>
          <p:nvPr/>
        </p:nvSpPr>
        <p:spPr>
          <a:xfrm>
            <a:off x="367336" y="1775793"/>
            <a:ext cx="2690191" cy="663437"/>
          </a:xfrm>
          <a:prstGeom prst="flowChartTerminator">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FF0000"/>
                </a:solidFill>
              </a:rPr>
              <a:t>boost</a:t>
            </a:r>
          </a:p>
        </p:txBody>
      </p:sp>
      <p:sp>
        <p:nvSpPr>
          <p:cNvPr id="8" name="Oval 7">
            <a:extLst>
              <a:ext uri="{FF2B5EF4-FFF2-40B4-BE49-F238E27FC236}">
                <a16:creationId xmlns:a16="http://schemas.microsoft.com/office/drawing/2014/main" id="{75FDB1EA-6979-BFBA-9AD2-5783DE6AED9B}"/>
              </a:ext>
            </a:extLst>
          </p:cNvPr>
          <p:cNvSpPr/>
          <p:nvPr/>
        </p:nvSpPr>
        <p:spPr>
          <a:xfrm>
            <a:off x="228924" y="1961323"/>
            <a:ext cx="357808" cy="318053"/>
          </a:xfrm>
          <a:prstGeom prst="ellipse">
            <a:avLst/>
          </a:prstGeom>
          <a:solidFill>
            <a:srgbClr val="FF98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sp>
        <p:nvSpPr>
          <p:cNvPr id="9" name="Flowchart: Terminator 8">
            <a:extLst>
              <a:ext uri="{FF2B5EF4-FFF2-40B4-BE49-F238E27FC236}">
                <a16:creationId xmlns:a16="http://schemas.microsoft.com/office/drawing/2014/main" id="{AEE27DAD-07BD-BCCB-66B9-64B802B0614E}"/>
              </a:ext>
            </a:extLst>
          </p:cNvPr>
          <p:cNvSpPr/>
          <p:nvPr/>
        </p:nvSpPr>
        <p:spPr>
          <a:xfrm>
            <a:off x="367336" y="2588952"/>
            <a:ext cx="2690191" cy="907481"/>
          </a:xfrm>
          <a:prstGeom prst="flowChartTerminator">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FF0000"/>
                </a:solidFill>
              </a:rPr>
              <a:t>brush</a:t>
            </a:r>
          </a:p>
          <a:p>
            <a:pPr algn="ctr"/>
            <a:r>
              <a:rPr lang="en-US" sz="3200" dirty="0">
                <a:solidFill>
                  <a:srgbClr val="FF0000"/>
                </a:solidFill>
              </a:rPr>
              <a:t>up (on)</a:t>
            </a:r>
          </a:p>
        </p:txBody>
      </p:sp>
      <p:sp>
        <p:nvSpPr>
          <p:cNvPr id="10" name="Oval 9">
            <a:extLst>
              <a:ext uri="{FF2B5EF4-FFF2-40B4-BE49-F238E27FC236}">
                <a16:creationId xmlns:a16="http://schemas.microsoft.com/office/drawing/2014/main" id="{E2BDFA7C-03BD-A39A-5473-E88CFEBE2A42}"/>
              </a:ext>
            </a:extLst>
          </p:cNvPr>
          <p:cNvSpPr/>
          <p:nvPr/>
        </p:nvSpPr>
        <p:spPr>
          <a:xfrm>
            <a:off x="228924" y="2774482"/>
            <a:ext cx="357808" cy="318053"/>
          </a:xfrm>
          <a:prstGeom prst="ellipse">
            <a:avLst/>
          </a:prstGeom>
          <a:solidFill>
            <a:srgbClr val="FF98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a:t>
            </a:r>
          </a:p>
        </p:txBody>
      </p:sp>
      <p:sp>
        <p:nvSpPr>
          <p:cNvPr id="11" name="Flowchart: Terminator 10">
            <a:extLst>
              <a:ext uri="{FF2B5EF4-FFF2-40B4-BE49-F238E27FC236}">
                <a16:creationId xmlns:a16="http://schemas.microsoft.com/office/drawing/2014/main" id="{D4D3644C-4A94-831C-78B7-3AF6BD67DB37}"/>
              </a:ext>
            </a:extLst>
          </p:cNvPr>
          <p:cNvSpPr/>
          <p:nvPr/>
        </p:nvSpPr>
        <p:spPr>
          <a:xfrm>
            <a:off x="325416" y="3587641"/>
            <a:ext cx="2690191" cy="663437"/>
          </a:xfrm>
          <a:prstGeom prst="flowChartTerminator">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FF0000"/>
                </a:solidFill>
              </a:rPr>
              <a:t>maintain</a:t>
            </a:r>
          </a:p>
        </p:txBody>
      </p:sp>
      <p:sp>
        <p:nvSpPr>
          <p:cNvPr id="12" name="Oval 11">
            <a:extLst>
              <a:ext uri="{FF2B5EF4-FFF2-40B4-BE49-F238E27FC236}">
                <a16:creationId xmlns:a16="http://schemas.microsoft.com/office/drawing/2014/main" id="{75C610F7-D187-7972-3D6F-632C2DCEFD3B}"/>
              </a:ext>
            </a:extLst>
          </p:cNvPr>
          <p:cNvSpPr/>
          <p:nvPr/>
        </p:nvSpPr>
        <p:spPr>
          <a:xfrm>
            <a:off x="187004" y="3773171"/>
            <a:ext cx="357808" cy="318053"/>
          </a:xfrm>
          <a:prstGeom prst="ellipse">
            <a:avLst/>
          </a:prstGeom>
          <a:solidFill>
            <a:srgbClr val="FF98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3</a:t>
            </a:r>
          </a:p>
        </p:txBody>
      </p:sp>
      <p:sp>
        <p:nvSpPr>
          <p:cNvPr id="13" name="Flowchart: Terminator 12">
            <a:extLst>
              <a:ext uri="{FF2B5EF4-FFF2-40B4-BE49-F238E27FC236}">
                <a16:creationId xmlns:a16="http://schemas.microsoft.com/office/drawing/2014/main" id="{C070CD9D-3A78-CD94-A203-935996B6956A}"/>
              </a:ext>
            </a:extLst>
          </p:cNvPr>
          <p:cNvSpPr/>
          <p:nvPr/>
        </p:nvSpPr>
        <p:spPr>
          <a:xfrm>
            <a:off x="367336" y="4360144"/>
            <a:ext cx="2648271" cy="663437"/>
          </a:xfrm>
          <a:prstGeom prst="flowChartTerminator">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FF0000"/>
                </a:solidFill>
              </a:rPr>
              <a:t>informed</a:t>
            </a:r>
          </a:p>
        </p:txBody>
      </p:sp>
      <p:sp>
        <p:nvSpPr>
          <p:cNvPr id="14" name="Oval 13">
            <a:extLst>
              <a:ext uri="{FF2B5EF4-FFF2-40B4-BE49-F238E27FC236}">
                <a16:creationId xmlns:a16="http://schemas.microsoft.com/office/drawing/2014/main" id="{07C176F7-7B33-4FC6-83E1-5AF98C817F67}"/>
              </a:ext>
            </a:extLst>
          </p:cNvPr>
          <p:cNvSpPr/>
          <p:nvPr/>
        </p:nvSpPr>
        <p:spPr>
          <a:xfrm>
            <a:off x="228924" y="4545674"/>
            <a:ext cx="357808" cy="318053"/>
          </a:xfrm>
          <a:prstGeom prst="ellipse">
            <a:avLst/>
          </a:prstGeom>
          <a:solidFill>
            <a:srgbClr val="FF98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4</a:t>
            </a:r>
          </a:p>
        </p:txBody>
      </p:sp>
      <p:sp>
        <p:nvSpPr>
          <p:cNvPr id="18" name="Flowchart: Terminator 17">
            <a:extLst>
              <a:ext uri="{FF2B5EF4-FFF2-40B4-BE49-F238E27FC236}">
                <a16:creationId xmlns:a16="http://schemas.microsoft.com/office/drawing/2014/main" id="{D0024699-86B0-5E4D-1FB0-B45944DAC31C}"/>
              </a:ext>
            </a:extLst>
          </p:cNvPr>
          <p:cNvSpPr/>
          <p:nvPr/>
        </p:nvSpPr>
        <p:spPr>
          <a:xfrm>
            <a:off x="3057527" y="1705073"/>
            <a:ext cx="5982619" cy="734157"/>
          </a:xfrm>
          <a:prstGeom prst="flowChartTerminator">
            <a:avLst/>
          </a:prstGeom>
          <a:solidFill>
            <a:schemeClr val="accent4">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to make something become better</a:t>
            </a:r>
          </a:p>
        </p:txBody>
      </p:sp>
      <p:sp>
        <p:nvSpPr>
          <p:cNvPr id="20" name="Flowchart: Terminator 19">
            <a:extLst>
              <a:ext uri="{FF2B5EF4-FFF2-40B4-BE49-F238E27FC236}">
                <a16:creationId xmlns:a16="http://schemas.microsoft.com/office/drawing/2014/main" id="{EC832D28-5733-9E53-F46C-454A4551A6A9}"/>
              </a:ext>
            </a:extLst>
          </p:cNvPr>
          <p:cNvSpPr/>
          <p:nvPr/>
        </p:nvSpPr>
        <p:spPr>
          <a:xfrm>
            <a:off x="3057526" y="2588952"/>
            <a:ext cx="5982619" cy="907480"/>
          </a:xfrm>
          <a:prstGeom prst="flowChartTerminator">
            <a:avLst/>
          </a:prstGeom>
          <a:solidFill>
            <a:schemeClr val="accent4">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to </a:t>
            </a:r>
            <a:r>
              <a:rPr lang="en-US" sz="2400" dirty="0" err="1">
                <a:solidFill>
                  <a:schemeClr val="tx1"/>
                </a:solidFill>
              </a:rPr>
              <a:t>practise</a:t>
            </a:r>
            <a:r>
              <a:rPr lang="en-US" sz="2400" dirty="0">
                <a:solidFill>
                  <a:schemeClr val="tx1"/>
                </a:solidFill>
              </a:rPr>
              <a:t> and quickly improve a skill or knowledge of something learnt in the past</a:t>
            </a:r>
          </a:p>
        </p:txBody>
      </p:sp>
      <p:sp>
        <p:nvSpPr>
          <p:cNvPr id="22" name="Flowchart: Terminator 21">
            <a:extLst>
              <a:ext uri="{FF2B5EF4-FFF2-40B4-BE49-F238E27FC236}">
                <a16:creationId xmlns:a16="http://schemas.microsoft.com/office/drawing/2014/main" id="{B7035DB0-DA84-A5DD-DCDC-C4FF6512C9BE}"/>
              </a:ext>
            </a:extLst>
          </p:cNvPr>
          <p:cNvSpPr/>
          <p:nvPr/>
        </p:nvSpPr>
        <p:spPr>
          <a:xfrm>
            <a:off x="3015607" y="3587640"/>
            <a:ext cx="5982619" cy="663437"/>
          </a:xfrm>
          <a:prstGeom prst="flowChartTerminator">
            <a:avLst/>
          </a:prstGeom>
          <a:solidFill>
            <a:schemeClr val="accent4">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to make something continue at the same level</a:t>
            </a:r>
          </a:p>
        </p:txBody>
      </p:sp>
      <p:sp>
        <p:nvSpPr>
          <p:cNvPr id="24" name="Flowchart: Terminator 23">
            <a:extLst>
              <a:ext uri="{FF2B5EF4-FFF2-40B4-BE49-F238E27FC236}">
                <a16:creationId xmlns:a16="http://schemas.microsoft.com/office/drawing/2014/main" id="{10E6945E-741E-C9A4-36E7-ADFCF084A5D2}"/>
              </a:ext>
            </a:extLst>
          </p:cNvPr>
          <p:cNvSpPr/>
          <p:nvPr/>
        </p:nvSpPr>
        <p:spPr>
          <a:xfrm>
            <a:off x="3015606" y="4336660"/>
            <a:ext cx="5982619" cy="663437"/>
          </a:xfrm>
          <a:prstGeom prst="flowChartTerminator">
            <a:avLst/>
          </a:prstGeom>
          <a:solidFill>
            <a:schemeClr val="accent4">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having a lot of knowledge about something</a:t>
            </a:r>
          </a:p>
        </p:txBody>
      </p:sp>
      <p:sp>
        <p:nvSpPr>
          <p:cNvPr id="34" name="TextBox 33">
            <a:extLst>
              <a:ext uri="{FF2B5EF4-FFF2-40B4-BE49-F238E27FC236}">
                <a16:creationId xmlns:a16="http://schemas.microsoft.com/office/drawing/2014/main" id="{986F3B72-E36E-9773-FFE8-96692FB2B291}"/>
              </a:ext>
            </a:extLst>
          </p:cNvPr>
          <p:cNvSpPr txBox="1"/>
          <p:nvPr/>
        </p:nvSpPr>
        <p:spPr>
          <a:xfrm>
            <a:off x="380137" y="105450"/>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PRACTICE</a:t>
            </a:r>
          </a:p>
        </p:txBody>
      </p:sp>
    </p:spTree>
    <p:extLst>
      <p:ext uri="{BB962C8B-B14F-4D97-AF65-F5344CB8AC3E}">
        <p14:creationId xmlns:p14="http://schemas.microsoft.com/office/powerpoint/2010/main" val="3461963479"/>
      </p:ext>
    </p:extLst>
  </p:cSld>
  <p:clrMapOvr>
    <a:masterClrMapping/>
  </p:clrMapOvr>
  <p:transition spd="slow">
    <p:randomBar dir="vert"/>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PRACTICE</a:t>
            </a:r>
          </a:p>
        </p:txBody>
      </p:sp>
      <p:sp>
        <p:nvSpPr>
          <p:cNvPr id="2" name="Rounded Rectangle 7">
            <a:extLst>
              <a:ext uri="{FF2B5EF4-FFF2-40B4-BE49-F238E27FC236}">
                <a16:creationId xmlns:a16="http://schemas.microsoft.com/office/drawing/2014/main" id="{4E846887-2C9F-8978-A57E-E4026728BE40}"/>
              </a:ext>
            </a:extLst>
          </p:cNvPr>
          <p:cNvSpPr/>
          <p:nvPr/>
        </p:nvSpPr>
        <p:spPr>
          <a:xfrm>
            <a:off x="380138" y="708710"/>
            <a:ext cx="467061" cy="41304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435884" y="60975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4</a:t>
            </a:r>
          </a:p>
        </p:txBody>
      </p:sp>
      <p:sp>
        <p:nvSpPr>
          <p:cNvPr id="4" name="Rectangle 3">
            <a:extLst>
              <a:ext uri="{FF2B5EF4-FFF2-40B4-BE49-F238E27FC236}">
                <a16:creationId xmlns:a16="http://schemas.microsoft.com/office/drawing/2014/main" id="{0445790A-8B20-F4D6-9B13-E7D1F75CCC01}"/>
              </a:ext>
            </a:extLst>
          </p:cNvPr>
          <p:cNvSpPr/>
          <p:nvPr/>
        </p:nvSpPr>
        <p:spPr>
          <a:xfrm>
            <a:off x="828996" y="686703"/>
            <a:ext cx="8169229" cy="954107"/>
          </a:xfrm>
          <a:prstGeom prst="rect">
            <a:avLst/>
          </a:prstGeom>
        </p:spPr>
        <p:txBody>
          <a:bodyPr wrap="square">
            <a:spAutoFit/>
          </a:bodyPr>
          <a:lstStyle/>
          <a:p>
            <a:r>
              <a:rPr lang="en-US" sz="2800" b="1" dirty="0"/>
              <a:t>Match the beginnings with the endings to make complete sentences</a:t>
            </a:r>
            <a:endParaRPr lang="en-US" sz="2800" b="1" dirty="0">
              <a:solidFill>
                <a:schemeClr val="tx1"/>
              </a:solidFill>
            </a:endParaRPr>
          </a:p>
        </p:txBody>
      </p:sp>
      <p:sp>
        <p:nvSpPr>
          <p:cNvPr id="7" name="Rectangle: Rounded Corners 6">
            <a:extLst>
              <a:ext uri="{FF2B5EF4-FFF2-40B4-BE49-F238E27FC236}">
                <a16:creationId xmlns:a16="http://schemas.microsoft.com/office/drawing/2014/main" id="{E218A20F-3BD6-7960-856F-140112E772BB}"/>
              </a:ext>
            </a:extLst>
          </p:cNvPr>
          <p:cNvSpPr/>
          <p:nvPr/>
        </p:nvSpPr>
        <p:spPr>
          <a:xfrm>
            <a:off x="643306" y="1690251"/>
            <a:ext cx="3165832" cy="666621"/>
          </a:xfrm>
          <a:prstGeom prst="roundRect">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The doctor of Mark’s grandma advised her </a:t>
            </a:r>
          </a:p>
        </p:txBody>
      </p:sp>
      <p:sp>
        <p:nvSpPr>
          <p:cNvPr id="10" name="Oval 9">
            <a:extLst>
              <a:ext uri="{FF2B5EF4-FFF2-40B4-BE49-F238E27FC236}">
                <a16:creationId xmlns:a16="http://schemas.microsoft.com/office/drawing/2014/main" id="{B7EC4576-8DE1-447C-3FB5-456E87C8D473}"/>
              </a:ext>
            </a:extLst>
          </p:cNvPr>
          <p:cNvSpPr/>
          <p:nvPr/>
        </p:nvSpPr>
        <p:spPr>
          <a:xfrm>
            <a:off x="471856" y="1648251"/>
            <a:ext cx="337367" cy="27999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sp>
        <p:nvSpPr>
          <p:cNvPr id="16" name="Rectangle: Rounded Corners 15">
            <a:extLst>
              <a:ext uri="{FF2B5EF4-FFF2-40B4-BE49-F238E27FC236}">
                <a16:creationId xmlns:a16="http://schemas.microsoft.com/office/drawing/2014/main" id="{E2469FF2-B84A-DB49-3ED0-3C9F8A6EB8CF}"/>
              </a:ext>
            </a:extLst>
          </p:cNvPr>
          <p:cNvSpPr/>
          <p:nvPr/>
        </p:nvSpPr>
        <p:spPr>
          <a:xfrm>
            <a:off x="643306" y="2606546"/>
            <a:ext cx="3165832" cy="666621"/>
          </a:xfrm>
          <a:prstGeom prst="roundRect">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Mark’s language teacher has asked him</a:t>
            </a:r>
          </a:p>
        </p:txBody>
      </p:sp>
      <p:sp>
        <p:nvSpPr>
          <p:cNvPr id="17" name="Oval 16">
            <a:extLst>
              <a:ext uri="{FF2B5EF4-FFF2-40B4-BE49-F238E27FC236}">
                <a16:creationId xmlns:a16="http://schemas.microsoft.com/office/drawing/2014/main" id="{6AF8699E-BDCB-B2B8-61D7-DA20C2293281}"/>
              </a:ext>
            </a:extLst>
          </p:cNvPr>
          <p:cNvSpPr/>
          <p:nvPr/>
        </p:nvSpPr>
        <p:spPr>
          <a:xfrm>
            <a:off x="471856" y="2564546"/>
            <a:ext cx="337367" cy="27999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a:t>
            </a:r>
          </a:p>
        </p:txBody>
      </p:sp>
      <p:sp>
        <p:nvSpPr>
          <p:cNvPr id="18" name="Rectangle: Rounded Corners 17">
            <a:extLst>
              <a:ext uri="{FF2B5EF4-FFF2-40B4-BE49-F238E27FC236}">
                <a16:creationId xmlns:a16="http://schemas.microsoft.com/office/drawing/2014/main" id="{AC16CC92-00B5-4042-CAD5-AE80A12C3E9C}"/>
              </a:ext>
            </a:extLst>
          </p:cNvPr>
          <p:cNvSpPr/>
          <p:nvPr/>
        </p:nvSpPr>
        <p:spPr>
          <a:xfrm>
            <a:off x="643306" y="3528946"/>
            <a:ext cx="3165832" cy="666621"/>
          </a:xfrm>
          <a:prstGeom prst="roundRect">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The club leader encourages members</a:t>
            </a:r>
          </a:p>
        </p:txBody>
      </p:sp>
      <p:sp>
        <p:nvSpPr>
          <p:cNvPr id="19" name="Oval 18">
            <a:extLst>
              <a:ext uri="{FF2B5EF4-FFF2-40B4-BE49-F238E27FC236}">
                <a16:creationId xmlns:a16="http://schemas.microsoft.com/office/drawing/2014/main" id="{093FF15D-FF25-8B1D-054D-827D3BF3DB34}"/>
              </a:ext>
            </a:extLst>
          </p:cNvPr>
          <p:cNvSpPr/>
          <p:nvPr/>
        </p:nvSpPr>
        <p:spPr>
          <a:xfrm>
            <a:off x="488063" y="3522841"/>
            <a:ext cx="337366" cy="33941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3</a:t>
            </a:r>
          </a:p>
        </p:txBody>
      </p:sp>
      <p:sp>
        <p:nvSpPr>
          <p:cNvPr id="20" name="Rectangle: Rounded Corners 19">
            <a:extLst>
              <a:ext uri="{FF2B5EF4-FFF2-40B4-BE49-F238E27FC236}">
                <a16:creationId xmlns:a16="http://schemas.microsoft.com/office/drawing/2014/main" id="{DB76339E-B23D-D84F-3870-421DA33B2E80}"/>
              </a:ext>
            </a:extLst>
          </p:cNvPr>
          <p:cNvSpPr/>
          <p:nvPr/>
        </p:nvSpPr>
        <p:spPr>
          <a:xfrm>
            <a:off x="643306" y="4391926"/>
            <a:ext cx="3165832" cy="666621"/>
          </a:xfrm>
          <a:prstGeom prst="roundRect">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Mark’s grandma offered</a:t>
            </a:r>
          </a:p>
        </p:txBody>
      </p:sp>
      <p:sp>
        <p:nvSpPr>
          <p:cNvPr id="21" name="Oval 20">
            <a:extLst>
              <a:ext uri="{FF2B5EF4-FFF2-40B4-BE49-F238E27FC236}">
                <a16:creationId xmlns:a16="http://schemas.microsoft.com/office/drawing/2014/main" id="{4B19828A-5511-1EB6-5844-94D5250F646F}"/>
              </a:ext>
            </a:extLst>
          </p:cNvPr>
          <p:cNvSpPr/>
          <p:nvPr/>
        </p:nvSpPr>
        <p:spPr>
          <a:xfrm>
            <a:off x="471856" y="4349926"/>
            <a:ext cx="337367" cy="27999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4</a:t>
            </a:r>
          </a:p>
        </p:txBody>
      </p:sp>
      <p:sp>
        <p:nvSpPr>
          <p:cNvPr id="22" name="Rectangle: Rounded Corners 21">
            <a:extLst>
              <a:ext uri="{FF2B5EF4-FFF2-40B4-BE49-F238E27FC236}">
                <a16:creationId xmlns:a16="http://schemas.microsoft.com/office/drawing/2014/main" id="{0FC2CD3D-C7CE-E1F3-75D0-14468A8FC321}"/>
              </a:ext>
            </a:extLst>
          </p:cNvPr>
          <p:cNvSpPr/>
          <p:nvPr/>
        </p:nvSpPr>
        <p:spPr>
          <a:xfrm>
            <a:off x="4572000" y="1690250"/>
            <a:ext cx="4193380" cy="666621"/>
          </a:xfrm>
          <a:prstGeom prst="roundRect">
            <a:avLst/>
          </a:prstGeom>
          <a:solidFill>
            <a:schemeClr val="accent4">
              <a:lumMod val="40000"/>
              <a:lumOff val="60000"/>
            </a:schemeClr>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to put his name on the list of attendees.</a:t>
            </a:r>
          </a:p>
        </p:txBody>
      </p:sp>
      <p:sp>
        <p:nvSpPr>
          <p:cNvPr id="23" name="Oval 22">
            <a:extLst>
              <a:ext uri="{FF2B5EF4-FFF2-40B4-BE49-F238E27FC236}">
                <a16:creationId xmlns:a16="http://schemas.microsoft.com/office/drawing/2014/main" id="{C9B0D1EF-1CF9-F22C-3E25-30EA7A1B2D36}"/>
              </a:ext>
            </a:extLst>
          </p:cNvPr>
          <p:cNvSpPr/>
          <p:nvPr/>
        </p:nvSpPr>
        <p:spPr>
          <a:xfrm>
            <a:off x="4360447" y="1705402"/>
            <a:ext cx="337367" cy="279995"/>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a</a:t>
            </a:r>
          </a:p>
        </p:txBody>
      </p:sp>
      <p:sp>
        <p:nvSpPr>
          <p:cNvPr id="24" name="Rectangle: Rounded Corners 23">
            <a:extLst>
              <a:ext uri="{FF2B5EF4-FFF2-40B4-BE49-F238E27FC236}">
                <a16:creationId xmlns:a16="http://schemas.microsoft.com/office/drawing/2014/main" id="{8FD9E921-9AE8-2A62-56DD-2E14B8D27452}"/>
              </a:ext>
            </a:extLst>
          </p:cNvPr>
          <p:cNvSpPr/>
          <p:nvPr/>
        </p:nvSpPr>
        <p:spPr>
          <a:xfrm>
            <a:off x="4572000" y="2606545"/>
            <a:ext cx="4193380" cy="666621"/>
          </a:xfrm>
          <a:prstGeom prst="roundRect">
            <a:avLst/>
          </a:prstGeom>
          <a:solidFill>
            <a:schemeClr val="accent4">
              <a:lumMod val="40000"/>
              <a:lumOff val="60000"/>
            </a:schemeClr>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to read every day to boost her memory.</a:t>
            </a:r>
          </a:p>
        </p:txBody>
      </p:sp>
      <p:sp>
        <p:nvSpPr>
          <p:cNvPr id="25" name="Oval 24">
            <a:extLst>
              <a:ext uri="{FF2B5EF4-FFF2-40B4-BE49-F238E27FC236}">
                <a16:creationId xmlns:a16="http://schemas.microsoft.com/office/drawing/2014/main" id="{6EED3C5E-0DE0-A514-806F-0ABF25CE8CF7}"/>
              </a:ext>
            </a:extLst>
          </p:cNvPr>
          <p:cNvSpPr/>
          <p:nvPr/>
        </p:nvSpPr>
        <p:spPr>
          <a:xfrm>
            <a:off x="4360447" y="2621697"/>
            <a:ext cx="337367" cy="279995"/>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b</a:t>
            </a:r>
          </a:p>
        </p:txBody>
      </p:sp>
      <p:sp>
        <p:nvSpPr>
          <p:cNvPr id="26" name="Rectangle: Rounded Corners 25">
            <a:extLst>
              <a:ext uri="{FF2B5EF4-FFF2-40B4-BE49-F238E27FC236}">
                <a16:creationId xmlns:a16="http://schemas.microsoft.com/office/drawing/2014/main" id="{1F1713B5-14D3-9130-410A-EEF942092A43}"/>
              </a:ext>
            </a:extLst>
          </p:cNvPr>
          <p:cNvSpPr/>
          <p:nvPr/>
        </p:nvSpPr>
        <p:spPr>
          <a:xfrm>
            <a:off x="4571999" y="3528945"/>
            <a:ext cx="4193381" cy="666621"/>
          </a:xfrm>
          <a:prstGeom prst="roundRect">
            <a:avLst/>
          </a:prstGeom>
          <a:solidFill>
            <a:schemeClr val="accent4">
              <a:lumMod val="40000"/>
              <a:lumOff val="60000"/>
            </a:schemeClr>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to try to maintain his language skills after leaving school.</a:t>
            </a:r>
          </a:p>
        </p:txBody>
      </p:sp>
      <p:sp>
        <p:nvSpPr>
          <p:cNvPr id="27" name="Oval 26">
            <a:extLst>
              <a:ext uri="{FF2B5EF4-FFF2-40B4-BE49-F238E27FC236}">
                <a16:creationId xmlns:a16="http://schemas.microsoft.com/office/drawing/2014/main" id="{4DC66AE5-FB08-7FDC-3A98-E08E6FB46AAA}"/>
              </a:ext>
            </a:extLst>
          </p:cNvPr>
          <p:cNvSpPr/>
          <p:nvPr/>
        </p:nvSpPr>
        <p:spPr>
          <a:xfrm>
            <a:off x="4376654" y="3579992"/>
            <a:ext cx="337366" cy="339416"/>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c</a:t>
            </a:r>
          </a:p>
        </p:txBody>
      </p:sp>
      <p:sp>
        <p:nvSpPr>
          <p:cNvPr id="28" name="Rectangle: Rounded Corners 27">
            <a:extLst>
              <a:ext uri="{FF2B5EF4-FFF2-40B4-BE49-F238E27FC236}">
                <a16:creationId xmlns:a16="http://schemas.microsoft.com/office/drawing/2014/main" id="{6112B0C7-5350-E395-8C1D-DC90A953FA4E}"/>
              </a:ext>
            </a:extLst>
          </p:cNvPr>
          <p:cNvSpPr/>
          <p:nvPr/>
        </p:nvSpPr>
        <p:spPr>
          <a:xfrm>
            <a:off x="4572000" y="4391925"/>
            <a:ext cx="4193380" cy="666621"/>
          </a:xfrm>
          <a:prstGeom prst="roundRect">
            <a:avLst/>
          </a:prstGeom>
          <a:solidFill>
            <a:schemeClr val="accent4">
              <a:lumMod val="40000"/>
              <a:lumOff val="60000"/>
            </a:schemeClr>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to prepare their book reports in advance.</a:t>
            </a:r>
          </a:p>
        </p:txBody>
      </p:sp>
      <p:sp>
        <p:nvSpPr>
          <p:cNvPr id="29" name="Oval 28">
            <a:extLst>
              <a:ext uri="{FF2B5EF4-FFF2-40B4-BE49-F238E27FC236}">
                <a16:creationId xmlns:a16="http://schemas.microsoft.com/office/drawing/2014/main" id="{D15809F3-681C-425E-DDE2-ED4F0D1E3F32}"/>
              </a:ext>
            </a:extLst>
          </p:cNvPr>
          <p:cNvSpPr/>
          <p:nvPr/>
        </p:nvSpPr>
        <p:spPr>
          <a:xfrm>
            <a:off x="4360447" y="4407077"/>
            <a:ext cx="337367" cy="279995"/>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d</a:t>
            </a:r>
          </a:p>
        </p:txBody>
      </p:sp>
      <p:cxnSp>
        <p:nvCxnSpPr>
          <p:cNvPr id="34" name="Straight Connector 33">
            <a:extLst>
              <a:ext uri="{FF2B5EF4-FFF2-40B4-BE49-F238E27FC236}">
                <a16:creationId xmlns:a16="http://schemas.microsoft.com/office/drawing/2014/main" id="{FA2F6130-AA6D-F6ED-826A-0B8DD564A32D}"/>
              </a:ext>
            </a:extLst>
          </p:cNvPr>
          <p:cNvCxnSpPr>
            <a:cxnSpLocks/>
            <a:stCxn id="7" idx="3"/>
            <a:endCxn id="25" idx="1"/>
          </p:cNvCxnSpPr>
          <p:nvPr/>
        </p:nvCxnSpPr>
        <p:spPr>
          <a:xfrm>
            <a:off x="3809138" y="2023562"/>
            <a:ext cx="600715" cy="639139"/>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7B98B550-6821-0EDB-390F-731328BE49CB}"/>
              </a:ext>
            </a:extLst>
          </p:cNvPr>
          <p:cNvCxnSpPr>
            <a:cxnSpLocks/>
            <a:stCxn id="16" idx="3"/>
            <a:endCxn id="27" idx="1"/>
          </p:cNvCxnSpPr>
          <p:nvPr/>
        </p:nvCxnSpPr>
        <p:spPr>
          <a:xfrm>
            <a:off x="3809138" y="2939857"/>
            <a:ext cx="616922" cy="68984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0E0B37E2-3093-696E-19B6-B1D9F63528D7}"/>
              </a:ext>
            </a:extLst>
          </p:cNvPr>
          <p:cNvCxnSpPr>
            <a:cxnSpLocks/>
          </p:cNvCxnSpPr>
          <p:nvPr/>
        </p:nvCxnSpPr>
        <p:spPr>
          <a:xfrm>
            <a:off x="3835562" y="3850136"/>
            <a:ext cx="600715" cy="639139"/>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672FD34B-342D-11AB-ACB8-1AC24EA9FD28}"/>
              </a:ext>
            </a:extLst>
          </p:cNvPr>
          <p:cNvCxnSpPr>
            <a:cxnSpLocks/>
            <a:endCxn id="23" idx="3"/>
          </p:cNvCxnSpPr>
          <p:nvPr/>
        </p:nvCxnSpPr>
        <p:spPr>
          <a:xfrm flipV="1">
            <a:off x="3835561" y="1944393"/>
            <a:ext cx="574292" cy="278011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02647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1000" fill="hold"/>
                                        <p:tgtEl>
                                          <p:spTgt spid="34"/>
                                        </p:tgtEl>
                                        <p:attrNameLst>
                                          <p:attrName>ppt_w</p:attrName>
                                        </p:attrNameLst>
                                      </p:cBhvr>
                                      <p:tavLst>
                                        <p:tav tm="0">
                                          <p:val>
                                            <p:strVal val="#ppt_w+.3"/>
                                          </p:val>
                                        </p:tav>
                                        <p:tav tm="100000">
                                          <p:val>
                                            <p:strVal val="#ppt_w"/>
                                          </p:val>
                                        </p:tav>
                                      </p:tavLst>
                                    </p:anim>
                                    <p:anim calcmode="lin" valueType="num">
                                      <p:cBhvr>
                                        <p:cTn id="8" dur="1000" fill="hold"/>
                                        <p:tgtEl>
                                          <p:spTgt spid="34"/>
                                        </p:tgtEl>
                                        <p:attrNameLst>
                                          <p:attrName>ppt_h</p:attrName>
                                        </p:attrNameLst>
                                      </p:cBhvr>
                                      <p:tavLst>
                                        <p:tav tm="0">
                                          <p:val>
                                            <p:strVal val="#ppt_h"/>
                                          </p:val>
                                        </p:tav>
                                        <p:tav tm="100000">
                                          <p:val>
                                            <p:strVal val="#ppt_h"/>
                                          </p:val>
                                        </p:tav>
                                      </p:tavLst>
                                    </p:anim>
                                    <p:animEffect transition="in" filter="fade">
                                      <p:cBhvr>
                                        <p:cTn id="9" dur="1000"/>
                                        <p:tgtEl>
                                          <p:spTgt spid="34"/>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nodeType="clickEffect">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cBhvr>
                                        <p:cTn id="14" dur="1000" fill="hold"/>
                                        <p:tgtEl>
                                          <p:spTgt spid="36"/>
                                        </p:tgtEl>
                                        <p:attrNameLst>
                                          <p:attrName>ppt_w</p:attrName>
                                        </p:attrNameLst>
                                      </p:cBhvr>
                                      <p:tavLst>
                                        <p:tav tm="0">
                                          <p:val>
                                            <p:strVal val="#ppt_w+.3"/>
                                          </p:val>
                                        </p:tav>
                                        <p:tav tm="100000">
                                          <p:val>
                                            <p:strVal val="#ppt_w"/>
                                          </p:val>
                                        </p:tav>
                                      </p:tavLst>
                                    </p:anim>
                                    <p:anim calcmode="lin" valueType="num">
                                      <p:cBhvr>
                                        <p:cTn id="15" dur="1000" fill="hold"/>
                                        <p:tgtEl>
                                          <p:spTgt spid="36"/>
                                        </p:tgtEl>
                                        <p:attrNameLst>
                                          <p:attrName>ppt_h</p:attrName>
                                        </p:attrNameLst>
                                      </p:cBhvr>
                                      <p:tavLst>
                                        <p:tav tm="0">
                                          <p:val>
                                            <p:strVal val="#ppt_h"/>
                                          </p:val>
                                        </p:tav>
                                        <p:tav tm="100000">
                                          <p:val>
                                            <p:strVal val="#ppt_h"/>
                                          </p:val>
                                        </p:tav>
                                      </p:tavLst>
                                    </p:anim>
                                    <p:animEffect transition="in" filter="fade">
                                      <p:cBhvr>
                                        <p:cTn id="16" dur="1000"/>
                                        <p:tgtEl>
                                          <p:spTgt spid="36"/>
                                        </p:tgtEl>
                                      </p:cBhvr>
                                    </p:animEffect>
                                  </p:childTnLst>
                                </p:cTn>
                              </p:par>
                            </p:childTnLst>
                          </p:cTn>
                        </p:par>
                      </p:childTnLst>
                    </p:cTn>
                  </p:par>
                  <p:par>
                    <p:cTn id="17" fill="hold">
                      <p:stCondLst>
                        <p:cond delay="indefinite"/>
                      </p:stCondLst>
                      <p:childTnLst>
                        <p:par>
                          <p:cTn id="18" fill="hold">
                            <p:stCondLst>
                              <p:cond delay="0"/>
                            </p:stCondLst>
                            <p:childTnLst>
                              <p:par>
                                <p:cTn id="19" presetID="50" presetClass="entr" presetSubtype="0" decel="100000" fill="hold" nodeType="clickEffect">
                                  <p:stCondLst>
                                    <p:cond delay="0"/>
                                  </p:stCondLst>
                                  <p:childTnLst>
                                    <p:set>
                                      <p:cBhvr>
                                        <p:cTn id="20" dur="1" fill="hold">
                                          <p:stCondLst>
                                            <p:cond delay="0"/>
                                          </p:stCondLst>
                                        </p:cTn>
                                        <p:tgtEl>
                                          <p:spTgt spid="39"/>
                                        </p:tgtEl>
                                        <p:attrNameLst>
                                          <p:attrName>style.visibility</p:attrName>
                                        </p:attrNameLst>
                                      </p:cBhvr>
                                      <p:to>
                                        <p:strVal val="visible"/>
                                      </p:to>
                                    </p:set>
                                    <p:anim calcmode="lin" valueType="num">
                                      <p:cBhvr>
                                        <p:cTn id="21" dur="1000" fill="hold"/>
                                        <p:tgtEl>
                                          <p:spTgt spid="39"/>
                                        </p:tgtEl>
                                        <p:attrNameLst>
                                          <p:attrName>ppt_w</p:attrName>
                                        </p:attrNameLst>
                                      </p:cBhvr>
                                      <p:tavLst>
                                        <p:tav tm="0">
                                          <p:val>
                                            <p:strVal val="#ppt_w+.3"/>
                                          </p:val>
                                        </p:tav>
                                        <p:tav tm="100000">
                                          <p:val>
                                            <p:strVal val="#ppt_w"/>
                                          </p:val>
                                        </p:tav>
                                      </p:tavLst>
                                    </p:anim>
                                    <p:anim calcmode="lin" valueType="num">
                                      <p:cBhvr>
                                        <p:cTn id="22" dur="1000" fill="hold"/>
                                        <p:tgtEl>
                                          <p:spTgt spid="39"/>
                                        </p:tgtEl>
                                        <p:attrNameLst>
                                          <p:attrName>ppt_h</p:attrName>
                                        </p:attrNameLst>
                                      </p:cBhvr>
                                      <p:tavLst>
                                        <p:tav tm="0">
                                          <p:val>
                                            <p:strVal val="#ppt_h"/>
                                          </p:val>
                                        </p:tav>
                                        <p:tav tm="100000">
                                          <p:val>
                                            <p:strVal val="#ppt_h"/>
                                          </p:val>
                                        </p:tav>
                                      </p:tavLst>
                                    </p:anim>
                                    <p:animEffect transition="in" filter="fade">
                                      <p:cBhvr>
                                        <p:cTn id="23" dur="1000"/>
                                        <p:tgtEl>
                                          <p:spTgt spid="39"/>
                                        </p:tgtEl>
                                      </p:cBhvr>
                                    </p:animEffect>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nodeType="clickEffect">
                                  <p:stCondLst>
                                    <p:cond delay="0"/>
                                  </p:stCondLst>
                                  <p:childTnLst>
                                    <p:set>
                                      <p:cBhvr>
                                        <p:cTn id="27" dur="1" fill="hold">
                                          <p:stCondLst>
                                            <p:cond delay="0"/>
                                          </p:stCondLst>
                                        </p:cTn>
                                        <p:tgtEl>
                                          <p:spTgt spid="40"/>
                                        </p:tgtEl>
                                        <p:attrNameLst>
                                          <p:attrName>style.visibility</p:attrName>
                                        </p:attrNameLst>
                                      </p:cBhvr>
                                      <p:to>
                                        <p:strVal val="visible"/>
                                      </p:to>
                                    </p:set>
                                    <p:anim calcmode="lin" valueType="num">
                                      <p:cBhvr>
                                        <p:cTn id="28" dur="1000" fill="hold"/>
                                        <p:tgtEl>
                                          <p:spTgt spid="40"/>
                                        </p:tgtEl>
                                        <p:attrNameLst>
                                          <p:attrName>ppt_w</p:attrName>
                                        </p:attrNameLst>
                                      </p:cBhvr>
                                      <p:tavLst>
                                        <p:tav tm="0">
                                          <p:val>
                                            <p:strVal val="#ppt_w+.3"/>
                                          </p:val>
                                        </p:tav>
                                        <p:tav tm="100000">
                                          <p:val>
                                            <p:strVal val="#ppt_w"/>
                                          </p:val>
                                        </p:tav>
                                      </p:tavLst>
                                    </p:anim>
                                    <p:anim calcmode="lin" valueType="num">
                                      <p:cBhvr>
                                        <p:cTn id="29" dur="1000" fill="hold"/>
                                        <p:tgtEl>
                                          <p:spTgt spid="40"/>
                                        </p:tgtEl>
                                        <p:attrNameLst>
                                          <p:attrName>ppt_h</p:attrName>
                                        </p:attrNameLst>
                                      </p:cBhvr>
                                      <p:tavLst>
                                        <p:tav tm="0">
                                          <p:val>
                                            <p:strVal val="#ppt_h"/>
                                          </p:val>
                                        </p:tav>
                                        <p:tav tm="100000">
                                          <p:val>
                                            <p:strVal val="#ppt_h"/>
                                          </p:val>
                                        </p:tav>
                                      </p:tavLst>
                                    </p:anim>
                                    <p:animEffect transition="in" filter="fade">
                                      <p:cBhvr>
                                        <p:cTn id="30"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A12BAFA-79C6-A939-5E91-2920CC6D010A}"/>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9EDA035C-F9C2-FD74-903C-88A7382C1402}"/>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PRODUCTION</a:t>
            </a:r>
          </a:p>
        </p:txBody>
      </p:sp>
      <p:sp>
        <p:nvSpPr>
          <p:cNvPr id="2" name="Rectangle 1">
            <a:extLst>
              <a:ext uri="{FF2B5EF4-FFF2-40B4-BE49-F238E27FC236}">
                <a16:creationId xmlns:a16="http://schemas.microsoft.com/office/drawing/2014/main" id="{3EA6FCC4-CCAE-6E3B-3816-567ADC950656}"/>
              </a:ext>
            </a:extLst>
          </p:cNvPr>
          <p:cNvSpPr/>
          <p:nvPr/>
        </p:nvSpPr>
        <p:spPr>
          <a:xfrm>
            <a:off x="380138" y="865872"/>
            <a:ext cx="5960281" cy="646331"/>
          </a:xfrm>
          <a:prstGeom prst="rect">
            <a:avLst/>
          </a:prstGeom>
        </p:spPr>
        <p:txBody>
          <a:bodyPr wrap="square">
            <a:spAutoFit/>
          </a:bodyPr>
          <a:lstStyle/>
          <a:p>
            <a:pPr algn="just"/>
            <a:r>
              <a:rPr lang="en-US" sz="3600" b="1" dirty="0">
                <a:cs typeface="Arial" panose="020B0604020202020204" pitchFamily="34" charset="0"/>
              </a:rPr>
              <a:t>Discussion </a:t>
            </a:r>
          </a:p>
        </p:txBody>
      </p:sp>
      <p:sp>
        <p:nvSpPr>
          <p:cNvPr id="6" name="TextBox 5">
            <a:extLst>
              <a:ext uri="{FF2B5EF4-FFF2-40B4-BE49-F238E27FC236}">
                <a16:creationId xmlns:a16="http://schemas.microsoft.com/office/drawing/2014/main" id="{86B5648C-C40D-A929-9367-A50BE0A6EF3B}"/>
              </a:ext>
            </a:extLst>
          </p:cNvPr>
          <p:cNvSpPr txBox="1"/>
          <p:nvPr/>
        </p:nvSpPr>
        <p:spPr>
          <a:xfrm>
            <a:off x="735806" y="1725863"/>
            <a:ext cx="7865269" cy="2477601"/>
          </a:xfrm>
          <a:prstGeom prst="rect">
            <a:avLst/>
          </a:prstGeom>
          <a:noFill/>
        </p:spPr>
        <p:txBody>
          <a:bodyPr wrap="square">
            <a:spAutoFit/>
          </a:bodyPr>
          <a:lstStyle/>
          <a:p>
            <a:pPr marL="342900" lvl="0" indent="-342900">
              <a:spcBef>
                <a:spcPts val="720"/>
              </a:spcBef>
              <a:spcAft>
                <a:spcPts val="720"/>
              </a:spcAft>
              <a:buFont typeface="Symbol" panose="05050102010706020507" pitchFamily="18" charset="2"/>
              <a:buChar char=""/>
            </a:pPr>
            <a:r>
              <a:rPr lang="en-US" sz="2400" dirty="0">
                <a:effectLst/>
                <a:latin typeface="Calibri" panose="020F0502020204030204" pitchFamily="34" charset="0"/>
                <a:ea typeface="Calibri" panose="020F0502020204030204" pitchFamily="34" charset="0"/>
                <a:cs typeface="Calibri" panose="020F0502020204030204" pitchFamily="34" charset="0"/>
              </a:rPr>
              <a:t>What do you think lifelong learning is? </a:t>
            </a:r>
          </a:p>
          <a:p>
            <a:pPr marL="342900" lvl="0" indent="-342900">
              <a:spcBef>
                <a:spcPts val="720"/>
              </a:spcBef>
              <a:spcAft>
                <a:spcPts val="720"/>
              </a:spcAft>
              <a:buFont typeface="Symbol" panose="05050102010706020507" pitchFamily="18" charset="2"/>
              <a:buChar char=""/>
            </a:pPr>
            <a:r>
              <a:rPr lang="en-US" sz="2400" dirty="0">
                <a:effectLst/>
                <a:latin typeface="Calibri" panose="020F0502020204030204" pitchFamily="34" charset="0"/>
                <a:ea typeface="Calibri" panose="020F0502020204030204" pitchFamily="34" charset="0"/>
                <a:cs typeface="Calibri" panose="020F0502020204030204" pitchFamily="34" charset="0"/>
              </a:rPr>
              <a:t>Do people around you maintain their lifelong learning? </a:t>
            </a:r>
          </a:p>
          <a:p>
            <a:pPr marL="342900" lvl="0" indent="-342900">
              <a:spcBef>
                <a:spcPts val="720"/>
              </a:spcBef>
              <a:spcAft>
                <a:spcPts val="720"/>
              </a:spcAft>
              <a:buFont typeface="Symbol" panose="05050102010706020507" pitchFamily="18" charset="2"/>
              <a:buChar char=""/>
            </a:pPr>
            <a:r>
              <a:rPr lang="en-US" sz="2400" dirty="0">
                <a:effectLst/>
                <a:latin typeface="Calibri" panose="020F0502020204030204" pitchFamily="34" charset="0"/>
                <a:ea typeface="Calibri" panose="020F0502020204030204" pitchFamily="34" charset="0"/>
                <a:cs typeface="Calibri" panose="020F0502020204030204" pitchFamily="34" charset="0"/>
              </a:rPr>
              <a:t>How important do you think lifelong learning is? Why/why not? </a:t>
            </a:r>
          </a:p>
          <a:p>
            <a:pPr marL="342900" lvl="0" indent="-342900">
              <a:spcBef>
                <a:spcPts val="720"/>
              </a:spcBef>
              <a:spcAft>
                <a:spcPts val="720"/>
              </a:spcAft>
              <a:buFont typeface="Symbol" panose="05050102010706020507" pitchFamily="18" charset="2"/>
              <a:buChar char=""/>
            </a:pPr>
            <a:r>
              <a:rPr lang="en-US" sz="2400" dirty="0">
                <a:effectLst/>
                <a:latin typeface="Calibri" panose="020F0502020204030204" pitchFamily="34" charset="0"/>
                <a:ea typeface="Calibri" panose="020F0502020204030204" pitchFamily="34" charset="0"/>
                <a:cs typeface="Calibri" panose="020F0502020204030204" pitchFamily="34" charset="0"/>
              </a:rPr>
              <a:t>What is your learning journey ahead?</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58660895"/>
      </p:ext>
    </p:extLst>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9" name="TextBox 8"/>
          <p:cNvSpPr txBox="1"/>
          <p:nvPr/>
        </p:nvSpPr>
        <p:spPr>
          <a:xfrm>
            <a:off x="426371" y="808238"/>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2" name="Rectangle 1"/>
          <p:cNvSpPr/>
          <p:nvPr/>
        </p:nvSpPr>
        <p:spPr>
          <a:xfrm>
            <a:off x="819688" y="809054"/>
            <a:ext cx="5960281" cy="523220"/>
          </a:xfrm>
          <a:prstGeom prst="rect">
            <a:avLst/>
          </a:prstGeom>
        </p:spPr>
        <p:txBody>
          <a:bodyPr wrap="square">
            <a:spAutoFit/>
          </a:bodyPr>
          <a:lstStyle/>
          <a:p>
            <a:pPr algn="just"/>
            <a:r>
              <a:rPr lang="en-US" sz="2800" b="1" dirty="0">
                <a:cs typeface="Arial" panose="020B0604020202020204" pitchFamily="34" charset="0"/>
              </a:rPr>
              <a:t>Wrap-up</a:t>
            </a:r>
          </a:p>
        </p:txBody>
      </p:sp>
      <p:sp>
        <p:nvSpPr>
          <p:cNvPr id="3" name="TextBox 2">
            <a:extLst>
              <a:ext uri="{FF2B5EF4-FFF2-40B4-BE49-F238E27FC236}">
                <a16:creationId xmlns:a16="http://schemas.microsoft.com/office/drawing/2014/main" id="{89FB7A97-2050-4E17-AB89-5199898D9829}"/>
              </a:ext>
            </a:extLst>
          </p:cNvPr>
          <p:cNvSpPr txBox="1"/>
          <p:nvPr/>
        </p:nvSpPr>
        <p:spPr>
          <a:xfrm>
            <a:off x="780696" y="1446604"/>
            <a:ext cx="8165286" cy="3472617"/>
          </a:xfrm>
          <a:prstGeom prst="rect">
            <a:avLst/>
          </a:prstGeom>
          <a:noFill/>
        </p:spPr>
        <p:txBody>
          <a:bodyPr wrap="square" rtlCol="0">
            <a:spAutoFit/>
          </a:bodyPr>
          <a:lstStyle/>
          <a:p>
            <a:pPr>
              <a:lnSpc>
                <a:spcPct val="150000"/>
              </a:lnSpc>
            </a:pPr>
            <a:r>
              <a:rPr lang="vi-VN" sz="2800" dirty="0">
                <a:latin typeface="Calibri" panose="020F0502020204030204" pitchFamily="34" charset="0"/>
                <a:cs typeface="Calibri" panose="020F0502020204030204" pitchFamily="34" charset="0"/>
              </a:rPr>
              <a:t>What have you learnt today?</a:t>
            </a:r>
            <a:endParaRPr lang="en-US" sz="2800" dirty="0">
              <a:latin typeface="Calibri" panose="020F0502020204030204" pitchFamily="34" charset="0"/>
              <a:cs typeface="Calibri" panose="020F0502020204030204" pitchFamily="34" charset="0"/>
            </a:endParaRPr>
          </a:p>
          <a:p>
            <a:pPr marL="285750" lvl="0" indent="-285750">
              <a:buFont typeface="Arial" panose="020B0604020202020204" pitchFamily="34" charset="0"/>
              <a:buChar char="•"/>
            </a:pPr>
            <a:r>
              <a:rPr lang="en-SG" sz="2800" dirty="0"/>
              <a:t>Understand and use words and phrases related to lifelong learning</a:t>
            </a:r>
            <a:endParaRPr lang="en-US" sz="2800" dirty="0"/>
          </a:p>
          <a:p>
            <a:pPr marL="342900" indent="-342900">
              <a:lnSpc>
                <a:spcPct val="150000"/>
              </a:lnSpc>
              <a:buFont typeface="Arial" panose="020B0604020202020204" pitchFamily="34" charset="0"/>
              <a:buChar char="•"/>
            </a:pPr>
            <a:r>
              <a:rPr lang="vi-VN" sz="2800" dirty="0">
                <a:latin typeface="Calibri" panose="020F0502020204030204" pitchFamily="34" charset="0"/>
                <a:cs typeface="Calibri" panose="020F0502020204030204" pitchFamily="34" charset="0"/>
              </a:rPr>
              <a:t>Reading for specific information</a:t>
            </a:r>
            <a:endParaRPr lang="en-US" sz="2800" dirty="0">
              <a:latin typeface="Calibri" panose="020F0502020204030204" pitchFamily="34" charset="0"/>
              <a:cs typeface="Calibri" panose="020F0502020204030204" pitchFamily="34" charset="0"/>
            </a:endParaRPr>
          </a:p>
          <a:p>
            <a:pPr marL="342900" indent="-342900">
              <a:lnSpc>
                <a:spcPct val="150000"/>
              </a:lnSpc>
              <a:buFont typeface="Arial" panose="020B0604020202020204" pitchFamily="34" charset="0"/>
              <a:buChar char="•"/>
            </a:pPr>
            <a:r>
              <a:rPr lang="en-SG" sz="2800" dirty="0"/>
              <a:t>Use reported speech to report </a:t>
            </a:r>
            <a:r>
              <a:rPr lang="en-SG" sz="2800" i="1" dirty="0"/>
              <a:t>orders, requests, offers</a:t>
            </a:r>
            <a:r>
              <a:rPr lang="en-SG" sz="2800" dirty="0"/>
              <a:t>, and </a:t>
            </a:r>
            <a:r>
              <a:rPr lang="en-SG" sz="2800" i="1" dirty="0"/>
              <a:t>advice </a:t>
            </a:r>
            <a:r>
              <a:rPr lang="en-SG" sz="2800" dirty="0"/>
              <a:t>correctly</a:t>
            </a:r>
            <a:endParaRPr lang="en-US" sz="2800" dirty="0">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A2B0EAB4-78BD-F7BA-E394-C2C18E24C899}"/>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B37C64C-20A2-6617-FE38-50A2FD8817E7}"/>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2934437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BAC5994-6BF9-AE41-AC48-5A10285266A3}"/>
              </a:ext>
            </a:extLst>
          </p:cNvPr>
          <p:cNvSpPr>
            <a:spLocks noGrp="1"/>
          </p:cNvSpPr>
          <p:nvPr>
            <p:ph type="subTitle" idx="1"/>
          </p:nvPr>
        </p:nvSpPr>
        <p:spPr>
          <a:xfrm>
            <a:off x="964461" y="1722849"/>
            <a:ext cx="7512789" cy="2153228"/>
          </a:xfrm>
          <a:noFill/>
        </p:spPr>
        <p:txBody>
          <a:bodyPr anchor="t"/>
          <a:lstStyle/>
          <a:p>
            <a:pPr marL="361950" indent="-257175" algn="l">
              <a:lnSpc>
                <a:spcPct val="150000"/>
              </a:lnSpc>
              <a:buFont typeface="Arial" panose="020B0604020202020204" pitchFamily="34" charset="0"/>
              <a:buChar char="•"/>
            </a:pPr>
            <a:r>
              <a:rPr lang="en-GB" dirty="0">
                <a:latin typeface="+mn-lt"/>
                <a:cs typeface="Arial" panose="020B0604020202020204" pitchFamily="34" charset="0"/>
              </a:rPr>
              <a:t>Learn by heart vocabulary</a:t>
            </a:r>
          </a:p>
          <a:p>
            <a:pPr marL="361950" indent="-257175" algn="l">
              <a:lnSpc>
                <a:spcPct val="150000"/>
              </a:lnSpc>
              <a:buFont typeface="Arial" panose="020B0604020202020204" pitchFamily="34" charset="0"/>
              <a:buChar char="•"/>
            </a:pPr>
            <a:r>
              <a:rPr lang="en-GB" dirty="0">
                <a:latin typeface="+mn-lt"/>
                <a:cs typeface="Arial" panose="020B0604020202020204" pitchFamily="34" charset="0"/>
              </a:rPr>
              <a:t>Do exercises in the workbook.</a:t>
            </a:r>
          </a:p>
          <a:p>
            <a:pPr marL="361950" indent="-257175" algn="l">
              <a:lnSpc>
                <a:spcPct val="150000"/>
              </a:lnSpc>
              <a:buFont typeface="Arial" panose="020B0604020202020204" pitchFamily="34" charset="0"/>
              <a:buChar char="•"/>
            </a:pPr>
            <a:r>
              <a:rPr lang="en-GB" dirty="0">
                <a:latin typeface="+mn-lt"/>
                <a:cs typeface="Arial" panose="020B0604020202020204" pitchFamily="34" charset="0"/>
              </a:rPr>
              <a:t>Prepare materials for the project in Lesson 8.</a:t>
            </a:r>
          </a:p>
        </p:txBody>
      </p:sp>
      <p:sp>
        <p:nvSpPr>
          <p:cNvPr id="6" name="Rounded Rectangle 5"/>
          <p:cNvSpPr/>
          <p:nvPr/>
        </p:nvSpPr>
        <p:spPr>
          <a:xfrm>
            <a:off x="604465" y="896700"/>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7" name="TextBox 6"/>
          <p:cNvSpPr txBox="1"/>
          <p:nvPr/>
        </p:nvSpPr>
        <p:spPr>
          <a:xfrm>
            <a:off x="627095" y="824965"/>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8" name="Rectangle 7"/>
          <p:cNvSpPr/>
          <p:nvPr/>
        </p:nvSpPr>
        <p:spPr>
          <a:xfrm>
            <a:off x="1004050" y="824965"/>
            <a:ext cx="3429000" cy="523220"/>
          </a:xfrm>
          <a:prstGeom prst="rect">
            <a:avLst/>
          </a:prstGeom>
        </p:spPr>
        <p:txBody>
          <a:bodyPr>
            <a:spAutoFit/>
          </a:bodyPr>
          <a:lstStyle/>
          <a:p>
            <a:pPr algn="just"/>
            <a:r>
              <a:rPr lang="en-US" sz="2800" b="1" dirty="0">
                <a:latin typeface="Arial" panose="020B0604020202020204" pitchFamily="34" charset="0"/>
                <a:cs typeface="Arial" panose="020B0604020202020204" pitchFamily="34" charset="0"/>
              </a:rPr>
              <a:t>Homework</a:t>
            </a:r>
          </a:p>
        </p:txBody>
      </p:sp>
      <p:sp>
        <p:nvSpPr>
          <p:cNvPr id="2" name="Rectangle 1">
            <a:extLst>
              <a:ext uri="{FF2B5EF4-FFF2-40B4-BE49-F238E27FC236}">
                <a16:creationId xmlns:a16="http://schemas.microsoft.com/office/drawing/2014/main" id="{CD0F36ED-74DE-0CFE-97FD-C71AA2DD16C3}"/>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8A51D2DB-E75B-D37D-4EDA-252D5D470B1A}"/>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12506575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ounded Rectangle 21"/>
          <p:cNvSpPr/>
          <p:nvPr/>
        </p:nvSpPr>
        <p:spPr>
          <a:xfrm>
            <a:off x="1085927" y="867955"/>
            <a:ext cx="1412825" cy="491552"/>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WARM-UP</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23" name="Rounded Rectangle 22"/>
          <p:cNvSpPr/>
          <p:nvPr/>
        </p:nvSpPr>
        <p:spPr>
          <a:xfrm>
            <a:off x="2299725" y="1567647"/>
            <a:ext cx="1463050" cy="491552"/>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PRESENTATION</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24" name="Rounded Rectangle 23"/>
          <p:cNvSpPr/>
          <p:nvPr/>
        </p:nvSpPr>
        <p:spPr>
          <a:xfrm>
            <a:off x="1035702" y="2567595"/>
            <a:ext cx="1463050" cy="532654"/>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PRACTICE</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25" name="Rectangle 24"/>
          <p:cNvSpPr/>
          <p:nvPr/>
        </p:nvSpPr>
        <p:spPr>
          <a:xfrm>
            <a:off x="4505771" y="860863"/>
            <a:ext cx="4121393" cy="524456"/>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350" dirty="0">
                <a:solidFill>
                  <a:schemeClr val="tx1"/>
                </a:solidFill>
              </a:rPr>
              <a:t>Watching a video</a:t>
            </a:r>
            <a:endParaRPr lang="en-GB" sz="1350" dirty="0">
              <a:solidFill>
                <a:schemeClr val="tx1"/>
              </a:solidFill>
            </a:endParaRPr>
          </a:p>
        </p:txBody>
      </p:sp>
      <p:sp>
        <p:nvSpPr>
          <p:cNvPr id="26" name="Rectangle 25"/>
          <p:cNvSpPr/>
          <p:nvPr/>
        </p:nvSpPr>
        <p:spPr>
          <a:xfrm>
            <a:off x="4505770" y="1478747"/>
            <a:ext cx="4121394" cy="524456"/>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350" dirty="0">
                <a:solidFill>
                  <a:schemeClr val="tx1"/>
                </a:solidFill>
              </a:rPr>
              <a:t>Vocabulary</a:t>
            </a:r>
            <a:endParaRPr lang="en-GB" sz="1350" dirty="0">
              <a:solidFill>
                <a:schemeClr val="tx1"/>
              </a:solidFill>
            </a:endParaRPr>
          </a:p>
        </p:txBody>
      </p:sp>
      <p:sp>
        <p:nvSpPr>
          <p:cNvPr id="27" name="Rectangle 26"/>
          <p:cNvSpPr/>
          <p:nvPr/>
        </p:nvSpPr>
        <p:spPr>
          <a:xfrm>
            <a:off x="4505770" y="2096632"/>
            <a:ext cx="4121394" cy="1474580"/>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6206" indent="-126206">
              <a:buFont typeface="Arial" panose="020B0604020202020204" pitchFamily="34" charset="0"/>
              <a:buChar char="•"/>
            </a:pPr>
            <a:r>
              <a:rPr lang="en-US" sz="1350" dirty="0">
                <a:solidFill>
                  <a:schemeClr val="tx1"/>
                </a:solidFill>
              </a:rPr>
              <a:t>Task 1: Listen and read. </a:t>
            </a:r>
          </a:p>
          <a:p>
            <a:pPr marL="126206" indent="-126206">
              <a:buFont typeface="Arial" panose="020B0604020202020204" pitchFamily="34" charset="0"/>
              <a:buChar char="•"/>
            </a:pPr>
            <a:r>
              <a:rPr lang="en-US" sz="1350" dirty="0">
                <a:solidFill>
                  <a:schemeClr val="tx1"/>
                </a:solidFill>
              </a:rPr>
              <a:t>Task 2: </a:t>
            </a:r>
            <a:r>
              <a:rPr lang="en-US" sz="1400" dirty="0">
                <a:solidFill>
                  <a:schemeClr val="tx1"/>
                </a:solidFill>
              </a:rPr>
              <a:t>Read the conversation again. Decide whether the following statements are true (T) or false (F)</a:t>
            </a:r>
          </a:p>
          <a:p>
            <a:pPr marL="126206" indent="-126206">
              <a:buFont typeface="Arial" panose="020B0604020202020204" pitchFamily="34" charset="0"/>
              <a:buChar char="•"/>
            </a:pPr>
            <a:r>
              <a:rPr lang="en-US" sz="1350" dirty="0">
                <a:solidFill>
                  <a:schemeClr val="tx1"/>
                </a:solidFill>
              </a:rPr>
              <a:t>Task 3: </a:t>
            </a:r>
            <a:r>
              <a:rPr lang="en-US" sz="1400" dirty="0">
                <a:solidFill>
                  <a:schemeClr val="tx1"/>
                </a:solidFill>
              </a:rPr>
              <a:t>Find words and phrase in 1 with the following meanings</a:t>
            </a:r>
          </a:p>
          <a:p>
            <a:pPr marL="126206" indent="-126206">
              <a:buFont typeface="Arial" panose="020B0604020202020204" pitchFamily="34" charset="0"/>
              <a:buChar char="•"/>
            </a:pPr>
            <a:r>
              <a:rPr lang="en-US" sz="1350" dirty="0">
                <a:solidFill>
                  <a:schemeClr val="tx1"/>
                </a:solidFill>
              </a:rPr>
              <a:t>Task 4: </a:t>
            </a:r>
            <a:r>
              <a:rPr lang="en-US" sz="1400" dirty="0">
                <a:solidFill>
                  <a:schemeClr val="tx1"/>
                </a:solidFill>
              </a:rPr>
              <a:t>Match the beginnings with the endings to make complete sentences</a:t>
            </a:r>
            <a:endParaRPr lang="en-US" sz="1350" dirty="0">
              <a:solidFill>
                <a:schemeClr val="tx1"/>
              </a:solidFill>
            </a:endParaRPr>
          </a:p>
        </p:txBody>
      </p:sp>
      <p:cxnSp>
        <p:nvCxnSpPr>
          <p:cNvPr id="28" name="Curved Connector 27"/>
          <p:cNvCxnSpPr>
            <a:stCxn id="22" idx="3"/>
            <a:endCxn id="23" idx="0"/>
          </p:cNvCxnSpPr>
          <p:nvPr/>
        </p:nvCxnSpPr>
        <p:spPr>
          <a:xfrm>
            <a:off x="2498752" y="1113731"/>
            <a:ext cx="532498" cy="453916"/>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cxnSp>
        <p:nvCxnSpPr>
          <p:cNvPr id="29" name="Curved Connector 28"/>
          <p:cNvCxnSpPr>
            <a:stCxn id="23" idx="1"/>
            <a:endCxn id="24" idx="0"/>
          </p:cNvCxnSpPr>
          <p:nvPr/>
        </p:nvCxnSpPr>
        <p:spPr>
          <a:xfrm rot="10800000" flipV="1">
            <a:off x="1767227" y="1813423"/>
            <a:ext cx="532498" cy="754172"/>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sp>
        <p:nvSpPr>
          <p:cNvPr id="31" name="Rounded Rectangle 30"/>
          <p:cNvSpPr/>
          <p:nvPr/>
        </p:nvSpPr>
        <p:spPr>
          <a:xfrm>
            <a:off x="2154086" y="3715442"/>
            <a:ext cx="1637250" cy="499612"/>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PRODUCTION</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32" name="Rectangle 31"/>
          <p:cNvSpPr/>
          <p:nvPr/>
        </p:nvSpPr>
        <p:spPr>
          <a:xfrm>
            <a:off x="4505770" y="4463238"/>
            <a:ext cx="4121394" cy="513722"/>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6206" indent="-126206">
              <a:buFont typeface="Arial" panose="020B0604020202020204" pitchFamily="34" charset="0"/>
              <a:buChar char="•"/>
            </a:pPr>
            <a:r>
              <a:rPr lang="en-US" sz="1350" dirty="0">
                <a:solidFill>
                  <a:schemeClr val="tx1"/>
                </a:solidFill>
              </a:rPr>
              <a:t>Wrap-up</a:t>
            </a:r>
          </a:p>
          <a:p>
            <a:pPr marL="126206" indent="-126206">
              <a:buFont typeface="Arial" panose="020B0604020202020204" pitchFamily="34" charset="0"/>
              <a:buChar char="•"/>
            </a:pPr>
            <a:r>
              <a:rPr lang="en-US" sz="1350" dirty="0">
                <a:solidFill>
                  <a:schemeClr val="tx1"/>
                </a:solidFill>
              </a:rPr>
              <a:t>Homework</a:t>
            </a:r>
            <a:endParaRPr lang="en-GB" sz="1350" dirty="0">
              <a:solidFill>
                <a:schemeClr val="tx1"/>
              </a:solidFill>
            </a:endParaRPr>
          </a:p>
        </p:txBody>
      </p:sp>
      <p:cxnSp>
        <p:nvCxnSpPr>
          <p:cNvPr id="33" name="Curved Connector 32"/>
          <p:cNvCxnSpPr>
            <a:stCxn id="31" idx="1"/>
            <a:endCxn id="34" idx="0"/>
          </p:cNvCxnSpPr>
          <p:nvPr/>
        </p:nvCxnSpPr>
        <p:spPr>
          <a:xfrm rot="10800000" flipV="1">
            <a:off x="1335462" y="3965248"/>
            <a:ext cx="818625" cy="532654"/>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sp>
        <p:nvSpPr>
          <p:cNvPr id="34" name="Rounded Rectangle 33"/>
          <p:cNvSpPr/>
          <p:nvPr/>
        </p:nvSpPr>
        <p:spPr>
          <a:xfrm>
            <a:off x="516836" y="4497902"/>
            <a:ext cx="1637250" cy="499612"/>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CONSOLIDATION</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cxnSp>
        <p:nvCxnSpPr>
          <p:cNvPr id="35" name="Curved Connector 34"/>
          <p:cNvCxnSpPr>
            <a:stCxn id="24" idx="3"/>
            <a:endCxn id="31" idx="0"/>
          </p:cNvCxnSpPr>
          <p:nvPr/>
        </p:nvCxnSpPr>
        <p:spPr>
          <a:xfrm>
            <a:off x="2498752" y="2833922"/>
            <a:ext cx="473959" cy="881520"/>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sp>
        <p:nvSpPr>
          <p:cNvPr id="37" name="Rectangle 36"/>
          <p:cNvSpPr/>
          <p:nvPr/>
        </p:nvSpPr>
        <p:spPr>
          <a:xfrm>
            <a:off x="4505770" y="3717744"/>
            <a:ext cx="4121394" cy="499612"/>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SzPct val="91000"/>
            </a:pPr>
            <a:r>
              <a:rPr lang="en-US" sz="1350" dirty="0">
                <a:solidFill>
                  <a:schemeClr val="tx1"/>
                </a:solidFill>
              </a:rPr>
              <a:t>Discussion</a:t>
            </a:r>
          </a:p>
        </p:txBody>
      </p:sp>
      <p:sp>
        <p:nvSpPr>
          <p:cNvPr id="44" name="Rectangle 43"/>
          <p:cNvSpPr/>
          <p:nvPr/>
        </p:nvSpPr>
        <p:spPr>
          <a:xfrm>
            <a:off x="4233064" y="230514"/>
            <a:ext cx="2256946" cy="338921"/>
          </a:xfrm>
          <a:prstGeom prst="rect">
            <a:avLst/>
          </a:prstGeom>
          <a:solidFill>
            <a:srgbClr val="E45983"/>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b="1" dirty="0">
                <a:latin typeface="UTM Facebook K&amp;T" panose="02040603050506020204" pitchFamily="18" charset="0"/>
              </a:rPr>
              <a:t>GETTING STARTED</a:t>
            </a:r>
          </a:p>
        </p:txBody>
      </p:sp>
      <p:sp>
        <p:nvSpPr>
          <p:cNvPr id="46" name="Rectangle 45"/>
          <p:cNvSpPr/>
          <p:nvPr/>
        </p:nvSpPr>
        <p:spPr>
          <a:xfrm>
            <a:off x="2692057" y="239901"/>
            <a:ext cx="1415556" cy="329534"/>
          </a:xfrm>
          <a:prstGeom prst="rect">
            <a:avLst/>
          </a:prstGeom>
          <a:solidFill>
            <a:srgbClr val="F7D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b="1" dirty="0">
                <a:solidFill>
                  <a:srgbClr val="E45983"/>
                </a:solidFill>
                <a:latin typeface="Bookman Old Style" pitchFamily="18" charset="0"/>
              </a:rPr>
              <a:t>LESSON I</a:t>
            </a:r>
          </a:p>
        </p:txBody>
      </p:sp>
    </p:spTree>
    <p:extLst>
      <p:ext uri="{BB962C8B-B14F-4D97-AF65-F5344CB8AC3E}">
        <p14:creationId xmlns:p14="http://schemas.microsoft.com/office/powerpoint/2010/main" val="3608329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8164"/>
            <a:ext cx="9144000" cy="5143500"/>
          </a:xfrm>
          <a:prstGeom prst="rect">
            <a:avLst/>
          </a:prstGeom>
        </p:spPr>
      </p:pic>
      <p:sp>
        <p:nvSpPr>
          <p:cNvPr id="3" name="Rectangle 2">
            <a:extLst>
              <a:ext uri="{FF2B5EF4-FFF2-40B4-BE49-F238E27FC236}">
                <a16:creationId xmlns:a16="http://schemas.microsoft.com/office/drawing/2014/main" id="{C95908B9-EDE1-2082-96AA-C408C5B7D2F3}"/>
              </a:ext>
            </a:extLst>
          </p:cNvPr>
          <p:cNvSpPr/>
          <p:nvPr/>
        </p:nvSpPr>
        <p:spPr>
          <a:xfrm>
            <a:off x="2234536" y="4559201"/>
            <a:ext cx="4408227" cy="461665"/>
          </a:xfrm>
          <a:prstGeom prst="rect">
            <a:avLst/>
          </a:prstGeom>
        </p:spPr>
        <p:txBody>
          <a:bodyPr wrap="square">
            <a:spAutoFit/>
          </a:bodyPr>
          <a:lstStyle/>
          <a:p>
            <a:pPr algn="ctr"/>
            <a:r>
              <a:rPr lang="en-US" sz="1200" b="1" dirty="0">
                <a:solidFill>
                  <a:srgbClr val="FFFFFF"/>
                </a:solidFill>
                <a:latin typeface="Calibri" panose="020F0502020204030204" pitchFamily="34" charset="0"/>
              </a:rPr>
              <a:t>Website: </a:t>
            </a:r>
            <a:r>
              <a:rPr lang="en-US" sz="1200" b="1" i="1" dirty="0">
                <a:solidFill>
                  <a:srgbClr val="FFFFFF"/>
                </a:solidFill>
                <a:latin typeface="Calibri" panose="020F0502020204030204" pitchFamily="34" charset="0"/>
              </a:rPr>
              <a:t>hoclieu.vn</a:t>
            </a:r>
            <a:endParaRPr lang="en-US" sz="1200" dirty="0"/>
          </a:p>
          <a:p>
            <a:pPr algn="ctr"/>
            <a:r>
              <a:rPr lang="en-US" sz="1200" b="1" dirty="0" err="1">
                <a:solidFill>
                  <a:srgbClr val="FFFFFF"/>
                </a:solidFill>
                <a:latin typeface="Calibri" panose="020F0502020204030204" pitchFamily="34" charset="0"/>
              </a:rPr>
              <a:t>Fanpage</a:t>
            </a:r>
            <a:r>
              <a:rPr lang="en-US" sz="1200" b="1" dirty="0">
                <a:solidFill>
                  <a:srgbClr val="FFFFFF"/>
                </a:solidFill>
                <a:latin typeface="Calibri" panose="020F0502020204030204" pitchFamily="34" charset="0"/>
              </a:rPr>
              <a:t>: </a:t>
            </a:r>
            <a:r>
              <a:rPr lang="en-US" sz="1200" b="1" i="1" dirty="0">
                <a:solidFill>
                  <a:srgbClr val="FFFFFF"/>
                </a:solidFill>
                <a:latin typeface="Calibri" panose="020F0502020204030204" pitchFamily="34" charset="0"/>
              </a:rPr>
              <a:t>facebook.com/www.tienganhglobalsuccess.vn</a:t>
            </a:r>
            <a:endParaRPr lang="en-US" sz="1200" dirty="0"/>
          </a:p>
        </p:txBody>
      </p:sp>
    </p:spTree>
    <p:extLst>
      <p:ext uri="{BB962C8B-B14F-4D97-AF65-F5344CB8AC3E}">
        <p14:creationId xmlns:p14="http://schemas.microsoft.com/office/powerpoint/2010/main" val="3467928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2" name="Rectangle 1">
            <a:extLst>
              <a:ext uri="{FF2B5EF4-FFF2-40B4-BE49-F238E27FC236}">
                <a16:creationId xmlns:a16="http://schemas.microsoft.com/office/drawing/2014/main" id="{D46F4EB4-B1EB-F120-0B8E-58E8E99BEFEE}"/>
              </a:ext>
            </a:extLst>
          </p:cNvPr>
          <p:cNvSpPr/>
          <p:nvPr/>
        </p:nvSpPr>
        <p:spPr>
          <a:xfrm>
            <a:off x="486696" y="669436"/>
            <a:ext cx="5156268" cy="574901"/>
          </a:xfrm>
          <a:prstGeom prst="rect">
            <a:avLst/>
          </a:prstGeom>
        </p:spPr>
        <p:txBody>
          <a:bodyPr wrap="square">
            <a:spAutoFit/>
          </a:bodyPr>
          <a:lstStyle/>
          <a:p>
            <a:pPr>
              <a:lnSpc>
                <a:spcPct val="120000"/>
              </a:lnSpc>
            </a:pPr>
            <a:r>
              <a:rPr lang="en-US" sz="2800" dirty="0"/>
              <a:t>What is the video about?</a:t>
            </a:r>
            <a:endParaRPr lang="en-US" sz="3200" dirty="0">
              <a:ea typeface="Times New Roman" panose="02020603050405020304" pitchFamily="18" charset="0"/>
              <a:cs typeface="Times New Roman" panose="02020603050405020304" pitchFamily="18" charset="0"/>
            </a:endParaRPr>
          </a:p>
        </p:txBody>
      </p:sp>
      <p:sp>
        <p:nvSpPr>
          <p:cNvPr id="3" name="Rectangle 2">
            <a:extLst>
              <a:ext uri="{FF2B5EF4-FFF2-40B4-BE49-F238E27FC236}">
                <a16:creationId xmlns:a16="http://schemas.microsoft.com/office/drawing/2014/main" id="{EBFD25D0-B989-66A7-EBE7-92AECDFACE4F}"/>
              </a:ext>
            </a:extLst>
          </p:cNvPr>
          <p:cNvSpPr/>
          <p:nvPr/>
        </p:nvSpPr>
        <p:spPr>
          <a:xfrm>
            <a:off x="4308927" y="623136"/>
            <a:ext cx="5321770" cy="574901"/>
          </a:xfrm>
          <a:prstGeom prst="rect">
            <a:avLst/>
          </a:prstGeom>
        </p:spPr>
        <p:txBody>
          <a:bodyPr wrap="square">
            <a:spAutoFit/>
          </a:bodyPr>
          <a:lstStyle/>
          <a:p>
            <a:pPr>
              <a:lnSpc>
                <a:spcPct val="120000"/>
              </a:lnSpc>
            </a:pPr>
            <a:r>
              <a:rPr lang="en-US" sz="2800" dirty="0">
                <a:solidFill>
                  <a:srgbClr val="FF0000"/>
                </a:solidFill>
              </a:rPr>
              <a:t>=&gt; Old people with technology</a:t>
            </a:r>
            <a:endParaRPr lang="en-US" sz="3200" dirty="0">
              <a:solidFill>
                <a:srgbClr val="FF0000"/>
              </a:solidFill>
              <a:ea typeface="Times New Roman" panose="02020603050405020304" pitchFamily="18" charset="0"/>
              <a:cs typeface="Times New Roman" panose="02020603050405020304" pitchFamily="18" charset="0"/>
            </a:endParaRPr>
          </a:p>
        </p:txBody>
      </p:sp>
      <p:pic>
        <p:nvPicPr>
          <p:cNvPr id="8" name="Picture 7">
            <a:extLst>
              <a:ext uri="{FF2B5EF4-FFF2-40B4-BE49-F238E27FC236}">
                <a16:creationId xmlns:a16="http://schemas.microsoft.com/office/drawing/2014/main" id="{1F7FA54D-69DD-BEB7-0024-B6BD5CE116DD}"/>
              </a:ext>
            </a:extLst>
          </p:cNvPr>
          <p:cNvPicPr>
            <a:picLocks noChangeAspect="1"/>
          </p:cNvPicPr>
          <p:nvPr/>
        </p:nvPicPr>
        <p:blipFill>
          <a:blip r:embed="rId3"/>
          <a:stretch>
            <a:fillRect/>
          </a:stretch>
        </p:blipFill>
        <p:spPr>
          <a:xfrm>
            <a:off x="1107279" y="1349829"/>
            <a:ext cx="6568658" cy="3649254"/>
          </a:xfrm>
          <a:prstGeom prst="rect">
            <a:avLst/>
          </a:prstGeom>
        </p:spPr>
      </p:pic>
    </p:spTree>
    <p:extLst>
      <p:ext uri="{BB962C8B-B14F-4D97-AF65-F5344CB8AC3E}">
        <p14:creationId xmlns:p14="http://schemas.microsoft.com/office/powerpoint/2010/main" val="3680985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144409" y="753297"/>
            <a:ext cx="4865791"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chemeClr val="accent2"/>
                </a:solidFill>
              </a:rPr>
              <a:t>trouble (n)</a:t>
            </a:r>
            <a:endParaRPr lang="en-US" sz="4800" b="1" dirty="0">
              <a:solidFill>
                <a:schemeClr val="accent2"/>
              </a:solidFill>
              <a:cs typeface="Calibri" panose="020F0502020204030204" pitchFamily="34" charset="0"/>
            </a:endParaRPr>
          </a:p>
        </p:txBody>
      </p:sp>
      <p:sp>
        <p:nvSpPr>
          <p:cNvPr id="12" name="Rectangle 11"/>
          <p:cNvSpPr/>
          <p:nvPr/>
        </p:nvSpPr>
        <p:spPr>
          <a:xfrm>
            <a:off x="648064" y="2716631"/>
            <a:ext cx="4945906" cy="2042419"/>
          </a:xfrm>
          <a:prstGeom prst="rect">
            <a:avLst/>
          </a:prstGeom>
        </p:spPr>
        <p:txBody>
          <a:bodyPr wrap="square">
            <a:spAutoFit/>
          </a:bodyPr>
          <a:lstStyle/>
          <a:p>
            <a:pPr>
              <a:lnSpc>
                <a:spcPct val="120000"/>
              </a:lnSpc>
            </a:pPr>
            <a:r>
              <a:rPr lang="en-US" sz="3600" dirty="0"/>
              <a:t>a problem, worry, difficulty, etc. or a situation causing this</a:t>
            </a:r>
            <a:endParaRPr lang="en-US" sz="6000" dirty="0">
              <a:ea typeface="Times New Roman" panose="02020603050405020304" pitchFamily="18" charset="0"/>
              <a:cs typeface="Times New Roman" panose="02020603050405020304" pitchFamily="18" charset="0"/>
            </a:endParaRPr>
          </a:p>
        </p:txBody>
      </p:sp>
      <p:sp>
        <p:nvSpPr>
          <p:cNvPr id="2" name="Rectangle 1"/>
          <p:cNvSpPr/>
          <p:nvPr/>
        </p:nvSpPr>
        <p:spPr>
          <a:xfrm>
            <a:off x="1317318" y="1608222"/>
            <a:ext cx="1803699" cy="729430"/>
          </a:xfrm>
          <a:prstGeom prst="rect">
            <a:avLst/>
          </a:prstGeom>
        </p:spPr>
        <p:txBody>
          <a:bodyPr wrap="none">
            <a:spAutoFit/>
          </a:bodyPr>
          <a:lstStyle/>
          <a:p>
            <a:pPr marL="0" marR="0" algn="ctr">
              <a:lnSpc>
                <a:spcPct val="120000"/>
              </a:lnSpc>
              <a:spcBef>
                <a:spcPts val="0"/>
              </a:spcBef>
              <a:spcAft>
                <a:spcPts val="0"/>
              </a:spcAft>
            </a:pPr>
            <a:r>
              <a:rPr lang="en-US" sz="3600" b="0" i="0" dirty="0">
                <a:solidFill>
                  <a:srgbClr val="333333"/>
                </a:solidFill>
                <a:effectLst/>
                <a:latin typeface="Lucida Sans Unicode" panose="020B0602030504020204" pitchFamily="34" charset="0"/>
              </a:rPr>
              <a:t>/ˈ</a:t>
            </a:r>
            <a:r>
              <a:rPr lang="en-US" sz="3600" b="0" i="0" dirty="0" err="1">
                <a:solidFill>
                  <a:srgbClr val="333333"/>
                </a:solidFill>
                <a:effectLst/>
                <a:latin typeface="Lucida Sans Unicode" panose="020B0602030504020204" pitchFamily="34" charset="0"/>
              </a:rPr>
              <a:t>trʌbl</a:t>
            </a:r>
            <a:r>
              <a:rPr lang="en-US" sz="3600" b="0" i="0" dirty="0">
                <a:solidFill>
                  <a:srgbClr val="333333"/>
                </a:solidFill>
                <a:effectLst/>
                <a:latin typeface="Lucida Sans Unicode" panose="020B0602030504020204" pitchFamily="34" charset="0"/>
              </a:rPr>
              <a:t>/</a:t>
            </a:r>
            <a:endParaRPr lang="en-US" sz="4000" b="1" dirty="0">
              <a:solidFill>
                <a:schemeClr val="accent2">
                  <a:lumMod val="50000"/>
                </a:schemeClr>
              </a:solidFill>
              <a:effectLst/>
              <a:latin typeface="+mn-lt"/>
              <a:ea typeface="Times New Roman" panose="02020603050405020304" pitchFamily="18" charset="0"/>
              <a:cs typeface="Times New Roman" panose="02020603050405020304" pitchFamily="18" charset="0"/>
            </a:endParaRP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PRESENTATION</a:t>
            </a:r>
          </a:p>
        </p:txBody>
      </p:sp>
      <p:pic>
        <p:nvPicPr>
          <p:cNvPr id="6" name="ttsMP3.com_VoiceText_2023-11-18_16_5_34">
            <a:hlinkClick r:id="" action="ppaction://media"/>
            <a:extLst>
              <a:ext uri="{FF2B5EF4-FFF2-40B4-BE49-F238E27FC236}">
                <a16:creationId xmlns:a16="http://schemas.microsoft.com/office/drawing/2014/main" id="{35C17B08-9706-0CF7-DF16-3261D47324E1}"/>
              </a:ext>
            </a:extLst>
          </p:cNvPr>
          <p:cNvPicPr>
            <a:picLocks noChangeAspect="1"/>
          </p:cNvPicPr>
          <p:nvPr>
            <a:audioFile r:link="rId1"/>
            <p:extLst>
              <p:ext uri="{DAA4B4D4-6D71-4841-9C94-3DE7FCFB9230}">
                <p14:media xmlns:p14="http://schemas.microsoft.com/office/powerpoint/2010/main" r:embed="rId2">
                  <p14:trim end="3713"/>
                </p14:media>
              </p:ext>
            </p:extLst>
          </p:nvPr>
        </p:nvPicPr>
        <p:blipFill>
          <a:blip r:embed="rId5"/>
          <a:stretch>
            <a:fillRect/>
          </a:stretch>
        </p:blipFill>
        <p:spPr>
          <a:xfrm>
            <a:off x="1975485" y="2294789"/>
            <a:ext cx="487363" cy="487363"/>
          </a:xfrm>
          <a:prstGeom prst="rect">
            <a:avLst/>
          </a:prstGeom>
        </p:spPr>
      </p:pic>
      <p:pic>
        <p:nvPicPr>
          <p:cNvPr id="2050" name="Picture 2" descr="Have Business Trouble? Get Help With Business Consultants">
            <a:extLst>
              <a:ext uri="{FF2B5EF4-FFF2-40B4-BE49-F238E27FC236}">
                <a16:creationId xmlns:a16="http://schemas.microsoft.com/office/drawing/2014/main" id="{0177E248-AF96-C09B-46B1-F5EE1B04593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38004" y="1197172"/>
            <a:ext cx="4686300" cy="286248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3824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1" presetClass="mediacall" presetSubtype="0" fill="hold" nodeType="withEffect">
                                  <p:stCondLst>
                                    <p:cond delay="0"/>
                                  </p:stCondLst>
                                  <p:childTnLst>
                                    <p:cmd type="call" cmd="playFrom(0.0)">
                                      <p:cBhvr>
                                        <p:cTn id="9" dur="545" fill="hold"/>
                                        <p:tgtEl>
                                          <p:spTgt spid="6"/>
                                        </p:tgtEl>
                                      </p:cBhvr>
                                    </p:cmd>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up)">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6"/>
                </p:tgtEl>
              </p:cMediaNode>
            </p:audio>
          </p:childTnLst>
        </p:cTn>
      </p:par>
    </p:tnLst>
    <p:bldLst>
      <p:bldP spid="7"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144409" y="753297"/>
            <a:ext cx="4865791"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chemeClr val="accent2"/>
                </a:solidFill>
              </a:rPr>
              <a:t>summary (n)</a:t>
            </a:r>
            <a:endParaRPr lang="en-US" sz="4800" b="1" dirty="0">
              <a:solidFill>
                <a:schemeClr val="accent2"/>
              </a:solidFill>
              <a:cs typeface="Calibri" panose="020F0502020204030204" pitchFamily="34" charset="0"/>
            </a:endParaRPr>
          </a:p>
        </p:txBody>
      </p:sp>
      <p:sp>
        <p:nvSpPr>
          <p:cNvPr id="2" name="Rectangle 1"/>
          <p:cNvSpPr/>
          <p:nvPr/>
        </p:nvSpPr>
        <p:spPr>
          <a:xfrm>
            <a:off x="1087285" y="1586544"/>
            <a:ext cx="2263761" cy="729430"/>
          </a:xfrm>
          <a:prstGeom prst="rect">
            <a:avLst/>
          </a:prstGeom>
        </p:spPr>
        <p:txBody>
          <a:bodyPr wrap="none">
            <a:spAutoFit/>
          </a:bodyPr>
          <a:lstStyle/>
          <a:p>
            <a:pPr marL="0" marR="0" algn="ctr">
              <a:lnSpc>
                <a:spcPct val="120000"/>
              </a:lnSpc>
              <a:spcBef>
                <a:spcPts val="0"/>
              </a:spcBef>
              <a:spcAft>
                <a:spcPts val="0"/>
              </a:spcAft>
            </a:pPr>
            <a:r>
              <a:rPr lang="en-US" sz="3600" b="0" i="0" dirty="0">
                <a:solidFill>
                  <a:srgbClr val="333333"/>
                </a:solidFill>
                <a:effectLst/>
                <a:latin typeface="Lucida Sans Unicode" panose="020B0602030504020204" pitchFamily="34" charset="0"/>
              </a:rPr>
              <a:t>/ˈ</a:t>
            </a:r>
            <a:r>
              <a:rPr lang="en-US" sz="3600" b="0" i="0" dirty="0" err="1">
                <a:solidFill>
                  <a:srgbClr val="333333"/>
                </a:solidFill>
                <a:effectLst/>
                <a:latin typeface="Lucida Sans Unicode" panose="020B0602030504020204" pitchFamily="34" charset="0"/>
              </a:rPr>
              <a:t>sʌməri</a:t>
            </a:r>
            <a:r>
              <a:rPr lang="en-US" sz="3600" b="0" i="0" dirty="0">
                <a:solidFill>
                  <a:srgbClr val="333333"/>
                </a:solidFill>
                <a:effectLst/>
                <a:latin typeface="Lucida Sans Unicode" panose="020B0602030504020204" pitchFamily="34" charset="0"/>
              </a:rPr>
              <a:t>/</a:t>
            </a:r>
            <a:endParaRPr lang="en-US" sz="4000" b="1" dirty="0">
              <a:solidFill>
                <a:schemeClr val="accent2">
                  <a:lumMod val="50000"/>
                </a:schemeClr>
              </a:solidFill>
              <a:effectLst/>
              <a:latin typeface="+mn-lt"/>
              <a:ea typeface="Times New Roman" panose="02020603050405020304" pitchFamily="18" charset="0"/>
              <a:cs typeface="Times New Roman" panose="02020603050405020304" pitchFamily="18" charset="0"/>
            </a:endParaRP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PRESENTATION</a:t>
            </a:r>
          </a:p>
        </p:txBody>
      </p:sp>
      <p:pic>
        <p:nvPicPr>
          <p:cNvPr id="3" name="ttsMP3.com_VoiceText_2023-11-18_16_5_34">
            <a:hlinkClick r:id="" action="ppaction://media"/>
            <a:extLst>
              <a:ext uri="{FF2B5EF4-FFF2-40B4-BE49-F238E27FC236}">
                <a16:creationId xmlns:a16="http://schemas.microsoft.com/office/drawing/2014/main" id="{4A0153D6-C9D0-848A-E741-1E8ACE26ABBB}"/>
              </a:ext>
            </a:extLst>
          </p:cNvPr>
          <p:cNvPicPr>
            <a:picLocks noChangeAspect="1"/>
          </p:cNvPicPr>
          <p:nvPr>
            <a:audioFile r:link="rId1"/>
            <p:extLst>
              <p:ext uri="{DAA4B4D4-6D71-4841-9C94-3DE7FCFB9230}">
                <p14:media xmlns:p14="http://schemas.microsoft.com/office/powerpoint/2010/main" r:embed="rId2">
                  <p14:trim st="1092" end="2397"/>
                </p14:media>
              </p:ext>
            </p:extLst>
          </p:nvPr>
        </p:nvPicPr>
        <p:blipFill>
          <a:blip r:embed="rId5"/>
          <a:stretch>
            <a:fillRect/>
          </a:stretch>
        </p:blipFill>
        <p:spPr>
          <a:xfrm>
            <a:off x="1822288" y="2539297"/>
            <a:ext cx="487363" cy="487363"/>
          </a:xfrm>
          <a:prstGeom prst="rect">
            <a:avLst/>
          </a:prstGeom>
        </p:spPr>
      </p:pic>
      <p:pic>
        <p:nvPicPr>
          <p:cNvPr id="3074" name="Picture 2" descr="How to Write a Summary of a Book (In a Few Easy Steps) - Basmo">
            <a:extLst>
              <a:ext uri="{FF2B5EF4-FFF2-40B4-BE49-F238E27FC236}">
                <a16:creationId xmlns:a16="http://schemas.microsoft.com/office/drawing/2014/main" id="{6877FE0F-D4A4-B7DA-A35B-204732A89B8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20915" y="1324508"/>
            <a:ext cx="5223085" cy="295079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2" name="Rectangle 11"/>
          <p:cNvSpPr/>
          <p:nvPr/>
        </p:nvSpPr>
        <p:spPr>
          <a:xfrm>
            <a:off x="127449" y="3255776"/>
            <a:ext cx="4882751" cy="1825756"/>
          </a:xfrm>
          <a:prstGeom prst="rect">
            <a:avLst/>
          </a:prstGeom>
        </p:spPr>
        <p:txBody>
          <a:bodyPr wrap="square">
            <a:spAutoFit/>
          </a:bodyPr>
          <a:lstStyle/>
          <a:p>
            <a:pPr>
              <a:lnSpc>
                <a:spcPct val="120000"/>
              </a:lnSpc>
            </a:pPr>
            <a:r>
              <a:rPr lang="en-US" sz="3200" dirty="0"/>
              <a:t>a short statement that gives only the main points of something, not the details</a:t>
            </a:r>
            <a:endParaRPr lang="en-US" sz="5400" dirty="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96969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1" presetClass="mediacall" presetSubtype="0" fill="hold" nodeType="withEffect">
                                  <p:stCondLst>
                                    <p:cond delay="0"/>
                                  </p:stCondLst>
                                  <p:childTnLst>
                                    <p:cmd type="call" cmd="playFrom(0.0)">
                                      <p:cBhvr>
                                        <p:cTn id="9" dur="769" fill="hold"/>
                                        <p:tgtEl>
                                          <p:spTgt spid="3"/>
                                        </p:tgtEl>
                                      </p:cBhvr>
                                    </p:cmd>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up)">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3"/>
                </p:tgtEl>
              </p:cMediaNode>
            </p:audio>
          </p:childTnLst>
        </p:cTn>
      </p:par>
    </p:tnLst>
    <p:bldLst>
      <p:bldP spid="7"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144409" y="753297"/>
            <a:ext cx="4865791"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5400" b="1" dirty="0">
                <a:solidFill>
                  <a:schemeClr val="accent2"/>
                </a:solidFill>
              </a:rPr>
              <a:t>report (n)</a:t>
            </a:r>
            <a:endParaRPr lang="en-US" sz="5400" b="1" dirty="0">
              <a:solidFill>
                <a:schemeClr val="accent2"/>
              </a:solidFill>
              <a:cs typeface="Calibri" panose="020F0502020204030204" pitchFamily="34" charset="0"/>
            </a:endParaRPr>
          </a:p>
        </p:txBody>
      </p:sp>
      <p:sp>
        <p:nvSpPr>
          <p:cNvPr id="12" name="Rectangle 11"/>
          <p:cNvSpPr/>
          <p:nvPr/>
        </p:nvSpPr>
        <p:spPr>
          <a:xfrm>
            <a:off x="658391" y="2769377"/>
            <a:ext cx="4606783" cy="2416687"/>
          </a:xfrm>
          <a:prstGeom prst="rect">
            <a:avLst/>
          </a:prstGeom>
        </p:spPr>
        <p:txBody>
          <a:bodyPr wrap="square">
            <a:spAutoFit/>
          </a:bodyPr>
          <a:lstStyle/>
          <a:p>
            <a:pPr>
              <a:lnSpc>
                <a:spcPct val="120000"/>
              </a:lnSpc>
            </a:pPr>
            <a:r>
              <a:rPr lang="en-US" sz="3200" dirty="0"/>
              <a:t>a written or spoken account of an event, especially one that is published or broadcast</a:t>
            </a:r>
            <a:endParaRPr lang="en-US" sz="4800" dirty="0">
              <a:ea typeface="Times New Roman" panose="02020603050405020304" pitchFamily="18" charset="0"/>
              <a:cs typeface="Times New Roman" panose="02020603050405020304" pitchFamily="18" charset="0"/>
            </a:endParaRPr>
          </a:p>
        </p:txBody>
      </p:sp>
      <p:sp>
        <p:nvSpPr>
          <p:cNvPr id="2" name="Rectangle 1"/>
          <p:cNvSpPr/>
          <p:nvPr/>
        </p:nvSpPr>
        <p:spPr>
          <a:xfrm>
            <a:off x="1466307" y="1671331"/>
            <a:ext cx="1805302" cy="729430"/>
          </a:xfrm>
          <a:prstGeom prst="rect">
            <a:avLst/>
          </a:prstGeom>
        </p:spPr>
        <p:txBody>
          <a:bodyPr wrap="none">
            <a:spAutoFit/>
          </a:bodyPr>
          <a:lstStyle/>
          <a:p>
            <a:pPr marL="0" marR="0" algn="ctr">
              <a:lnSpc>
                <a:spcPct val="120000"/>
              </a:lnSpc>
              <a:spcBef>
                <a:spcPts val="0"/>
              </a:spcBef>
              <a:spcAft>
                <a:spcPts val="0"/>
              </a:spcAft>
            </a:pPr>
            <a:r>
              <a:rPr lang="en-US" sz="3600" b="0" i="0" dirty="0" err="1">
                <a:solidFill>
                  <a:srgbClr val="333333"/>
                </a:solidFill>
                <a:effectLst/>
                <a:latin typeface="Lucida Sans Unicode" panose="020B0602030504020204" pitchFamily="34" charset="0"/>
              </a:rPr>
              <a:t>rɪˈpɔːt</a:t>
            </a:r>
            <a:r>
              <a:rPr lang="en-US" sz="3600" b="0" i="0" dirty="0">
                <a:solidFill>
                  <a:srgbClr val="333333"/>
                </a:solidFill>
                <a:effectLst/>
                <a:latin typeface="Lucida Sans Unicode" panose="020B0602030504020204" pitchFamily="34" charset="0"/>
              </a:rPr>
              <a:t>/</a:t>
            </a:r>
            <a:endParaRPr lang="en-US" sz="4000" b="1" dirty="0">
              <a:solidFill>
                <a:schemeClr val="accent2">
                  <a:lumMod val="50000"/>
                </a:schemeClr>
              </a:solidFill>
              <a:effectLst/>
              <a:ea typeface="Times New Roman" panose="02020603050405020304" pitchFamily="18" charset="0"/>
              <a:cs typeface="Times New Roman" panose="02020603050405020304" pitchFamily="18" charset="0"/>
            </a:endParaRP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PRESENTATION</a:t>
            </a:r>
          </a:p>
        </p:txBody>
      </p:sp>
      <p:pic>
        <p:nvPicPr>
          <p:cNvPr id="6" name="ttsMP3.com_VoiceText_2023-11-18_16_5_34">
            <a:hlinkClick r:id="" action="ppaction://media"/>
            <a:extLst>
              <a:ext uri="{FF2B5EF4-FFF2-40B4-BE49-F238E27FC236}">
                <a16:creationId xmlns:a16="http://schemas.microsoft.com/office/drawing/2014/main" id="{614D1CB6-AFF7-C642-1DA5-818E41B92034}"/>
              </a:ext>
            </a:extLst>
          </p:cNvPr>
          <p:cNvPicPr>
            <a:picLocks noChangeAspect="1"/>
          </p:cNvPicPr>
          <p:nvPr>
            <a:audioFile r:link="rId1"/>
            <p:extLst>
              <p:ext uri="{DAA4B4D4-6D71-4841-9C94-3DE7FCFB9230}">
                <p14:media xmlns:p14="http://schemas.microsoft.com/office/powerpoint/2010/main" r:embed="rId2">
                  <p14:trim st="2343" end="1293"/>
                </p14:media>
              </p:ext>
            </p:extLst>
          </p:nvPr>
        </p:nvPicPr>
        <p:blipFill>
          <a:blip r:embed="rId5"/>
          <a:stretch>
            <a:fillRect/>
          </a:stretch>
        </p:blipFill>
        <p:spPr>
          <a:xfrm>
            <a:off x="1982629" y="2400761"/>
            <a:ext cx="487363" cy="487363"/>
          </a:xfrm>
          <a:prstGeom prst="rect">
            <a:avLst/>
          </a:prstGeom>
        </p:spPr>
      </p:pic>
      <p:pic>
        <p:nvPicPr>
          <p:cNvPr id="8" name="Picture 2" descr="42 Creative Book Report Ideas for Every Grade and Subject">
            <a:extLst>
              <a:ext uri="{FF2B5EF4-FFF2-40B4-BE49-F238E27FC236}">
                <a16:creationId xmlns:a16="http://schemas.microsoft.com/office/drawing/2014/main" id="{B4CBDDEC-81AE-8401-D503-08B03C743AC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0" y="1285918"/>
            <a:ext cx="4367149" cy="272946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5840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1" presetClass="mediacall" presetSubtype="0" fill="hold" nodeType="withEffect">
                                  <p:stCondLst>
                                    <p:cond delay="0"/>
                                  </p:stCondLst>
                                  <p:childTnLst>
                                    <p:cmd type="call" cmd="playFrom(0.0)">
                                      <p:cBhvr>
                                        <p:cTn id="9" dur="622" fill="hold"/>
                                        <p:tgtEl>
                                          <p:spTgt spid="6"/>
                                        </p:tgtEl>
                                      </p:cBhvr>
                                    </p:cmd>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up)">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6"/>
                </p:tgtEl>
              </p:cMediaNode>
            </p:audio>
          </p:childTnLst>
        </p:cTn>
      </p:par>
    </p:tnLst>
    <p:bldLst>
      <p:bldP spid="7"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144409" y="753297"/>
            <a:ext cx="4865791"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chemeClr val="accent2"/>
                </a:solidFill>
              </a:rPr>
              <a:t>attendee (n)</a:t>
            </a:r>
            <a:endParaRPr lang="en-US" sz="4800" b="1" dirty="0">
              <a:solidFill>
                <a:schemeClr val="accent2"/>
              </a:solidFill>
              <a:cs typeface="Calibri" panose="020F0502020204030204" pitchFamily="34" charset="0"/>
            </a:endParaRPr>
          </a:p>
        </p:txBody>
      </p:sp>
      <p:sp>
        <p:nvSpPr>
          <p:cNvPr id="12" name="Rectangle 11"/>
          <p:cNvSpPr/>
          <p:nvPr/>
        </p:nvSpPr>
        <p:spPr>
          <a:xfrm>
            <a:off x="380138" y="3165827"/>
            <a:ext cx="4708918" cy="1446550"/>
          </a:xfrm>
          <a:prstGeom prst="rect">
            <a:avLst/>
          </a:prstGeom>
        </p:spPr>
        <p:txBody>
          <a:bodyPr wrap="square">
            <a:spAutoFit/>
          </a:bodyPr>
          <a:lstStyle/>
          <a:p>
            <a:r>
              <a:rPr lang="en-US" sz="4400" dirty="0"/>
              <a:t>a person who attends a meeting </a:t>
            </a:r>
            <a:endParaRPr lang="en-US" sz="6600" dirty="0">
              <a:ea typeface="Times New Roman" panose="02020603050405020304" pitchFamily="18" charset="0"/>
              <a:cs typeface="Times New Roman" panose="02020603050405020304" pitchFamily="18" charset="0"/>
            </a:endParaRPr>
          </a:p>
        </p:txBody>
      </p:sp>
      <p:sp>
        <p:nvSpPr>
          <p:cNvPr id="2" name="Rectangle 1"/>
          <p:cNvSpPr/>
          <p:nvPr/>
        </p:nvSpPr>
        <p:spPr>
          <a:xfrm>
            <a:off x="949176" y="1594847"/>
            <a:ext cx="2475358" cy="729430"/>
          </a:xfrm>
          <a:prstGeom prst="rect">
            <a:avLst/>
          </a:prstGeom>
        </p:spPr>
        <p:txBody>
          <a:bodyPr wrap="none">
            <a:spAutoFit/>
          </a:bodyPr>
          <a:lstStyle/>
          <a:p>
            <a:pPr marL="0" marR="0" algn="ctr">
              <a:lnSpc>
                <a:spcPct val="120000"/>
              </a:lnSpc>
              <a:spcBef>
                <a:spcPts val="0"/>
              </a:spcBef>
              <a:spcAft>
                <a:spcPts val="0"/>
              </a:spcAft>
            </a:pPr>
            <a:r>
              <a:rPr lang="en-US" sz="3600" b="0" i="0" dirty="0">
                <a:solidFill>
                  <a:srgbClr val="333333"/>
                </a:solidFill>
                <a:effectLst/>
                <a:latin typeface="Lucida Sans Unicode" panose="020B0602030504020204" pitchFamily="34" charset="0"/>
              </a:rPr>
              <a:t>/</a:t>
            </a:r>
            <a:r>
              <a:rPr lang="en-US" sz="3600" b="0" i="0" dirty="0" err="1">
                <a:solidFill>
                  <a:srgbClr val="333333"/>
                </a:solidFill>
                <a:effectLst/>
                <a:latin typeface="Lucida Sans Unicode" panose="020B0602030504020204" pitchFamily="34" charset="0"/>
              </a:rPr>
              <a:t>əˌtenˈdi</a:t>
            </a:r>
            <a:r>
              <a:rPr lang="en-US" sz="3600" b="0" i="0" dirty="0">
                <a:solidFill>
                  <a:srgbClr val="333333"/>
                </a:solidFill>
                <a:effectLst/>
                <a:latin typeface="Lucida Sans Unicode" panose="020B0602030504020204" pitchFamily="34" charset="0"/>
              </a:rPr>
              <a:t>ː/</a:t>
            </a:r>
            <a:endParaRPr lang="en-US" sz="3600" b="1" dirty="0">
              <a:solidFill>
                <a:schemeClr val="accent2">
                  <a:lumMod val="50000"/>
                </a:schemeClr>
              </a:solidFill>
              <a:effectLst/>
              <a:latin typeface="+mn-lt"/>
              <a:ea typeface="Times New Roman" panose="02020603050405020304" pitchFamily="18" charset="0"/>
              <a:cs typeface="Times New Roman" panose="02020603050405020304" pitchFamily="18" charset="0"/>
            </a:endParaRP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PRESENTATION</a:t>
            </a:r>
          </a:p>
        </p:txBody>
      </p:sp>
      <p:pic>
        <p:nvPicPr>
          <p:cNvPr id="6" name="ttsMP3.com_VoiceText_2023-11-18_16_5_34">
            <a:hlinkClick r:id="" action="ppaction://media"/>
            <a:extLst>
              <a:ext uri="{FF2B5EF4-FFF2-40B4-BE49-F238E27FC236}">
                <a16:creationId xmlns:a16="http://schemas.microsoft.com/office/drawing/2014/main" id="{D32AA511-2F71-8390-67DF-46777D0A0E88}"/>
              </a:ext>
            </a:extLst>
          </p:cNvPr>
          <p:cNvPicPr>
            <a:picLocks noChangeAspect="1"/>
          </p:cNvPicPr>
          <p:nvPr>
            <a:audioFile r:link="rId1"/>
            <p:extLst>
              <p:ext uri="{DAA4B4D4-6D71-4841-9C94-3DE7FCFB9230}">
                <p14:media xmlns:p14="http://schemas.microsoft.com/office/powerpoint/2010/main" r:embed="rId2">
                  <p14:trim st="3622"/>
                </p14:media>
              </p:ext>
            </p:extLst>
          </p:nvPr>
        </p:nvPicPr>
        <p:blipFill>
          <a:blip r:embed="rId5"/>
          <a:stretch>
            <a:fillRect/>
          </a:stretch>
        </p:blipFill>
        <p:spPr>
          <a:xfrm>
            <a:off x="1975485" y="2294789"/>
            <a:ext cx="487363" cy="487363"/>
          </a:xfrm>
          <a:prstGeom prst="rect">
            <a:avLst/>
          </a:prstGeom>
        </p:spPr>
      </p:pic>
      <p:pic>
        <p:nvPicPr>
          <p:cNvPr id="5122" name="Picture 2" descr="How to Properly Target Your Meeting Attendees | PCMA">
            <a:extLst>
              <a:ext uri="{FF2B5EF4-FFF2-40B4-BE49-F238E27FC236}">
                <a16:creationId xmlns:a16="http://schemas.microsoft.com/office/drawing/2014/main" id="{ABBBA090-CFC0-1BEA-6D93-0099A958DFF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25961" y="897465"/>
            <a:ext cx="3930445" cy="393044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4587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1" presetClass="mediacall" presetSubtype="0" fill="hold" nodeType="withEffect">
                                  <p:stCondLst>
                                    <p:cond delay="0"/>
                                  </p:stCondLst>
                                  <p:childTnLst>
                                    <p:cmd type="call" cmd="playFrom(0.0)">
                                      <p:cBhvr>
                                        <p:cTn id="9" dur="636" fill="hold"/>
                                        <p:tgtEl>
                                          <p:spTgt spid="6"/>
                                        </p:tgtEl>
                                      </p:cBhvr>
                                    </p:cmd>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up)">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6"/>
                </p:tgtEl>
              </p:cMediaNode>
            </p:audio>
          </p:childTnLst>
        </p:cTn>
      </p:par>
    </p:tnLst>
    <p:bldLst>
      <p:bldP spid="7"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PRESENTATION</a:t>
            </a:r>
          </a:p>
        </p:txBody>
      </p:sp>
      <p:graphicFrame>
        <p:nvGraphicFramePr>
          <p:cNvPr id="6" name="Table 5">
            <a:extLst>
              <a:ext uri="{FF2B5EF4-FFF2-40B4-BE49-F238E27FC236}">
                <a16:creationId xmlns:a16="http://schemas.microsoft.com/office/drawing/2014/main" id="{65C3BE11-7245-A261-E500-85D5C0DFCC7D}"/>
              </a:ext>
            </a:extLst>
          </p:cNvPr>
          <p:cNvGraphicFramePr>
            <a:graphicFrameLocks noGrp="1"/>
          </p:cNvGraphicFramePr>
          <p:nvPr>
            <p:extLst>
              <p:ext uri="{D42A27DB-BD31-4B8C-83A1-F6EECF244321}">
                <p14:modId xmlns:p14="http://schemas.microsoft.com/office/powerpoint/2010/main" val="522951436"/>
              </p:ext>
            </p:extLst>
          </p:nvPr>
        </p:nvGraphicFramePr>
        <p:xfrm>
          <a:off x="135731" y="646743"/>
          <a:ext cx="8772525" cy="4632080"/>
        </p:xfrm>
        <a:graphic>
          <a:graphicData uri="http://schemas.openxmlformats.org/drawingml/2006/table">
            <a:tbl>
              <a:tblPr firstRow="1" bandRow="1">
                <a:tableStyleId>{5DA37D80-6434-44D0-A028-1B22A696006F}</a:tableStyleId>
              </a:tblPr>
              <a:tblGrid>
                <a:gridCol w="1528763">
                  <a:extLst>
                    <a:ext uri="{9D8B030D-6E8A-4147-A177-3AD203B41FA5}">
                      <a16:colId xmlns:a16="http://schemas.microsoft.com/office/drawing/2014/main" val="20000"/>
                    </a:ext>
                  </a:extLst>
                </a:gridCol>
                <a:gridCol w="1736856">
                  <a:extLst>
                    <a:ext uri="{9D8B030D-6E8A-4147-A177-3AD203B41FA5}">
                      <a16:colId xmlns:a16="http://schemas.microsoft.com/office/drawing/2014/main" val="20003"/>
                    </a:ext>
                  </a:extLst>
                </a:gridCol>
                <a:gridCol w="3855605">
                  <a:extLst>
                    <a:ext uri="{9D8B030D-6E8A-4147-A177-3AD203B41FA5}">
                      <a16:colId xmlns:a16="http://schemas.microsoft.com/office/drawing/2014/main" val="20001"/>
                    </a:ext>
                  </a:extLst>
                </a:gridCol>
                <a:gridCol w="1651301">
                  <a:extLst>
                    <a:ext uri="{9D8B030D-6E8A-4147-A177-3AD203B41FA5}">
                      <a16:colId xmlns:a16="http://schemas.microsoft.com/office/drawing/2014/main" val="20002"/>
                    </a:ext>
                  </a:extLst>
                </a:gridCol>
              </a:tblGrid>
              <a:tr h="772771">
                <a:tc>
                  <a:txBody>
                    <a:bodyPr/>
                    <a:lstStyle/>
                    <a:p>
                      <a:pPr marL="0" marR="0" algn="ctr">
                        <a:lnSpc>
                          <a:spcPct val="120000"/>
                        </a:lnSpc>
                        <a:spcBef>
                          <a:spcPts val="0"/>
                        </a:spcBef>
                        <a:spcAft>
                          <a:spcPts val="0"/>
                        </a:spcAft>
                      </a:pPr>
                      <a:r>
                        <a:rPr lang="en-US" sz="1800" b="1" dirty="0">
                          <a:solidFill>
                            <a:schemeClr val="accent2">
                              <a:lumMod val="50000"/>
                            </a:schemeClr>
                          </a:solidFill>
                          <a:effectLst/>
                          <a:latin typeface="+mn-lt"/>
                          <a:ea typeface="Calibri" panose="020F0502020204030204" pitchFamily="34" charset="0"/>
                          <a:cs typeface="Times New Roman" panose="02020603050405020304" pitchFamily="18" charset="0"/>
                        </a:rPr>
                        <a:t>Form</a:t>
                      </a:r>
                      <a:endParaRPr lang="en-US" sz="1800" b="1" dirty="0">
                        <a:solidFill>
                          <a:schemeClr val="accent2">
                            <a:lumMod val="50000"/>
                          </a:schemeClr>
                        </a:solidFill>
                        <a:effectLst/>
                        <a:latin typeface="+mn-lt"/>
                        <a:ea typeface="Times New Roman" panose="02020603050405020304" pitchFamily="18" charset="0"/>
                        <a:cs typeface="Times New Roman" panose="02020603050405020304" pitchFamily="18" charset="0"/>
                      </a:endParaRPr>
                    </a:p>
                  </a:txBody>
                  <a:tcPr marL="36195" marR="36195" marT="71755" marB="71755" anchor="ctr"/>
                </a:tc>
                <a:tc>
                  <a:txBody>
                    <a:bodyPr/>
                    <a:lstStyle/>
                    <a:p>
                      <a:pPr marL="0" marR="0" algn="ctr">
                        <a:lnSpc>
                          <a:spcPct val="120000"/>
                        </a:lnSpc>
                        <a:spcBef>
                          <a:spcPts val="0"/>
                        </a:spcBef>
                        <a:spcAft>
                          <a:spcPts val="0"/>
                        </a:spcAft>
                      </a:pPr>
                      <a:r>
                        <a:rPr lang="en-US" sz="1800" b="1">
                          <a:solidFill>
                            <a:schemeClr val="accent2">
                              <a:lumMod val="50000"/>
                            </a:schemeClr>
                          </a:solidFill>
                          <a:effectLst/>
                          <a:latin typeface="+mn-lt"/>
                          <a:ea typeface="Calibri" panose="020F0502020204030204" pitchFamily="34" charset="0"/>
                          <a:cs typeface="Times New Roman" panose="02020603050405020304" pitchFamily="18" charset="0"/>
                        </a:rPr>
                        <a:t>Pronunciation</a:t>
                      </a:r>
                      <a:endParaRPr lang="en-US" sz="1800" b="1">
                        <a:solidFill>
                          <a:schemeClr val="accent2">
                            <a:lumMod val="50000"/>
                          </a:schemeClr>
                        </a:solidFill>
                        <a:effectLst/>
                        <a:latin typeface="+mn-lt"/>
                        <a:ea typeface="Times New Roman" panose="02020603050405020304" pitchFamily="18" charset="0"/>
                        <a:cs typeface="Times New Roman" panose="02020603050405020304" pitchFamily="18" charset="0"/>
                      </a:endParaRPr>
                    </a:p>
                  </a:txBody>
                  <a:tcPr marL="36195" marR="36195" marT="71755" marB="71755" anchor="ctr"/>
                </a:tc>
                <a:tc>
                  <a:txBody>
                    <a:bodyPr/>
                    <a:lstStyle/>
                    <a:p>
                      <a:pPr marL="0" marR="0" algn="ctr">
                        <a:lnSpc>
                          <a:spcPct val="120000"/>
                        </a:lnSpc>
                        <a:spcBef>
                          <a:spcPts val="0"/>
                        </a:spcBef>
                        <a:spcAft>
                          <a:spcPts val="0"/>
                        </a:spcAft>
                      </a:pPr>
                      <a:r>
                        <a:rPr lang="en-US" sz="1800" b="1" dirty="0">
                          <a:solidFill>
                            <a:schemeClr val="accent2">
                              <a:lumMod val="50000"/>
                            </a:schemeClr>
                          </a:solidFill>
                          <a:effectLst/>
                          <a:latin typeface="+mn-lt"/>
                          <a:ea typeface="Calibri" panose="020F0502020204030204" pitchFamily="34" charset="0"/>
                          <a:cs typeface="Times New Roman" panose="02020603050405020304" pitchFamily="18" charset="0"/>
                        </a:rPr>
                        <a:t>Meaning</a:t>
                      </a:r>
                      <a:endParaRPr lang="en-US" sz="1800" b="1" dirty="0">
                        <a:solidFill>
                          <a:schemeClr val="accent2">
                            <a:lumMod val="50000"/>
                          </a:schemeClr>
                        </a:solidFill>
                        <a:effectLst/>
                        <a:latin typeface="+mn-lt"/>
                        <a:ea typeface="Times New Roman" panose="02020603050405020304" pitchFamily="18" charset="0"/>
                        <a:cs typeface="Times New Roman" panose="02020603050405020304" pitchFamily="18" charset="0"/>
                      </a:endParaRPr>
                    </a:p>
                  </a:txBody>
                  <a:tcPr marL="36195" marR="36195" marT="71755" marB="71755" anchor="ctr"/>
                </a:tc>
                <a:tc>
                  <a:txBody>
                    <a:bodyPr/>
                    <a:lstStyle/>
                    <a:p>
                      <a:pPr marL="0" marR="0" algn="ctr">
                        <a:lnSpc>
                          <a:spcPct val="120000"/>
                        </a:lnSpc>
                        <a:spcBef>
                          <a:spcPts val="0"/>
                        </a:spcBef>
                        <a:spcAft>
                          <a:spcPts val="0"/>
                        </a:spcAft>
                      </a:pPr>
                      <a:r>
                        <a:rPr lang="en-US" sz="1800" b="1" dirty="0">
                          <a:solidFill>
                            <a:schemeClr val="accent2">
                              <a:lumMod val="50000"/>
                            </a:schemeClr>
                          </a:solidFill>
                          <a:effectLst/>
                          <a:latin typeface="+mn-lt"/>
                          <a:ea typeface="Calibri" panose="020F0502020204030204" pitchFamily="34" charset="0"/>
                          <a:cs typeface="Times New Roman" panose="02020603050405020304" pitchFamily="18" charset="0"/>
                        </a:rPr>
                        <a:t>Vietnamese</a:t>
                      </a:r>
                      <a:r>
                        <a:rPr lang="vi-VN" sz="1800" b="1" dirty="0">
                          <a:solidFill>
                            <a:schemeClr val="accent2">
                              <a:lumMod val="50000"/>
                            </a:schemeClr>
                          </a:solidFill>
                          <a:effectLst/>
                          <a:latin typeface="+mn-lt"/>
                          <a:ea typeface="Calibri" panose="020F0502020204030204" pitchFamily="34" charset="0"/>
                          <a:cs typeface="Times New Roman" panose="02020603050405020304" pitchFamily="18" charset="0"/>
                        </a:rPr>
                        <a:t> </a:t>
                      </a:r>
                      <a:r>
                        <a:rPr lang="vi-VN" sz="1800" b="1" dirty="0">
                          <a:solidFill>
                            <a:schemeClr val="accent2">
                              <a:lumMod val="50000"/>
                            </a:schemeClr>
                          </a:solidFill>
                          <a:effectLst/>
                          <a:latin typeface="Calibri" panose="020F0502020204030204" pitchFamily="34" charset="0"/>
                          <a:ea typeface="Calibri" panose="020F0502020204030204" pitchFamily="34" charset="0"/>
                          <a:cs typeface="Calibri" panose="020F0502020204030204" pitchFamily="34" charset="0"/>
                        </a:rPr>
                        <a:t>equivalent</a:t>
                      </a:r>
                      <a:r>
                        <a:rPr lang="vi-VN" sz="1800" b="1" dirty="0">
                          <a:solidFill>
                            <a:schemeClr val="accent2">
                              <a:lumMod val="50000"/>
                            </a:schemeClr>
                          </a:solidFill>
                          <a:effectLst/>
                          <a:latin typeface="+mn-lt"/>
                          <a:ea typeface="Calibri" panose="020F0502020204030204" pitchFamily="34" charset="0"/>
                          <a:cs typeface="Times New Roman" panose="02020603050405020304" pitchFamily="18" charset="0"/>
                        </a:rPr>
                        <a:t>  </a:t>
                      </a:r>
                      <a:endParaRPr lang="en-US" sz="1800" b="1" dirty="0">
                        <a:solidFill>
                          <a:schemeClr val="accent2">
                            <a:lumMod val="50000"/>
                          </a:schemeClr>
                        </a:solidFill>
                        <a:effectLst/>
                        <a:latin typeface="+mn-lt"/>
                        <a:ea typeface="Times New Roman" panose="02020603050405020304" pitchFamily="18" charset="0"/>
                        <a:cs typeface="Times New Roman" panose="02020603050405020304" pitchFamily="18" charset="0"/>
                      </a:endParaRPr>
                    </a:p>
                  </a:txBody>
                  <a:tcPr marL="36195" marR="36195" marT="71755" marB="71755" anchor="ctr"/>
                </a:tc>
                <a:extLst>
                  <a:ext uri="{0D108BD9-81ED-4DB2-BD59-A6C34878D82A}">
                    <a16:rowId xmlns:a16="http://schemas.microsoft.com/office/drawing/2014/main" val="10000"/>
                  </a:ext>
                </a:extLst>
              </a:tr>
              <a:tr h="959815">
                <a:tc>
                  <a:txBody>
                    <a:bodyPr/>
                    <a:lstStyle/>
                    <a:p>
                      <a:pPr marL="144145" marR="0" indent="-144145">
                        <a:lnSpc>
                          <a:spcPct val="120000"/>
                        </a:lnSpc>
                        <a:spcBef>
                          <a:spcPts val="0"/>
                        </a:spcBef>
                        <a:spcAft>
                          <a:spcPts val="0"/>
                        </a:spcAft>
                      </a:pPr>
                      <a:r>
                        <a:rPr lang="en-US" sz="1800" b="1" dirty="0">
                          <a:solidFill>
                            <a:srgbClr val="000000"/>
                          </a:solidFill>
                          <a:effectLst/>
                          <a:latin typeface="+mn-lt"/>
                          <a:ea typeface="Calibri" panose="020F0502020204030204" pitchFamily="34" charset="0"/>
                          <a:cs typeface="Times New Roman" panose="02020603050405020304" pitchFamily="18" charset="0"/>
                        </a:rPr>
                        <a:t>1. trouble (n)</a:t>
                      </a:r>
                      <a:endParaRPr lang="en-US" sz="1800" b="1" dirty="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marL="0" marR="0" algn="ctr">
                        <a:lnSpc>
                          <a:spcPct val="120000"/>
                        </a:lnSpc>
                        <a:spcBef>
                          <a:spcPts val="0"/>
                        </a:spcBef>
                        <a:spcAft>
                          <a:spcPts val="0"/>
                        </a:spcAft>
                      </a:pPr>
                      <a:r>
                        <a:rPr lang="en-US" sz="1800" b="0" i="0" kern="1200" dirty="0">
                          <a:solidFill>
                            <a:schemeClr val="tx1"/>
                          </a:solidFill>
                          <a:effectLst/>
                          <a:latin typeface="+mn-lt"/>
                          <a:ea typeface="+mn-ea"/>
                          <a:cs typeface="+mn-cs"/>
                        </a:rPr>
                        <a:t>/ˈ</a:t>
                      </a:r>
                      <a:r>
                        <a:rPr lang="en-US" sz="1800" b="0" i="0" kern="1200" dirty="0" err="1">
                          <a:solidFill>
                            <a:schemeClr val="tx1"/>
                          </a:solidFill>
                          <a:effectLst/>
                          <a:latin typeface="+mn-lt"/>
                          <a:ea typeface="+mn-ea"/>
                          <a:cs typeface="+mn-cs"/>
                        </a:rPr>
                        <a:t>trʌbl</a:t>
                      </a:r>
                      <a:r>
                        <a:rPr lang="en-US" sz="1800" b="0" i="0" kern="1200" dirty="0">
                          <a:solidFill>
                            <a:schemeClr val="tx1"/>
                          </a:solidFill>
                          <a:effectLst/>
                          <a:latin typeface="+mn-lt"/>
                          <a:ea typeface="+mn-ea"/>
                          <a:cs typeface="+mn-cs"/>
                        </a:rPr>
                        <a:t>/</a:t>
                      </a:r>
                      <a:endParaRPr lang="en-US" sz="1800" b="0" dirty="0">
                        <a:effectLst/>
                        <a:latin typeface="+mn-lt"/>
                        <a:ea typeface="Times New Roman" panose="02020603050405020304" pitchFamily="18" charset="0"/>
                        <a:cs typeface="Times New Roman" panose="02020603050405020304" pitchFamily="18" charset="0"/>
                      </a:endParaRPr>
                    </a:p>
                  </a:txBody>
                  <a:tcPr marL="36195" marR="36195" marT="71755" marB="71755"/>
                </a:tc>
                <a:tc>
                  <a:txBody>
                    <a:bodyPr/>
                    <a:lstStyle/>
                    <a:p>
                      <a:pPr marL="0" marR="0">
                        <a:lnSpc>
                          <a:spcPct val="100000"/>
                        </a:lnSpc>
                        <a:spcBef>
                          <a:spcPts val="0"/>
                        </a:spcBef>
                        <a:spcAft>
                          <a:spcPts val="0"/>
                        </a:spcAft>
                      </a:pPr>
                      <a:r>
                        <a:rPr lang="en-US" sz="1800" b="0" i="0" kern="1200" dirty="0">
                          <a:solidFill>
                            <a:schemeClr val="tx1"/>
                          </a:solidFill>
                          <a:effectLst/>
                          <a:latin typeface="+mn-lt"/>
                          <a:ea typeface="+mn-ea"/>
                          <a:cs typeface="+mn-cs"/>
                        </a:rPr>
                        <a:t>a problem, worry, difficulty, etc. or a situation causing this</a:t>
                      </a:r>
                      <a:endParaRPr lang="en-US" sz="1800" b="0" dirty="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marL="176213" marR="0" indent="0">
                        <a:lnSpc>
                          <a:spcPct val="120000"/>
                        </a:lnSpc>
                        <a:spcBef>
                          <a:spcPts val="0"/>
                        </a:spcBef>
                        <a:spcAft>
                          <a:spcPts val="0"/>
                        </a:spcAft>
                      </a:pPr>
                      <a:r>
                        <a:rPr lang="en-US" sz="1800" b="0" dirty="0" err="1">
                          <a:solidFill>
                            <a:srgbClr val="000000"/>
                          </a:solidFill>
                          <a:effectLst/>
                          <a:latin typeface="+mn-lt"/>
                          <a:ea typeface="Calibri" panose="020F0502020204030204" pitchFamily="34" charset="0"/>
                          <a:cs typeface="Times New Roman" panose="02020603050405020304" pitchFamily="18" charset="0"/>
                        </a:rPr>
                        <a:t>khó</a:t>
                      </a:r>
                      <a:r>
                        <a:rPr lang="en-US" sz="1800" b="0" dirty="0">
                          <a:solidFill>
                            <a:srgbClr val="000000"/>
                          </a:solidFill>
                          <a:effectLst/>
                          <a:latin typeface="+mn-lt"/>
                          <a:ea typeface="Calibri" panose="020F0502020204030204" pitchFamily="34" charset="0"/>
                          <a:cs typeface="Times New Roman" panose="02020603050405020304" pitchFamily="18" charset="0"/>
                        </a:rPr>
                        <a:t> </a:t>
                      </a:r>
                      <a:r>
                        <a:rPr lang="en-US" sz="1800" b="0" dirty="0" err="1">
                          <a:solidFill>
                            <a:srgbClr val="000000"/>
                          </a:solidFill>
                          <a:effectLst/>
                          <a:latin typeface="+mn-lt"/>
                          <a:ea typeface="Calibri" panose="020F0502020204030204" pitchFamily="34" charset="0"/>
                          <a:cs typeface="Times New Roman" panose="02020603050405020304" pitchFamily="18" charset="0"/>
                        </a:rPr>
                        <a:t>khăn</a:t>
                      </a:r>
                      <a:endParaRPr lang="en-US" sz="1800" b="0" dirty="0">
                        <a:effectLst/>
                        <a:latin typeface="+mn-lt"/>
                        <a:ea typeface="Times New Roman" panose="02020603050405020304" pitchFamily="18" charset="0"/>
                        <a:cs typeface="Times New Roman" panose="02020603050405020304" pitchFamily="18" charset="0"/>
                      </a:endParaRPr>
                    </a:p>
                  </a:txBody>
                  <a:tcPr marL="36195" marR="36195" marT="71755" marB="71755"/>
                </a:tc>
                <a:extLst>
                  <a:ext uri="{0D108BD9-81ED-4DB2-BD59-A6C34878D82A}">
                    <a16:rowId xmlns:a16="http://schemas.microsoft.com/office/drawing/2014/main" val="10005"/>
                  </a:ext>
                </a:extLst>
              </a:tr>
              <a:tr h="774537">
                <a:tc>
                  <a:txBody>
                    <a:bodyPr/>
                    <a:lstStyle/>
                    <a:p>
                      <a:pPr marL="144145" marR="0" indent="-144145">
                        <a:lnSpc>
                          <a:spcPct val="120000"/>
                        </a:lnSpc>
                        <a:spcBef>
                          <a:spcPts val="0"/>
                        </a:spcBef>
                        <a:spcAft>
                          <a:spcPts val="0"/>
                        </a:spcAft>
                      </a:pPr>
                      <a:r>
                        <a:rPr lang="en-US" sz="1800" b="1" dirty="0">
                          <a:solidFill>
                            <a:srgbClr val="000000"/>
                          </a:solidFill>
                          <a:effectLst/>
                          <a:latin typeface="+mn-lt"/>
                          <a:ea typeface="Calibri" panose="020F0502020204030204" pitchFamily="34" charset="0"/>
                          <a:cs typeface="Times New Roman" panose="02020603050405020304" pitchFamily="18" charset="0"/>
                        </a:rPr>
                        <a:t>2. summary (n)</a:t>
                      </a:r>
                      <a:endParaRPr lang="en-US" sz="1800" b="1" dirty="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marL="0" marR="0" algn="ctr">
                        <a:lnSpc>
                          <a:spcPct val="120000"/>
                        </a:lnSpc>
                        <a:spcBef>
                          <a:spcPts val="0"/>
                        </a:spcBef>
                        <a:spcAft>
                          <a:spcPts val="0"/>
                        </a:spcAft>
                      </a:pPr>
                      <a:r>
                        <a:rPr lang="en-US" sz="1800" b="0" i="0" kern="1200" dirty="0">
                          <a:solidFill>
                            <a:schemeClr val="tx1"/>
                          </a:solidFill>
                          <a:effectLst/>
                          <a:latin typeface="+mn-lt"/>
                          <a:ea typeface="+mn-ea"/>
                          <a:cs typeface="+mn-cs"/>
                        </a:rPr>
                        <a:t>/ˈ</a:t>
                      </a:r>
                      <a:r>
                        <a:rPr lang="en-US" sz="1800" b="0" i="0" kern="1200" dirty="0" err="1">
                          <a:solidFill>
                            <a:schemeClr val="tx1"/>
                          </a:solidFill>
                          <a:effectLst/>
                          <a:latin typeface="+mn-lt"/>
                          <a:ea typeface="+mn-ea"/>
                          <a:cs typeface="+mn-cs"/>
                        </a:rPr>
                        <a:t>sʌməri</a:t>
                      </a:r>
                      <a:r>
                        <a:rPr lang="en-US" sz="1800" b="0" i="0" kern="1200" dirty="0">
                          <a:solidFill>
                            <a:schemeClr val="tx1"/>
                          </a:solidFill>
                          <a:effectLst/>
                          <a:latin typeface="+mn-lt"/>
                          <a:ea typeface="+mn-ea"/>
                          <a:cs typeface="+mn-cs"/>
                        </a:rPr>
                        <a:t>/</a:t>
                      </a:r>
                      <a:endParaRPr lang="en-US" sz="1800" b="0" dirty="0">
                        <a:effectLst/>
                        <a:latin typeface="+mn-lt"/>
                        <a:ea typeface="Times New Roman" panose="02020603050405020304" pitchFamily="18" charset="0"/>
                        <a:cs typeface="Times New Roman" panose="02020603050405020304" pitchFamily="18" charset="0"/>
                      </a:endParaRPr>
                    </a:p>
                  </a:txBody>
                  <a:tcPr marL="36195" marR="36195" marT="71755" marB="71755"/>
                </a:tc>
                <a:tc>
                  <a:txBody>
                    <a:bodyPr/>
                    <a:lstStyle/>
                    <a:p>
                      <a:pPr marL="0" marR="0">
                        <a:lnSpc>
                          <a:spcPct val="100000"/>
                        </a:lnSpc>
                        <a:spcBef>
                          <a:spcPts val="0"/>
                        </a:spcBef>
                        <a:spcAft>
                          <a:spcPts val="0"/>
                        </a:spcAft>
                      </a:pPr>
                      <a:r>
                        <a:rPr lang="en-US" sz="1800" b="0" i="0" kern="1200" dirty="0">
                          <a:solidFill>
                            <a:schemeClr val="tx1"/>
                          </a:solidFill>
                          <a:effectLst/>
                          <a:latin typeface="+mn-lt"/>
                          <a:ea typeface="+mn-ea"/>
                          <a:cs typeface="+mn-cs"/>
                        </a:rPr>
                        <a:t>a short statement that gives only the main points of something, not the details</a:t>
                      </a:r>
                      <a:endParaRPr lang="en-US" sz="1800" b="0" dirty="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marL="176213" marR="0" indent="0">
                        <a:lnSpc>
                          <a:spcPct val="120000"/>
                        </a:lnSpc>
                        <a:spcBef>
                          <a:spcPts val="0"/>
                        </a:spcBef>
                        <a:spcAft>
                          <a:spcPts val="0"/>
                        </a:spcAft>
                      </a:pPr>
                      <a:r>
                        <a:rPr lang="en-US" sz="1800" b="0" dirty="0" err="1">
                          <a:solidFill>
                            <a:srgbClr val="000000"/>
                          </a:solidFill>
                          <a:effectLst/>
                          <a:latin typeface="+mn-lt"/>
                          <a:ea typeface="Times New Roman" panose="02020603050405020304" pitchFamily="18" charset="0"/>
                          <a:cs typeface="Times New Roman" panose="02020603050405020304" pitchFamily="18" charset="0"/>
                        </a:rPr>
                        <a:t>bài</a:t>
                      </a:r>
                      <a:r>
                        <a:rPr lang="en-US" sz="1800" b="0" dirty="0">
                          <a:solidFill>
                            <a:srgbClr val="000000"/>
                          </a:solidFill>
                          <a:effectLst/>
                          <a:latin typeface="+mn-lt"/>
                          <a:ea typeface="Times New Roman" panose="02020603050405020304" pitchFamily="18" charset="0"/>
                          <a:cs typeface="Times New Roman" panose="02020603050405020304" pitchFamily="18" charset="0"/>
                        </a:rPr>
                        <a:t> </a:t>
                      </a:r>
                      <a:r>
                        <a:rPr lang="en-US" sz="1800" b="0" dirty="0" err="1">
                          <a:solidFill>
                            <a:srgbClr val="000000"/>
                          </a:solidFill>
                          <a:effectLst/>
                          <a:latin typeface="+mn-lt"/>
                          <a:ea typeface="Times New Roman" panose="02020603050405020304" pitchFamily="18" charset="0"/>
                          <a:cs typeface="Times New Roman" panose="02020603050405020304" pitchFamily="18" charset="0"/>
                        </a:rPr>
                        <a:t>tóm</a:t>
                      </a:r>
                      <a:r>
                        <a:rPr lang="en-US" sz="1800" b="0" dirty="0">
                          <a:solidFill>
                            <a:srgbClr val="000000"/>
                          </a:solidFill>
                          <a:effectLst/>
                          <a:latin typeface="+mn-lt"/>
                          <a:ea typeface="Times New Roman" panose="02020603050405020304" pitchFamily="18" charset="0"/>
                          <a:cs typeface="Times New Roman" panose="02020603050405020304" pitchFamily="18" charset="0"/>
                        </a:rPr>
                        <a:t> </a:t>
                      </a:r>
                      <a:r>
                        <a:rPr lang="en-US" sz="1800" b="0" dirty="0" err="1">
                          <a:solidFill>
                            <a:srgbClr val="000000"/>
                          </a:solidFill>
                          <a:effectLst/>
                          <a:latin typeface="+mn-lt"/>
                          <a:ea typeface="Times New Roman" panose="02020603050405020304" pitchFamily="18" charset="0"/>
                          <a:cs typeface="Times New Roman" panose="02020603050405020304" pitchFamily="18" charset="0"/>
                        </a:rPr>
                        <a:t>tắt</a:t>
                      </a:r>
                      <a:endParaRPr lang="en-US" sz="1800" b="0" dirty="0">
                        <a:effectLst/>
                        <a:latin typeface="+mn-lt"/>
                        <a:ea typeface="Times New Roman" panose="02020603050405020304" pitchFamily="18" charset="0"/>
                        <a:cs typeface="Times New Roman" panose="02020603050405020304" pitchFamily="18" charset="0"/>
                      </a:endParaRPr>
                    </a:p>
                  </a:txBody>
                  <a:tcPr marL="36195" marR="36195" marT="71755" marB="71755"/>
                </a:tc>
                <a:extLst>
                  <a:ext uri="{0D108BD9-81ED-4DB2-BD59-A6C34878D82A}">
                    <a16:rowId xmlns:a16="http://schemas.microsoft.com/office/drawing/2014/main" val="10001"/>
                  </a:ext>
                </a:extLst>
              </a:tr>
              <a:tr h="1101454">
                <a:tc>
                  <a:txBody>
                    <a:bodyPr/>
                    <a:lstStyle/>
                    <a:p>
                      <a:pPr marL="144145" marR="0" indent="-144145">
                        <a:lnSpc>
                          <a:spcPct val="120000"/>
                        </a:lnSpc>
                        <a:spcBef>
                          <a:spcPts val="0"/>
                        </a:spcBef>
                        <a:spcAft>
                          <a:spcPts val="0"/>
                        </a:spcAft>
                      </a:pPr>
                      <a:r>
                        <a:rPr lang="en-US" sz="1800" b="1" dirty="0">
                          <a:solidFill>
                            <a:srgbClr val="000000"/>
                          </a:solidFill>
                          <a:effectLst/>
                          <a:latin typeface="+mn-lt"/>
                          <a:ea typeface="Calibri" panose="020F0502020204030204" pitchFamily="34" charset="0"/>
                          <a:cs typeface="Times New Roman" panose="02020603050405020304" pitchFamily="18" charset="0"/>
                        </a:rPr>
                        <a:t>3. report (n) </a:t>
                      </a:r>
                      <a:endParaRPr lang="en-US" sz="1800" b="1" dirty="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marL="0" marR="0" algn="ctr">
                        <a:lnSpc>
                          <a:spcPct val="120000"/>
                        </a:lnSpc>
                        <a:spcBef>
                          <a:spcPts val="0"/>
                        </a:spcBef>
                        <a:spcAft>
                          <a:spcPts val="0"/>
                        </a:spcAft>
                      </a:pPr>
                      <a:r>
                        <a:rPr lang="en-US" sz="1800" b="0" i="0" kern="1200" dirty="0" err="1">
                          <a:solidFill>
                            <a:schemeClr val="tx1"/>
                          </a:solidFill>
                          <a:effectLst/>
                          <a:latin typeface="+mn-lt"/>
                          <a:ea typeface="+mn-ea"/>
                          <a:cs typeface="+mn-cs"/>
                        </a:rPr>
                        <a:t>rɪˈpɔːt</a:t>
                      </a:r>
                      <a:r>
                        <a:rPr lang="en-US" sz="1800" b="0" i="0" kern="1200" dirty="0">
                          <a:solidFill>
                            <a:schemeClr val="tx1"/>
                          </a:solidFill>
                          <a:effectLst/>
                          <a:latin typeface="+mn-lt"/>
                          <a:ea typeface="+mn-ea"/>
                          <a:cs typeface="+mn-cs"/>
                        </a:rPr>
                        <a:t>/</a:t>
                      </a:r>
                      <a:endParaRPr lang="en-US" sz="1800" b="0" dirty="0">
                        <a:effectLst/>
                        <a:latin typeface="+mn-lt"/>
                        <a:ea typeface="Times New Roman" panose="02020603050405020304" pitchFamily="18" charset="0"/>
                        <a:cs typeface="Times New Roman" panose="02020603050405020304" pitchFamily="18" charset="0"/>
                      </a:endParaRPr>
                    </a:p>
                  </a:txBody>
                  <a:tcPr marL="36195" marR="36195" marT="71755" marB="71755"/>
                </a:tc>
                <a:tc>
                  <a:txBody>
                    <a:bodyPr/>
                    <a:lstStyle/>
                    <a:p>
                      <a:pPr marL="0" marR="0">
                        <a:lnSpc>
                          <a:spcPct val="100000"/>
                        </a:lnSpc>
                        <a:spcBef>
                          <a:spcPts val="0"/>
                        </a:spcBef>
                        <a:spcAft>
                          <a:spcPts val="0"/>
                        </a:spcAft>
                      </a:pPr>
                      <a:r>
                        <a:rPr lang="en-US" sz="1800" b="0" i="0" kern="1200" dirty="0">
                          <a:solidFill>
                            <a:schemeClr val="tx1"/>
                          </a:solidFill>
                          <a:effectLst/>
                          <a:latin typeface="+mn-lt"/>
                          <a:ea typeface="+mn-ea"/>
                          <a:cs typeface="+mn-cs"/>
                        </a:rPr>
                        <a:t>a written or spoken account of an event, especially one that is published or broadcast</a:t>
                      </a:r>
                      <a:endParaRPr lang="en-US" sz="1800" b="0" dirty="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marL="176213" marR="0" indent="0">
                        <a:lnSpc>
                          <a:spcPct val="120000"/>
                        </a:lnSpc>
                        <a:spcBef>
                          <a:spcPts val="0"/>
                        </a:spcBef>
                        <a:spcAft>
                          <a:spcPts val="0"/>
                        </a:spcAft>
                      </a:pPr>
                      <a:r>
                        <a:rPr lang="en-US" sz="1800" b="0" dirty="0" err="1">
                          <a:solidFill>
                            <a:srgbClr val="000000"/>
                          </a:solidFill>
                          <a:effectLst/>
                          <a:latin typeface="+mn-lt"/>
                          <a:ea typeface="Calibri" panose="020F0502020204030204" pitchFamily="34" charset="0"/>
                          <a:cs typeface="Times New Roman" panose="02020603050405020304" pitchFamily="18" charset="0"/>
                        </a:rPr>
                        <a:t>báo</a:t>
                      </a:r>
                      <a:r>
                        <a:rPr lang="en-US" sz="1800" b="0" dirty="0">
                          <a:solidFill>
                            <a:srgbClr val="000000"/>
                          </a:solidFill>
                          <a:effectLst/>
                          <a:latin typeface="+mn-lt"/>
                          <a:ea typeface="Calibri" panose="020F0502020204030204" pitchFamily="34" charset="0"/>
                          <a:cs typeface="Times New Roman" panose="02020603050405020304" pitchFamily="18" charset="0"/>
                        </a:rPr>
                        <a:t> </a:t>
                      </a:r>
                      <a:r>
                        <a:rPr lang="en-US" sz="1800" b="0" dirty="0" err="1">
                          <a:solidFill>
                            <a:srgbClr val="000000"/>
                          </a:solidFill>
                          <a:effectLst/>
                          <a:latin typeface="+mn-lt"/>
                          <a:ea typeface="Calibri" panose="020F0502020204030204" pitchFamily="34" charset="0"/>
                          <a:cs typeface="Times New Roman" panose="02020603050405020304" pitchFamily="18" charset="0"/>
                        </a:rPr>
                        <a:t>cáo</a:t>
                      </a:r>
                      <a:endParaRPr lang="en-US" sz="1800" b="0" dirty="0">
                        <a:effectLst/>
                        <a:latin typeface="+mn-lt"/>
                        <a:ea typeface="Times New Roman" panose="02020603050405020304" pitchFamily="18" charset="0"/>
                        <a:cs typeface="Times New Roman" panose="02020603050405020304" pitchFamily="18" charset="0"/>
                      </a:endParaRPr>
                    </a:p>
                  </a:txBody>
                  <a:tcPr marL="36195" marR="36195" marT="71755" marB="71755"/>
                </a:tc>
                <a:extLst>
                  <a:ext uri="{0D108BD9-81ED-4DB2-BD59-A6C34878D82A}">
                    <a16:rowId xmlns:a16="http://schemas.microsoft.com/office/drawing/2014/main" val="10002"/>
                  </a:ext>
                </a:extLst>
              </a:tr>
              <a:tr h="826212">
                <a:tc>
                  <a:txBody>
                    <a:bodyPr/>
                    <a:lstStyle/>
                    <a:p>
                      <a:pPr marL="144145" marR="0" indent="-144145">
                        <a:lnSpc>
                          <a:spcPct val="120000"/>
                        </a:lnSpc>
                        <a:spcBef>
                          <a:spcPts val="0"/>
                        </a:spcBef>
                        <a:spcAft>
                          <a:spcPts val="0"/>
                        </a:spcAft>
                      </a:pPr>
                      <a:r>
                        <a:rPr lang="en-US" sz="1800" b="1" dirty="0">
                          <a:effectLst/>
                          <a:latin typeface="+mn-lt"/>
                          <a:ea typeface="Times New Roman" panose="02020603050405020304" pitchFamily="18" charset="0"/>
                          <a:cs typeface="Times New Roman" panose="02020603050405020304" pitchFamily="18" charset="0"/>
                        </a:rPr>
                        <a:t>4. attendee (n) </a:t>
                      </a:r>
                    </a:p>
                  </a:txBody>
                  <a:tcPr marL="71755" marR="71755" marT="71755" marB="71755"/>
                </a:tc>
                <a:tc>
                  <a:txBody>
                    <a:bodyPr/>
                    <a:lstStyle/>
                    <a:p>
                      <a:pPr marL="0" marR="0" algn="ctr">
                        <a:lnSpc>
                          <a:spcPct val="120000"/>
                        </a:lnSpc>
                        <a:spcBef>
                          <a:spcPts val="0"/>
                        </a:spcBef>
                        <a:spcAft>
                          <a:spcPts val="0"/>
                        </a:spcAft>
                      </a:pPr>
                      <a:r>
                        <a:rPr lang="en-US" sz="1800" b="0" i="0" kern="1200" dirty="0">
                          <a:solidFill>
                            <a:schemeClr val="tx1"/>
                          </a:solidFill>
                          <a:effectLst/>
                          <a:latin typeface="+mn-lt"/>
                          <a:ea typeface="+mn-ea"/>
                          <a:cs typeface="+mn-cs"/>
                        </a:rPr>
                        <a:t>/</a:t>
                      </a:r>
                      <a:r>
                        <a:rPr lang="en-US" sz="1800" b="0" i="0" kern="1200" dirty="0" err="1">
                          <a:solidFill>
                            <a:schemeClr val="tx1"/>
                          </a:solidFill>
                          <a:effectLst/>
                          <a:latin typeface="+mn-lt"/>
                          <a:ea typeface="+mn-ea"/>
                          <a:cs typeface="+mn-cs"/>
                        </a:rPr>
                        <a:t>əˌtenˈdi</a:t>
                      </a:r>
                      <a:r>
                        <a:rPr lang="en-US" sz="1800" b="0" i="0" kern="1200" dirty="0">
                          <a:solidFill>
                            <a:schemeClr val="tx1"/>
                          </a:solidFill>
                          <a:effectLst/>
                          <a:latin typeface="+mn-lt"/>
                          <a:ea typeface="+mn-ea"/>
                          <a:cs typeface="+mn-cs"/>
                        </a:rPr>
                        <a:t>ː/</a:t>
                      </a:r>
                      <a:endParaRPr lang="en-US" sz="1800" b="0" dirty="0">
                        <a:effectLst/>
                        <a:latin typeface="+mn-lt"/>
                        <a:ea typeface="Times New Roman" panose="02020603050405020304" pitchFamily="18" charset="0"/>
                        <a:cs typeface="Times New Roman" panose="02020603050405020304" pitchFamily="18" charset="0"/>
                      </a:endParaRPr>
                    </a:p>
                  </a:txBody>
                  <a:tcPr marL="36195" marR="36195" marT="71755" marB="71755"/>
                </a:tc>
                <a:tc>
                  <a:txBody>
                    <a:bodyPr/>
                    <a:lstStyle/>
                    <a:p>
                      <a:pPr marL="0" marR="0">
                        <a:lnSpc>
                          <a:spcPct val="100000"/>
                        </a:lnSpc>
                        <a:spcBef>
                          <a:spcPts val="0"/>
                        </a:spcBef>
                        <a:spcAft>
                          <a:spcPts val="0"/>
                        </a:spcAft>
                      </a:pPr>
                      <a:r>
                        <a:rPr lang="en-US" sz="1800" b="0" i="0" kern="1200" dirty="0">
                          <a:solidFill>
                            <a:schemeClr val="tx1"/>
                          </a:solidFill>
                          <a:effectLst/>
                          <a:latin typeface="+mn-lt"/>
                          <a:ea typeface="+mn-ea"/>
                          <a:cs typeface="+mn-cs"/>
                        </a:rPr>
                        <a:t>a person who attends a meeting</a:t>
                      </a:r>
                      <a:endParaRPr lang="en-US" sz="1800" b="0" dirty="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marL="176213" marR="0" indent="0">
                        <a:lnSpc>
                          <a:spcPct val="120000"/>
                        </a:lnSpc>
                        <a:spcBef>
                          <a:spcPts val="0"/>
                        </a:spcBef>
                        <a:spcAft>
                          <a:spcPts val="0"/>
                        </a:spcAft>
                      </a:pPr>
                      <a:r>
                        <a:rPr lang="en-US" sz="1800" b="0" dirty="0" err="1">
                          <a:effectLst/>
                          <a:latin typeface="+mn-lt"/>
                          <a:ea typeface="Times New Roman" panose="02020603050405020304" pitchFamily="18" charset="0"/>
                          <a:cs typeface="Times New Roman" panose="02020603050405020304" pitchFamily="18" charset="0"/>
                        </a:rPr>
                        <a:t>người</a:t>
                      </a:r>
                      <a:r>
                        <a:rPr lang="en-US" sz="1800" b="0" dirty="0">
                          <a:effectLst/>
                          <a:latin typeface="+mn-lt"/>
                          <a:ea typeface="Times New Roman" panose="02020603050405020304" pitchFamily="18" charset="0"/>
                          <a:cs typeface="Times New Roman" panose="02020603050405020304" pitchFamily="18" charset="0"/>
                        </a:rPr>
                        <a:t> </a:t>
                      </a:r>
                      <a:r>
                        <a:rPr lang="en-US" sz="1800" b="0" dirty="0" err="1">
                          <a:effectLst/>
                          <a:latin typeface="+mn-lt"/>
                          <a:ea typeface="Times New Roman" panose="02020603050405020304" pitchFamily="18" charset="0"/>
                          <a:cs typeface="Times New Roman" panose="02020603050405020304" pitchFamily="18" charset="0"/>
                        </a:rPr>
                        <a:t>tham</a:t>
                      </a:r>
                      <a:r>
                        <a:rPr lang="en-US" sz="1800" b="0" dirty="0">
                          <a:effectLst/>
                          <a:latin typeface="+mn-lt"/>
                          <a:ea typeface="Times New Roman" panose="02020603050405020304" pitchFamily="18" charset="0"/>
                          <a:cs typeface="Times New Roman" panose="02020603050405020304" pitchFamily="18" charset="0"/>
                        </a:rPr>
                        <a:t> </a:t>
                      </a:r>
                      <a:r>
                        <a:rPr lang="en-US" sz="1800" b="0" dirty="0" err="1">
                          <a:effectLst/>
                          <a:latin typeface="+mn-lt"/>
                          <a:ea typeface="Times New Roman" panose="02020603050405020304" pitchFamily="18" charset="0"/>
                          <a:cs typeface="Times New Roman" panose="02020603050405020304" pitchFamily="18" charset="0"/>
                        </a:rPr>
                        <a:t>gia</a:t>
                      </a:r>
                      <a:r>
                        <a:rPr lang="en-US" sz="1800" b="0" dirty="0">
                          <a:effectLst/>
                          <a:latin typeface="+mn-lt"/>
                          <a:ea typeface="Times New Roman" panose="02020603050405020304" pitchFamily="18" charset="0"/>
                          <a:cs typeface="Times New Roman" panose="02020603050405020304" pitchFamily="18" charset="0"/>
                        </a:rPr>
                        <a:t> </a:t>
                      </a:r>
                      <a:r>
                        <a:rPr lang="en-US" sz="1800" b="0" dirty="0" err="1">
                          <a:effectLst/>
                          <a:latin typeface="+mn-lt"/>
                          <a:ea typeface="Times New Roman" panose="02020603050405020304" pitchFamily="18" charset="0"/>
                          <a:cs typeface="Times New Roman" panose="02020603050405020304" pitchFamily="18" charset="0"/>
                        </a:rPr>
                        <a:t>buổi</a:t>
                      </a:r>
                      <a:r>
                        <a:rPr lang="en-US" sz="1800" b="0" dirty="0">
                          <a:effectLst/>
                          <a:latin typeface="+mn-lt"/>
                          <a:ea typeface="Times New Roman" panose="02020603050405020304" pitchFamily="18" charset="0"/>
                          <a:cs typeface="Times New Roman" panose="02020603050405020304" pitchFamily="18" charset="0"/>
                        </a:rPr>
                        <a:t> </a:t>
                      </a:r>
                      <a:r>
                        <a:rPr lang="en-US" sz="1800" b="0" dirty="0" err="1">
                          <a:effectLst/>
                          <a:latin typeface="+mn-lt"/>
                          <a:ea typeface="Times New Roman" panose="02020603050405020304" pitchFamily="18" charset="0"/>
                          <a:cs typeface="Times New Roman" panose="02020603050405020304" pitchFamily="18" charset="0"/>
                        </a:rPr>
                        <a:t>họp</a:t>
                      </a:r>
                      <a:endParaRPr lang="en-US" sz="1800" b="0" dirty="0">
                        <a:effectLst/>
                        <a:latin typeface="+mn-lt"/>
                        <a:ea typeface="Times New Roman" panose="02020603050405020304" pitchFamily="18" charset="0"/>
                        <a:cs typeface="Times New Roman" panose="02020603050405020304" pitchFamily="18" charset="0"/>
                      </a:endParaRPr>
                    </a:p>
                  </a:txBody>
                  <a:tcPr marL="36195" marR="36195" marT="71755" marB="71755"/>
                </a:tc>
                <a:extLst>
                  <a:ext uri="{0D108BD9-81ED-4DB2-BD59-A6C34878D82A}">
                    <a16:rowId xmlns:a16="http://schemas.microsoft.com/office/drawing/2014/main" val="2768046513"/>
                  </a:ext>
                </a:extLst>
              </a:tr>
            </a:tbl>
          </a:graphicData>
        </a:graphic>
      </p:graphicFrame>
    </p:spTree>
    <p:extLst>
      <p:ext uri="{BB962C8B-B14F-4D97-AF65-F5344CB8AC3E}">
        <p14:creationId xmlns:p14="http://schemas.microsoft.com/office/powerpoint/2010/main" val="19289642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1710</TotalTime>
  <Words>1934</Words>
  <Application>Microsoft Office PowerPoint</Application>
  <PresentationFormat>On-screen Show (16:9)</PresentationFormat>
  <Paragraphs>295</Paragraphs>
  <Slides>30</Slides>
  <Notes>13</Notes>
  <HiddenSlides>0</HiddenSlides>
  <MMClips>6</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30</vt:i4>
      </vt:variant>
    </vt:vector>
  </HeadingPairs>
  <TitlesOfParts>
    <vt:vector size="46" baseType="lpstr">
      <vt:lpstr>Adobe Gothic Std B</vt:lpstr>
      <vt:lpstr>Arial</vt:lpstr>
      <vt:lpstr>Bookman Old Style</vt:lpstr>
      <vt:lpstr>Calibri</vt:lpstr>
      <vt:lpstr>Calibri Light</vt:lpstr>
      <vt:lpstr>Lucida Sans Unicode</vt:lpstr>
      <vt:lpstr>Montserrat Medium</vt:lpstr>
      <vt:lpstr>Myriad Pro</vt:lpstr>
      <vt:lpstr>Showcard Gothic</vt:lpstr>
      <vt:lpstr>Symbol</vt:lpstr>
      <vt:lpstr>Tahoma</vt:lpstr>
      <vt:lpstr>Times New Roman</vt:lpstr>
      <vt:lpstr>UTM Facebook K&amp;T</vt:lpstr>
      <vt:lpstr>UTMFacebookK&amp;TBold</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TrangDTT</dc:creator>
  <cp:lastModifiedBy>Dang Van Manh</cp:lastModifiedBy>
  <cp:revision>66</cp:revision>
  <dcterms:created xsi:type="dcterms:W3CDTF">2020-12-09T02:04:09Z</dcterms:created>
  <dcterms:modified xsi:type="dcterms:W3CDTF">2024-02-21T10:12:33Z</dcterms:modified>
</cp:coreProperties>
</file>