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71" r:id="rId2"/>
    <p:sldId id="274" r:id="rId3"/>
    <p:sldId id="324" r:id="rId4"/>
    <p:sldId id="341" r:id="rId5"/>
    <p:sldId id="337" r:id="rId6"/>
    <p:sldId id="343" r:id="rId7"/>
    <p:sldId id="335" r:id="rId8"/>
    <p:sldId id="273" r:id="rId9"/>
    <p:sldId id="336" r:id="rId10"/>
    <p:sldId id="325" r:id="rId11"/>
    <p:sldId id="317" r:id="rId12"/>
    <p:sldId id="272" r:id="rId1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F7DADE"/>
    <a:srgbClr val="A493C6"/>
    <a:srgbClr val="D0DEEC"/>
    <a:srgbClr val="6593C3"/>
    <a:srgbClr val="FF9801"/>
    <a:srgbClr val="0FB7BD"/>
    <a:srgbClr val="048DA4"/>
    <a:srgbClr val="EE8640"/>
    <a:srgbClr val="10CD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CACA91-193A-44ED-A3A9-0FBACA64F1D8}" v="30" dt="2023-11-22T13:59:37.1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3918" autoAdjust="0"/>
  </p:normalViewPr>
  <p:slideViewPr>
    <p:cSldViewPr snapToGrid="0" showGuides="1">
      <p:cViewPr varScale="1">
        <p:scale>
          <a:sx n="110" d="100"/>
          <a:sy n="110" d="100"/>
        </p:scale>
        <p:origin x="366" y="102"/>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yên Lương" userId="3a9e482f-ceb4-484a-8eab-f708ff3e9a36" providerId="ADAL" clId="{473440E3-7BE9-47F9-AC8C-FBFEF5BF9E5D}"/>
    <pc:docChg chg="undo custSel addSld delSld modSld sldOrd">
      <pc:chgData name="Duyên Lương" userId="3a9e482f-ceb4-484a-8eab-f708ff3e9a36" providerId="ADAL" clId="{473440E3-7BE9-47F9-AC8C-FBFEF5BF9E5D}" dt="2023-11-10T10:18:26.708" v="4400"/>
      <pc:docMkLst>
        <pc:docMk/>
      </pc:docMkLst>
      <pc:sldChg chg="modTransition">
        <pc:chgData name="Duyên Lương" userId="3a9e482f-ceb4-484a-8eab-f708ff3e9a36" providerId="ADAL" clId="{473440E3-7BE9-47F9-AC8C-FBFEF5BF9E5D}" dt="2023-11-10T10:13:17.950" v="4338"/>
        <pc:sldMkLst>
          <pc:docMk/>
          <pc:sldMk cId="2454362919" sldId="271"/>
        </pc:sldMkLst>
      </pc:sldChg>
      <pc:sldChg chg="modTransition">
        <pc:chgData name="Duyên Lương" userId="3a9e482f-ceb4-484a-8eab-f708ff3e9a36" providerId="ADAL" clId="{473440E3-7BE9-47F9-AC8C-FBFEF5BF9E5D}" dt="2023-11-10T10:13:17.950" v="4338"/>
        <pc:sldMkLst>
          <pc:docMk/>
          <pc:sldMk cId="346792817" sldId="272"/>
        </pc:sldMkLst>
      </pc:sldChg>
      <pc:sldChg chg="addSp modSp mod ord modTransition">
        <pc:chgData name="Duyên Lương" userId="3a9e482f-ceb4-484a-8eab-f708ff3e9a36" providerId="ADAL" clId="{473440E3-7BE9-47F9-AC8C-FBFEF5BF9E5D}" dt="2023-11-10T10:13:17.950" v="4338"/>
        <pc:sldMkLst>
          <pc:docMk/>
          <pc:sldMk cId="3680985349" sldId="273"/>
        </pc:sldMkLst>
        <pc:spChg chg="add mod">
          <ac:chgData name="Duyên Lương" userId="3a9e482f-ceb4-484a-8eab-f708ff3e9a36" providerId="ADAL" clId="{473440E3-7BE9-47F9-AC8C-FBFEF5BF9E5D}" dt="2023-11-10T09:55:32.974" v="3762" actId="207"/>
          <ac:spMkLst>
            <pc:docMk/>
            <pc:sldMk cId="3680985349" sldId="273"/>
            <ac:spMk id="3" creationId="{9050FE97-081C-6D42-54B2-33F0F1762897}"/>
          </ac:spMkLst>
        </pc:spChg>
        <pc:spChg chg="mod">
          <ac:chgData name="Duyên Lương" userId="3a9e482f-ceb4-484a-8eab-f708ff3e9a36" providerId="ADAL" clId="{473440E3-7BE9-47F9-AC8C-FBFEF5BF9E5D}" dt="2023-11-10T09:48:39.627" v="3449" actId="20577"/>
          <ac:spMkLst>
            <pc:docMk/>
            <pc:sldMk cId="3680985349" sldId="273"/>
            <ac:spMk id="6" creationId="{568C4E3F-0596-A8E5-A5EA-CACE507F817F}"/>
          </ac:spMkLst>
        </pc:spChg>
      </pc:sldChg>
      <pc:sldChg chg="modSp mod modTransition">
        <pc:chgData name="Duyên Lương" userId="3a9e482f-ceb4-484a-8eab-f708ff3e9a36" providerId="ADAL" clId="{473440E3-7BE9-47F9-AC8C-FBFEF5BF9E5D}" dt="2023-11-10T10:13:17.950" v="4338"/>
        <pc:sldMkLst>
          <pc:docMk/>
          <pc:sldMk cId="1671446297" sldId="274"/>
        </pc:sldMkLst>
        <pc:spChg chg="mod">
          <ac:chgData name="Duyên Lương" userId="3a9e482f-ceb4-484a-8eab-f708ff3e9a36" providerId="ADAL" clId="{473440E3-7BE9-47F9-AC8C-FBFEF5BF9E5D}" dt="2023-11-04T12:22:29.904" v="0" actId="20577"/>
          <ac:spMkLst>
            <pc:docMk/>
            <pc:sldMk cId="1671446297" sldId="274"/>
            <ac:spMk id="4" creationId="{07123313-572D-B82E-F111-A1B1966A8D75}"/>
          </ac:spMkLst>
        </pc:spChg>
        <pc:spChg chg="mod">
          <ac:chgData name="Duyên Lương" userId="3a9e482f-ceb4-484a-8eab-f708ff3e9a36" providerId="ADAL" clId="{473440E3-7BE9-47F9-AC8C-FBFEF5BF9E5D}" dt="2023-11-04T12:22:40.285" v="35" actId="20577"/>
          <ac:spMkLst>
            <pc:docMk/>
            <pc:sldMk cId="1671446297" sldId="274"/>
            <ac:spMk id="9" creationId="{3D56C823-4DD3-2744-17E1-A46C7290D96B}"/>
          </ac:spMkLst>
        </pc:spChg>
        <pc:spChg chg="mod">
          <ac:chgData name="Duyên Lương" userId="3a9e482f-ceb4-484a-8eab-f708ff3e9a36" providerId="ADAL" clId="{473440E3-7BE9-47F9-AC8C-FBFEF5BF9E5D}" dt="2023-11-04T12:22:47.062" v="43" actId="20577"/>
          <ac:spMkLst>
            <pc:docMk/>
            <pc:sldMk cId="1671446297" sldId="274"/>
            <ac:spMk id="10" creationId="{F92A0F45-146A-8BFF-6553-20D992E76B42}"/>
          </ac:spMkLst>
        </pc:spChg>
        <pc:spChg chg="mod">
          <ac:chgData name="Duyên Lương" userId="3a9e482f-ceb4-484a-8eab-f708ff3e9a36" providerId="ADAL" clId="{473440E3-7BE9-47F9-AC8C-FBFEF5BF9E5D}" dt="2023-11-10T09:52:40.939" v="3707" actId="20577"/>
          <ac:spMkLst>
            <pc:docMk/>
            <pc:sldMk cId="1671446297" sldId="274"/>
            <ac:spMk id="11" creationId="{2CE5C951-EDAC-510B-E774-D91A675B9038}"/>
          </ac:spMkLst>
        </pc:spChg>
        <pc:spChg chg="mod">
          <ac:chgData name="Duyên Lương" userId="3a9e482f-ceb4-484a-8eab-f708ff3e9a36" providerId="ADAL" clId="{473440E3-7BE9-47F9-AC8C-FBFEF5BF9E5D}" dt="2023-11-04T12:23:00.029" v="67" actId="20577"/>
          <ac:spMkLst>
            <pc:docMk/>
            <pc:sldMk cId="1671446297" sldId="274"/>
            <ac:spMk id="14" creationId="{409399F7-44CB-F8D5-78C2-4555DA974D89}"/>
          </ac:spMkLst>
        </pc:spChg>
      </pc:sldChg>
      <pc:sldChg chg="addSp modSp mod modTransition">
        <pc:chgData name="Duyên Lương" userId="3a9e482f-ceb4-484a-8eab-f708ff3e9a36" providerId="ADAL" clId="{473440E3-7BE9-47F9-AC8C-FBFEF5BF9E5D}" dt="2023-11-10T10:13:17.950" v="4338"/>
        <pc:sldMkLst>
          <pc:docMk/>
          <pc:sldMk cId="1250657594" sldId="317"/>
        </pc:sldMkLst>
        <pc:spChg chg="mod">
          <ac:chgData name="Duyên Lương" userId="3a9e482f-ceb4-484a-8eab-f708ff3e9a36" providerId="ADAL" clId="{473440E3-7BE9-47F9-AC8C-FBFEF5BF9E5D}" dt="2023-11-10T08:24:16.885" v="442" actId="20577"/>
          <ac:spMkLst>
            <pc:docMk/>
            <pc:sldMk cId="1250657594" sldId="317"/>
            <ac:spMk id="3" creationId="{0BAC5994-6BF9-AE41-AC48-5A10285266A3}"/>
          </ac:spMkLst>
        </pc:spChg>
        <pc:picChg chg="add mod">
          <ac:chgData name="Duyên Lương" userId="3a9e482f-ceb4-484a-8eab-f708ff3e9a36" providerId="ADAL" clId="{473440E3-7BE9-47F9-AC8C-FBFEF5BF9E5D}" dt="2023-11-10T08:24:05.668" v="438" actId="1076"/>
          <ac:picMkLst>
            <pc:docMk/>
            <pc:sldMk cId="1250657594" sldId="317"/>
            <ac:picMk id="1026" creationId="{CC798D5E-BBC2-B412-AE8C-0F93369B954F}"/>
          </ac:picMkLst>
        </pc:picChg>
      </pc:sldChg>
      <pc:sldChg chg="modSp mod modTransition">
        <pc:chgData name="Duyên Lương" userId="3a9e482f-ceb4-484a-8eab-f708ff3e9a36" providerId="ADAL" clId="{473440E3-7BE9-47F9-AC8C-FBFEF5BF9E5D}" dt="2023-11-10T10:13:17.950" v="4338"/>
        <pc:sldMkLst>
          <pc:docMk/>
          <pc:sldMk cId="3608329759" sldId="324"/>
        </pc:sldMkLst>
        <pc:spChg chg="mod">
          <ac:chgData name="Duyên Lương" userId="3a9e482f-ceb4-484a-8eab-f708ff3e9a36" providerId="ADAL" clId="{473440E3-7BE9-47F9-AC8C-FBFEF5BF9E5D}" dt="2023-11-04T12:23:14.796" v="78" actId="20577"/>
          <ac:spMkLst>
            <pc:docMk/>
            <pc:sldMk cId="3608329759" sldId="324"/>
            <ac:spMk id="23" creationId="{00000000-0000-0000-0000-000000000000}"/>
          </ac:spMkLst>
        </pc:spChg>
        <pc:spChg chg="mod">
          <ac:chgData name="Duyên Lương" userId="3a9e482f-ceb4-484a-8eab-f708ff3e9a36" providerId="ADAL" clId="{473440E3-7BE9-47F9-AC8C-FBFEF5BF9E5D}" dt="2023-11-04T12:23:21.328" v="92" actId="14100"/>
          <ac:spMkLst>
            <pc:docMk/>
            <pc:sldMk cId="3608329759" sldId="324"/>
            <ac:spMk id="24" creationId="{00000000-0000-0000-0000-000000000000}"/>
          </ac:spMkLst>
        </pc:spChg>
        <pc:spChg chg="mod">
          <ac:chgData name="Duyên Lương" userId="3a9e482f-ceb4-484a-8eab-f708ff3e9a36" providerId="ADAL" clId="{473440E3-7BE9-47F9-AC8C-FBFEF5BF9E5D}" dt="2023-11-10T10:12:56.165" v="4337" actId="20577"/>
          <ac:spMkLst>
            <pc:docMk/>
            <pc:sldMk cId="3608329759" sldId="324"/>
            <ac:spMk id="25" creationId="{00000000-0000-0000-0000-000000000000}"/>
          </ac:spMkLst>
        </pc:spChg>
        <pc:spChg chg="mod">
          <ac:chgData name="Duyên Lương" userId="3a9e482f-ceb4-484a-8eab-f708ff3e9a36" providerId="ADAL" clId="{473440E3-7BE9-47F9-AC8C-FBFEF5BF9E5D}" dt="2023-11-10T09:53:45.900" v="3752" actId="1076"/>
          <ac:spMkLst>
            <pc:docMk/>
            <pc:sldMk cId="3608329759" sldId="324"/>
            <ac:spMk id="26" creationId="{00000000-0000-0000-0000-000000000000}"/>
          </ac:spMkLst>
        </pc:spChg>
        <pc:spChg chg="mod">
          <ac:chgData name="Duyên Lương" userId="3a9e482f-ceb4-484a-8eab-f708ff3e9a36" providerId="ADAL" clId="{473440E3-7BE9-47F9-AC8C-FBFEF5BF9E5D}" dt="2023-11-10T09:53:42.473" v="3750" actId="1076"/>
          <ac:spMkLst>
            <pc:docMk/>
            <pc:sldMk cId="3608329759" sldId="324"/>
            <ac:spMk id="27" creationId="{00000000-0000-0000-0000-000000000000}"/>
          </ac:spMkLst>
        </pc:spChg>
        <pc:spChg chg="mod">
          <ac:chgData name="Duyên Lương" userId="3a9e482f-ceb4-484a-8eab-f708ff3e9a36" providerId="ADAL" clId="{473440E3-7BE9-47F9-AC8C-FBFEF5BF9E5D}" dt="2023-11-04T12:23:25.774" v="104" actId="20577"/>
          <ac:spMkLst>
            <pc:docMk/>
            <pc:sldMk cId="3608329759" sldId="324"/>
            <ac:spMk id="31" creationId="{00000000-0000-0000-0000-000000000000}"/>
          </ac:spMkLst>
        </pc:spChg>
        <pc:spChg chg="mod">
          <ac:chgData name="Duyên Lương" userId="3a9e482f-ceb4-484a-8eab-f708ff3e9a36" providerId="ADAL" clId="{473440E3-7BE9-47F9-AC8C-FBFEF5BF9E5D}" dt="2023-11-10T09:53:50.009" v="3753" actId="1076"/>
          <ac:spMkLst>
            <pc:docMk/>
            <pc:sldMk cId="3608329759" sldId="324"/>
            <ac:spMk id="37" creationId="{00000000-0000-0000-0000-000000000000}"/>
          </ac:spMkLst>
        </pc:spChg>
        <pc:spChg chg="mod">
          <ac:chgData name="Duyên Lương" userId="3a9e482f-ceb4-484a-8eab-f708ff3e9a36" providerId="ADAL" clId="{473440E3-7BE9-47F9-AC8C-FBFEF5BF9E5D}" dt="2023-11-10T08:04:05.959" v="161" actId="20577"/>
          <ac:spMkLst>
            <pc:docMk/>
            <pc:sldMk cId="3608329759" sldId="324"/>
            <ac:spMk id="44" creationId="{00000000-0000-0000-0000-000000000000}"/>
          </ac:spMkLst>
        </pc:spChg>
        <pc:spChg chg="mod">
          <ac:chgData name="Duyên Lương" userId="3a9e482f-ceb4-484a-8eab-f708ff3e9a36" providerId="ADAL" clId="{473440E3-7BE9-47F9-AC8C-FBFEF5BF9E5D}" dt="2023-11-10T08:04:03.119" v="154" actId="20577"/>
          <ac:spMkLst>
            <pc:docMk/>
            <pc:sldMk cId="3608329759" sldId="324"/>
            <ac:spMk id="46" creationId="{00000000-0000-0000-0000-000000000000}"/>
          </ac:spMkLst>
        </pc:spChg>
        <pc:cxnChg chg="mod">
          <ac:chgData name="Duyên Lương" userId="3a9e482f-ceb4-484a-8eab-f708ff3e9a36" providerId="ADAL" clId="{473440E3-7BE9-47F9-AC8C-FBFEF5BF9E5D}" dt="2023-11-04T12:23:21.328" v="92" actId="14100"/>
          <ac:cxnSpMkLst>
            <pc:docMk/>
            <pc:sldMk cId="3608329759" sldId="324"/>
            <ac:cxnSpMk id="29" creationId="{00000000-0000-0000-0000-000000000000}"/>
          </ac:cxnSpMkLst>
        </pc:cxnChg>
        <pc:cxnChg chg="mod">
          <ac:chgData name="Duyên Lương" userId="3a9e482f-ceb4-484a-8eab-f708ff3e9a36" providerId="ADAL" clId="{473440E3-7BE9-47F9-AC8C-FBFEF5BF9E5D}" dt="2023-11-04T12:23:21.328" v="92" actId="14100"/>
          <ac:cxnSpMkLst>
            <pc:docMk/>
            <pc:sldMk cId="3608329759" sldId="324"/>
            <ac:cxnSpMk id="35" creationId="{00000000-0000-0000-0000-000000000000}"/>
          </ac:cxnSpMkLst>
        </pc:cxnChg>
      </pc:sldChg>
      <pc:sldChg chg="modSp mod modTransition">
        <pc:chgData name="Duyên Lương" userId="3a9e482f-ceb4-484a-8eab-f708ff3e9a36" providerId="ADAL" clId="{473440E3-7BE9-47F9-AC8C-FBFEF5BF9E5D}" dt="2023-11-10T10:13:17.950" v="4338"/>
        <pc:sldMkLst>
          <pc:docMk/>
          <pc:sldMk cId="2934437934" sldId="325"/>
        </pc:sldMkLst>
        <pc:spChg chg="mod">
          <ac:chgData name="Duyên Lương" userId="3a9e482f-ceb4-484a-8eab-f708ff3e9a36" providerId="ADAL" clId="{473440E3-7BE9-47F9-AC8C-FBFEF5BF9E5D}" dt="2023-11-10T09:51:30.242" v="3686" actId="1076"/>
          <ac:spMkLst>
            <pc:docMk/>
            <pc:sldMk cId="2934437934" sldId="325"/>
            <ac:spMk id="2" creationId="{00000000-0000-0000-0000-000000000000}"/>
          </ac:spMkLst>
        </pc:spChg>
        <pc:spChg chg="mod">
          <ac:chgData name="Duyên Lương" userId="3a9e482f-ceb4-484a-8eab-f708ff3e9a36" providerId="ADAL" clId="{473440E3-7BE9-47F9-AC8C-FBFEF5BF9E5D}" dt="2023-11-10T09:52:06.648" v="3692" actId="403"/>
          <ac:spMkLst>
            <pc:docMk/>
            <pc:sldMk cId="2934437934" sldId="325"/>
            <ac:spMk id="3" creationId="{89FB7A97-2050-4E17-AB89-5199898D9829}"/>
          </ac:spMkLst>
        </pc:spChg>
        <pc:spChg chg="mod">
          <ac:chgData name="Duyên Lương" userId="3a9e482f-ceb4-484a-8eab-f708ff3e9a36" providerId="ADAL" clId="{473440E3-7BE9-47F9-AC8C-FBFEF5BF9E5D}" dt="2023-11-10T09:51:49.771" v="3689" actId="1076"/>
          <ac:spMkLst>
            <pc:docMk/>
            <pc:sldMk cId="2934437934" sldId="325"/>
            <ac:spMk id="8" creationId="{00000000-0000-0000-0000-000000000000}"/>
          </ac:spMkLst>
        </pc:spChg>
        <pc:spChg chg="mod">
          <ac:chgData name="Duyên Lương" userId="3a9e482f-ceb4-484a-8eab-f708ff3e9a36" providerId="ADAL" clId="{473440E3-7BE9-47F9-AC8C-FBFEF5BF9E5D}" dt="2023-11-10T09:51:41.916" v="3688" actId="1076"/>
          <ac:spMkLst>
            <pc:docMk/>
            <pc:sldMk cId="2934437934" sldId="325"/>
            <ac:spMk id="9" creationId="{00000000-0000-0000-0000-000000000000}"/>
          </ac:spMkLst>
        </pc:spChg>
      </pc:sldChg>
      <pc:sldChg chg="modSp del mod">
        <pc:chgData name="Duyên Lương" userId="3a9e482f-ceb4-484a-8eab-f708ff3e9a36" providerId="ADAL" clId="{473440E3-7BE9-47F9-AC8C-FBFEF5BF9E5D}" dt="2023-11-10T08:25:04.103" v="449" actId="47"/>
        <pc:sldMkLst>
          <pc:docMk/>
          <pc:sldMk cId="2096969684" sldId="332"/>
        </pc:sldMkLst>
        <pc:spChg chg="mod">
          <ac:chgData name="Duyên Lương" userId="3a9e482f-ceb4-484a-8eab-f708ff3e9a36" providerId="ADAL" clId="{473440E3-7BE9-47F9-AC8C-FBFEF5BF9E5D}" dt="2023-11-04T12:23:43.273" v="115" actId="20577"/>
          <ac:spMkLst>
            <pc:docMk/>
            <pc:sldMk cId="2096969684" sldId="332"/>
            <ac:spMk id="5" creationId="{20EB7AED-E3AA-74AD-FB36-652E860E19A6}"/>
          </ac:spMkLst>
        </pc:spChg>
      </pc:sldChg>
      <pc:sldChg chg="modSp del mod">
        <pc:chgData name="Duyên Lương" userId="3a9e482f-ceb4-484a-8eab-f708ff3e9a36" providerId="ADAL" clId="{473440E3-7BE9-47F9-AC8C-FBFEF5BF9E5D}" dt="2023-11-10T08:25:04.941" v="450" actId="47"/>
        <pc:sldMkLst>
          <pc:docMk/>
          <pc:sldMk cId="1928964287" sldId="333"/>
        </pc:sldMkLst>
        <pc:spChg chg="mod">
          <ac:chgData name="Duyên Lương" userId="3a9e482f-ceb4-484a-8eab-f708ff3e9a36" providerId="ADAL" clId="{473440E3-7BE9-47F9-AC8C-FBFEF5BF9E5D}" dt="2023-11-04T12:23:47.991" v="126" actId="20577"/>
          <ac:spMkLst>
            <pc:docMk/>
            <pc:sldMk cId="1928964287" sldId="333"/>
            <ac:spMk id="5" creationId="{20EB7AED-E3AA-74AD-FB36-652E860E19A6}"/>
          </ac:spMkLst>
        </pc:spChg>
      </pc:sldChg>
      <pc:sldChg chg="addSp modSp del mod">
        <pc:chgData name="Duyên Lương" userId="3a9e482f-ceb4-484a-8eab-f708ff3e9a36" providerId="ADAL" clId="{473440E3-7BE9-47F9-AC8C-FBFEF5BF9E5D}" dt="2023-11-10T09:08:19.477" v="2318" actId="47"/>
        <pc:sldMkLst>
          <pc:docMk/>
          <pc:sldMk cId="4289893766" sldId="334"/>
        </pc:sldMkLst>
        <pc:spChg chg="mod">
          <ac:chgData name="Duyên Lương" userId="3a9e482f-ceb4-484a-8eab-f708ff3e9a36" providerId="ADAL" clId="{473440E3-7BE9-47F9-AC8C-FBFEF5BF9E5D}" dt="2023-11-10T08:48:51.436" v="727" actId="1076"/>
          <ac:spMkLst>
            <pc:docMk/>
            <pc:sldMk cId="4289893766" sldId="334"/>
            <ac:spMk id="2" creationId="{917F6471-5CB6-11D2-4585-7632FA9F3B87}"/>
          </ac:spMkLst>
        </pc:spChg>
        <pc:spChg chg="mod">
          <ac:chgData name="Duyên Lương" userId="3a9e482f-ceb4-484a-8eab-f708ff3e9a36" providerId="ADAL" clId="{473440E3-7BE9-47F9-AC8C-FBFEF5BF9E5D}" dt="2023-11-10T08:48:49.386" v="726" actId="1076"/>
          <ac:spMkLst>
            <pc:docMk/>
            <pc:sldMk cId="4289893766" sldId="334"/>
            <ac:spMk id="3" creationId="{535E2CFB-B713-EF39-A01D-8A5AC43DF1BD}"/>
          </ac:spMkLst>
        </pc:spChg>
        <pc:spChg chg="mod">
          <ac:chgData name="Duyên Lương" userId="3a9e482f-ceb4-484a-8eab-f708ff3e9a36" providerId="ADAL" clId="{473440E3-7BE9-47F9-AC8C-FBFEF5BF9E5D}" dt="2023-11-10T08:48:53.434" v="728" actId="14100"/>
          <ac:spMkLst>
            <pc:docMk/>
            <pc:sldMk cId="4289893766" sldId="334"/>
            <ac:spMk id="4" creationId="{4A7BFE80-4B77-698E-BE4F-34EAF1232090}"/>
          </ac:spMkLst>
        </pc:spChg>
        <pc:spChg chg="mod">
          <ac:chgData name="Duyên Lương" userId="3a9e482f-ceb4-484a-8eab-f708ff3e9a36" providerId="ADAL" clId="{473440E3-7BE9-47F9-AC8C-FBFEF5BF9E5D}" dt="2023-11-10T08:25:00.315" v="448" actId="20577"/>
          <ac:spMkLst>
            <pc:docMk/>
            <pc:sldMk cId="4289893766" sldId="334"/>
            <ac:spMk id="6" creationId="{568C4E3F-0596-A8E5-A5EA-CACE507F817F}"/>
          </ac:spMkLst>
        </pc:spChg>
        <pc:spChg chg="add mod">
          <ac:chgData name="Duyên Lương" userId="3a9e482f-ceb4-484a-8eab-f708ff3e9a36" providerId="ADAL" clId="{473440E3-7BE9-47F9-AC8C-FBFEF5BF9E5D}" dt="2023-11-10T08:49:50.615" v="729" actId="1076"/>
          <ac:spMkLst>
            <pc:docMk/>
            <pc:sldMk cId="4289893766" sldId="334"/>
            <ac:spMk id="7" creationId="{0C3CE662-BC18-AF6C-FACC-D8E5E4663885}"/>
          </ac:spMkLst>
        </pc:spChg>
        <pc:spChg chg="add mod">
          <ac:chgData name="Duyên Lương" userId="3a9e482f-ceb4-484a-8eab-f708ff3e9a36" providerId="ADAL" clId="{473440E3-7BE9-47F9-AC8C-FBFEF5BF9E5D}" dt="2023-11-10T09:06:29.494" v="2299" actId="2711"/>
          <ac:spMkLst>
            <pc:docMk/>
            <pc:sldMk cId="4289893766" sldId="334"/>
            <ac:spMk id="8" creationId="{F686BB73-1457-3458-8754-046507581FFE}"/>
          </ac:spMkLst>
        </pc:spChg>
      </pc:sldChg>
      <pc:sldChg chg="addSp modSp mod modTransition">
        <pc:chgData name="Duyên Lương" userId="3a9e482f-ceb4-484a-8eab-f708ff3e9a36" providerId="ADAL" clId="{473440E3-7BE9-47F9-AC8C-FBFEF5BF9E5D}" dt="2023-11-10T10:13:17.950" v="4338"/>
        <pc:sldMkLst>
          <pc:docMk/>
          <pc:sldMk cId="3578766765" sldId="335"/>
        </pc:sldMkLst>
        <pc:spChg chg="mod">
          <ac:chgData name="Duyên Lương" userId="3a9e482f-ceb4-484a-8eab-f708ff3e9a36" providerId="ADAL" clId="{473440E3-7BE9-47F9-AC8C-FBFEF5BF9E5D}" dt="2023-11-10T09:17:02.925" v="2587" actId="1076"/>
          <ac:spMkLst>
            <pc:docMk/>
            <pc:sldMk cId="3578766765" sldId="335"/>
            <ac:spMk id="2" creationId="{4E846887-2C9F-8978-A57E-E4026728BE40}"/>
          </ac:spMkLst>
        </pc:spChg>
        <pc:spChg chg="mod">
          <ac:chgData name="Duyên Lương" userId="3a9e482f-ceb4-484a-8eab-f708ff3e9a36" providerId="ADAL" clId="{473440E3-7BE9-47F9-AC8C-FBFEF5BF9E5D}" dt="2023-11-10T09:16:59.886" v="2586" actId="1076"/>
          <ac:spMkLst>
            <pc:docMk/>
            <pc:sldMk cId="3578766765" sldId="335"/>
            <ac:spMk id="3" creationId="{C538F46E-0E8D-5489-1E7C-AA1F0D5ABC3F}"/>
          </ac:spMkLst>
        </pc:spChg>
        <pc:spChg chg="mod">
          <ac:chgData name="Duyên Lương" userId="3a9e482f-ceb4-484a-8eab-f708ff3e9a36" providerId="ADAL" clId="{473440E3-7BE9-47F9-AC8C-FBFEF5BF9E5D}" dt="2023-11-10T09:21:27.868" v="3051" actId="404"/>
          <ac:spMkLst>
            <pc:docMk/>
            <pc:sldMk cId="3578766765" sldId="335"/>
            <ac:spMk id="4" creationId="{0445790A-8B20-F4D6-9B13-E7D1F75CCC01}"/>
          </ac:spMkLst>
        </pc:spChg>
        <pc:spChg chg="mod">
          <ac:chgData name="Duyên Lương" userId="3a9e482f-ceb4-484a-8eab-f708ff3e9a36" providerId="ADAL" clId="{473440E3-7BE9-47F9-AC8C-FBFEF5BF9E5D}" dt="2023-11-10T09:15:21.974" v="2413" actId="20577"/>
          <ac:spMkLst>
            <pc:docMk/>
            <pc:sldMk cId="3578766765" sldId="335"/>
            <ac:spMk id="6" creationId="{568C4E3F-0596-A8E5-A5EA-CACE507F817F}"/>
          </ac:spMkLst>
        </pc:spChg>
        <pc:spChg chg="add mod">
          <ac:chgData name="Duyên Lương" userId="3a9e482f-ceb4-484a-8eab-f708ff3e9a36" providerId="ADAL" clId="{473440E3-7BE9-47F9-AC8C-FBFEF5BF9E5D}" dt="2023-11-10T09:22:42.409" v="3055" actId="693"/>
          <ac:spMkLst>
            <pc:docMk/>
            <pc:sldMk cId="3578766765" sldId="335"/>
            <ac:spMk id="7" creationId="{8B87CF14-228A-031E-B9AB-E3EE5C8CAA97}"/>
          </ac:spMkLst>
        </pc:spChg>
      </pc:sldChg>
      <pc:sldChg chg="addSp delSp modSp add mod modTransition modAnim">
        <pc:chgData name="Duyên Lương" userId="3a9e482f-ceb4-484a-8eab-f708ff3e9a36" providerId="ADAL" clId="{473440E3-7BE9-47F9-AC8C-FBFEF5BF9E5D}" dt="2023-11-10T10:13:17.950" v="4338"/>
        <pc:sldMkLst>
          <pc:docMk/>
          <pc:sldMk cId="4079486862" sldId="336"/>
        </pc:sldMkLst>
        <pc:spChg chg="del">
          <ac:chgData name="Duyên Lương" userId="3a9e482f-ceb4-484a-8eab-f708ff3e9a36" providerId="ADAL" clId="{473440E3-7BE9-47F9-AC8C-FBFEF5BF9E5D}" dt="2023-11-10T08:15:09.663" v="176" actId="478"/>
          <ac:spMkLst>
            <pc:docMk/>
            <pc:sldMk cId="4079486862" sldId="336"/>
            <ac:spMk id="2" creationId="{4E846887-2C9F-8978-A57E-E4026728BE40}"/>
          </ac:spMkLst>
        </pc:spChg>
        <pc:spChg chg="del">
          <ac:chgData name="Duyên Lương" userId="3a9e482f-ceb4-484a-8eab-f708ff3e9a36" providerId="ADAL" clId="{473440E3-7BE9-47F9-AC8C-FBFEF5BF9E5D}" dt="2023-11-10T08:15:08.807" v="175" actId="478"/>
          <ac:spMkLst>
            <pc:docMk/>
            <pc:sldMk cId="4079486862" sldId="336"/>
            <ac:spMk id="3" creationId="{C538F46E-0E8D-5489-1E7C-AA1F0D5ABC3F}"/>
          </ac:spMkLst>
        </pc:spChg>
        <pc:spChg chg="del">
          <ac:chgData name="Duyên Lương" userId="3a9e482f-ceb4-484a-8eab-f708ff3e9a36" providerId="ADAL" clId="{473440E3-7BE9-47F9-AC8C-FBFEF5BF9E5D}" dt="2023-11-10T08:15:08.140" v="174" actId="478"/>
          <ac:spMkLst>
            <pc:docMk/>
            <pc:sldMk cId="4079486862" sldId="336"/>
            <ac:spMk id="4" creationId="{0445790A-8B20-F4D6-9B13-E7D1F75CCC01}"/>
          </ac:spMkLst>
        </pc:spChg>
        <pc:spChg chg="add mod">
          <ac:chgData name="Duyên Lương" userId="3a9e482f-ceb4-484a-8eab-f708ff3e9a36" providerId="ADAL" clId="{473440E3-7BE9-47F9-AC8C-FBFEF5BF9E5D}" dt="2023-11-10T08:16:13.894" v="258" actId="1076"/>
          <ac:spMkLst>
            <pc:docMk/>
            <pc:sldMk cId="4079486862" sldId="336"/>
            <ac:spMk id="7" creationId="{C07CAB9A-A9F6-DBC3-836A-6E8C72037ABB}"/>
          </ac:spMkLst>
        </pc:spChg>
        <pc:spChg chg="add mod">
          <ac:chgData name="Duyên Lương" userId="3a9e482f-ceb4-484a-8eab-f708ff3e9a36" providerId="ADAL" clId="{473440E3-7BE9-47F9-AC8C-FBFEF5BF9E5D}" dt="2023-11-10T08:24:44.708" v="445" actId="207"/>
          <ac:spMkLst>
            <pc:docMk/>
            <pc:sldMk cId="4079486862" sldId="336"/>
            <ac:spMk id="8" creationId="{91F35AB5-D60A-E40A-6667-E01136400D48}"/>
          </ac:spMkLst>
        </pc:spChg>
      </pc:sldChg>
      <pc:sldChg chg="addSp delSp modSp add mod modTransition modAnim">
        <pc:chgData name="Duyên Lương" userId="3a9e482f-ceb4-484a-8eab-f708ff3e9a36" providerId="ADAL" clId="{473440E3-7BE9-47F9-AC8C-FBFEF5BF9E5D}" dt="2023-11-10T10:13:17.950" v="4338"/>
        <pc:sldMkLst>
          <pc:docMk/>
          <pc:sldMk cId="1112320059" sldId="337"/>
        </pc:sldMkLst>
        <pc:spChg chg="mod">
          <ac:chgData name="Duyên Lương" userId="3a9e482f-ceb4-484a-8eab-f708ff3e9a36" providerId="ADAL" clId="{473440E3-7BE9-47F9-AC8C-FBFEF5BF9E5D}" dt="2023-11-10T09:07:33.987" v="2310" actId="1076"/>
          <ac:spMkLst>
            <pc:docMk/>
            <pc:sldMk cId="1112320059" sldId="337"/>
            <ac:spMk id="7" creationId="{0C3CE662-BC18-AF6C-FACC-D8E5E4663885}"/>
          </ac:spMkLst>
        </pc:spChg>
        <pc:spChg chg="mod">
          <ac:chgData name="Duyên Lương" userId="3a9e482f-ceb4-484a-8eab-f708ff3e9a36" providerId="ADAL" clId="{473440E3-7BE9-47F9-AC8C-FBFEF5BF9E5D}" dt="2023-11-10T09:11:21.389" v="2343" actId="1076"/>
          <ac:spMkLst>
            <pc:docMk/>
            <pc:sldMk cId="1112320059" sldId="337"/>
            <ac:spMk id="8" creationId="{F686BB73-1457-3458-8754-046507581FFE}"/>
          </ac:spMkLst>
        </pc:spChg>
        <pc:spChg chg="add mod">
          <ac:chgData name="Duyên Lương" userId="3a9e482f-ceb4-484a-8eab-f708ff3e9a36" providerId="ADAL" clId="{473440E3-7BE9-47F9-AC8C-FBFEF5BF9E5D}" dt="2023-11-10T09:10:19.762" v="2325" actId="1582"/>
          <ac:spMkLst>
            <pc:docMk/>
            <pc:sldMk cId="1112320059" sldId="337"/>
            <ac:spMk id="9" creationId="{04BC8534-B6B9-0B00-6FD1-5B910078C737}"/>
          </ac:spMkLst>
        </pc:spChg>
        <pc:spChg chg="add mod">
          <ac:chgData name="Duyên Lương" userId="3a9e482f-ceb4-484a-8eab-f708ff3e9a36" providerId="ADAL" clId="{473440E3-7BE9-47F9-AC8C-FBFEF5BF9E5D}" dt="2023-11-10T09:10:33.768" v="2332" actId="1038"/>
          <ac:spMkLst>
            <pc:docMk/>
            <pc:sldMk cId="1112320059" sldId="337"/>
            <ac:spMk id="10" creationId="{40C8A63C-4961-F787-7469-42286AA4A125}"/>
          </ac:spMkLst>
        </pc:spChg>
        <pc:spChg chg="add mod">
          <ac:chgData name="Duyên Lương" userId="3a9e482f-ceb4-484a-8eab-f708ff3e9a36" providerId="ADAL" clId="{473440E3-7BE9-47F9-AC8C-FBFEF5BF9E5D}" dt="2023-11-10T09:11:09.846" v="2340" actId="14100"/>
          <ac:spMkLst>
            <pc:docMk/>
            <pc:sldMk cId="1112320059" sldId="337"/>
            <ac:spMk id="11" creationId="{0AC727CF-8FFD-D693-E7AE-A76B54BDBA17}"/>
          </ac:spMkLst>
        </pc:spChg>
        <pc:spChg chg="add mod">
          <ac:chgData name="Duyên Lương" userId="3a9e482f-ceb4-484a-8eab-f708ff3e9a36" providerId="ADAL" clId="{473440E3-7BE9-47F9-AC8C-FBFEF5BF9E5D}" dt="2023-11-10T09:12:02.789" v="2350" actId="1076"/>
          <ac:spMkLst>
            <pc:docMk/>
            <pc:sldMk cId="1112320059" sldId="337"/>
            <ac:spMk id="12" creationId="{22202E12-7528-DD03-063D-678F0691396A}"/>
          </ac:spMkLst>
        </pc:spChg>
        <pc:spChg chg="add del mod">
          <ac:chgData name="Duyên Lương" userId="3a9e482f-ceb4-484a-8eab-f708ff3e9a36" providerId="ADAL" clId="{473440E3-7BE9-47F9-AC8C-FBFEF5BF9E5D}" dt="2023-11-10T09:12:16.784" v="2351" actId="478"/>
          <ac:spMkLst>
            <pc:docMk/>
            <pc:sldMk cId="1112320059" sldId="337"/>
            <ac:spMk id="13" creationId="{16685A54-3163-F7A1-0B2F-CCB1D517DF05}"/>
          </ac:spMkLst>
        </pc:spChg>
        <pc:spChg chg="add mod">
          <ac:chgData name="Duyên Lương" userId="3a9e482f-ceb4-484a-8eab-f708ff3e9a36" providerId="ADAL" clId="{473440E3-7BE9-47F9-AC8C-FBFEF5BF9E5D}" dt="2023-11-10T09:24:22.673" v="3081" actId="207"/>
          <ac:spMkLst>
            <pc:docMk/>
            <pc:sldMk cId="1112320059" sldId="337"/>
            <ac:spMk id="14" creationId="{701C616C-0B6E-7C9F-BC62-3C1C57362E3F}"/>
          </ac:spMkLst>
        </pc:spChg>
        <pc:spChg chg="add mod">
          <ac:chgData name="Duyên Lương" userId="3a9e482f-ceb4-484a-8eab-f708ff3e9a36" providerId="ADAL" clId="{473440E3-7BE9-47F9-AC8C-FBFEF5BF9E5D}" dt="2023-11-10T09:24:48.605" v="3105" actId="1076"/>
          <ac:spMkLst>
            <pc:docMk/>
            <pc:sldMk cId="1112320059" sldId="337"/>
            <ac:spMk id="15" creationId="{1FD608CB-5381-D2CD-B1FE-04F4A5109C10}"/>
          </ac:spMkLst>
        </pc:spChg>
        <pc:spChg chg="add mod">
          <ac:chgData name="Duyên Lương" userId="3a9e482f-ceb4-484a-8eab-f708ff3e9a36" providerId="ADAL" clId="{473440E3-7BE9-47F9-AC8C-FBFEF5BF9E5D}" dt="2023-11-10T09:29:44.440" v="3174" actId="1076"/>
          <ac:spMkLst>
            <pc:docMk/>
            <pc:sldMk cId="1112320059" sldId="337"/>
            <ac:spMk id="16" creationId="{A434F2FE-27EB-0979-0AC5-9F61A38835BE}"/>
          </ac:spMkLst>
        </pc:spChg>
        <pc:spChg chg="add mod">
          <ac:chgData name="Duyên Lương" userId="3a9e482f-ceb4-484a-8eab-f708ff3e9a36" providerId="ADAL" clId="{473440E3-7BE9-47F9-AC8C-FBFEF5BF9E5D}" dt="2023-11-10T09:29:11.588" v="3173" actId="1076"/>
          <ac:spMkLst>
            <pc:docMk/>
            <pc:sldMk cId="1112320059" sldId="337"/>
            <ac:spMk id="17" creationId="{543A4E09-9D87-49F8-8C71-1479D35ED1BF}"/>
          </ac:spMkLst>
        </pc:spChg>
        <pc:spChg chg="add mod">
          <ac:chgData name="Duyên Lương" userId="3a9e482f-ceb4-484a-8eab-f708ff3e9a36" providerId="ADAL" clId="{473440E3-7BE9-47F9-AC8C-FBFEF5BF9E5D}" dt="2023-11-10T09:29:07.955" v="3172" actId="1076"/>
          <ac:spMkLst>
            <pc:docMk/>
            <pc:sldMk cId="1112320059" sldId="337"/>
            <ac:spMk id="20" creationId="{F39674BC-BB61-E2C9-5BA8-1F4F0D3770C0}"/>
          </ac:spMkLst>
        </pc:spChg>
        <pc:cxnChg chg="add del">
          <ac:chgData name="Duyên Lương" userId="3a9e482f-ceb4-484a-8eab-f708ff3e9a36" providerId="ADAL" clId="{473440E3-7BE9-47F9-AC8C-FBFEF5BF9E5D}" dt="2023-11-10T09:28:43.274" v="3158" actId="478"/>
          <ac:cxnSpMkLst>
            <pc:docMk/>
            <pc:sldMk cId="1112320059" sldId="337"/>
            <ac:cxnSpMk id="19" creationId="{0AAE48DC-F2CE-2C1B-EAB8-D087740B1004}"/>
          </ac:cxnSpMkLst>
        </pc:cxnChg>
      </pc:sldChg>
      <pc:sldChg chg="add del">
        <pc:chgData name="Duyên Lương" userId="3a9e482f-ceb4-484a-8eab-f708ff3e9a36" providerId="ADAL" clId="{473440E3-7BE9-47F9-AC8C-FBFEF5BF9E5D}" dt="2023-11-10T09:07:02.321" v="2302" actId="47"/>
        <pc:sldMkLst>
          <pc:docMk/>
          <pc:sldMk cId="885382763" sldId="338"/>
        </pc:sldMkLst>
      </pc:sldChg>
      <pc:sldChg chg="addSp modSp add mod modTransition modAnim">
        <pc:chgData name="Duyên Lương" userId="3a9e482f-ceb4-484a-8eab-f708ff3e9a36" providerId="ADAL" clId="{473440E3-7BE9-47F9-AC8C-FBFEF5BF9E5D}" dt="2023-11-10T10:14:03.592" v="4345" actId="1076"/>
        <pc:sldMkLst>
          <pc:docMk/>
          <pc:sldMk cId="3353117869" sldId="338"/>
        </pc:sldMkLst>
        <pc:spChg chg="mod">
          <ac:chgData name="Duyên Lương" userId="3a9e482f-ceb4-484a-8eab-f708ff3e9a36" providerId="ADAL" clId="{473440E3-7BE9-47F9-AC8C-FBFEF5BF9E5D}" dt="2023-11-10T09:33:06.399" v="3327" actId="14100"/>
          <ac:spMkLst>
            <pc:docMk/>
            <pc:sldMk cId="3353117869" sldId="338"/>
            <ac:spMk id="8" creationId="{F686BB73-1457-3458-8754-046507581FFE}"/>
          </ac:spMkLst>
        </pc:spChg>
        <pc:spChg chg="add mod">
          <ac:chgData name="Duyên Lương" userId="3a9e482f-ceb4-484a-8eab-f708ff3e9a36" providerId="ADAL" clId="{473440E3-7BE9-47F9-AC8C-FBFEF5BF9E5D}" dt="2023-11-10T09:33:10.191" v="3328" actId="1076"/>
          <ac:spMkLst>
            <pc:docMk/>
            <pc:sldMk cId="3353117869" sldId="338"/>
            <ac:spMk id="9" creationId="{04E46676-CE4A-0DBE-2D2F-6215C61569E2}"/>
          </ac:spMkLst>
        </pc:spChg>
        <pc:spChg chg="add mod">
          <ac:chgData name="Duyên Lương" userId="3a9e482f-ceb4-484a-8eab-f708ff3e9a36" providerId="ADAL" clId="{473440E3-7BE9-47F9-AC8C-FBFEF5BF9E5D}" dt="2023-11-10T09:14:07.771" v="2378" actId="1037"/>
          <ac:spMkLst>
            <pc:docMk/>
            <pc:sldMk cId="3353117869" sldId="338"/>
            <ac:spMk id="10" creationId="{EBE5B3F9-A14D-DFD2-76AC-351020094D6F}"/>
          </ac:spMkLst>
        </pc:spChg>
        <pc:spChg chg="add mod">
          <ac:chgData name="Duyên Lương" userId="3a9e482f-ceb4-484a-8eab-f708ff3e9a36" providerId="ADAL" clId="{473440E3-7BE9-47F9-AC8C-FBFEF5BF9E5D}" dt="2023-11-10T09:33:17.593" v="3330" actId="1076"/>
          <ac:spMkLst>
            <pc:docMk/>
            <pc:sldMk cId="3353117869" sldId="338"/>
            <ac:spMk id="11" creationId="{3600CE3E-2BC1-C01B-DBEC-ED03AEDF2D41}"/>
          </ac:spMkLst>
        </pc:spChg>
        <pc:spChg chg="add mod">
          <ac:chgData name="Duyên Lương" userId="3a9e482f-ceb4-484a-8eab-f708ff3e9a36" providerId="ADAL" clId="{473440E3-7BE9-47F9-AC8C-FBFEF5BF9E5D}" dt="2023-11-10T10:14:01.410" v="4344" actId="1076"/>
          <ac:spMkLst>
            <pc:docMk/>
            <pc:sldMk cId="3353117869" sldId="338"/>
            <ac:spMk id="12" creationId="{4BB0C6F2-2476-DF6C-3EE7-D8E6ACD6BE7F}"/>
          </ac:spMkLst>
        </pc:spChg>
        <pc:spChg chg="add mod">
          <ac:chgData name="Duyên Lương" userId="3a9e482f-ceb4-484a-8eab-f708ff3e9a36" providerId="ADAL" clId="{473440E3-7BE9-47F9-AC8C-FBFEF5BF9E5D}" dt="2023-11-10T09:33:12.806" v="3329" actId="1076"/>
          <ac:spMkLst>
            <pc:docMk/>
            <pc:sldMk cId="3353117869" sldId="338"/>
            <ac:spMk id="13" creationId="{083E5305-9148-CC0B-1681-1A598173746D}"/>
          </ac:spMkLst>
        </pc:spChg>
        <pc:spChg chg="add mod">
          <ac:chgData name="Duyên Lương" userId="3a9e482f-ceb4-484a-8eab-f708ff3e9a36" providerId="ADAL" clId="{473440E3-7BE9-47F9-AC8C-FBFEF5BF9E5D}" dt="2023-11-10T10:14:03.592" v="4345" actId="1076"/>
          <ac:spMkLst>
            <pc:docMk/>
            <pc:sldMk cId="3353117869" sldId="338"/>
            <ac:spMk id="14" creationId="{2848D781-7054-EACD-C1FE-FCE85319FA0E}"/>
          </ac:spMkLst>
        </pc:spChg>
      </pc:sldChg>
      <pc:sldChg chg="addSp modSp add mod modTransition modAnim">
        <pc:chgData name="Duyên Lương" userId="3a9e482f-ceb4-484a-8eab-f708ff3e9a36" providerId="ADAL" clId="{473440E3-7BE9-47F9-AC8C-FBFEF5BF9E5D}" dt="2023-11-10T10:13:17.950" v="4338"/>
        <pc:sldMkLst>
          <pc:docMk/>
          <pc:sldMk cId="3299652178" sldId="339"/>
        </pc:sldMkLst>
        <pc:spChg chg="mod">
          <ac:chgData name="Duyên Lương" userId="3a9e482f-ceb4-484a-8eab-f708ff3e9a36" providerId="ADAL" clId="{473440E3-7BE9-47F9-AC8C-FBFEF5BF9E5D}" dt="2023-11-10T09:32:39.588" v="3319" actId="14100"/>
          <ac:spMkLst>
            <pc:docMk/>
            <pc:sldMk cId="3299652178" sldId="339"/>
            <ac:spMk id="8" creationId="{F686BB73-1457-3458-8754-046507581FFE}"/>
          </ac:spMkLst>
        </pc:spChg>
        <pc:spChg chg="mod">
          <ac:chgData name="Duyên Lương" userId="3a9e482f-ceb4-484a-8eab-f708ff3e9a36" providerId="ADAL" clId="{473440E3-7BE9-47F9-AC8C-FBFEF5BF9E5D}" dt="2023-11-10T09:32:45.062" v="3321" actId="14100"/>
          <ac:spMkLst>
            <pc:docMk/>
            <pc:sldMk cId="3299652178" sldId="339"/>
            <ac:spMk id="9" creationId="{04E46676-CE4A-0DBE-2D2F-6215C61569E2}"/>
          </ac:spMkLst>
        </pc:spChg>
        <pc:spChg chg="add mod">
          <ac:chgData name="Duyên Lương" userId="3a9e482f-ceb4-484a-8eab-f708ff3e9a36" providerId="ADAL" clId="{473440E3-7BE9-47F9-AC8C-FBFEF5BF9E5D}" dt="2023-11-10T09:33:00.130" v="3325" actId="1076"/>
          <ac:spMkLst>
            <pc:docMk/>
            <pc:sldMk cId="3299652178" sldId="339"/>
            <ac:spMk id="10" creationId="{1A58344B-583D-CFF9-2D66-F1BE19D393BE}"/>
          </ac:spMkLst>
        </pc:spChg>
        <pc:spChg chg="add mod">
          <ac:chgData name="Duyên Lương" userId="3a9e482f-ceb4-484a-8eab-f708ff3e9a36" providerId="ADAL" clId="{473440E3-7BE9-47F9-AC8C-FBFEF5BF9E5D}" dt="2023-11-10T09:32:51.084" v="3323" actId="1076"/>
          <ac:spMkLst>
            <pc:docMk/>
            <pc:sldMk cId="3299652178" sldId="339"/>
            <ac:spMk id="11" creationId="{FB2E0AFA-D051-B464-5934-510483EA0253}"/>
          </ac:spMkLst>
        </pc:spChg>
        <pc:spChg chg="add mod">
          <ac:chgData name="Duyên Lương" userId="3a9e482f-ceb4-484a-8eab-f708ff3e9a36" providerId="ADAL" clId="{473440E3-7BE9-47F9-AC8C-FBFEF5BF9E5D}" dt="2023-11-10T09:35:06.237" v="3349" actId="1076"/>
          <ac:spMkLst>
            <pc:docMk/>
            <pc:sldMk cId="3299652178" sldId="339"/>
            <ac:spMk id="12" creationId="{259D4F0D-CD7B-3006-19F4-A9D49920861D}"/>
          </ac:spMkLst>
        </pc:spChg>
        <pc:spChg chg="add mod">
          <ac:chgData name="Duyên Lương" userId="3a9e482f-ceb4-484a-8eab-f708ff3e9a36" providerId="ADAL" clId="{473440E3-7BE9-47F9-AC8C-FBFEF5BF9E5D}" dt="2023-11-10T09:32:47.881" v="3322" actId="1076"/>
          <ac:spMkLst>
            <pc:docMk/>
            <pc:sldMk cId="3299652178" sldId="339"/>
            <ac:spMk id="13" creationId="{AFE47431-94E9-2EFC-AAD3-288B31664EC9}"/>
          </ac:spMkLst>
        </pc:spChg>
      </pc:sldChg>
      <pc:sldChg chg="add del">
        <pc:chgData name="Duyên Lương" userId="3a9e482f-ceb4-484a-8eab-f708ff3e9a36" providerId="ADAL" clId="{473440E3-7BE9-47F9-AC8C-FBFEF5BF9E5D}" dt="2023-11-10T09:13:34.533" v="2362"/>
        <pc:sldMkLst>
          <pc:docMk/>
          <pc:sldMk cId="1123867648" sldId="340"/>
        </pc:sldMkLst>
      </pc:sldChg>
      <pc:sldChg chg="addSp modSp add mod modTransition">
        <pc:chgData name="Duyên Lương" userId="3a9e482f-ceb4-484a-8eab-f708ff3e9a36" providerId="ADAL" clId="{473440E3-7BE9-47F9-AC8C-FBFEF5BF9E5D}" dt="2023-11-10T10:13:17.950" v="4338"/>
        <pc:sldMkLst>
          <pc:docMk/>
          <pc:sldMk cId="1685389844" sldId="340"/>
        </pc:sldMkLst>
        <pc:spChg chg="mod">
          <ac:chgData name="Duyên Lương" userId="3a9e482f-ceb4-484a-8eab-f708ff3e9a36" providerId="ADAL" clId="{473440E3-7BE9-47F9-AC8C-FBFEF5BF9E5D}" dt="2023-11-10T09:36:15.657" v="3365" actId="20577"/>
          <ac:spMkLst>
            <pc:docMk/>
            <pc:sldMk cId="1685389844" sldId="340"/>
            <ac:spMk id="6" creationId="{568C4E3F-0596-A8E5-A5EA-CACE507F817F}"/>
          </ac:spMkLst>
        </pc:spChg>
        <pc:picChg chg="add mod">
          <ac:chgData name="Duyên Lương" userId="3a9e482f-ceb4-484a-8eab-f708ff3e9a36" providerId="ADAL" clId="{473440E3-7BE9-47F9-AC8C-FBFEF5BF9E5D}" dt="2023-11-10T09:40:43.513" v="3371" actId="14100"/>
          <ac:picMkLst>
            <pc:docMk/>
            <pc:sldMk cId="1685389844" sldId="340"/>
            <ac:picMk id="3" creationId="{B1FCEF34-56F2-88CF-65D1-58288E566AE2}"/>
          </ac:picMkLst>
        </pc:picChg>
      </pc:sldChg>
      <pc:sldChg chg="addSp delSp modSp new mod modTransition delAnim modAnim">
        <pc:chgData name="Duyên Lương" userId="3a9e482f-ceb4-484a-8eab-f708ff3e9a36" providerId="ADAL" clId="{473440E3-7BE9-47F9-AC8C-FBFEF5BF9E5D}" dt="2023-11-10T10:13:17.950" v="4338"/>
        <pc:sldMkLst>
          <pc:docMk/>
          <pc:sldMk cId="452024131" sldId="341"/>
        </pc:sldMkLst>
        <pc:spChg chg="del">
          <ac:chgData name="Duyên Lương" userId="3a9e482f-ceb4-484a-8eab-f708ff3e9a36" providerId="ADAL" clId="{473440E3-7BE9-47F9-AC8C-FBFEF5BF9E5D}" dt="2023-11-10T09:52:30.601" v="3696" actId="478"/>
          <ac:spMkLst>
            <pc:docMk/>
            <pc:sldMk cId="452024131" sldId="341"/>
            <ac:spMk id="2" creationId="{BCBD53C8-7FA5-8CE6-9E1C-10C96D40991B}"/>
          </ac:spMkLst>
        </pc:spChg>
        <pc:spChg chg="del">
          <ac:chgData name="Duyên Lương" userId="3a9e482f-ceb4-484a-8eab-f708ff3e9a36" providerId="ADAL" clId="{473440E3-7BE9-47F9-AC8C-FBFEF5BF9E5D}" dt="2023-11-10T09:52:29.766" v="3695" actId="478"/>
          <ac:spMkLst>
            <pc:docMk/>
            <pc:sldMk cId="452024131" sldId="341"/>
            <ac:spMk id="3" creationId="{9B02DDC0-1D43-8E54-3ED4-681456EB8CC7}"/>
          </ac:spMkLst>
        </pc:spChg>
        <pc:spChg chg="add mod">
          <ac:chgData name="Duyên Lương" userId="3a9e482f-ceb4-484a-8eab-f708ff3e9a36" providerId="ADAL" clId="{473440E3-7BE9-47F9-AC8C-FBFEF5BF9E5D}" dt="2023-11-10T09:52:28.236" v="3694"/>
          <ac:spMkLst>
            <pc:docMk/>
            <pc:sldMk cId="452024131" sldId="341"/>
            <ac:spMk id="4" creationId="{34F17D21-A44F-AD73-FC3A-16D898DEC0BE}"/>
          </ac:spMkLst>
        </pc:spChg>
        <pc:spChg chg="add mod">
          <ac:chgData name="Duyên Lương" userId="3a9e482f-ceb4-484a-8eab-f708ff3e9a36" providerId="ADAL" clId="{473440E3-7BE9-47F9-AC8C-FBFEF5BF9E5D}" dt="2023-11-10T09:52:34.266" v="3705" actId="20577"/>
          <ac:spMkLst>
            <pc:docMk/>
            <pc:sldMk cId="452024131" sldId="341"/>
            <ac:spMk id="5" creationId="{06B91FCE-8A51-3EF3-29E3-D9597BEE4686}"/>
          </ac:spMkLst>
        </pc:spChg>
        <pc:spChg chg="add mod">
          <ac:chgData name="Duyên Lương" userId="3a9e482f-ceb4-484a-8eab-f708ff3e9a36" providerId="ADAL" clId="{473440E3-7BE9-47F9-AC8C-FBFEF5BF9E5D}" dt="2023-11-10T09:59:10.749" v="3763"/>
          <ac:spMkLst>
            <pc:docMk/>
            <pc:sldMk cId="452024131" sldId="341"/>
            <ac:spMk id="9" creationId="{5ACA8A7A-B55D-015B-0901-8DF7B9BA7A4F}"/>
          </ac:spMkLst>
        </pc:spChg>
        <pc:spChg chg="add mod">
          <ac:chgData name="Duyên Lương" userId="3a9e482f-ceb4-484a-8eab-f708ff3e9a36" providerId="ADAL" clId="{473440E3-7BE9-47F9-AC8C-FBFEF5BF9E5D}" dt="2023-11-10T09:59:10.749" v="3763"/>
          <ac:spMkLst>
            <pc:docMk/>
            <pc:sldMk cId="452024131" sldId="341"/>
            <ac:spMk id="10" creationId="{616EBE70-F1BA-17B2-A079-B6A0400C9F60}"/>
          </ac:spMkLst>
        </pc:spChg>
        <pc:spChg chg="add mod">
          <ac:chgData name="Duyên Lương" userId="3a9e482f-ceb4-484a-8eab-f708ff3e9a36" providerId="ADAL" clId="{473440E3-7BE9-47F9-AC8C-FBFEF5BF9E5D}" dt="2023-11-10T10:06:07.676" v="4179" actId="1076"/>
          <ac:spMkLst>
            <pc:docMk/>
            <pc:sldMk cId="452024131" sldId="341"/>
            <ac:spMk id="11" creationId="{094CE645-9100-5EFF-9280-39521D59EECD}"/>
          </ac:spMkLst>
        </pc:spChg>
        <pc:spChg chg="add mod">
          <ac:chgData name="Duyên Lương" userId="3a9e482f-ceb4-484a-8eab-f708ff3e9a36" providerId="ADAL" clId="{473440E3-7BE9-47F9-AC8C-FBFEF5BF9E5D}" dt="2023-11-10T10:05:33.996" v="4136" actId="1076"/>
          <ac:spMkLst>
            <pc:docMk/>
            <pc:sldMk cId="452024131" sldId="341"/>
            <ac:spMk id="12" creationId="{88CFF174-FAA6-EEB3-45CA-7D3E8C2C48EE}"/>
          </ac:spMkLst>
        </pc:spChg>
        <pc:spChg chg="add del mod">
          <ac:chgData name="Duyên Lương" userId="3a9e482f-ceb4-484a-8eab-f708ff3e9a36" providerId="ADAL" clId="{473440E3-7BE9-47F9-AC8C-FBFEF5BF9E5D}" dt="2023-11-10T10:05:14.740" v="4130" actId="478"/>
          <ac:spMkLst>
            <pc:docMk/>
            <pc:sldMk cId="452024131" sldId="341"/>
            <ac:spMk id="13" creationId="{953AEB7B-942D-8C01-3EC0-E4DD29CCFDA7}"/>
          </ac:spMkLst>
        </pc:spChg>
        <pc:spChg chg="add mod">
          <ac:chgData name="Duyên Lương" userId="3a9e482f-ceb4-484a-8eab-f708ff3e9a36" providerId="ADAL" clId="{473440E3-7BE9-47F9-AC8C-FBFEF5BF9E5D}" dt="2023-11-10T10:06:01.267" v="4176" actId="14100"/>
          <ac:spMkLst>
            <pc:docMk/>
            <pc:sldMk cId="452024131" sldId="341"/>
            <ac:spMk id="14" creationId="{FD416559-D75F-80D8-2FCA-1D16399D44E1}"/>
          </ac:spMkLst>
        </pc:spChg>
        <pc:spChg chg="add mod">
          <ac:chgData name="Duyên Lương" userId="3a9e482f-ceb4-484a-8eab-f708ff3e9a36" providerId="ADAL" clId="{473440E3-7BE9-47F9-AC8C-FBFEF5BF9E5D}" dt="2023-11-10T10:07:42.080" v="4248" actId="20577"/>
          <ac:spMkLst>
            <pc:docMk/>
            <pc:sldMk cId="452024131" sldId="341"/>
            <ac:spMk id="15" creationId="{8DF58D82-B6A9-8817-FA50-049422D4CE26}"/>
          </ac:spMkLst>
        </pc:spChg>
        <pc:spChg chg="add mod">
          <ac:chgData name="Duyên Lương" userId="3a9e482f-ceb4-484a-8eab-f708ff3e9a36" providerId="ADAL" clId="{473440E3-7BE9-47F9-AC8C-FBFEF5BF9E5D}" dt="2023-11-10T10:09:14.071" v="4300" actId="403"/>
          <ac:spMkLst>
            <pc:docMk/>
            <pc:sldMk cId="452024131" sldId="341"/>
            <ac:spMk id="16" creationId="{E9C1BDDE-7031-C02C-2B1D-0955CF0D6D4F}"/>
          </ac:spMkLst>
        </pc:spChg>
        <pc:picChg chg="add mod">
          <ac:chgData name="Duyên Lương" userId="3a9e482f-ceb4-484a-8eab-f708ff3e9a36" providerId="ADAL" clId="{473440E3-7BE9-47F9-AC8C-FBFEF5BF9E5D}" dt="2023-11-10T10:00:29.200" v="3932" actId="1076"/>
          <ac:picMkLst>
            <pc:docMk/>
            <pc:sldMk cId="452024131" sldId="341"/>
            <ac:picMk id="6" creationId="{F31BB83D-E2E3-BB76-2BE0-03AC4F48483A}"/>
          </ac:picMkLst>
        </pc:picChg>
        <pc:picChg chg="add mod">
          <ac:chgData name="Duyên Lương" userId="3a9e482f-ceb4-484a-8eab-f708ff3e9a36" providerId="ADAL" clId="{473440E3-7BE9-47F9-AC8C-FBFEF5BF9E5D}" dt="2023-11-10T10:00:34.647" v="3935" actId="1076"/>
          <ac:picMkLst>
            <pc:docMk/>
            <pc:sldMk cId="452024131" sldId="341"/>
            <ac:picMk id="7" creationId="{C10F7E26-9997-E868-8355-D7BF33E0D661}"/>
          </ac:picMkLst>
        </pc:picChg>
        <pc:picChg chg="add del mod">
          <ac:chgData name="Duyên Lương" userId="3a9e482f-ceb4-484a-8eab-f708ff3e9a36" providerId="ADAL" clId="{473440E3-7BE9-47F9-AC8C-FBFEF5BF9E5D}" dt="2023-11-10T09:59:18.065" v="3764" actId="478"/>
          <ac:picMkLst>
            <pc:docMk/>
            <pc:sldMk cId="452024131" sldId="341"/>
            <ac:picMk id="8" creationId="{B2EE160C-2BD3-8B70-A264-7C94CB7F9783}"/>
          </ac:picMkLst>
        </pc:picChg>
      </pc:sldChg>
      <pc:sldChg chg="addSp delSp modSp new mod modAnim">
        <pc:chgData name="Duyên Lương" userId="3a9e482f-ceb4-484a-8eab-f708ff3e9a36" providerId="ADAL" clId="{473440E3-7BE9-47F9-AC8C-FBFEF5BF9E5D}" dt="2023-11-10T10:18:26.708" v="4400"/>
        <pc:sldMkLst>
          <pc:docMk/>
          <pc:sldMk cId="899632622" sldId="342"/>
        </pc:sldMkLst>
        <pc:spChg chg="del">
          <ac:chgData name="Duyên Lương" userId="3a9e482f-ceb4-484a-8eab-f708ff3e9a36" providerId="ADAL" clId="{473440E3-7BE9-47F9-AC8C-FBFEF5BF9E5D}" dt="2023-11-10T10:14:39.549" v="4349" actId="478"/>
          <ac:spMkLst>
            <pc:docMk/>
            <pc:sldMk cId="899632622" sldId="342"/>
            <ac:spMk id="2" creationId="{B79460A5-B8AA-8AE8-125D-0CF9BC53EDAC}"/>
          </ac:spMkLst>
        </pc:spChg>
        <pc:spChg chg="del">
          <ac:chgData name="Duyên Lương" userId="3a9e482f-ceb4-484a-8eab-f708ff3e9a36" providerId="ADAL" clId="{473440E3-7BE9-47F9-AC8C-FBFEF5BF9E5D}" dt="2023-11-10T10:14:38.353" v="4348" actId="478"/>
          <ac:spMkLst>
            <pc:docMk/>
            <pc:sldMk cId="899632622" sldId="342"/>
            <ac:spMk id="3" creationId="{ADFAE387-EA61-4BEA-3B10-1B5EF3ED218B}"/>
          </ac:spMkLst>
        </pc:spChg>
        <pc:spChg chg="add mod">
          <ac:chgData name="Duyên Lương" userId="3a9e482f-ceb4-484a-8eab-f708ff3e9a36" providerId="ADAL" clId="{473440E3-7BE9-47F9-AC8C-FBFEF5BF9E5D}" dt="2023-11-10T10:14:36.655" v="4347"/>
          <ac:spMkLst>
            <pc:docMk/>
            <pc:sldMk cId="899632622" sldId="342"/>
            <ac:spMk id="4" creationId="{0B4B0AFD-CC34-4A07-02F0-72828C697840}"/>
          </ac:spMkLst>
        </pc:spChg>
        <pc:spChg chg="add mod">
          <ac:chgData name="Duyên Lương" userId="3a9e482f-ceb4-484a-8eab-f708ff3e9a36" providerId="ADAL" clId="{473440E3-7BE9-47F9-AC8C-FBFEF5BF9E5D}" dt="2023-11-10T10:14:36.655" v="4347"/>
          <ac:spMkLst>
            <pc:docMk/>
            <pc:sldMk cId="899632622" sldId="342"/>
            <ac:spMk id="5" creationId="{1EF302DC-1422-7F2D-77D8-9A45576D8760}"/>
          </ac:spMkLst>
        </pc:spChg>
        <pc:spChg chg="add mod">
          <ac:chgData name="Duyên Lương" userId="3a9e482f-ceb4-484a-8eab-f708ff3e9a36" providerId="ADAL" clId="{473440E3-7BE9-47F9-AC8C-FBFEF5BF9E5D}" dt="2023-11-10T10:18:22.857" v="4399" actId="207"/>
          <ac:spMkLst>
            <pc:docMk/>
            <pc:sldMk cId="899632622" sldId="342"/>
            <ac:spMk id="6" creationId="{56119985-8919-8328-3CE5-A8B6C2337AF3}"/>
          </ac:spMkLst>
        </pc:spChg>
        <pc:picChg chg="add mod">
          <ac:chgData name="Duyên Lương" userId="3a9e482f-ceb4-484a-8eab-f708ff3e9a36" providerId="ADAL" clId="{473440E3-7BE9-47F9-AC8C-FBFEF5BF9E5D}" dt="2023-11-10T10:17:38.680" v="4352" actId="1076"/>
          <ac:picMkLst>
            <pc:docMk/>
            <pc:sldMk cId="899632622" sldId="342"/>
            <ac:picMk id="2050" creationId="{1832964D-C44D-EFDE-042D-1E20C8F5636E}"/>
          </ac:picMkLst>
        </pc:picChg>
      </pc:sldChg>
    </pc:docChg>
  </pc:docChgLst>
  <pc:docChgLst>
    <pc:chgData name="Duyên Lương" userId="3a9e482f-ceb4-484a-8eab-f708ff3e9a36" providerId="ADAL" clId="{21CACA91-193A-44ED-A3A9-0FBACA64F1D8}"/>
    <pc:docChg chg="undo custSel addSld delSld modSld">
      <pc:chgData name="Duyên Lương" userId="3a9e482f-ceb4-484a-8eab-f708ff3e9a36" providerId="ADAL" clId="{21CACA91-193A-44ED-A3A9-0FBACA64F1D8}" dt="2023-11-22T13:59:39.563" v="371" actId="14100"/>
      <pc:docMkLst>
        <pc:docMk/>
      </pc:docMkLst>
      <pc:sldChg chg="addSp delSp modSp mod">
        <pc:chgData name="Duyên Lương" userId="3a9e482f-ceb4-484a-8eab-f708ff3e9a36" providerId="ADAL" clId="{21CACA91-193A-44ED-A3A9-0FBACA64F1D8}" dt="2023-11-22T13:31:22.663" v="242" actId="20577"/>
        <pc:sldMkLst>
          <pc:docMk/>
          <pc:sldMk cId="3680985349" sldId="273"/>
        </pc:sldMkLst>
        <pc:spChg chg="del">
          <ac:chgData name="Duyên Lương" userId="3a9e482f-ceb4-484a-8eab-f708ff3e9a36" providerId="ADAL" clId="{21CACA91-193A-44ED-A3A9-0FBACA64F1D8}" dt="2023-11-22T13:28:25.165" v="177" actId="478"/>
          <ac:spMkLst>
            <pc:docMk/>
            <pc:sldMk cId="3680985349" sldId="273"/>
            <ac:spMk id="3" creationId="{9050FE97-081C-6D42-54B2-33F0F1762897}"/>
          </ac:spMkLst>
        </pc:spChg>
        <pc:spChg chg="add mod">
          <ac:chgData name="Duyên Lương" userId="3a9e482f-ceb4-484a-8eab-f708ff3e9a36" providerId="ADAL" clId="{21CACA91-193A-44ED-A3A9-0FBACA64F1D8}" dt="2023-11-22T13:31:17.226" v="241" actId="207"/>
          <ac:spMkLst>
            <pc:docMk/>
            <pc:sldMk cId="3680985349" sldId="273"/>
            <ac:spMk id="4" creationId="{E64A3193-9723-8CE8-3F77-7B869EBC3989}"/>
          </ac:spMkLst>
        </pc:spChg>
        <pc:spChg chg="add mod">
          <ac:chgData name="Duyên Lương" userId="3a9e482f-ceb4-484a-8eab-f708ff3e9a36" providerId="ADAL" clId="{21CACA91-193A-44ED-A3A9-0FBACA64F1D8}" dt="2023-11-22T13:31:22.663" v="242" actId="20577"/>
          <ac:spMkLst>
            <pc:docMk/>
            <pc:sldMk cId="3680985349" sldId="273"/>
            <ac:spMk id="7" creationId="{2EE1A26D-FBA3-6428-55D4-FB89D2B23F34}"/>
          </ac:spMkLst>
        </pc:spChg>
      </pc:sldChg>
      <pc:sldChg chg="modSp mod">
        <pc:chgData name="Duyên Lương" userId="3a9e482f-ceb4-484a-8eab-f708ff3e9a36" providerId="ADAL" clId="{21CACA91-193A-44ED-A3A9-0FBACA64F1D8}" dt="2023-11-18T07:57:59.762" v="75" actId="20577"/>
        <pc:sldMkLst>
          <pc:docMk/>
          <pc:sldMk cId="1671446297" sldId="274"/>
        </pc:sldMkLst>
        <pc:spChg chg="mod">
          <ac:chgData name="Duyên Lương" userId="3a9e482f-ceb4-484a-8eab-f708ff3e9a36" providerId="ADAL" clId="{21CACA91-193A-44ED-A3A9-0FBACA64F1D8}" dt="2023-11-18T07:57:59.762" v="75" actId="20577"/>
          <ac:spMkLst>
            <pc:docMk/>
            <pc:sldMk cId="1671446297" sldId="274"/>
            <ac:spMk id="4" creationId="{07123313-572D-B82E-F111-A1B1966A8D75}"/>
          </ac:spMkLst>
        </pc:spChg>
        <pc:spChg chg="mod">
          <ac:chgData name="Duyên Lương" userId="3a9e482f-ceb4-484a-8eab-f708ff3e9a36" providerId="ADAL" clId="{21CACA91-193A-44ED-A3A9-0FBACA64F1D8}" dt="2023-11-18T07:57:57.057" v="73" actId="403"/>
          <ac:spMkLst>
            <pc:docMk/>
            <pc:sldMk cId="1671446297" sldId="274"/>
            <ac:spMk id="9" creationId="{3D56C823-4DD3-2744-17E1-A46C7290D96B}"/>
          </ac:spMkLst>
        </pc:spChg>
        <pc:spChg chg="mod">
          <ac:chgData name="Duyên Lương" userId="3a9e482f-ceb4-484a-8eab-f708ff3e9a36" providerId="ADAL" clId="{21CACA91-193A-44ED-A3A9-0FBACA64F1D8}" dt="2023-11-18T07:57:51.262" v="70" actId="20577"/>
          <ac:spMkLst>
            <pc:docMk/>
            <pc:sldMk cId="1671446297" sldId="274"/>
            <ac:spMk id="14" creationId="{409399F7-44CB-F8D5-78C2-4555DA974D89}"/>
          </ac:spMkLst>
        </pc:spChg>
      </pc:sldChg>
      <pc:sldChg chg="modSp mod">
        <pc:chgData name="Duyên Lương" userId="3a9e482f-ceb4-484a-8eab-f708ff3e9a36" providerId="ADAL" clId="{21CACA91-193A-44ED-A3A9-0FBACA64F1D8}" dt="2023-11-22T13:38:12.654" v="292" actId="20577"/>
        <pc:sldMkLst>
          <pc:docMk/>
          <pc:sldMk cId="3608329759" sldId="324"/>
        </pc:sldMkLst>
        <pc:spChg chg="mod">
          <ac:chgData name="Duyên Lương" userId="3a9e482f-ceb4-484a-8eab-f708ff3e9a36" providerId="ADAL" clId="{21CACA91-193A-44ED-A3A9-0FBACA64F1D8}" dt="2023-11-22T13:38:12.654" v="292" actId="20577"/>
          <ac:spMkLst>
            <pc:docMk/>
            <pc:sldMk cId="3608329759" sldId="324"/>
            <ac:spMk id="25" creationId="{00000000-0000-0000-0000-000000000000}"/>
          </ac:spMkLst>
        </pc:spChg>
        <pc:spChg chg="mod">
          <ac:chgData name="Duyên Lương" userId="3a9e482f-ceb4-484a-8eab-f708ff3e9a36" providerId="ADAL" clId="{21CACA91-193A-44ED-A3A9-0FBACA64F1D8}" dt="2023-11-22T13:09:14.878" v="80" actId="14100"/>
          <ac:spMkLst>
            <pc:docMk/>
            <pc:sldMk cId="3608329759" sldId="324"/>
            <ac:spMk id="26" creationId="{00000000-0000-0000-0000-000000000000}"/>
          </ac:spMkLst>
        </pc:spChg>
        <pc:spChg chg="mod">
          <ac:chgData name="Duyên Lương" userId="3a9e482f-ceb4-484a-8eab-f708ff3e9a36" providerId="ADAL" clId="{21CACA91-193A-44ED-A3A9-0FBACA64F1D8}" dt="2023-11-22T13:09:17.186" v="81" actId="14100"/>
          <ac:spMkLst>
            <pc:docMk/>
            <pc:sldMk cId="3608329759" sldId="324"/>
            <ac:spMk id="27" creationId="{00000000-0000-0000-0000-000000000000}"/>
          </ac:spMkLst>
        </pc:spChg>
      </pc:sldChg>
      <pc:sldChg chg="modSp mod">
        <pc:chgData name="Duyên Lương" userId="3a9e482f-ceb4-484a-8eab-f708ff3e9a36" providerId="ADAL" clId="{21CACA91-193A-44ED-A3A9-0FBACA64F1D8}" dt="2023-11-22T13:59:39.563" v="371" actId="14100"/>
        <pc:sldMkLst>
          <pc:docMk/>
          <pc:sldMk cId="2934437934" sldId="325"/>
        </pc:sldMkLst>
        <pc:spChg chg="mod">
          <ac:chgData name="Duyên Lương" userId="3a9e482f-ceb4-484a-8eab-f708ff3e9a36" providerId="ADAL" clId="{21CACA91-193A-44ED-A3A9-0FBACA64F1D8}" dt="2023-11-22T13:59:39.563" v="371" actId="14100"/>
          <ac:spMkLst>
            <pc:docMk/>
            <pc:sldMk cId="2934437934" sldId="325"/>
            <ac:spMk id="3" creationId="{89FB7A97-2050-4E17-AB89-5199898D9829}"/>
          </ac:spMkLst>
        </pc:spChg>
      </pc:sldChg>
      <pc:sldChg chg="addSp delSp modSp mod">
        <pc:chgData name="Duyên Lương" userId="3a9e482f-ceb4-484a-8eab-f708ff3e9a36" providerId="ADAL" clId="{21CACA91-193A-44ED-A3A9-0FBACA64F1D8}" dt="2023-11-22T13:28:19.712" v="176" actId="404"/>
        <pc:sldMkLst>
          <pc:docMk/>
          <pc:sldMk cId="3578766765" sldId="335"/>
        </pc:sldMkLst>
        <pc:spChg chg="mod">
          <ac:chgData name="Duyên Lương" userId="3a9e482f-ceb4-484a-8eab-f708ff3e9a36" providerId="ADAL" clId="{21CACA91-193A-44ED-A3A9-0FBACA64F1D8}" dt="2023-11-22T13:28:19.712" v="176" actId="404"/>
          <ac:spMkLst>
            <pc:docMk/>
            <pc:sldMk cId="3578766765" sldId="335"/>
            <ac:spMk id="4" creationId="{0445790A-8B20-F4D6-9B13-E7D1F75CCC01}"/>
          </ac:spMkLst>
        </pc:spChg>
        <pc:spChg chg="del">
          <ac:chgData name="Duyên Lương" userId="3a9e482f-ceb4-484a-8eab-f708ff3e9a36" providerId="ADAL" clId="{21CACA91-193A-44ED-A3A9-0FBACA64F1D8}" dt="2023-11-22T13:14:54.396" v="165" actId="478"/>
          <ac:spMkLst>
            <pc:docMk/>
            <pc:sldMk cId="3578766765" sldId="335"/>
            <ac:spMk id="7" creationId="{8B87CF14-228A-031E-B9AB-E3EE5C8CAA97}"/>
          </ac:spMkLst>
        </pc:spChg>
        <pc:picChg chg="add mod">
          <ac:chgData name="Duyên Lương" userId="3a9e482f-ceb4-484a-8eab-f708ff3e9a36" providerId="ADAL" clId="{21CACA91-193A-44ED-A3A9-0FBACA64F1D8}" dt="2023-11-22T13:16:05.862" v="172" actId="1076"/>
          <ac:picMkLst>
            <pc:docMk/>
            <pc:sldMk cId="3578766765" sldId="335"/>
            <ac:picMk id="9" creationId="{9879C37C-7CDC-3BFC-9E9A-8D7D88549B0F}"/>
          </ac:picMkLst>
        </pc:picChg>
      </pc:sldChg>
      <pc:sldChg chg="addSp delSp modSp mod delAnim">
        <pc:chgData name="Duyên Lương" userId="3a9e482f-ceb4-484a-8eab-f708ff3e9a36" providerId="ADAL" clId="{21CACA91-193A-44ED-A3A9-0FBACA64F1D8}" dt="2023-11-22T13:13:29.605" v="161" actId="122"/>
        <pc:sldMkLst>
          <pc:docMk/>
          <pc:sldMk cId="1112320059" sldId="337"/>
        </pc:sldMkLst>
        <pc:spChg chg="mod">
          <ac:chgData name="Duyên Lương" userId="3a9e482f-ceb4-484a-8eab-f708ff3e9a36" providerId="ADAL" clId="{21CACA91-193A-44ED-A3A9-0FBACA64F1D8}" dt="2023-11-22T13:12:11.995" v="103" actId="14100"/>
          <ac:spMkLst>
            <pc:docMk/>
            <pc:sldMk cId="1112320059" sldId="337"/>
            <ac:spMk id="4" creationId="{4A7BFE80-4B77-698E-BE4F-34EAF1232090}"/>
          </ac:spMkLst>
        </pc:spChg>
        <pc:spChg chg="del">
          <ac:chgData name="Duyên Lương" userId="3a9e482f-ceb4-484a-8eab-f708ff3e9a36" providerId="ADAL" clId="{21CACA91-193A-44ED-A3A9-0FBACA64F1D8}" dt="2023-11-22T13:10:44.408" v="86" actId="478"/>
          <ac:spMkLst>
            <pc:docMk/>
            <pc:sldMk cId="1112320059" sldId="337"/>
            <ac:spMk id="7" creationId="{0C3CE662-BC18-AF6C-FACC-D8E5E4663885}"/>
          </ac:spMkLst>
        </pc:spChg>
        <pc:spChg chg="del">
          <ac:chgData name="Duyên Lương" userId="3a9e482f-ceb4-484a-8eab-f708ff3e9a36" providerId="ADAL" clId="{21CACA91-193A-44ED-A3A9-0FBACA64F1D8}" dt="2023-11-22T13:10:45.942" v="87" actId="478"/>
          <ac:spMkLst>
            <pc:docMk/>
            <pc:sldMk cId="1112320059" sldId="337"/>
            <ac:spMk id="8" creationId="{F686BB73-1457-3458-8754-046507581FFE}"/>
          </ac:spMkLst>
        </pc:spChg>
        <pc:spChg chg="del">
          <ac:chgData name="Duyên Lương" userId="3a9e482f-ceb4-484a-8eab-f708ff3e9a36" providerId="ADAL" clId="{21CACA91-193A-44ED-A3A9-0FBACA64F1D8}" dt="2023-11-22T13:10:55.144" v="99" actId="478"/>
          <ac:spMkLst>
            <pc:docMk/>
            <pc:sldMk cId="1112320059" sldId="337"/>
            <ac:spMk id="9" creationId="{04BC8534-B6B9-0B00-6FD1-5B910078C737}"/>
          </ac:spMkLst>
        </pc:spChg>
        <pc:spChg chg="del">
          <ac:chgData name="Duyên Lương" userId="3a9e482f-ceb4-484a-8eab-f708ff3e9a36" providerId="ADAL" clId="{21CACA91-193A-44ED-A3A9-0FBACA64F1D8}" dt="2023-11-22T13:10:52.213" v="95" actId="478"/>
          <ac:spMkLst>
            <pc:docMk/>
            <pc:sldMk cId="1112320059" sldId="337"/>
            <ac:spMk id="10" creationId="{40C8A63C-4961-F787-7469-42286AA4A125}"/>
          </ac:spMkLst>
        </pc:spChg>
        <pc:spChg chg="del mod">
          <ac:chgData name="Duyên Lương" userId="3a9e482f-ceb4-484a-8eab-f708ff3e9a36" providerId="ADAL" clId="{21CACA91-193A-44ED-A3A9-0FBACA64F1D8}" dt="2023-11-22T13:10:47.529" v="90" actId="478"/>
          <ac:spMkLst>
            <pc:docMk/>
            <pc:sldMk cId="1112320059" sldId="337"/>
            <ac:spMk id="11" creationId="{0AC727CF-8FFD-D693-E7AE-A76B54BDBA17}"/>
          </ac:spMkLst>
        </pc:spChg>
        <pc:spChg chg="del">
          <ac:chgData name="Duyên Lương" userId="3a9e482f-ceb4-484a-8eab-f708ff3e9a36" providerId="ADAL" clId="{21CACA91-193A-44ED-A3A9-0FBACA64F1D8}" dt="2023-11-22T13:10:50.435" v="93" actId="478"/>
          <ac:spMkLst>
            <pc:docMk/>
            <pc:sldMk cId="1112320059" sldId="337"/>
            <ac:spMk id="12" creationId="{22202E12-7528-DD03-063D-678F0691396A}"/>
          </ac:spMkLst>
        </pc:spChg>
        <pc:spChg chg="del">
          <ac:chgData name="Duyên Lương" userId="3a9e482f-ceb4-484a-8eab-f708ff3e9a36" providerId="ADAL" clId="{21CACA91-193A-44ED-A3A9-0FBACA64F1D8}" dt="2023-11-22T13:10:51.367" v="94" actId="478"/>
          <ac:spMkLst>
            <pc:docMk/>
            <pc:sldMk cId="1112320059" sldId="337"/>
            <ac:spMk id="14" creationId="{701C616C-0B6E-7C9F-BC62-3C1C57362E3F}"/>
          </ac:spMkLst>
        </pc:spChg>
        <pc:spChg chg="del">
          <ac:chgData name="Duyên Lương" userId="3a9e482f-ceb4-484a-8eab-f708ff3e9a36" providerId="ADAL" clId="{21CACA91-193A-44ED-A3A9-0FBACA64F1D8}" dt="2023-11-22T13:10:46.854" v="88" actId="478"/>
          <ac:spMkLst>
            <pc:docMk/>
            <pc:sldMk cId="1112320059" sldId="337"/>
            <ac:spMk id="15" creationId="{1FD608CB-5381-D2CD-B1FE-04F4A5109C10}"/>
          </ac:spMkLst>
        </pc:spChg>
        <pc:spChg chg="del mod">
          <ac:chgData name="Duyên Lương" userId="3a9e482f-ceb4-484a-8eab-f708ff3e9a36" providerId="ADAL" clId="{21CACA91-193A-44ED-A3A9-0FBACA64F1D8}" dt="2023-11-22T13:10:49.641" v="92" actId="478"/>
          <ac:spMkLst>
            <pc:docMk/>
            <pc:sldMk cId="1112320059" sldId="337"/>
            <ac:spMk id="16" creationId="{A434F2FE-27EB-0979-0AC5-9F61A38835BE}"/>
          </ac:spMkLst>
        </pc:spChg>
        <pc:spChg chg="del">
          <ac:chgData name="Duyên Lương" userId="3a9e482f-ceb4-484a-8eab-f708ff3e9a36" providerId="ADAL" clId="{21CACA91-193A-44ED-A3A9-0FBACA64F1D8}" dt="2023-11-22T13:10:54.487" v="98" actId="478"/>
          <ac:spMkLst>
            <pc:docMk/>
            <pc:sldMk cId="1112320059" sldId="337"/>
            <ac:spMk id="17" creationId="{543A4E09-9D87-49F8-8C71-1479D35ED1BF}"/>
          </ac:spMkLst>
        </pc:spChg>
        <pc:spChg chg="del mod">
          <ac:chgData name="Duyên Lương" userId="3a9e482f-ceb4-484a-8eab-f708ff3e9a36" providerId="ADAL" clId="{21CACA91-193A-44ED-A3A9-0FBACA64F1D8}" dt="2023-11-22T13:10:53.463" v="97" actId="478"/>
          <ac:spMkLst>
            <pc:docMk/>
            <pc:sldMk cId="1112320059" sldId="337"/>
            <ac:spMk id="20" creationId="{F39674BC-BB61-E2C9-5BA8-1F4F0D3770C0}"/>
          </ac:spMkLst>
        </pc:spChg>
        <pc:graphicFrameChg chg="add mod modGraphic">
          <ac:chgData name="Duyên Lương" userId="3a9e482f-ceb4-484a-8eab-f708ff3e9a36" providerId="ADAL" clId="{21CACA91-193A-44ED-A3A9-0FBACA64F1D8}" dt="2023-11-22T13:13:29.605" v="161" actId="122"/>
          <ac:graphicFrameMkLst>
            <pc:docMk/>
            <pc:sldMk cId="1112320059" sldId="337"/>
            <ac:graphicFrameMk id="13" creationId="{91E96A54-393A-39E9-9DC8-C6461B6A13EF}"/>
          </ac:graphicFrameMkLst>
        </pc:graphicFrameChg>
      </pc:sldChg>
      <pc:sldChg chg="del">
        <pc:chgData name="Duyên Lương" userId="3a9e482f-ceb4-484a-8eab-f708ff3e9a36" providerId="ADAL" clId="{21CACA91-193A-44ED-A3A9-0FBACA64F1D8}" dt="2023-11-22T13:13:56.799" v="162" actId="47"/>
        <pc:sldMkLst>
          <pc:docMk/>
          <pc:sldMk cId="3353117869" sldId="338"/>
        </pc:sldMkLst>
      </pc:sldChg>
      <pc:sldChg chg="del">
        <pc:chgData name="Duyên Lương" userId="3a9e482f-ceb4-484a-8eab-f708ff3e9a36" providerId="ADAL" clId="{21CACA91-193A-44ED-A3A9-0FBACA64F1D8}" dt="2023-11-22T13:13:59.260" v="163" actId="47"/>
        <pc:sldMkLst>
          <pc:docMk/>
          <pc:sldMk cId="3299652178" sldId="339"/>
        </pc:sldMkLst>
      </pc:sldChg>
      <pc:sldChg chg="del">
        <pc:chgData name="Duyên Lương" userId="3a9e482f-ceb4-484a-8eab-f708ff3e9a36" providerId="ADAL" clId="{21CACA91-193A-44ED-A3A9-0FBACA64F1D8}" dt="2023-11-22T13:14:00.935" v="164" actId="47"/>
        <pc:sldMkLst>
          <pc:docMk/>
          <pc:sldMk cId="1685389844" sldId="340"/>
        </pc:sldMkLst>
      </pc:sldChg>
      <pc:sldChg chg="addSp delSp modSp mod modAnim modNotesTx">
        <pc:chgData name="Duyên Lương" userId="3a9e482f-ceb4-484a-8eab-f708ff3e9a36" providerId="ADAL" clId="{21CACA91-193A-44ED-A3A9-0FBACA64F1D8}" dt="2023-11-22T13:44:33.961" v="355" actId="1076"/>
        <pc:sldMkLst>
          <pc:docMk/>
          <pc:sldMk cId="452024131" sldId="341"/>
        </pc:sldMkLst>
        <pc:spChg chg="add mod">
          <ac:chgData name="Duyên Lương" userId="3a9e482f-ceb4-484a-8eab-f708ff3e9a36" providerId="ADAL" clId="{21CACA91-193A-44ED-A3A9-0FBACA64F1D8}" dt="2023-11-22T13:38:44.999" v="352" actId="122"/>
          <ac:spMkLst>
            <pc:docMk/>
            <pc:sldMk cId="452024131" sldId="341"/>
            <ac:spMk id="2" creationId="{3CD1F5A4-8F9E-5980-B295-9E955BC6C04F}"/>
          </ac:spMkLst>
        </pc:spChg>
        <pc:spChg chg="del">
          <ac:chgData name="Duyên Lương" userId="3a9e482f-ceb4-484a-8eab-f708ff3e9a36" providerId="ADAL" clId="{21CACA91-193A-44ED-A3A9-0FBACA64F1D8}" dt="2023-11-22T13:38:20.435" v="293" actId="478"/>
          <ac:spMkLst>
            <pc:docMk/>
            <pc:sldMk cId="452024131" sldId="341"/>
            <ac:spMk id="9" creationId="{5ACA8A7A-B55D-015B-0901-8DF7B9BA7A4F}"/>
          </ac:spMkLst>
        </pc:spChg>
        <pc:spChg chg="del">
          <ac:chgData name="Duyên Lương" userId="3a9e482f-ceb4-484a-8eab-f708ff3e9a36" providerId="ADAL" clId="{21CACA91-193A-44ED-A3A9-0FBACA64F1D8}" dt="2023-11-22T13:38:20.435" v="293" actId="478"/>
          <ac:spMkLst>
            <pc:docMk/>
            <pc:sldMk cId="452024131" sldId="341"/>
            <ac:spMk id="10" creationId="{616EBE70-F1BA-17B2-A079-B6A0400C9F60}"/>
          </ac:spMkLst>
        </pc:spChg>
        <pc:spChg chg="del">
          <ac:chgData name="Duyên Lương" userId="3a9e482f-ceb4-484a-8eab-f708ff3e9a36" providerId="ADAL" clId="{21CACA91-193A-44ED-A3A9-0FBACA64F1D8}" dt="2023-11-22T13:38:20.435" v="293" actId="478"/>
          <ac:spMkLst>
            <pc:docMk/>
            <pc:sldMk cId="452024131" sldId="341"/>
            <ac:spMk id="11" creationId="{094CE645-9100-5EFF-9280-39521D59EECD}"/>
          </ac:spMkLst>
        </pc:spChg>
        <pc:spChg chg="del">
          <ac:chgData name="Duyên Lương" userId="3a9e482f-ceb4-484a-8eab-f708ff3e9a36" providerId="ADAL" clId="{21CACA91-193A-44ED-A3A9-0FBACA64F1D8}" dt="2023-11-22T13:38:20.435" v="293" actId="478"/>
          <ac:spMkLst>
            <pc:docMk/>
            <pc:sldMk cId="452024131" sldId="341"/>
            <ac:spMk id="12" creationId="{88CFF174-FAA6-EEB3-45CA-7D3E8C2C48EE}"/>
          </ac:spMkLst>
        </pc:spChg>
        <pc:spChg chg="del">
          <ac:chgData name="Duyên Lương" userId="3a9e482f-ceb4-484a-8eab-f708ff3e9a36" providerId="ADAL" clId="{21CACA91-193A-44ED-A3A9-0FBACA64F1D8}" dt="2023-11-22T13:38:20.435" v="293" actId="478"/>
          <ac:spMkLst>
            <pc:docMk/>
            <pc:sldMk cId="452024131" sldId="341"/>
            <ac:spMk id="14" creationId="{FD416559-D75F-80D8-2FCA-1D16399D44E1}"/>
          </ac:spMkLst>
        </pc:spChg>
        <pc:spChg chg="del">
          <ac:chgData name="Duyên Lương" userId="3a9e482f-ceb4-484a-8eab-f708ff3e9a36" providerId="ADAL" clId="{21CACA91-193A-44ED-A3A9-0FBACA64F1D8}" dt="2023-11-22T13:38:20.435" v="293" actId="478"/>
          <ac:spMkLst>
            <pc:docMk/>
            <pc:sldMk cId="452024131" sldId="341"/>
            <ac:spMk id="15" creationId="{8DF58D82-B6A9-8817-FA50-049422D4CE26}"/>
          </ac:spMkLst>
        </pc:spChg>
        <pc:spChg chg="del">
          <ac:chgData name="Duyên Lương" userId="3a9e482f-ceb4-484a-8eab-f708ff3e9a36" providerId="ADAL" clId="{21CACA91-193A-44ED-A3A9-0FBACA64F1D8}" dt="2023-11-22T13:38:20.435" v="293" actId="478"/>
          <ac:spMkLst>
            <pc:docMk/>
            <pc:sldMk cId="452024131" sldId="341"/>
            <ac:spMk id="16" creationId="{E9C1BDDE-7031-C02C-2B1D-0955CF0D6D4F}"/>
          </ac:spMkLst>
        </pc:spChg>
        <pc:picChg chg="add mod">
          <ac:chgData name="Duyên Lương" userId="3a9e482f-ceb4-484a-8eab-f708ff3e9a36" providerId="ADAL" clId="{21CACA91-193A-44ED-A3A9-0FBACA64F1D8}" dt="2023-11-22T13:44:33.961" v="355" actId="1076"/>
          <ac:picMkLst>
            <pc:docMk/>
            <pc:sldMk cId="452024131" sldId="341"/>
            <ac:picMk id="3" creationId="{7A86B7A7-8A7F-4C1A-0355-1CD64C0ED9EF}"/>
          </ac:picMkLst>
        </pc:picChg>
        <pc:picChg chg="del">
          <ac:chgData name="Duyên Lương" userId="3a9e482f-ceb4-484a-8eab-f708ff3e9a36" providerId="ADAL" clId="{21CACA91-193A-44ED-A3A9-0FBACA64F1D8}" dt="2023-11-22T13:38:20.435" v="293" actId="478"/>
          <ac:picMkLst>
            <pc:docMk/>
            <pc:sldMk cId="452024131" sldId="341"/>
            <ac:picMk id="6" creationId="{F31BB83D-E2E3-BB76-2BE0-03AC4F48483A}"/>
          </ac:picMkLst>
        </pc:picChg>
        <pc:picChg chg="del">
          <ac:chgData name="Duyên Lương" userId="3a9e482f-ceb4-484a-8eab-f708ff3e9a36" providerId="ADAL" clId="{21CACA91-193A-44ED-A3A9-0FBACA64F1D8}" dt="2023-11-22T13:38:20.435" v="293" actId="478"/>
          <ac:picMkLst>
            <pc:docMk/>
            <pc:sldMk cId="452024131" sldId="341"/>
            <ac:picMk id="7" creationId="{C10F7E26-9997-E868-8355-D7BF33E0D661}"/>
          </ac:picMkLst>
        </pc:picChg>
      </pc:sldChg>
      <pc:sldChg chg="addSp delSp modSp del mod delAnim">
        <pc:chgData name="Duyên Lương" userId="3a9e482f-ceb4-484a-8eab-f708ff3e9a36" providerId="ADAL" clId="{21CACA91-193A-44ED-A3A9-0FBACA64F1D8}" dt="2023-11-22T13:33:24.956" v="268" actId="47"/>
        <pc:sldMkLst>
          <pc:docMk/>
          <pc:sldMk cId="899632622" sldId="342"/>
        </pc:sldMkLst>
        <pc:spChg chg="add">
          <ac:chgData name="Duyên Lương" userId="3a9e482f-ceb4-484a-8eab-f708ff3e9a36" providerId="ADAL" clId="{21CACA91-193A-44ED-A3A9-0FBACA64F1D8}" dt="2023-11-22T13:32:02.552" v="245" actId="22"/>
          <ac:spMkLst>
            <pc:docMk/>
            <pc:sldMk cId="899632622" sldId="342"/>
            <ac:spMk id="3" creationId="{FE795D50-0A2C-C6F1-EBE3-E8EEFE42F419}"/>
          </ac:spMkLst>
        </pc:spChg>
        <pc:spChg chg="del mod">
          <ac:chgData name="Duyên Lương" userId="3a9e482f-ceb4-484a-8eab-f708ff3e9a36" providerId="ADAL" clId="{21CACA91-193A-44ED-A3A9-0FBACA64F1D8}" dt="2023-11-22T13:31:34.214" v="244" actId="478"/>
          <ac:spMkLst>
            <pc:docMk/>
            <pc:sldMk cId="899632622" sldId="342"/>
            <ac:spMk id="6" creationId="{56119985-8919-8328-3CE5-A8B6C2337AF3}"/>
          </ac:spMkLst>
        </pc:spChg>
        <pc:picChg chg="del">
          <ac:chgData name="Duyên Lương" userId="3a9e482f-ceb4-484a-8eab-f708ff3e9a36" providerId="ADAL" clId="{21CACA91-193A-44ED-A3A9-0FBACA64F1D8}" dt="2023-11-22T13:14:57.974" v="166" actId="478"/>
          <ac:picMkLst>
            <pc:docMk/>
            <pc:sldMk cId="899632622" sldId="342"/>
            <ac:picMk id="2050" creationId="{1832964D-C44D-EFDE-042D-1E20C8F5636E}"/>
          </ac:picMkLst>
        </pc:picChg>
      </pc:sldChg>
      <pc:sldChg chg="modSp add mod">
        <pc:chgData name="Duyên Lương" userId="3a9e482f-ceb4-484a-8eab-f708ff3e9a36" providerId="ADAL" clId="{21CACA91-193A-44ED-A3A9-0FBACA64F1D8}" dt="2023-11-22T13:33:14.361" v="267" actId="1076"/>
        <pc:sldMkLst>
          <pc:docMk/>
          <pc:sldMk cId="3646709931" sldId="343"/>
        </pc:sldMkLst>
        <pc:graphicFrameChg chg="mod modGraphic">
          <ac:chgData name="Duyên Lương" userId="3a9e482f-ceb4-484a-8eab-f708ff3e9a36" providerId="ADAL" clId="{21CACA91-193A-44ED-A3A9-0FBACA64F1D8}" dt="2023-11-22T13:33:14.361" v="267" actId="1076"/>
          <ac:graphicFrameMkLst>
            <pc:docMk/>
            <pc:sldMk cId="3646709931" sldId="343"/>
            <ac:graphicFrameMk id="13" creationId="{91E96A54-393A-39E9-9DC8-C6461B6A13EF}"/>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2/21/2024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https://www.youtube.com/watch?v=EMbuM0OzGt4</a:t>
            </a:r>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82023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2/21/2024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2/21/2024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2/21/2024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2/21/2024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2/21/2024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9942" y="80103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07432" y="718319"/>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28997" y="733708"/>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28997" y="1365145"/>
            <a:ext cx="8228506" cy="2232021"/>
          </a:xfrm>
          <a:prstGeom prst="rect">
            <a:avLst/>
          </a:prstGeom>
          <a:noFill/>
        </p:spPr>
        <p:txBody>
          <a:bodyPr wrap="square" rtlCol="0">
            <a:spAutoFit/>
          </a:bodyPr>
          <a:lstStyle/>
          <a:p>
            <a:pPr>
              <a:lnSpc>
                <a:spcPct val="150000"/>
              </a:lnSpc>
            </a:pPr>
            <a:r>
              <a:rPr lang="vi-VN" sz="3200" dirty="0">
                <a:latin typeface="Calibri" panose="020F0502020204030204" pitchFamily="34" charset="0"/>
                <a:cs typeface="Calibri" panose="020F0502020204030204" pitchFamily="34" charset="0"/>
              </a:rPr>
              <a:t>What have you learn</a:t>
            </a:r>
            <a:r>
              <a:rPr lang="en-US" sz="3200" dirty="0">
                <a:latin typeface="Calibri" panose="020F0502020204030204" pitchFamily="34" charset="0"/>
                <a:cs typeface="Calibri" panose="020F0502020204030204" pitchFamily="34" charset="0"/>
              </a:rPr>
              <a:t>ed</a:t>
            </a:r>
            <a:r>
              <a:rPr lang="vi-VN" sz="3200" dirty="0">
                <a:latin typeface="Calibri" panose="020F0502020204030204" pitchFamily="34" charset="0"/>
                <a:cs typeface="Calibri" panose="020F0502020204030204" pitchFamily="34" charset="0"/>
              </a:rPr>
              <a:t> today?</a:t>
            </a:r>
            <a:endParaRPr lang="en-US" sz="32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3200" dirty="0"/>
              <a:t>Write an article about the benefits and challenges of lifelong learning.</a:t>
            </a:r>
            <a:endParaRPr lang="en-US" sz="32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676655" y="1495136"/>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US" dirty="0">
                <a:latin typeface="+mn-lt"/>
                <a:cs typeface="Arial" panose="020B0604020202020204" pitchFamily="34" charset="0"/>
              </a:rPr>
              <a:t>Complete the writing on your notebook.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the next lesson.</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pic>
        <p:nvPicPr>
          <p:cNvPr id="1026" name="Picture 2">
            <a:extLst>
              <a:ext uri="{FF2B5EF4-FFF2-40B4-BE49-F238E27FC236}">
                <a16:creationId xmlns:a16="http://schemas.microsoft.com/office/drawing/2014/main" id="{CC798D5E-BBC2-B412-AE8C-0F93369B95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1324" y="2190326"/>
            <a:ext cx="3144114" cy="3038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6575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a:latin typeface="UTMFacebookK&amp;TBold"/>
                  <a:cs typeface="Times New Roman" panose="02020603050405020304" pitchFamily="18" charset="0"/>
                </a:rPr>
                <a:t>Unit 10</a:t>
              </a:r>
              <a:endParaRPr lang="en-US" sz="4400" b="1" dirty="0">
                <a:latin typeface="UTMFacebookK&amp;TBold"/>
                <a:cs typeface="Times New Roman" panose="02020603050405020304" pitchFamily="18" charset="0"/>
              </a:endParaRP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923330"/>
          </a:xfrm>
          <a:prstGeom prst="rect">
            <a:avLst/>
          </a:prstGeom>
          <a:noFill/>
        </p:spPr>
        <p:txBody>
          <a:bodyPr wrap="square" rtlCol="0">
            <a:spAutoFit/>
          </a:bodyPr>
          <a:lstStyle/>
          <a:p>
            <a:r>
              <a:rPr lang="en-US" sz="5400" b="1" dirty="0">
                <a:solidFill>
                  <a:srgbClr val="FFFFFF"/>
                </a:solidFill>
                <a:latin typeface="UTMFacebookK&amp;TBold"/>
              </a:rPr>
              <a:t>Lifelong learning</a:t>
            </a:r>
            <a:endParaRPr lang="en-US" sz="5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WRITING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VI</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66725" y="3269170"/>
            <a:ext cx="8496801" cy="1446550"/>
          </a:xfrm>
          <a:prstGeom prst="rect">
            <a:avLst/>
          </a:prstGeom>
          <a:noFill/>
        </p:spPr>
        <p:txBody>
          <a:bodyPr wrap="square" rtlCol="0">
            <a:spAutoFit/>
          </a:bodyPr>
          <a:lstStyle/>
          <a:p>
            <a:pPr algn="ctr"/>
            <a:r>
              <a:rPr lang="en-US" sz="4400" b="1" dirty="0">
                <a:solidFill>
                  <a:srgbClr val="0070C0"/>
                </a:solidFill>
              </a:rPr>
              <a:t>An article about the benefits and challenges of lifelong learning</a:t>
            </a:r>
          </a:p>
        </p:txBody>
      </p:sp>
    </p:spTree>
    <p:extLst>
      <p:ext uri="{BB962C8B-B14F-4D97-AF65-F5344CB8AC3E}">
        <p14:creationId xmlns:p14="http://schemas.microsoft.com/office/powerpoint/2010/main" val="1671446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085927" y="867955"/>
            <a:ext cx="1412825"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299725" y="1674214"/>
            <a:ext cx="1463050"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PRE-WRITING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728870" y="2567595"/>
            <a:ext cx="1769882"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WHILE-WRITING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71" y="860863"/>
            <a:ext cx="3659537"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Watch a video</a:t>
            </a:r>
            <a:endParaRPr lang="en-GB" sz="1350" dirty="0">
              <a:solidFill>
                <a:schemeClr val="tx1"/>
              </a:solidFill>
            </a:endParaRPr>
          </a:p>
        </p:txBody>
      </p:sp>
      <p:sp>
        <p:nvSpPr>
          <p:cNvPr id="26" name="Rectangle 25"/>
          <p:cNvSpPr/>
          <p:nvPr/>
        </p:nvSpPr>
        <p:spPr>
          <a:xfrm>
            <a:off x="4505768" y="1542500"/>
            <a:ext cx="3659538" cy="85779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Task 1: </a:t>
            </a:r>
            <a:r>
              <a:rPr lang="en-US" sz="1400" dirty="0">
                <a:solidFill>
                  <a:schemeClr val="tx1"/>
                </a:solidFill>
              </a:rPr>
              <a:t>Work in pairs. Complete the table about the benefits and challenges of lifelong learning. Use the ideas in Reading and Listening to help you</a:t>
            </a:r>
            <a:endParaRPr lang="en-US" sz="1350" dirty="0">
              <a:solidFill>
                <a:schemeClr val="tx1"/>
              </a:solidFill>
              <a:cs typeface="Arial" panose="020B0604020202020204" pitchFamily="34" charset="0"/>
            </a:endParaRPr>
          </a:p>
        </p:txBody>
      </p:sp>
      <p:sp>
        <p:nvSpPr>
          <p:cNvPr id="27" name="Rectangle 26"/>
          <p:cNvSpPr/>
          <p:nvPr/>
        </p:nvSpPr>
        <p:spPr>
          <a:xfrm>
            <a:off x="4505768" y="2524698"/>
            <a:ext cx="3659539" cy="91486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Task 2: </a:t>
            </a:r>
            <a:r>
              <a:rPr lang="en-US" sz="1400" dirty="0">
                <a:solidFill>
                  <a:schemeClr val="tx1"/>
                </a:solidFill>
              </a:rPr>
              <a:t>Write an article (180-200 words) about the benefits and challenges of lifelong learning. Use the ideas in 1 and the outline below to help you.</a:t>
            </a:r>
            <a:endParaRPr lang="en-US" sz="1350" dirty="0">
              <a:solidFill>
                <a:schemeClr val="tx1"/>
              </a:solidFill>
              <a:cs typeface="Arial" panose="020B0604020202020204" pitchFamily="34" charset="0"/>
            </a:endParaRPr>
          </a:p>
        </p:txBody>
      </p:sp>
      <p:cxnSp>
        <p:nvCxnSpPr>
          <p:cNvPr id="28" name="Curved Connector 27"/>
          <p:cNvCxnSpPr>
            <a:stCxn id="22" idx="3"/>
            <a:endCxn id="23" idx="0"/>
          </p:cNvCxnSpPr>
          <p:nvPr/>
        </p:nvCxnSpPr>
        <p:spPr>
          <a:xfrm>
            <a:off x="2498752" y="1113732"/>
            <a:ext cx="532499" cy="560482"/>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613811" y="1919989"/>
            <a:ext cx="685914" cy="647605"/>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2212625" y="3498048"/>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POST-WRITING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32" name="Rectangle 31"/>
          <p:cNvSpPr/>
          <p:nvPr/>
        </p:nvSpPr>
        <p:spPr>
          <a:xfrm>
            <a:off x="4505770" y="4330718"/>
            <a:ext cx="3659537"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6206" indent="-126206">
              <a:buFont typeface="Arial" panose="020B0604020202020204" pitchFamily="34" charset="0"/>
              <a:buChar char="•"/>
            </a:pPr>
            <a:r>
              <a:rPr lang="en-US" sz="1350" dirty="0">
                <a:solidFill>
                  <a:schemeClr val="tx1"/>
                </a:solidFill>
              </a:rPr>
              <a:t>Wrap-up</a:t>
            </a:r>
          </a:p>
          <a:p>
            <a:pPr marL="126206" indent="-126206">
              <a:buFont typeface="Arial" panose="020B0604020202020204" pitchFamily="34" charset="0"/>
              <a:buChar char="•"/>
            </a:pPr>
            <a:r>
              <a:rPr lang="en-US" sz="1350" dirty="0">
                <a:solidFill>
                  <a:schemeClr val="tx1"/>
                </a:solidFill>
              </a:rPr>
              <a:t>Homework</a:t>
            </a:r>
            <a:endParaRPr lang="en-GB" sz="1350" dirty="0">
              <a:solidFill>
                <a:schemeClr val="tx1"/>
              </a:solidFill>
            </a:endParaRPr>
          </a:p>
        </p:txBody>
      </p:sp>
      <p:cxnSp>
        <p:nvCxnSpPr>
          <p:cNvPr id="33" name="Curved Connector 32"/>
          <p:cNvCxnSpPr>
            <a:stCxn id="31" idx="1"/>
            <a:endCxn id="34" idx="0"/>
          </p:cNvCxnSpPr>
          <p:nvPr/>
        </p:nvCxnSpPr>
        <p:spPr>
          <a:xfrm rot="10800000" flipV="1">
            <a:off x="1792340" y="3747854"/>
            <a:ext cx="420286" cy="582864"/>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4" name="Rounded Rectangle 33"/>
          <p:cNvSpPr/>
          <p:nvPr/>
        </p:nvSpPr>
        <p:spPr>
          <a:xfrm>
            <a:off x="973714" y="4330718"/>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cxnSpLocks/>
            <a:stCxn id="24" idx="3"/>
            <a:endCxn id="31" idx="0"/>
          </p:cNvCxnSpPr>
          <p:nvPr/>
        </p:nvCxnSpPr>
        <p:spPr>
          <a:xfrm>
            <a:off x="2498752" y="2833922"/>
            <a:ext cx="532498" cy="664126"/>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4505768" y="3539674"/>
            <a:ext cx="3659537" cy="49961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350" dirty="0">
                <a:solidFill>
                  <a:schemeClr val="tx1"/>
                </a:solidFill>
              </a:rPr>
              <a:t>Peer review</a:t>
            </a:r>
          </a:p>
        </p:txBody>
      </p: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WRITING</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rgbClr val="E45983"/>
                </a:solidFill>
                <a:latin typeface="Bookman Old Style" pitchFamily="18" charset="0"/>
              </a:rPr>
              <a:t>LESSON VI</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4F17D21-A44F-AD73-FC3A-16D898DEC0BE}"/>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6B91FCE-8A51-3EF3-29E3-D9597BEE468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2" name="Rectangle 1">
            <a:extLst>
              <a:ext uri="{FF2B5EF4-FFF2-40B4-BE49-F238E27FC236}">
                <a16:creationId xmlns:a16="http://schemas.microsoft.com/office/drawing/2014/main" id="{3CD1F5A4-8F9E-5980-B295-9E955BC6C04F}"/>
              </a:ext>
            </a:extLst>
          </p:cNvPr>
          <p:cNvSpPr/>
          <p:nvPr/>
        </p:nvSpPr>
        <p:spPr>
          <a:xfrm>
            <a:off x="509835" y="646743"/>
            <a:ext cx="7979257" cy="461665"/>
          </a:xfrm>
          <a:prstGeom prst="rect">
            <a:avLst/>
          </a:prstGeom>
        </p:spPr>
        <p:txBody>
          <a:bodyPr wrap="square">
            <a:spAutoFit/>
          </a:bodyPr>
          <a:lstStyle/>
          <a:p>
            <a:pPr algn="ctr"/>
            <a:r>
              <a:rPr lang="en-US" sz="2400" b="1" dirty="0"/>
              <a:t>Motivation of lifelong learning</a:t>
            </a:r>
            <a:endParaRPr lang="en-US" sz="2400" b="1" dirty="0">
              <a:cs typeface="Arial" panose="020B0604020202020204" pitchFamily="34" charset="0"/>
            </a:endParaRPr>
          </a:p>
        </p:txBody>
      </p:sp>
      <p:pic>
        <p:nvPicPr>
          <p:cNvPr id="7" name="Picture 6">
            <a:extLst>
              <a:ext uri="{FF2B5EF4-FFF2-40B4-BE49-F238E27FC236}">
                <a16:creationId xmlns:a16="http://schemas.microsoft.com/office/drawing/2014/main" id="{972912D4-69CD-2FF6-0FCD-13387830F7B5}"/>
              </a:ext>
            </a:extLst>
          </p:cNvPr>
          <p:cNvPicPr>
            <a:picLocks noChangeAspect="1"/>
          </p:cNvPicPr>
          <p:nvPr/>
        </p:nvPicPr>
        <p:blipFill>
          <a:blip r:embed="rId3"/>
          <a:stretch>
            <a:fillRect/>
          </a:stretch>
        </p:blipFill>
        <p:spPr>
          <a:xfrm>
            <a:off x="1419496" y="1293485"/>
            <a:ext cx="6305008" cy="3495436"/>
          </a:xfrm>
          <a:prstGeom prst="rect">
            <a:avLst/>
          </a:prstGeom>
        </p:spPr>
      </p:pic>
    </p:spTree>
    <p:extLst>
      <p:ext uri="{BB962C8B-B14F-4D97-AF65-F5344CB8AC3E}">
        <p14:creationId xmlns:p14="http://schemas.microsoft.com/office/powerpoint/2010/main" val="4520241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32879" y="721987"/>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32879" y="62018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509835" y="646743"/>
            <a:ext cx="7979257" cy="1200329"/>
          </a:xfrm>
          <a:prstGeom prst="rect">
            <a:avLst/>
          </a:prstGeom>
        </p:spPr>
        <p:txBody>
          <a:bodyPr wrap="square">
            <a:spAutoFit/>
          </a:bodyPr>
          <a:lstStyle/>
          <a:p>
            <a:pPr algn="just"/>
            <a:r>
              <a:rPr lang="en-US" sz="2400" b="1" dirty="0"/>
              <a:t>Work in pairs. Complete the table about the benefits and challenges of lifelong learning. Use the ideas in Reading and Listening to help you</a:t>
            </a:r>
            <a:endParaRPr lang="en-US" sz="2400" b="1" dirty="0">
              <a:cs typeface="Arial" panose="020B0604020202020204" pitchFamily="34" charset="0"/>
            </a:endParaRPr>
          </a:p>
        </p:txBody>
      </p:sp>
      <p:graphicFrame>
        <p:nvGraphicFramePr>
          <p:cNvPr id="13" name="Table 17">
            <a:extLst>
              <a:ext uri="{FF2B5EF4-FFF2-40B4-BE49-F238E27FC236}">
                <a16:creationId xmlns:a16="http://schemas.microsoft.com/office/drawing/2014/main" id="{91E96A54-393A-39E9-9DC8-C6461B6A13EF}"/>
              </a:ext>
            </a:extLst>
          </p:cNvPr>
          <p:cNvGraphicFramePr>
            <a:graphicFrameLocks noGrp="1"/>
          </p:cNvGraphicFramePr>
          <p:nvPr>
            <p:extLst>
              <p:ext uri="{D42A27DB-BD31-4B8C-83A1-F6EECF244321}">
                <p14:modId xmlns:p14="http://schemas.microsoft.com/office/powerpoint/2010/main" val="3409987044"/>
              </p:ext>
            </p:extLst>
          </p:nvPr>
        </p:nvGraphicFramePr>
        <p:xfrm>
          <a:off x="509833" y="2061007"/>
          <a:ext cx="8164610" cy="2161709"/>
        </p:xfrm>
        <a:graphic>
          <a:graphicData uri="http://schemas.openxmlformats.org/drawingml/2006/table">
            <a:tbl>
              <a:tblPr firstRow="1" bandRow="1">
                <a:tableStyleId>{21E4AEA4-8DFA-4A89-87EB-49C32662AFE0}</a:tableStyleId>
              </a:tblPr>
              <a:tblGrid>
                <a:gridCol w="4082305">
                  <a:extLst>
                    <a:ext uri="{9D8B030D-6E8A-4147-A177-3AD203B41FA5}">
                      <a16:colId xmlns:a16="http://schemas.microsoft.com/office/drawing/2014/main" val="563751182"/>
                    </a:ext>
                  </a:extLst>
                </a:gridCol>
                <a:gridCol w="4082305">
                  <a:extLst>
                    <a:ext uri="{9D8B030D-6E8A-4147-A177-3AD203B41FA5}">
                      <a16:colId xmlns:a16="http://schemas.microsoft.com/office/drawing/2014/main" val="3085706692"/>
                    </a:ext>
                  </a:extLst>
                </a:gridCol>
              </a:tblGrid>
              <a:tr h="546269">
                <a:tc>
                  <a:txBody>
                    <a:bodyPr/>
                    <a:lstStyle/>
                    <a:p>
                      <a:pPr algn="ctr"/>
                      <a:r>
                        <a:rPr lang="en-US" sz="2000" dirty="0"/>
                        <a:t>Benefits </a:t>
                      </a:r>
                    </a:p>
                  </a:txBody>
                  <a:tcPr/>
                </a:tc>
                <a:tc>
                  <a:txBody>
                    <a:bodyPr/>
                    <a:lstStyle/>
                    <a:p>
                      <a:pPr algn="ctr"/>
                      <a:r>
                        <a:rPr lang="en-US" sz="2000" dirty="0"/>
                        <a:t>Challenges</a:t>
                      </a:r>
                    </a:p>
                  </a:txBody>
                  <a:tcPr/>
                </a:tc>
                <a:extLst>
                  <a:ext uri="{0D108BD9-81ED-4DB2-BD59-A6C34878D82A}">
                    <a16:rowId xmlns:a16="http://schemas.microsoft.com/office/drawing/2014/main" val="1465203110"/>
                  </a:ext>
                </a:extLst>
              </a:tr>
              <a:tr h="1298745">
                <a:tc>
                  <a:txBody>
                    <a:bodyPr/>
                    <a:lstStyle/>
                    <a:p>
                      <a:r>
                        <a:rPr lang="en-US" sz="2000" dirty="0"/>
                        <a:t>• You have a better understanding of the world and can make good decisions. </a:t>
                      </a:r>
                    </a:p>
                    <a:p>
                      <a:r>
                        <a:rPr lang="en-US" sz="2000" dirty="0"/>
                        <a:t>• (1) _________ </a:t>
                      </a:r>
                    </a:p>
                    <a:p>
                      <a:r>
                        <a:rPr lang="en-US" sz="2000" dirty="0"/>
                        <a:t>• (2) _________</a:t>
                      </a:r>
                    </a:p>
                  </a:txBody>
                  <a:tcPr/>
                </a:tc>
                <a:tc>
                  <a:txBody>
                    <a:bodyPr/>
                    <a:lstStyle/>
                    <a:p>
                      <a:r>
                        <a:rPr lang="en-US" sz="2000" dirty="0"/>
                        <a:t>• You need to have strong motivation and determination to become a lifelong learner. </a:t>
                      </a:r>
                    </a:p>
                    <a:p>
                      <a:r>
                        <a:rPr lang="en-US" sz="2000" dirty="0"/>
                        <a:t>• (3) _________ </a:t>
                      </a:r>
                    </a:p>
                    <a:p>
                      <a:r>
                        <a:rPr lang="en-US" sz="2000" dirty="0"/>
                        <a:t>• (4) ________</a:t>
                      </a:r>
                    </a:p>
                  </a:txBody>
                  <a:tcPr/>
                </a:tc>
                <a:extLst>
                  <a:ext uri="{0D108BD9-81ED-4DB2-BD59-A6C34878D82A}">
                    <a16:rowId xmlns:a16="http://schemas.microsoft.com/office/drawing/2014/main" val="562573445"/>
                  </a:ext>
                </a:extLst>
              </a:tr>
            </a:tbl>
          </a:graphicData>
        </a:graphic>
      </p:graphicFrame>
    </p:spTree>
    <p:extLst>
      <p:ext uri="{BB962C8B-B14F-4D97-AF65-F5344CB8AC3E}">
        <p14:creationId xmlns:p14="http://schemas.microsoft.com/office/powerpoint/2010/main" val="11123200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32879" y="721987"/>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32879" y="62018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509835" y="646743"/>
            <a:ext cx="7979257" cy="1200329"/>
          </a:xfrm>
          <a:prstGeom prst="rect">
            <a:avLst/>
          </a:prstGeom>
        </p:spPr>
        <p:txBody>
          <a:bodyPr wrap="square">
            <a:spAutoFit/>
          </a:bodyPr>
          <a:lstStyle/>
          <a:p>
            <a:pPr algn="just"/>
            <a:r>
              <a:rPr lang="en-US" sz="2400" b="1" dirty="0"/>
              <a:t>Work in pairs. Complete the table about the benefits and challenges of lifelong learning. Use the ideas in Reading and Listening to help you</a:t>
            </a:r>
            <a:endParaRPr lang="en-US" sz="2400" b="1" dirty="0">
              <a:cs typeface="Arial" panose="020B0604020202020204" pitchFamily="34" charset="0"/>
            </a:endParaRPr>
          </a:p>
        </p:txBody>
      </p:sp>
      <p:graphicFrame>
        <p:nvGraphicFramePr>
          <p:cNvPr id="13" name="Table 17">
            <a:extLst>
              <a:ext uri="{FF2B5EF4-FFF2-40B4-BE49-F238E27FC236}">
                <a16:creationId xmlns:a16="http://schemas.microsoft.com/office/drawing/2014/main" id="{91E96A54-393A-39E9-9DC8-C6461B6A13EF}"/>
              </a:ext>
            </a:extLst>
          </p:cNvPr>
          <p:cNvGraphicFramePr>
            <a:graphicFrameLocks noGrp="1"/>
          </p:cNvGraphicFramePr>
          <p:nvPr>
            <p:extLst>
              <p:ext uri="{D42A27DB-BD31-4B8C-83A1-F6EECF244321}">
                <p14:modId xmlns:p14="http://schemas.microsoft.com/office/powerpoint/2010/main" val="914645358"/>
              </p:ext>
            </p:extLst>
          </p:nvPr>
        </p:nvGraphicFramePr>
        <p:xfrm>
          <a:off x="250031" y="1762591"/>
          <a:ext cx="8643938" cy="3380909"/>
        </p:xfrm>
        <a:graphic>
          <a:graphicData uri="http://schemas.openxmlformats.org/drawingml/2006/table">
            <a:tbl>
              <a:tblPr firstRow="1" bandRow="1">
                <a:tableStyleId>{21E4AEA4-8DFA-4A89-87EB-49C32662AFE0}</a:tableStyleId>
              </a:tblPr>
              <a:tblGrid>
                <a:gridCol w="4321969">
                  <a:extLst>
                    <a:ext uri="{9D8B030D-6E8A-4147-A177-3AD203B41FA5}">
                      <a16:colId xmlns:a16="http://schemas.microsoft.com/office/drawing/2014/main" val="563751182"/>
                    </a:ext>
                  </a:extLst>
                </a:gridCol>
                <a:gridCol w="4321969">
                  <a:extLst>
                    <a:ext uri="{9D8B030D-6E8A-4147-A177-3AD203B41FA5}">
                      <a16:colId xmlns:a16="http://schemas.microsoft.com/office/drawing/2014/main" val="3085706692"/>
                    </a:ext>
                  </a:extLst>
                </a:gridCol>
              </a:tblGrid>
              <a:tr h="546269">
                <a:tc>
                  <a:txBody>
                    <a:bodyPr/>
                    <a:lstStyle/>
                    <a:p>
                      <a:pPr algn="ctr"/>
                      <a:r>
                        <a:rPr lang="en-US" sz="2000" dirty="0"/>
                        <a:t>Benefits </a:t>
                      </a:r>
                    </a:p>
                  </a:txBody>
                  <a:tcPr/>
                </a:tc>
                <a:tc>
                  <a:txBody>
                    <a:bodyPr/>
                    <a:lstStyle/>
                    <a:p>
                      <a:pPr algn="ctr"/>
                      <a:r>
                        <a:rPr lang="en-US" sz="2000" dirty="0"/>
                        <a:t>Challenges</a:t>
                      </a:r>
                    </a:p>
                  </a:txBody>
                  <a:tcPr/>
                </a:tc>
                <a:extLst>
                  <a:ext uri="{0D108BD9-81ED-4DB2-BD59-A6C34878D82A}">
                    <a16:rowId xmlns:a16="http://schemas.microsoft.com/office/drawing/2014/main" val="1465203110"/>
                  </a:ext>
                </a:extLst>
              </a:tr>
              <a:tr h="1298745">
                <a:tc>
                  <a:txBody>
                    <a:bodyPr/>
                    <a:lstStyle/>
                    <a:p>
                      <a:r>
                        <a:rPr lang="en-US" sz="2000" dirty="0"/>
                        <a:t>• You have a better understanding of the world and can make good decisions.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 (1) </a:t>
                      </a:r>
                      <a:r>
                        <a:rPr lang="en-SG"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Lifelong learning keeps your brain healthy and improves memory.</a:t>
                      </a:r>
                      <a:endParaRPr lang="en-US" sz="2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 (2) </a:t>
                      </a:r>
                      <a:r>
                        <a:rPr lang="en-SG"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Lifelong learning helps you stay connected with people and current ideas.</a:t>
                      </a:r>
                      <a:endParaRPr lang="en-US" sz="1800" dirty="0">
                        <a:effectLst/>
                        <a:latin typeface="Times New Roman" panose="02020603050405020304" pitchFamily="18" charset="0"/>
                        <a:ea typeface="Calibri" panose="020F0502020204030204" pitchFamily="34" charset="0"/>
                      </a:endParaRPr>
                    </a:p>
                  </a:txBody>
                  <a:tcPr/>
                </a:tc>
                <a:tc>
                  <a:txBody>
                    <a:bodyPr/>
                    <a:lstStyle/>
                    <a:p>
                      <a:r>
                        <a:rPr lang="en-US" sz="2000" dirty="0"/>
                        <a:t>• You need to have strong motivation and determination to become a lifelong learner.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 (3) </a:t>
                      </a:r>
                      <a:r>
                        <a:rPr lang="en-SG"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Lifelong learning is only effective when you put what you’ve learnt into practice.</a:t>
                      </a:r>
                      <a:r>
                        <a:rPr lang="en-US" sz="20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 (4) </a:t>
                      </a:r>
                      <a:r>
                        <a:rPr lang="en-SG"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You need money, time and space to continue your pursuit of knowledge and skills.</a:t>
                      </a:r>
                      <a:endParaRPr lang="en-US" sz="1800" dirty="0">
                        <a:effectLst/>
                        <a:latin typeface="Times New Roman" panose="02020603050405020304" pitchFamily="18" charset="0"/>
                        <a:ea typeface="Calibri" panose="020F0502020204030204" pitchFamily="34" charset="0"/>
                      </a:endParaRPr>
                    </a:p>
                  </a:txBody>
                  <a:tcPr/>
                </a:tc>
                <a:extLst>
                  <a:ext uri="{0D108BD9-81ED-4DB2-BD59-A6C34878D82A}">
                    <a16:rowId xmlns:a16="http://schemas.microsoft.com/office/drawing/2014/main" val="562573445"/>
                  </a:ext>
                </a:extLst>
              </a:tr>
            </a:tbl>
          </a:graphicData>
        </a:graphic>
      </p:graphicFrame>
    </p:spTree>
    <p:extLst>
      <p:ext uri="{BB962C8B-B14F-4D97-AF65-F5344CB8AC3E}">
        <p14:creationId xmlns:p14="http://schemas.microsoft.com/office/powerpoint/2010/main" val="36467099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WHILE-WRITING</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219189" y="70871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211455" y="602974"/>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0445790A-8B20-F4D6-9B13-E7D1F75CCC01}"/>
              </a:ext>
            </a:extLst>
          </p:cNvPr>
          <p:cNvSpPr/>
          <p:nvPr/>
        </p:nvSpPr>
        <p:spPr>
          <a:xfrm>
            <a:off x="643467" y="669738"/>
            <a:ext cx="8500533" cy="707886"/>
          </a:xfrm>
          <a:prstGeom prst="rect">
            <a:avLst/>
          </a:prstGeom>
        </p:spPr>
        <p:txBody>
          <a:bodyPr wrap="square">
            <a:spAutoFit/>
          </a:bodyPr>
          <a:lstStyle/>
          <a:p>
            <a:pPr algn="just"/>
            <a:r>
              <a:rPr lang="en-US" sz="2000" b="1" dirty="0"/>
              <a:t>Write an article (180-200 words) about the benefits and challenges of lifelong learning. Use the ideas in 1 and the outline below to help you.</a:t>
            </a:r>
            <a:endParaRPr lang="en-US" sz="2000" b="1" dirty="0">
              <a:cs typeface="Arial" panose="020B0604020202020204" pitchFamily="34" charset="0"/>
            </a:endParaRPr>
          </a:p>
        </p:txBody>
      </p:sp>
      <p:pic>
        <p:nvPicPr>
          <p:cNvPr id="9" name="Picture 8" descr="A screen shot of a questionnaire&#10;&#10;Description automatically generated">
            <a:extLst>
              <a:ext uri="{FF2B5EF4-FFF2-40B4-BE49-F238E27FC236}">
                <a16:creationId xmlns:a16="http://schemas.microsoft.com/office/drawing/2014/main" id="{9879C37C-7CDC-3BFC-9E9A-8D7D88549B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00619"/>
            <a:ext cx="8869559" cy="3703908"/>
          </a:xfrm>
          <a:prstGeom prst="rect">
            <a:avLst/>
          </a:prstGeom>
        </p:spPr>
      </p:pic>
    </p:spTree>
    <p:extLst>
      <p:ext uri="{BB962C8B-B14F-4D97-AF65-F5344CB8AC3E}">
        <p14:creationId xmlns:p14="http://schemas.microsoft.com/office/powerpoint/2010/main" val="35787667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WHILE-WRITING</a:t>
            </a:r>
          </a:p>
        </p:txBody>
      </p:sp>
      <p:sp>
        <p:nvSpPr>
          <p:cNvPr id="4" name="TextBox 3">
            <a:extLst>
              <a:ext uri="{FF2B5EF4-FFF2-40B4-BE49-F238E27FC236}">
                <a16:creationId xmlns:a16="http://schemas.microsoft.com/office/drawing/2014/main" id="{E64A3193-9723-8CE8-3F77-7B869EBC3989}"/>
              </a:ext>
            </a:extLst>
          </p:cNvPr>
          <p:cNvSpPr txBox="1"/>
          <p:nvPr/>
        </p:nvSpPr>
        <p:spPr>
          <a:xfrm>
            <a:off x="57150" y="1004582"/>
            <a:ext cx="9029700" cy="4076950"/>
          </a:xfrm>
          <a:prstGeom prst="rect">
            <a:avLst/>
          </a:prstGeom>
          <a:noFill/>
        </p:spPr>
        <p:txBody>
          <a:bodyPr wrap="square">
            <a:spAutoFit/>
          </a:bodyPr>
          <a:lstStyle/>
          <a:p>
            <a:pPr algn="ctr">
              <a:lnSpc>
                <a:spcPct val="107000"/>
              </a:lnSpc>
              <a:spcBef>
                <a:spcPts val="600"/>
              </a:spcBef>
            </a:pPr>
            <a:r>
              <a:rPr lang="en-SG"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Benefits and Challenges of Lifelong Learning</a:t>
            </a:r>
            <a:endParaRPr lang="en-US" sz="1400" dirty="0">
              <a:effectLst/>
              <a:latin typeface="Times New Roman" panose="02020603050405020304" pitchFamily="18" charset="0"/>
              <a:ea typeface="Calibri" panose="020F0502020204030204" pitchFamily="34" charset="0"/>
            </a:endParaRPr>
          </a:p>
          <a:p>
            <a:pPr algn="just">
              <a:lnSpc>
                <a:spcPct val="107000"/>
              </a:lnSpc>
              <a:spcBef>
                <a:spcPts val="600"/>
              </a:spcBef>
            </a:pPr>
            <a:r>
              <a:rPr lang="en-SG" sz="1400" i="1" dirty="0">
                <a:effectLst/>
                <a:latin typeface="Calibri" panose="020F0502020204030204" pitchFamily="34" charset="0"/>
                <a:ea typeface="Calibri" panose="020F0502020204030204" pitchFamily="34" charset="0"/>
                <a:cs typeface="Times New Roman" panose="02020603050405020304" pitchFamily="18" charset="0"/>
              </a:rPr>
              <a:t>Lifelong learning is self-motivated learning that is focused on both personal and professional development. This type of learning is essential in today’s rapidly changing world. It brings many benefits as it helps us understand the world around us and provides us with better opportunities. Lifelong learners can also face challenges. So what are these benefits and challenges? </a:t>
            </a:r>
            <a:endParaRPr lang="en-US" sz="1400" dirty="0">
              <a:effectLst/>
              <a:latin typeface="Times New Roman" panose="02020603050405020304" pitchFamily="18" charset="0"/>
              <a:ea typeface="Calibri" panose="020F0502020204030204" pitchFamily="34" charset="0"/>
            </a:endParaRPr>
          </a:p>
          <a:p>
            <a:pPr algn="just">
              <a:lnSpc>
                <a:spcPct val="107000"/>
              </a:lnSpc>
              <a:spcBef>
                <a:spcPts val="600"/>
              </a:spcBef>
            </a:pPr>
            <a:r>
              <a:rPr lang="en-SG" sz="1400" i="1" dirty="0">
                <a:effectLst/>
                <a:latin typeface="Calibri" panose="020F0502020204030204" pitchFamily="34" charset="0"/>
                <a:ea typeface="Calibri" panose="020F0502020204030204" pitchFamily="34" charset="0"/>
                <a:cs typeface="Times New Roman" panose="02020603050405020304" pitchFamily="18" charset="0"/>
              </a:rPr>
              <a:t>Let’s start with the benefits. First, lifelong learning helps you have a better understanding of the world and make good decisions. Second, lifelong learning is good for your brain. When you acquire new knowledge, your brain stays active, thus improving your memory and slowing down memory decline. In addition, lifelong learning helps you stay connected. When you learn, you often connect with other people and modern ideas.</a:t>
            </a:r>
            <a:endParaRPr lang="en-US" sz="1400" dirty="0">
              <a:effectLst/>
              <a:latin typeface="Times New Roman" panose="02020603050405020304" pitchFamily="18" charset="0"/>
              <a:ea typeface="Calibri" panose="020F0502020204030204" pitchFamily="34" charset="0"/>
            </a:endParaRPr>
          </a:p>
          <a:p>
            <a:pPr algn="just">
              <a:lnSpc>
                <a:spcPct val="107000"/>
              </a:lnSpc>
              <a:spcBef>
                <a:spcPts val="600"/>
              </a:spcBef>
            </a:pPr>
            <a:r>
              <a:rPr lang="en-SG" sz="1400" i="1" dirty="0">
                <a:effectLst/>
                <a:latin typeface="Calibri" panose="020F0502020204030204" pitchFamily="34" charset="0"/>
                <a:ea typeface="Calibri" panose="020F0502020204030204" pitchFamily="34" charset="0"/>
                <a:cs typeface="Times New Roman" panose="02020603050405020304" pitchFamily="18" charset="0"/>
              </a:rPr>
              <a:t>What about the challenges of lifelong learning? First, you need to have strong motivation and determination to become a lifelong learner. In addition, lifelong learning is only effective when you put what you’ve learnt into practice. And, finally,</a:t>
            </a:r>
            <a:r>
              <a:rPr lang="en-SG" sz="1400" dirty="0">
                <a:effectLst/>
                <a:latin typeface="Calibri" panose="020F0502020204030204" pitchFamily="34" charset="0"/>
                <a:ea typeface="Calibri" panose="020F0502020204030204" pitchFamily="34" charset="0"/>
                <a:cs typeface="Times New Roman" panose="02020603050405020304" pitchFamily="18" charset="0"/>
              </a:rPr>
              <a:t> </a:t>
            </a:r>
            <a:r>
              <a:rPr lang="en-SG" sz="1400" i="1" dirty="0">
                <a:effectLst/>
                <a:latin typeface="Calibri" panose="020F0502020204030204" pitchFamily="34" charset="0"/>
                <a:ea typeface="Calibri" panose="020F0502020204030204" pitchFamily="34" charset="0"/>
                <a:cs typeface="Times New Roman" panose="02020603050405020304" pitchFamily="18" charset="0"/>
              </a:rPr>
              <a:t>you need money, time and space to continue your pursuit of knowledge and skills. Many adult learners may not have the time and enough money to attend classes and complete assignments because of family or work commitments. That’s why you really need to prepare yourself for all the pressure that lifelong learning may bring to your family, work and social life.</a:t>
            </a:r>
            <a:endParaRPr lang="en-US" sz="1400" dirty="0">
              <a:effectLst/>
              <a:latin typeface="Times New Roman" panose="02020603050405020304" pitchFamily="18" charset="0"/>
              <a:ea typeface="Calibri" panose="020F0502020204030204" pitchFamily="34" charset="0"/>
            </a:endParaRPr>
          </a:p>
          <a:p>
            <a:pPr>
              <a:lnSpc>
                <a:spcPct val="107000"/>
              </a:lnSpc>
              <a:spcBef>
                <a:spcPts val="600"/>
              </a:spcBef>
            </a:pPr>
            <a:r>
              <a:rPr lang="en-SG" sz="1400" i="1" dirty="0">
                <a:effectLst/>
                <a:latin typeface="Calibri" panose="020F0502020204030204" pitchFamily="34" charset="0"/>
                <a:ea typeface="Calibri" panose="020F0502020204030204" pitchFamily="34" charset="0"/>
                <a:cs typeface="Times New Roman" panose="02020603050405020304" pitchFamily="18" charset="0"/>
              </a:rPr>
              <a:t>In conclusion, lifelong learning has many benefits, but it can also be challenging. However, in my opinion, despite all the drawbacks we should try to overcome the challenges and never stop learning.</a:t>
            </a:r>
            <a:endParaRPr lang="en-US" sz="1400" dirty="0">
              <a:effectLst/>
              <a:latin typeface="Times New Roman" panose="02020603050405020304" pitchFamily="18" charset="0"/>
              <a:ea typeface="Calibri" panose="020F0502020204030204" pitchFamily="34" charset="0"/>
            </a:endParaRPr>
          </a:p>
        </p:txBody>
      </p:sp>
      <p:sp>
        <p:nvSpPr>
          <p:cNvPr id="7" name="TextBox 6">
            <a:extLst>
              <a:ext uri="{FF2B5EF4-FFF2-40B4-BE49-F238E27FC236}">
                <a16:creationId xmlns:a16="http://schemas.microsoft.com/office/drawing/2014/main" id="{2EE1A26D-FBA3-6428-55D4-FB89D2B23F34}"/>
              </a:ext>
            </a:extLst>
          </p:cNvPr>
          <p:cNvSpPr txBox="1"/>
          <p:nvPr/>
        </p:nvSpPr>
        <p:spPr>
          <a:xfrm>
            <a:off x="57150" y="708710"/>
            <a:ext cx="3900488" cy="369332"/>
          </a:xfrm>
          <a:prstGeom prst="rect">
            <a:avLst/>
          </a:prstGeom>
          <a:noFill/>
        </p:spPr>
        <p:txBody>
          <a:bodyPr wrap="square" rtlCol="0">
            <a:spAutoFit/>
          </a:bodyPr>
          <a:lstStyle/>
          <a:p>
            <a:r>
              <a:rPr lang="en-US" dirty="0">
                <a:solidFill>
                  <a:srgbClr val="FF0000"/>
                </a:solidFill>
              </a:rPr>
              <a:t>Suggested answers:</a:t>
            </a:r>
          </a:p>
        </p:txBody>
      </p:sp>
    </p:spTree>
    <p:extLst>
      <p:ext uri="{BB962C8B-B14F-4D97-AF65-F5344CB8AC3E}">
        <p14:creationId xmlns:p14="http://schemas.microsoft.com/office/powerpoint/2010/main" val="36809853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POST-WRITING</a:t>
            </a:r>
          </a:p>
        </p:txBody>
      </p:sp>
      <p:sp>
        <p:nvSpPr>
          <p:cNvPr id="7" name="TextBox 6">
            <a:extLst>
              <a:ext uri="{FF2B5EF4-FFF2-40B4-BE49-F238E27FC236}">
                <a16:creationId xmlns:a16="http://schemas.microsoft.com/office/drawing/2014/main" id="{C07CAB9A-A9F6-DBC3-836A-6E8C72037ABB}"/>
              </a:ext>
            </a:extLst>
          </p:cNvPr>
          <p:cNvSpPr txBox="1"/>
          <p:nvPr/>
        </p:nvSpPr>
        <p:spPr>
          <a:xfrm>
            <a:off x="380138" y="689210"/>
            <a:ext cx="9046029" cy="646331"/>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r>
              <a:rPr lang="en-GB" sz="3600" b="1" i="1" dirty="0">
                <a:ln/>
                <a:solidFill>
                  <a:schemeClr val="accent2">
                    <a:lumMod val="50000"/>
                  </a:schemeClr>
                </a:solidFill>
                <a:cs typeface="Arial" panose="020B0604020202020204" pitchFamily="34" charset="0"/>
              </a:rPr>
              <a:t>Observe your friend’s writing for peer review </a:t>
            </a:r>
            <a:endParaRPr lang="en-US" sz="3600" b="1" i="1" dirty="0">
              <a:ln/>
              <a:solidFill>
                <a:schemeClr val="accent2">
                  <a:lumMod val="50000"/>
                </a:schemeClr>
              </a:solidFill>
              <a:cs typeface="Arial" panose="020B0604020202020204" pitchFamily="34" charset="0"/>
            </a:endParaRPr>
          </a:p>
        </p:txBody>
      </p:sp>
      <p:sp>
        <p:nvSpPr>
          <p:cNvPr id="8" name="Rounded Rectangle 3">
            <a:extLst>
              <a:ext uri="{FF2B5EF4-FFF2-40B4-BE49-F238E27FC236}">
                <a16:creationId xmlns:a16="http://schemas.microsoft.com/office/drawing/2014/main" id="{91F35AB5-D60A-E40A-6667-E01136400D48}"/>
              </a:ext>
            </a:extLst>
          </p:cNvPr>
          <p:cNvSpPr/>
          <p:nvPr/>
        </p:nvSpPr>
        <p:spPr>
          <a:xfrm>
            <a:off x="856705" y="1334805"/>
            <a:ext cx="7430589" cy="362076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accent6">
                  <a:lumMod val="50000"/>
                </a:schemeClr>
              </a:solidFill>
            </a:endParaRPr>
          </a:p>
          <a:p>
            <a:pPr algn="ctr"/>
            <a:r>
              <a:rPr lang="en-US" sz="3200" b="1" u="sng" dirty="0">
                <a:solidFill>
                  <a:srgbClr val="E45983"/>
                </a:solidFill>
              </a:rPr>
              <a:t>WRITING RUBRIC</a:t>
            </a:r>
            <a:endParaRPr lang="en-US" sz="3200" u="sng" dirty="0">
              <a:solidFill>
                <a:srgbClr val="E45983"/>
              </a:solidFill>
              <a:effectLst>
                <a:outerShdw blurRad="38100" dist="38100" dir="2700000" algn="tl">
                  <a:srgbClr val="000000">
                    <a:alpha val="43137"/>
                  </a:srgbClr>
                </a:outerShdw>
              </a:effectLst>
            </a:endParaRPr>
          </a:p>
          <a:p>
            <a:pPr lvl="0"/>
            <a:r>
              <a:rPr lang="en-US" sz="3200" i="1" dirty="0">
                <a:solidFill>
                  <a:schemeClr val="tx1"/>
                </a:solidFill>
              </a:rPr>
              <a:t>Organization: …/10</a:t>
            </a:r>
            <a:endParaRPr lang="en-US" sz="3200" dirty="0">
              <a:solidFill>
                <a:schemeClr val="tx1"/>
              </a:solidFill>
            </a:endParaRPr>
          </a:p>
          <a:p>
            <a:pPr lvl="0"/>
            <a:r>
              <a:rPr lang="en-US" sz="3200" i="1" dirty="0">
                <a:solidFill>
                  <a:schemeClr val="tx1"/>
                </a:solidFill>
              </a:rPr>
              <a:t>Legibility: …/10</a:t>
            </a:r>
            <a:endParaRPr lang="en-US" sz="3200" dirty="0">
              <a:solidFill>
                <a:schemeClr val="tx1"/>
              </a:solidFill>
            </a:endParaRPr>
          </a:p>
          <a:p>
            <a:pPr lvl="0"/>
            <a:r>
              <a:rPr lang="en-US" sz="3200" i="1" dirty="0">
                <a:solidFill>
                  <a:schemeClr val="tx1"/>
                </a:solidFill>
              </a:rPr>
              <a:t>Ideas: …/10</a:t>
            </a:r>
            <a:endParaRPr lang="en-US" sz="3200" dirty="0">
              <a:solidFill>
                <a:schemeClr val="tx1"/>
              </a:solidFill>
            </a:endParaRPr>
          </a:p>
          <a:p>
            <a:pPr lvl="0"/>
            <a:r>
              <a:rPr lang="en-US" sz="3200" i="1" dirty="0">
                <a:solidFill>
                  <a:schemeClr val="tx1"/>
                </a:solidFill>
              </a:rPr>
              <a:t>Word choice: …/10</a:t>
            </a:r>
            <a:endParaRPr lang="en-US" sz="3200" dirty="0">
              <a:solidFill>
                <a:schemeClr val="tx1"/>
              </a:solidFill>
            </a:endParaRPr>
          </a:p>
          <a:p>
            <a:pPr lvl="0"/>
            <a:r>
              <a:rPr lang="en-US" sz="3200" i="1" dirty="0">
                <a:solidFill>
                  <a:schemeClr val="tx1"/>
                </a:solidFill>
              </a:rPr>
              <a:t>Grammar usage and mechanics: …/10</a:t>
            </a:r>
            <a:endParaRPr lang="en-US" sz="3200" dirty="0">
              <a:solidFill>
                <a:schemeClr val="tx1"/>
              </a:solidFill>
            </a:endParaRPr>
          </a:p>
          <a:p>
            <a:r>
              <a:rPr lang="en-US" sz="3200" i="1" dirty="0">
                <a:solidFill>
                  <a:schemeClr val="tx1"/>
                </a:solidFill>
              </a:rPr>
              <a:t>             TOTAL: …/50</a:t>
            </a:r>
            <a:endParaRPr lang="en-US" sz="3200" dirty="0">
              <a:solidFill>
                <a:schemeClr val="tx1"/>
              </a:solidFill>
            </a:endParaRPr>
          </a:p>
          <a:p>
            <a:pPr algn="ctr"/>
            <a:endParaRPr lang="en-US" sz="3200" dirty="0">
              <a:solidFill>
                <a:schemeClr val="tx1"/>
              </a:solidFill>
            </a:endParaRPr>
          </a:p>
        </p:txBody>
      </p:sp>
    </p:spTree>
    <p:extLst>
      <p:ext uri="{BB962C8B-B14F-4D97-AF65-F5344CB8AC3E}">
        <p14:creationId xmlns:p14="http://schemas.microsoft.com/office/powerpoint/2010/main" val="4079486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1598</TotalTime>
  <Words>750</Words>
  <Application>Microsoft Office PowerPoint</Application>
  <PresentationFormat>On-screen Show (16:9)</PresentationFormat>
  <Paragraphs>77</Paragraphs>
  <Slides>12</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vt:i4>
      </vt:variant>
    </vt:vector>
  </HeadingPairs>
  <TitlesOfParts>
    <vt:vector size="23" baseType="lpstr">
      <vt:lpstr>Adobe Gothic Std B</vt:lpstr>
      <vt:lpstr>Arial</vt:lpstr>
      <vt:lpstr>Bookman Old Style</vt:lpstr>
      <vt:lpstr>Calibri</vt:lpstr>
      <vt:lpstr>Calibri Light</vt:lpstr>
      <vt:lpstr>Montserrat Medium</vt:lpstr>
      <vt:lpstr>Myriad Pro</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Dang Van Manh</cp:lastModifiedBy>
  <cp:revision>66</cp:revision>
  <dcterms:created xsi:type="dcterms:W3CDTF">2020-12-09T02:04:09Z</dcterms:created>
  <dcterms:modified xsi:type="dcterms:W3CDTF">2024-02-21T09:15:02Z</dcterms:modified>
</cp:coreProperties>
</file>