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71" r:id="rId2"/>
    <p:sldId id="274" r:id="rId3"/>
    <p:sldId id="324" r:id="rId4"/>
    <p:sldId id="273" r:id="rId5"/>
    <p:sldId id="332" r:id="rId6"/>
    <p:sldId id="355" r:id="rId7"/>
    <p:sldId id="352" r:id="rId8"/>
    <p:sldId id="325" r:id="rId9"/>
    <p:sldId id="317" r:id="rId10"/>
    <p:sldId id="272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5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94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48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344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SPEAKING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Activities for </a:t>
            </a:r>
            <a:r>
              <a:rPr lang="en-US" sz="4400" b="1">
                <a:solidFill>
                  <a:srgbClr val="0070C0"/>
                </a:solidFill>
              </a:rPr>
              <a:t>conserving wildlife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46305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CONTROLLED PRACTICE 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4"/>
            <a:ext cx="1463050" cy="84207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LESS-CONTROLLED PRACTICE 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Game: Yes or No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534883"/>
            <a:ext cx="3659538" cy="78154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1: Rank each activity in order of its importance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05771" y="2498763"/>
            <a:ext cx="3659539" cy="91090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Brainstorm a list of activities you want to </a:t>
            </a:r>
            <a:r>
              <a:rPr lang="en-US" sz="1350" dirty="0" err="1">
                <a:solidFill>
                  <a:schemeClr val="tx1"/>
                </a:solidFill>
              </a:rPr>
              <a:t>organise</a:t>
            </a:r>
            <a:r>
              <a:rPr lang="en-US" sz="1350" dirty="0">
                <a:solidFill>
                  <a:schemeClr val="tx1"/>
                </a:solidFill>
              </a:rPr>
              <a:t> for the event.</a:t>
            </a:r>
          </a:p>
        </p:txBody>
      </p:sp>
      <p:cxnSp>
        <p:nvCxnSpPr>
          <p:cNvPr id="28" name="Curved Connector 27"/>
          <p:cNvCxnSpPr>
            <a:stCxn id="22" idx="3"/>
            <a:endCxn id="23" idx="0"/>
          </p:cNvCxnSpPr>
          <p:nvPr/>
        </p:nvCxnSpPr>
        <p:spPr>
          <a:xfrm>
            <a:off x="2498752" y="1113732"/>
            <a:ext cx="532499" cy="560482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67227" y="1919990"/>
            <a:ext cx="532498" cy="64760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FREE PRACTICE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cxnSpLocks/>
            <a:stCxn id="24" idx="3"/>
            <a:endCxn id="31" idx="0"/>
          </p:cNvCxnSpPr>
          <p:nvPr/>
        </p:nvCxnSpPr>
        <p:spPr>
          <a:xfrm>
            <a:off x="2498752" y="2988630"/>
            <a:ext cx="532498" cy="509418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583457"/>
            <a:ext cx="3659537" cy="49961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Task 3: </a:t>
            </a:r>
            <a:r>
              <a:rPr lang="en-US" sz="1350" dirty="0" err="1">
                <a:solidFill>
                  <a:schemeClr val="tx1"/>
                </a:solidFill>
              </a:rPr>
              <a:t>Summarise</a:t>
            </a:r>
            <a:r>
              <a:rPr lang="en-US" sz="1350" dirty="0">
                <a:solidFill>
                  <a:schemeClr val="tx1"/>
                </a:solidFill>
              </a:rPr>
              <a:t> your ideas and present the activities to the class.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SPEAKING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" name="Picture 1" descr="Ape | Definition &amp; Facts | Britannica">
            <a:extLst>
              <a:ext uri="{FF2B5EF4-FFF2-40B4-BE49-F238E27FC236}">
                <a16:creationId xmlns:a16="http://schemas.microsoft.com/office/drawing/2014/main" id="{CB5C04FE-AA30-20D7-2C16-F1129C6F6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105" y="1030828"/>
            <a:ext cx="2586096" cy="1807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NHỮNG SỰ THẬT THÚ VỊ VỀ GẤU KOALA">
            <a:extLst>
              <a:ext uri="{FF2B5EF4-FFF2-40B4-BE49-F238E27FC236}">
                <a16:creationId xmlns:a16="http://schemas.microsoft.com/office/drawing/2014/main" id="{165B6098-374C-E4B6-B0B8-6C9E1547E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854" y="1079363"/>
            <a:ext cx="2805312" cy="1759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Elephant | Description, Habitat, Scientific Names, Weight, &amp; Facts |  Britannica">
            <a:extLst>
              <a:ext uri="{FF2B5EF4-FFF2-40B4-BE49-F238E27FC236}">
                <a16:creationId xmlns:a16="http://schemas.microsoft.com/office/drawing/2014/main" id="{A5C73EBF-17B2-27A6-CC90-3912A47306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104" y="2962116"/>
            <a:ext cx="2586097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Tiger | Species | WWF">
            <a:extLst>
              <a:ext uri="{FF2B5EF4-FFF2-40B4-BE49-F238E27FC236}">
                <a16:creationId xmlns:a16="http://schemas.microsoft.com/office/drawing/2014/main" id="{768C5912-7055-7DD1-B3ED-B42E8134BB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90556"/>
            <a:ext cx="2805312" cy="1506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51715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65314" y="632353"/>
            <a:ext cx="89970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Task 1: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Are the following activities good for conserving wildlife? Rank each activity in order of its importance to conserving wildlife. </a:t>
            </a:r>
            <a:endParaRPr lang="en-US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1104C4-946E-41E5-3265-C59FB7977F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4" y="1538968"/>
            <a:ext cx="4276725" cy="29146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C5B37A-EC9B-57C9-DFAB-6B1D08DB53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46" t="2671" b="1"/>
          <a:stretch/>
        </p:blipFill>
        <p:spPr>
          <a:xfrm>
            <a:off x="4457700" y="1665514"/>
            <a:ext cx="4105274" cy="281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51715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LESS-CONTROLLED PRACTICE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65314" y="632353"/>
            <a:ext cx="89970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Task 2: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Work in groups. Read the notice. Then brainstorm a list of activities you want to </a:t>
            </a:r>
            <a:r>
              <a:rPr lang="en-US" sz="2400" b="1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organise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the event. Explain how the activities will help conserve wildlife. use the list in 1 and the example below to help you.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73BBAC-5E0F-39D6-C275-088F4F03E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57" y="2202013"/>
            <a:ext cx="3756252" cy="27598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B1ACA9-5A8D-454C-39B5-ABA75200477B}"/>
              </a:ext>
            </a:extLst>
          </p:cNvPr>
          <p:cNvSpPr txBox="1"/>
          <p:nvPr/>
        </p:nvSpPr>
        <p:spPr>
          <a:xfrm>
            <a:off x="4017509" y="1694991"/>
            <a:ext cx="504484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Suggested answers: </a:t>
            </a:r>
            <a:endParaRPr lang="en-US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A: Today, we’re discussing suitable activities for an environmental day. The aim is to raise students’ awareness of wildlife protection. Does anyone have any interesting ideas?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B: I think we should start the event with a writing speaking competitions about wildlife conservation e.g. writing essays and debating.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C: I like your idea, but how will a writing or speaking competition help preserve wildlife?</a:t>
            </a:r>
          </a:p>
        </p:txBody>
      </p:sp>
    </p:spTree>
    <p:extLst>
      <p:ext uri="{BB962C8B-B14F-4D97-AF65-F5344CB8AC3E}">
        <p14:creationId xmlns:p14="http://schemas.microsoft.com/office/powerpoint/2010/main" val="27523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69758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FREE PRACTICE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380137" y="820129"/>
            <a:ext cx="84454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3: Work in groups. </a:t>
            </a:r>
            <a:r>
              <a:rPr lang="en-US" sz="2400" b="1" kern="0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Summarise</a:t>
            </a:r>
            <a:r>
              <a:rPr lang="en-US" sz="2400" b="1" kern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your ideas and present the activities for the World Wildlife day to the class. </a:t>
            </a:r>
          </a:p>
          <a:p>
            <a:r>
              <a:rPr lang="en-US" sz="2400" b="1" kern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Vote for the best ideas.</a:t>
            </a:r>
            <a:endParaRPr 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448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conserving wildlife.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Talk about how to conserve wildlife.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Write a paragraph about how to </a:t>
            </a:r>
            <a:r>
              <a:rPr lang="en-US">
                <a:latin typeface="+mn-lt"/>
                <a:cs typeface="Arial" panose="020B0604020202020204" pitchFamily="34" charset="0"/>
              </a:rPr>
              <a:t>conserve wildlife.</a:t>
            </a:r>
            <a:endParaRPr lang="en-US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2136</TotalTime>
  <Words>317</Words>
  <Application>Microsoft Office PowerPoint</Application>
  <PresentationFormat>On-screen Show (16:9)</PresentationFormat>
  <Paragraphs>46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105</cp:revision>
  <dcterms:created xsi:type="dcterms:W3CDTF">2020-12-09T02:04:09Z</dcterms:created>
  <dcterms:modified xsi:type="dcterms:W3CDTF">2024-01-02T03:49:32Z</dcterms:modified>
</cp:coreProperties>
</file>