
<file path=[Content_Types].xml><?xml version="1.0" encoding="utf-8"?>
<Types xmlns="http://schemas.openxmlformats.org/package/2006/content-types">
  <Default Extension="fntdata" ContentType="application/x-fontdata"/>
  <Default Extension="gif" ContentType="image/gif"/>
  <Default Extension="jpg" ContentType="image/jpeg"/>
  <Default Extension="mp3" ContentType="audio/mpeg"/>
  <Default Extension="png" ContentType="image/png"/>
  <Default Extension="rels" ContentType="application/vnd.openxmlformats-package.relationships+xml"/>
  <Default Extension="tmp" ContentType="image/png"/>
  <Default Extension="wav" ContentType="audio/x-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1"/>
    <p:sldMasterId id="2147483671" r:id="rId2"/>
    <p:sldMasterId id="2147483672" r:id="rId3"/>
  </p:sldMasterIdLst>
  <p:notesMasterIdLst>
    <p:notesMasterId r:id="rId19"/>
  </p:notesMasterIdLst>
  <p:sldIdLst>
    <p:sldId id="256" r:id="rId4"/>
    <p:sldId id="288" r:id="rId5"/>
    <p:sldId id="298" r:id="rId6"/>
    <p:sldId id="262" r:id="rId7"/>
    <p:sldId id="297" r:id="rId8"/>
    <p:sldId id="259" r:id="rId9"/>
    <p:sldId id="320" r:id="rId10"/>
    <p:sldId id="300" r:id="rId11"/>
    <p:sldId id="321" r:id="rId12"/>
    <p:sldId id="323" r:id="rId13"/>
    <p:sldId id="322" r:id="rId14"/>
    <p:sldId id="324" r:id="rId15"/>
    <p:sldId id="325" r:id="rId16"/>
    <p:sldId id="326" r:id="rId17"/>
    <p:sldId id="327" r:id="rId18"/>
  </p:sldIdLst>
  <p:sldSz cx="9144000" cy="5143500" type="screen16x9"/>
  <p:notesSz cx="6858000" cy="9144000"/>
  <p:embeddedFontLst>
    <p:embeddedFont>
      <p:font typeface=".VnMystical" panose="020B7200000000000000" pitchFamily="34" charset="0"/>
      <p:regular r:id="rId20"/>
    </p:embeddedFont>
    <p:embeddedFont>
      <p:font typeface="Action Jackson" panose="020B0604020202020204" charset="0"/>
      <p:regular r:id="rId21"/>
    </p:embeddedFont>
    <p:embeddedFont>
      <p:font typeface="Handlee" panose="020B0604020202020204" charset="0"/>
      <p:regular r:id="rId2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 initials="A" lastIdx="1" clrIdx="0">
    <p:extLst>
      <p:ext uri="{19B8F6BF-5375-455C-9EA6-DF929625EA0E}">
        <p15:presenceInfo xmlns:p15="http://schemas.microsoft.com/office/powerpoint/2012/main" userId="55b2d9cc9072879f"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B3AC"/>
    <a:srgbClr val="CB4552"/>
    <a:srgbClr val="CD6D7D"/>
    <a:srgbClr val="D77079"/>
    <a:srgbClr val="D60000"/>
    <a:srgbClr val="FFFFFF"/>
    <a:srgbClr val="BEBF8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364" autoAdjust="0"/>
  </p:normalViewPr>
  <p:slideViewPr>
    <p:cSldViewPr snapToGrid="0">
      <p:cViewPr varScale="1">
        <p:scale>
          <a:sx n="127" d="100"/>
          <a:sy n="127" d="100"/>
        </p:scale>
        <p:origin x="72" y="7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theme" Target="theme/theme1.xml"/><Relationship Id="rId3" Type="http://schemas.openxmlformats.org/officeDocument/2006/relationships/slideMaster" Target="slideMasters/slideMaster3.xml"/><Relationship Id="rId21" Type="http://schemas.openxmlformats.org/officeDocument/2006/relationships/font" Target="fonts/font2.fntdata"/><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font" Target="fonts/font1.fntdata"/><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commentAuthors" Target="commentAuthors.xml"/><Relationship Id="rId10" Type="http://schemas.openxmlformats.org/officeDocument/2006/relationships/slide" Target="slides/slide7.xml"/><Relationship Id="rId19"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font" Target="fonts/font3.fntdata"/><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1e68c06c1fa_2_7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127" name="Google Shape;127;g1e68c06c1fa_2_7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g1e68c06c1fa_2_2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61" name="Google Shape;261;g1e68c06c1fa_2_2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091778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g1e68c06c1fa_2_1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88" name="Google Shape;188;g1e68c06c1fa_2_1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347897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g1e68c06c1fa_2_1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47" name="Google Shape;247;g1e68c06c1fa_2_1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g1e68c06c1fa_2_2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61" name="Google Shape;261;g1e68c06c1fa_2_2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495406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g1e68c06c1fa_2_1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88" name="Google Shape;188;g1e68c06c1fa_2_1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g1e68c06c1fa_2_1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88" name="Google Shape;188;g1e68c06c1fa_2_1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767399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1e68c06c1fa_2_1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26" name="Google Shape;226;g1e68c06c1fa_2_1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457032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14"/>
          <p:cNvSpPr txBox="1">
            <a:spLocks noGrp="1"/>
          </p:cNvSpPr>
          <p:nvPr>
            <p:ph type="dt" idx="10"/>
          </p:nvPr>
        </p:nvSpPr>
        <p:spPr>
          <a:xfrm>
            <a:off x="228600" y="3178175"/>
            <a:ext cx="1066800" cy="182563"/>
          </a:xfrm>
          <a:prstGeom prst="rect">
            <a:avLst/>
          </a:prstGeom>
          <a:noFill/>
          <a:ln>
            <a:noFill/>
          </a:ln>
        </p:spPr>
        <p:txBody>
          <a:bodyPr spcFirstLastPara="1" wrap="square" lIns="45725" tIns="22850" rIns="45725" bIns="22850" anchor="ctr" anchorCtr="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58" name="Google Shape;58;p14"/>
          <p:cNvSpPr txBox="1">
            <a:spLocks noGrp="1"/>
          </p:cNvSpPr>
          <p:nvPr>
            <p:ph type="ftr" idx="11"/>
          </p:nvPr>
        </p:nvSpPr>
        <p:spPr>
          <a:xfrm>
            <a:off x="1562100" y="3178175"/>
            <a:ext cx="1447800" cy="182563"/>
          </a:xfrm>
          <a:prstGeom prst="rect">
            <a:avLst/>
          </a:prstGeom>
          <a:noFill/>
          <a:ln>
            <a:noFill/>
          </a:ln>
        </p:spPr>
        <p:txBody>
          <a:bodyPr spcFirstLastPara="1" wrap="square" lIns="45725" tIns="22850" rIns="45725" bIns="22850" anchor="ctr" anchorCtr="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59" name="Google Shape;59;p14"/>
          <p:cNvSpPr txBox="1">
            <a:spLocks noGrp="1"/>
          </p:cNvSpPr>
          <p:nvPr>
            <p:ph type="sldNum" idx="12"/>
          </p:nvPr>
        </p:nvSpPr>
        <p:spPr>
          <a:xfrm>
            <a:off x="3276600" y="3178175"/>
            <a:ext cx="1066800" cy="182563"/>
          </a:xfrm>
          <a:prstGeom prst="rect">
            <a:avLst/>
          </a:prstGeom>
          <a:noFill/>
          <a:ln>
            <a:noFill/>
          </a:ln>
        </p:spPr>
        <p:txBody>
          <a:bodyPr spcFirstLastPara="1" wrap="square" lIns="45725" tIns="22850" rIns="45725" bIns="2285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0"/>
        <p:cNvGrpSpPr/>
        <p:nvPr/>
      </p:nvGrpSpPr>
      <p:grpSpPr>
        <a:xfrm>
          <a:off x="0" y="0"/>
          <a:ext cx="0" cy="0"/>
          <a:chOff x="0" y="0"/>
          <a:chExt cx="0" cy="0"/>
        </a:xfrm>
      </p:grpSpPr>
      <p:sp>
        <p:nvSpPr>
          <p:cNvPr id="61" name="Google Shape;61;p15"/>
          <p:cNvSpPr txBox="1">
            <a:spLocks noGrp="1"/>
          </p:cNvSpPr>
          <p:nvPr>
            <p:ph type="ctrTitle"/>
          </p:nvPr>
        </p:nvSpPr>
        <p:spPr>
          <a:xfrm>
            <a:off x="342900" y="1065213"/>
            <a:ext cx="3886200" cy="735013"/>
          </a:xfrm>
          <a:prstGeom prst="rect">
            <a:avLst/>
          </a:prstGeom>
          <a:noFill/>
          <a:ln>
            <a:noFill/>
          </a:ln>
        </p:spPr>
        <p:txBody>
          <a:bodyPr spcFirstLastPara="1" wrap="square" lIns="45725" tIns="22850" rIns="45725" bIns="22850" anchor="ctr" anchorCtr="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a:endParaRPr/>
          </a:p>
        </p:txBody>
      </p:sp>
      <p:sp>
        <p:nvSpPr>
          <p:cNvPr id="62" name="Google Shape;62;p15"/>
          <p:cNvSpPr txBox="1">
            <a:spLocks noGrp="1"/>
          </p:cNvSpPr>
          <p:nvPr>
            <p:ph type="subTitle" idx="1"/>
          </p:nvPr>
        </p:nvSpPr>
        <p:spPr>
          <a:xfrm>
            <a:off x="685800" y="1943100"/>
            <a:ext cx="3200400" cy="876300"/>
          </a:xfrm>
          <a:prstGeom prst="rect">
            <a:avLst/>
          </a:prstGeom>
          <a:noFill/>
          <a:ln>
            <a:noFill/>
          </a:ln>
        </p:spPr>
        <p:txBody>
          <a:bodyPr spcFirstLastPara="1" wrap="square" lIns="45725" tIns="22850" rIns="45725" bIns="22850" anchor="t" anchorCtr="0">
            <a:normAutofit/>
          </a:bodyPr>
          <a:lstStyle>
            <a:lvl1pPr lvl="0" algn="ctr">
              <a:spcBef>
                <a:spcPts val="300"/>
              </a:spcBef>
              <a:spcAft>
                <a:spcPts val="0"/>
              </a:spcAft>
              <a:buClr>
                <a:srgbClr val="888888"/>
              </a:buClr>
              <a:buSzPts val="1600"/>
              <a:buNone/>
              <a:defRPr>
                <a:solidFill>
                  <a:srgbClr val="888888"/>
                </a:solidFill>
              </a:defRPr>
            </a:lvl1pPr>
            <a:lvl2pPr lvl="1" algn="ctr">
              <a:spcBef>
                <a:spcPts val="300"/>
              </a:spcBef>
              <a:spcAft>
                <a:spcPts val="0"/>
              </a:spcAft>
              <a:buClr>
                <a:srgbClr val="888888"/>
              </a:buClr>
              <a:buSzPts val="1400"/>
              <a:buNone/>
              <a:defRPr>
                <a:solidFill>
                  <a:srgbClr val="888888"/>
                </a:solidFill>
              </a:defRPr>
            </a:lvl2pPr>
            <a:lvl3pPr lvl="2" algn="ctr">
              <a:spcBef>
                <a:spcPts val="200"/>
              </a:spcBef>
              <a:spcAft>
                <a:spcPts val="0"/>
              </a:spcAft>
              <a:buClr>
                <a:srgbClr val="888888"/>
              </a:buClr>
              <a:buSzPts val="1200"/>
              <a:buNone/>
              <a:defRPr>
                <a:solidFill>
                  <a:srgbClr val="888888"/>
                </a:solidFill>
              </a:defRPr>
            </a:lvl3pPr>
            <a:lvl4pPr lvl="3" algn="ctr">
              <a:spcBef>
                <a:spcPts val="200"/>
              </a:spcBef>
              <a:spcAft>
                <a:spcPts val="0"/>
              </a:spcAft>
              <a:buClr>
                <a:srgbClr val="888888"/>
              </a:buClr>
              <a:buSzPts val="1000"/>
              <a:buNone/>
              <a:defRPr>
                <a:solidFill>
                  <a:srgbClr val="888888"/>
                </a:solidFill>
              </a:defRPr>
            </a:lvl4pPr>
            <a:lvl5pPr lvl="4" algn="ctr">
              <a:spcBef>
                <a:spcPts val="200"/>
              </a:spcBef>
              <a:spcAft>
                <a:spcPts val="0"/>
              </a:spcAft>
              <a:buClr>
                <a:srgbClr val="888888"/>
              </a:buClr>
              <a:buSzPts val="1000"/>
              <a:buNone/>
              <a:defRPr>
                <a:solidFill>
                  <a:srgbClr val="888888"/>
                </a:solidFill>
              </a:defRPr>
            </a:lvl5pPr>
            <a:lvl6pPr lvl="5" algn="ctr">
              <a:spcBef>
                <a:spcPts val="200"/>
              </a:spcBef>
              <a:spcAft>
                <a:spcPts val="0"/>
              </a:spcAft>
              <a:buClr>
                <a:srgbClr val="888888"/>
              </a:buClr>
              <a:buSzPts val="1000"/>
              <a:buNone/>
              <a:defRPr>
                <a:solidFill>
                  <a:srgbClr val="888888"/>
                </a:solidFill>
              </a:defRPr>
            </a:lvl6pPr>
            <a:lvl7pPr lvl="6" algn="ctr">
              <a:spcBef>
                <a:spcPts val="200"/>
              </a:spcBef>
              <a:spcAft>
                <a:spcPts val="0"/>
              </a:spcAft>
              <a:buClr>
                <a:srgbClr val="888888"/>
              </a:buClr>
              <a:buSzPts val="1000"/>
              <a:buNone/>
              <a:defRPr>
                <a:solidFill>
                  <a:srgbClr val="888888"/>
                </a:solidFill>
              </a:defRPr>
            </a:lvl7pPr>
            <a:lvl8pPr lvl="7" algn="ctr">
              <a:spcBef>
                <a:spcPts val="200"/>
              </a:spcBef>
              <a:spcAft>
                <a:spcPts val="0"/>
              </a:spcAft>
              <a:buClr>
                <a:srgbClr val="888888"/>
              </a:buClr>
              <a:buSzPts val="1000"/>
              <a:buNone/>
              <a:defRPr>
                <a:solidFill>
                  <a:srgbClr val="888888"/>
                </a:solidFill>
              </a:defRPr>
            </a:lvl8pPr>
            <a:lvl9pPr lvl="8" algn="ctr">
              <a:spcBef>
                <a:spcPts val="200"/>
              </a:spcBef>
              <a:spcAft>
                <a:spcPts val="0"/>
              </a:spcAft>
              <a:buClr>
                <a:srgbClr val="888888"/>
              </a:buClr>
              <a:buSzPts val="1000"/>
              <a:buNone/>
              <a:defRPr>
                <a:solidFill>
                  <a:srgbClr val="888888"/>
                </a:solidFill>
              </a:defRPr>
            </a:lvl9pPr>
          </a:lstStyle>
          <a:p>
            <a:endParaRPr/>
          </a:p>
        </p:txBody>
      </p:sp>
      <p:sp>
        <p:nvSpPr>
          <p:cNvPr id="63" name="Google Shape;63;p15"/>
          <p:cNvSpPr txBox="1">
            <a:spLocks noGrp="1"/>
          </p:cNvSpPr>
          <p:nvPr>
            <p:ph type="dt" idx="10"/>
          </p:nvPr>
        </p:nvSpPr>
        <p:spPr>
          <a:xfrm>
            <a:off x="228600" y="3178175"/>
            <a:ext cx="1066800" cy="182563"/>
          </a:xfrm>
          <a:prstGeom prst="rect">
            <a:avLst/>
          </a:prstGeom>
          <a:noFill/>
          <a:ln>
            <a:noFill/>
          </a:ln>
        </p:spPr>
        <p:txBody>
          <a:bodyPr spcFirstLastPara="1" wrap="square" lIns="45725" tIns="22850" rIns="45725" bIns="22850" anchor="ctr" anchorCtr="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64" name="Google Shape;64;p15"/>
          <p:cNvSpPr txBox="1">
            <a:spLocks noGrp="1"/>
          </p:cNvSpPr>
          <p:nvPr>
            <p:ph type="ftr" idx="11"/>
          </p:nvPr>
        </p:nvSpPr>
        <p:spPr>
          <a:xfrm>
            <a:off x="1562100" y="3178175"/>
            <a:ext cx="1447800" cy="182563"/>
          </a:xfrm>
          <a:prstGeom prst="rect">
            <a:avLst/>
          </a:prstGeom>
          <a:noFill/>
          <a:ln>
            <a:noFill/>
          </a:ln>
        </p:spPr>
        <p:txBody>
          <a:bodyPr spcFirstLastPara="1" wrap="square" lIns="45725" tIns="22850" rIns="45725" bIns="22850" anchor="ctr" anchorCtr="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65" name="Google Shape;65;p15"/>
          <p:cNvSpPr txBox="1">
            <a:spLocks noGrp="1"/>
          </p:cNvSpPr>
          <p:nvPr>
            <p:ph type="sldNum" idx="12"/>
          </p:nvPr>
        </p:nvSpPr>
        <p:spPr>
          <a:xfrm>
            <a:off x="3276600" y="3178175"/>
            <a:ext cx="1066800" cy="182563"/>
          </a:xfrm>
          <a:prstGeom prst="rect">
            <a:avLst/>
          </a:prstGeom>
          <a:noFill/>
          <a:ln>
            <a:noFill/>
          </a:ln>
        </p:spPr>
        <p:txBody>
          <a:bodyPr spcFirstLastPara="1" wrap="square" lIns="45725" tIns="22850" rIns="45725" bIns="2285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6"/>
        <p:cNvGrpSpPr/>
        <p:nvPr/>
      </p:nvGrpSpPr>
      <p:grpSpPr>
        <a:xfrm>
          <a:off x="0" y="0"/>
          <a:ext cx="0" cy="0"/>
          <a:chOff x="0" y="0"/>
          <a:chExt cx="0" cy="0"/>
        </a:xfrm>
      </p:grpSpPr>
      <p:sp>
        <p:nvSpPr>
          <p:cNvPr id="67" name="Google Shape;67;p16"/>
          <p:cNvSpPr txBox="1">
            <a:spLocks noGrp="1"/>
          </p:cNvSpPr>
          <p:nvPr>
            <p:ph type="title"/>
          </p:nvPr>
        </p:nvSpPr>
        <p:spPr>
          <a:xfrm>
            <a:off x="228600" y="137319"/>
            <a:ext cx="4114800" cy="571500"/>
          </a:xfrm>
          <a:prstGeom prst="rect">
            <a:avLst/>
          </a:prstGeom>
          <a:noFill/>
          <a:ln>
            <a:noFill/>
          </a:ln>
        </p:spPr>
        <p:txBody>
          <a:bodyPr spcFirstLastPara="1" wrap="square" lIns="45725" tIns="22850" rIns="45725" bIns="22850" anchor="ctr" anchorCtr="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a:endParaRPr/>
          </a:p>
        </p:txBody>
      </p:sp>
      <p:sp>
        <p:nvSpPr>
          <p:cNvPr id="68" name="Google Shape;68;p16"/>
          <p:cNvSpPr txBox="1">
            <a:spLocks noGrp="1"/>
          </p:cNvSpPr>
          <p:nvPr>
            <p:ph type="body" idx="1"/>
          </p:nvPr>
        </p:nvSpPr>
        <p:spPr>
          <a:xfrm>
            <a:off x="228600" y="800100"/>
            <a:ext cx="4114800" cy="2262982"/>
          </a:xfrm>
          <a:prstGeom prst="rect">
            <a:avLst/>
          </a:prstGeom>
          <a:noFill/>
          <a:ln>
            <a:noFill/>
          </a:ln>
        </p:spPr>
        <p:txBody>
          <a:bodyPr spcFirstLastPara="1" wrap="square" lIns="45725" tIns="22850" rIns="45725" bIns="22850" anchor="t" anchorCtr="0">
            <a:normAutofit/>
          </a:bodyPr>
          <a:lstStyle>
            <a:lvl1pPr marL="457200" lvl="0" indent="-285750" algn="l">
              <a:spcBef>
                <a:spcPts val="200"/>
              </a:spcBef>
              <a:spcAft>
                <a:spcPts val="0"/>
              </a:spcAft>
              <a:buClr>
                <a:schemeClr val="dk1"/>
              </a:buClr>
              <a:buSzPts val="900"/>
              <a:buChar char="•"/>
              <a:defRPr/>
            </a:lvl1pPr>
            <a:lvl2pPr marL="914400" lvl="1" indent="-285750" algn="l">
              <a:spcBef>
                <a:spcPts val="200"/>
              </a:spcBef>
              <a:spcAft>
                <a:spcPts val="0"/>
              </a:spcAft>
              <a:buClr>
                <a:schemeClr val="dk1"/>
              </a:buClr>
              <a:buSzPts val="900"/>
              <a:buChar char="–"/>
              <a:defRPr/>
            </a:lvl2pPr>
            <a:lvl3pPr marL="1371600" lvl="2" indent="-285750" algn="l">
              <a:spcBef>
                <a:spcPts val="200"/>
              </a:spcBef>
              <a:spcAft>
                <a:spcPts val="0"/>
              </a:spcAft>
              <a:buClr>
                <a:schemeClr val="dk1"/>
              </a:buClr>
              <a:buSzPts val="900"/>
              <a:buChar char="•"/>
              <a:defRPr/>
            </a:lvl3pPr>
            <a:lvl4pPr marL="1828800" lvl="3" indent="-285750" algn="l">
              <a:spcBef>
                <a:spcPts val="200"/>
              </a:spcBef>
              <a:spcAft>
                <a:spcPts val="0"/>
              </a:spcAft>
              <a:buClr>
                <a:schemeClr val="dk1"/>
              </a:buClr>
              <a:buSzPts val="900"/>
              <a:buChar char="–"/>
              <a:defRPr/>
            </a:lvl4pPr>
            <a:lvl5pPr marL="2286000" lvl="4" indent="-285750" algn="l">
              <a:spcBef>
                <a:spcPts val="200"/>
              </a:spcBef>
              <a:spcAft>
                <a:spcPts val="0"/>
              </a:spcAft>
              <a:buClr>
                <a:schemeClr val="dk1"/>
              </a:buClr>
              <a:buSzPts val="900"/>
              <a:buChar char="»"/>
              <a:defRPr/>
            </a:lvl5pPr>
            <a:lvl6pPr marL="2743200" lvl="5" indent="-285750" algn="l">
              <a:spcBef>
                <a:spcPts val="200"/>
              </a:spcBef>
              <a:spcAft>
                <a:spcPts val="0"/>
              </a:spcAft>
              <a:buClr>
                <a:schemeClr val="dk1"/>
              </a:buClr>
              <a:buSzPts val="900"/>
              <a:buChar char="•"/>
              <a:defRPr/>
            </a:lvl6pPr>
            <a:lvl7pPr marL="3200400" lvl="6" indent="-285750" algn="l">
              <a:spcBef>
                <a:spcPts val="200"/>
              </a:spcBef>
              <a:spcAft>
                <a:spcPts val="0"/>
              </a:spcAft>
              <a:buClr>
                <a:schemeClr val="dk1"/>
              </a:buClr>
              <a:buSzPts val="900"/>
              <a:buChar char="•"/>
              <a:defRPr/>
            </a:lvl7pPr>
            <a:lvl8pPr marL="3657600" lvl="7" indent="-285750" algn="l">
              <a:spcBef>
                <a:spcPts val="200"/>
              </a:spcBef>
              <a:spcAft>
                <a:spcPts val="0"/>
              </a:spcAft>
              <a:buClr>
                <a:schemeClr val="dk1"/>
              </a:buClr>
              <a:buSzPts val="900"/>
              <a:buChar char="•"/>
              <a:defRPr/>
            </a:lvl8pPr>
            <a:lvl9pPr marL="4114800" lvl="8" indent="-285750" algn="l">
              <a:spcBef>
                <a:spcPts val="200"/>
              </a:spcBef>
              <a:spcAft>
                <a:spcPts val="0"/>
              </a:spcAft>
              <a:buClr>
                <a:schemeClr val="dk1"/>
              </a:buClr>
              <a:buSzPts val="900"/>
              <a:buChar char="•"/>
              <a:defRPr/>
            </a:lvl9pPr>
          </a:lstStyle>
          <a:p>
            <a:endParaRPr/>
          </a:p>
        </p:txBody>
      </p:sp>
      <p:sp>
        <p:nvSpPr>
          <p:cNvPr id="69" name="Google Shape;69;p16"/>
          <p:cNvSpPr txBox="1">
            <a:spLocks noGrp="1"/>
          </p:cNvSpPr>
          <p:nvPr>
            <p:ph type="dt" idx="10"/>
          </p:nvPr>
        </p:nvSpPr>
        <p:spPr>
          <a:xfrm>
            <a:off x="228600" y="3178175"/>
            <a:ext cx="1066800" cy="182563"/>
          </a:xfrm>
          <a:prstGeom prst="rect">
            <a:avLst/>
          </a:prstGeom>
          <a:noFill/>
          <a:ln>
            <a:noFill/>
          </a:ln>
        </p:spPr>
        <p:txBody>
          <a:bodyPr spcFirstLastPara="1" wrap="square" lIns="45725" tIns="22850" rIns="45725" bIns="22850" anchor="ctr" anchorCtr="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70" name="Google Shape;70;p16"/>
          <p:cNvSpPr txBox="1">
            <a:spLocks noGrp="1"/>
          </p:cNvSpPr>
          <p:nvPr>
            <p:ph type="ftr" idx="11"/>
          </p:nvPr>
        </p:nvSpPr>
        <p:spPr>
          <a:xfrm>
            <a:off x="1562100" y="3178175"/>
            <a:ext cx="1447800" cy="182563"/>
          </a:xfrm>
          <a:prstGeom prst="rect">
            <a:avLst/>
          </a:prstGeom>
          <a:noFill/>
          <a:ln>
            <a:noFill/>
          </a:ln>
        </p:spPr>
        <p:txBody>
          <a:bodyPr spcFirstLastPara="1" wrap="square" lIns="45725" tIns="22850" rIns="45725" bIns="22850" anchor="ctr" anchorCtr="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71" name="Google Shape;71;p16"/>
          <p:cNvSpPr txBox="1">
            <a:spLocks noGrp="1"/>
          </p:cNvSpPr>
          <p:nvPr>
            <p:ph type="sldNum" idx="12"/>
          </p:nvPr>
        </p:nvSpPr>
        <p:spPr>
          <a:xfrm>
            <a:off x="3276600" y="3178175"/>
            <a:ext cx="1066800" cy="182563"/>
          </a:xfrm>
          <a:prstGeom prst="rect">
            <a:avLst/>
          </a:prstGeom>
          <a:noFill/>
          <a:ln>
            <a:noFill/>
          </a:ln>
        </p:spPr>
        <p:txBody>
          <a:bodyPr spcFirstLastPara="1" wrap="square" lIns="45725" tIns="22850" rIns="45725" bIns="2285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2"/>
        <p:cNvGrpSpPr/>
        <p:nvPr/>
      </p:nvGrpSpPr>
      <p:grpSpPr>
        <a:xfrm>
          <a:off x="0" y="0"/>
          <a:ext cx="0" cy="0"/>
          <a:chOff x="0" y="0"/>
          <a:chExt cx="0" cy="0"/>
        </a:xfrm>
      </p:grpSpPr>
      <p:sp>
        <p:nvSpPr>
          <p:cNvPr id="73" name="Google Shape;73;p17"/>
          <p:cNvSpPr txBox="1">
            <a:spLocks noGrp="1"/>
          </p:cNvSpPr>
          <p:nvPr>
            <p:ph type="title"/>
          </p:nvPr>
        </p:nvSpPr>
        <p:spPr>
          <a:xfrm>
            <a:off x="361156" y="2203450"/>
            <a:ext cx="3886200" cy="681038"/>
          </a:xfrm>
          <a:prstGeom prst="rect">
            <a:avLst/>
          </a:prstGeom>
          <a:noFill/>
          <a:ln>
            <a:noFill/>
          </a:ln>
        </p:spPr>
        <p:txBody>
          <a:bodyPr spcFirstLastPara="1" wrap="square" lIns="45725" tIns="22850" rIns="45725" bIns="22850" anchor="t" anchorCtr="0">
            <a:normAutofit/>
          </a:bodyPr>
          <a:lstStyle>
            <a:lvl1pPr lvl="0" algn="l">
              <a:spcBef>
                <a:spcPts val="0"/>
              </a:spcBef>
              <a:spcAft>
                <a:spcPts val="0"/>
              </a:spcAft>
              <a:buClr>
                <a:schemeClr val="dk1"/>
              </a:buClr>
              <a:buSzPts val="2000"/>
              <a:buFont typeface="Calibri"/>
              <a:buNone/>
              <a:defRPr sz="2000" b="1" cap="none"/>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a:endParaRPr/>
          </a:p>
        </p:txBody>
      </p:sp>
      <p:sp>
        <p:nvSpPr>
          <p:cNvPr id="74" name="Google Shape;74;p17"/>
          <p:cNvSpPr txBox="1">
            <a:spLocks noGrp="1"/>
          </p:cNvSpPr>
          <p:nvPr>
            <p:ph type="body" idx="1"/>
          </p:nvPr>
        </p:nvSpPr>
        <p:spPr>
          <a:xfrm>
            <a:off x="361156" y="1453357"/>
            <a:ext cx="3886200" cy="750094"/>
          </a:xfrm>
          <a:prstGeom prst="rect">
            <a:avLst/>
          </a:prstGeom>
          <a:noFill/>
          <a:ln>
            <a:noFill/>
          </a:ln>
        </p:spPr>
        <p:txBody>
          <a:bodyPr spcFirstLastPara="1" wrap="square" lIns="45725" tIns="22850" rIns="45725" bIns="22850" anchor="b" anchorCtr="0">
            <a:normAutofit/>
          </a:bodyPr>
          <a:lstStyle>
            <a:lvl1pPr marL="457200" lvl="0" indent="-228600" algn="l">
              <a:spcBef>
                <a:spcPts val="200"/>
              </a:spcBef>
              <a:spcAft>
                <a:spcPts val="0"/>
              </a:spcAft>
              <a:buClr>
                <a:srgbClr val="888888"/>
              </a:buClr>
              <a:buSzPts val="1000"/>
              <a:buNone/>
              <a:defRPr sz="1000">
                <a:solidFill>
                  <a:srgbClr val="888888"/>
                </a:solidFill>
              </a:defRPr>
            </a:lvl1pPr>
            <a:lvl2pPr marL="914400" lvl="1" indent="-228600" algn="l">
              <a:spcBef>
                <a:spcPts val="200"/>
              </a:spcBef>
              <a:spcAft>
                <a:spcPts val="0"/>
              </a:spcAft>
              <a:buClr>
                <a:srgbClr val="888888"/>
              </a:buClr>
              <a:buSzPts val="900"/>
              <a:buNone/>
              <a:defRPr sz="900">
                <a:solidFill>
                  <a:srgbClr val="888888"/>
                </a:solidFill>
              </a:defRPr>
            </a:lvl2pPr>
            <a:lvl3pPr marL="1371600" lvl="2" indent="-228600" algn="l">
              <a:spcBef>
                <a:spcPts val="200"/>
              </a:spcBef>
              <a:spcAft>
                <a:spcPts val="0"/>
              </a:spcAft>
              <a:buClr>
                <a:srgbClr val="888888"/>
              </a:buClr>
              <a:buSzPts val="800"/>
              <a:buNone/>
              <a:defRPr sz="800">
                <a:solidFill>
                  <a:srgbClr val="888888"/>
                </a:solidFill>
              </a:defRPr>
            </a:lvl3pPr>
            <a:lvl4pPr marL="1828800" lvl="3" indent="-228600" algn="l">
              <a:spcBef>
                <a:spcPts val="100"/>
              </a:spcBef>
              <a:spcAft>
                <a:spcPts val="0"/>
              </a:spcAft>
              <a:buClr>
                <a:srgbClr val="888888"/>
              </a:buClr>
              <a:buSzPts val="700"/>
              <a:buNone/>
              <a:defRPr sz="700">
                <a:solidFill>
                  <a:srgbClr val="888888"/>
                </a:solidFill>
              </a:defRPr>
            </a:lvl4pPr>
            <a:lvl5pPr marL="2286000" lvl="4" indent="-228600" algn="l">
              <a:spcBef>
                <a:spcPts val="100"/>
              </a:spcBef>
              <a:spcAft>
                <a:spcPts val="0"/>
              </a:spcAft>
              <a:buClr>
                <a:srgbClr val="888888"/>
              </a:buClr>
              <a:buSzPts val="700"/>
              <a:buNone/>
              <a:defRPr sz="700">
                <a:solidFill>
                  <a:srgbClr val="888888"/>
                </a:solidFill>
              </a:defRPr>
            </a:lvl5pPr>
            <a:lvl6pPr marL="2743200" lvl="5" indent="-228600" algn="l">
              <a:spcBef>
                <a:spcPts val="100"/>
              </a:spcBef>
              <a:spcAft>
                <a:spcPts val="0"/>
              </a:spcAft>
              <a:buClr>
                <a:srgbClr val="888888"/>
              </a:buClr>
              <a:buSzPts val="700"/>
              <a:buNone/>
              <a:defRPr sz="700">
                <a:solidFill>
                  <a:srgbClr val="888888"/>
                </a:solidFill>
              </a:defRPr>
            </a:lvl6pPr>
            <a:lvl7pPr marL="3200400" lvl="6" indent="-228600" algn="l">
              <a:spcBef>
                <a:spcPts val="100"/>
              </a:spcBef>
              <a:spcAft>
                <a:spcPts val="0"/>
              </a:spcAft>
              <a:buClr>
                <a:srgbClr val="888888"/>
              </a:buClr>
              <a:buSzPts val="700"/>
              <a:buNone/>
              <a:defRPr sz="700">
                <a:solidFill>
                  <a:srgbClr val="888888"/>
                </a:solidFill>
              </a:defRPr>
            </a:lvl7pPr>
            <a:lvl8pPr marL="3657600" lvl="7" indent="-228600" algn="l">
              <a:spcBef>
                <a:spcPts val="100"/>
              </a:spcBef>
              <a:spcAft>
                <a:spcPts val="0"/>
              </a:spcAft>
              <a:buClr>
                <a:srgbClr val="888888"/>
              </a:buClr>
              <a:buSzPts val="700"/>
              <a:buNone/>
              <a:defRPr sz="700">
                <a:solidFill>
                  <a:srgbClr val="888888"/>
                </a:solidFill>
              </a:defRPr>
            </a:lvl8pPr>
            <a:lvl9pPr marL="4114800" lvl="8" indent="-228600" algn="l">
              <a:spcBef>
                <a:spcPts val="100"/>
              </a:spcBef>
              <a:spcAft>
                <a:spcPts val="0"/>
              </a:spcAft>
              <a:buClr>
                <a:srgbClr val="888888"/>
              </a:buClr>
              <a:buSzPts val="700"/>
              <a:buNone/>
              <a:defRPr sz="700">
                <a:solidFill>
                  <a:srgbClr val="888888"/>
                </a:solidFill>
              </a:defRPr>
            </a:lvl9pPr>
          </a:lstStyle>
          <a:p>
            <a:endParaRPr/>
          </a:p>
        </p:txBody>
      </p:sp>
      <p:sp>
        <p:nvSpPr>
          <p:cNvPr id="75" name="Google Shape;75;p17"/>
          <p:cNvSpPr txBox="1">
            <a:spLocks noGrp="1"/>
          </p:cNvSpPr>
          <p:nvPr>
            <p:ph type="dt" idx="10"/>
          </p:nvPr>
        </p:nvSpPr>
        <p:spPr>
          <a:xfrm>
            <a:off x="228600" y="3178175"/>
            <a:ext cx="1066800" cy="182563"/>
          </a:xfrm>
          <a:prstGeom prst="rect">
            <a:avLst/>
          </a:prstGeom>
          <a:noFill/>
          <a:ln>
            <a:noFill/>
          </a:ln>
        </p:spPr>
        <p:txBody>
          <a:bodyPr spcFirstLastPara="1" wrap="square" lIns="45725" tIns="22850" rIns="45725" bIns="22850" anchor="ctr" anchorCtr="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76" name="Google Shape;76;p17"/>
          <p:cNvSpPr txBox="1">
            <a:spLocks noGrp="1"/>
          </p:cNvSpPr>
          <p:nvPr>
            <p:ph type="ftr" idx="11"/>
          </p:nvPr>
        </p:nvSpPr>
        <p:spPr>
          <a:xfrm>
            <a:off x="1562100" y="3178175"/>
            <a:ext cx="1447800" cy="182563"/>
          </a:xfrm>
          <a:prstGeom prst="rect">
            <a:avLst/>
          </a:prstGeom>
          <a:noFill/>
          <a:ln>
            <a:noFill/>
          </a:ln>
        </p:spPr>
        <p:txBody>
          <a:bodyPr spcFirstLastPara="1" wrap="square" lIns="45725" tIns="22850" rIns="45725" bIns="22850" anchor="ctr" anchorCtr="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77" name="Google Shape;77;p17"/>
          <p:cNvSpPr txBox="1">
            <a:spLocks noGrp="1"/>
          </p:cNvSpPr>
          <p:nvPr>
            <p:ph type="sldNum" idx="12"/>
          </p:nvPr>
        </p:nvSpPr>
        <p:spPr>
          <a:xfrm>
            <a:off x="3276600" y="3178175"/>
            <a:ext cx="1066800" cy="182563"/>
          </a:xfrm>
          <a:prstGeom prst="rect">
            <a:avLst/>
          </a:prstGeom>
          <a:noFill/>
          <a:ln>
            <a:noFill/>
          </a:ln>
        </p:spPr>
        <p:txBody>
          <a:bodyPr spcFirstLastPara="1" wrap="square" lIns="45725" tIns="22850" rIns="45725" bIns="2285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78"/>
        <p:cNvGrpSpPr/>
        <p:nvPr/>
      </p:nvGrpSpPr>
      <p:grpSpPr>
        <a:xfrm>
          <a:off x="0" y="0"/>
          <a:ext cx="0" cy="0"/>
          <a:chOff x="0" y="0"/>
          <a:chExt cx="0" cy="0"/>
        </a:xfrm>
      </p:grpSpPr>
      <p:sp>
        <p:nvSpPr>
          <p:cNvPr id="79" name="Google Shape;79;p18"/>
          <p:cNvSpPr txBox="1">
            <a:spLocks noGrp="1"/>
          </p:cNvSpPr>
          <p:nvPr>
            <p:ph type="title"/>
          </p:nvPr>
        </p:nvSpPr>
        <p:spPr>
          <a:xfrm>
            <a:off x="228600" y="137319"/>
            <a:ext cx="4114800" cy="571500"/>
          </a:xfrm>
          <a:prstGeom prst="rect">
            <a:avLst/>
          </a:prstGeom>
          <a:noFill/>
          <a:ln>
            <a:noFill/>
          </a:ln>
        </p:spPr>
        <p:txBody>
          <a:bodyPr spcFirstLastPara="1" wrap="square" lIns="45725" tIns="22850" rIns="45725" bIns="22850" anchor="ctr" anchorCtr="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a:endParaRPr/>
          </a:p>
        </p:txBody>
      </p:sp>
      <p:sp>
        <p:nvSpPr>
          <p:cNvPr id="80" name="Google Shape;80;p18"/>
          <p:cNvSpPr txBox="1">
            <a:spLocks noGrp="1"/>
          </p:cNvSpPr>
          <p:nvPr>
            <p:ph type="body" idx="1"/>
          </p:nvPr>
        </p:nvSpPr>
        <p:spPr>
          <a:xfrm>
            <a:off x="228600" y="800100"/>
            <a:ext cx="2019300" cy="2262982"/>
          </a:xfrm>
          <a:prstGeom prst="rect">
            <a:avLst/>
          </a:prstGeom>
          <a:noFill/>
          <a:ln>
            <a:noFill/>
          </a:ln>
        </p:spPr>
        <p:txBody>
          <a:bodyPr spcFirstLastPara="1" wrap="square" lIns="45725" tIns="22850" rIns="45725" bIns="22850" anchor="t" anchorCtr="0">
            <a:normAutofit/>
          </a:bodyPr>
          <a:lstStyle>
            <a:lvl1pPr marL="457200" lvl="0" indent="-317500" algn="l">
              <a:spcBef>
                <a:spcPts val="300"/>
              </a:spcBef>
              <a:spcAft>
                <a:spcPts val="0"/>
              </a:spcAft>
              <a:buClr>
                <a:schemeClr val="dk1"/>
              </a:buClr>
              <a:buSzPts val="1400"/>
              <a:buChar char="•"/>
              <a:defRPr sz="1400"/>
            </a:lvl1pPr>
            <a:lvl2pPr marL="914400" lvl="1" indent="-304800" algn="l">
              <a:spcBef>
                <a:spcPts val="200"/>
              </a:spcBef>
              <a:spcAft>
                <a:spcPts val="0"/>
              </a:spcAft>
              <a:buClr>
                <a:schemeClr val="dk1"/>
              </a:buClr>
              <a:buSzPts val="1200"/>
              <a:buChar char="–"/>
              <a:defRPr sz="1200"/>
            </a:lvl2pPr>
            <a:lvl3pPr marL="1371600" lvl="2" indent="-292100" algn="l">
              <a:spcBef>
                <a:spcPts val="200"/>
              </a:spcBef>
              <a:spcAft>
                <a:spcPts val="0"/>
              </a:spcAft>
              <a:buClr>
                <a:schemeClr val="dk1"/>
              </a:buClr>
              <a:buSzPts val="1000"/>
              <a:buChar char="•"/>
              <a:defRPr sz="1000"/>
            </a:lvl3pPr>
            <a:lvl4pPr marL="1828800" lvl="3" indent="-285750" algn="l">
              <a:spcBef>
                <a:spcPts val="200"/>
              </a:spcBef>
              <a:spcAft>
                <a:spcPts val="0"/>
              </a:spcAft>
              <a:buClr>
                <a:schemeClr val="dk1"/>
              </a:buClr>
              <a:buSzPts val="900"/>
              <a:buChar char="–"/>
              <a:defRPr sz="900"/>
            </a:lvl4pPr>
            <a:lvl5pPr marL="2286000" lvl="4" indent="-285750" algn="l">
              <a:spcBef>
                <a:spcPts val="200"/>
              </a:spcBef>
              <a:spcAft>
                <a:spcPts val="0"/>
              </a:spcAft>
              <a:buClr>
                <a:schemeClr val="dk1"/>
              </a:buClr>
              <a:buSzPts val="900"/>
              <a:buChar char="»"/>
              <a:defRPr sz="900"/>
            </a:lvl5pPr>
            <a:lvl6pPr marL="2743200" lvl="5" indent="-285750" algn="l">
              <a:spcBef>
                <a:spcPts val="200"/>
              </a:spcBef>
              <a:spcAft>
                <a:spcPts val="0"/>
              </a:spcAft>
              <a:buClr>
                <a:schemeClr val="dk1"/>
              </a:buClr>
              <a:buSzPts val="900"/>
              <a:buChar char="•"/>
              <a:defRPr sz="900"/>
            </a:lvl6pPr>
            <a:lvl7pPr marL="3200400" lvl="6" indent="-285750" algn="l">
              <a:spcBef>
                <a:spcPts val="200"/>
              </a:spcBef>
              <a:spcAft>
                <a:spcPts val="0"/>
              </a:spcAft>
              <a:buClr>
                <a:schemeClr val="dk1"/>
              </a:buClr>
              <a:buSzPts val="900"/>
              <a:buChar char="•"/>
              <a:defRPr sz="900"/>
            </a:lvl7pPr>
            <a:lvl8pPr marL="3657600" lvl="7" indent="-285750" algn="l">
              <a:spcBef>
                <a:spcPts val="200"/>
              </a:spcBef>
              <a:spcAft>
                <a:spcPts val="0"/>
              </a:spcAft>
              <a:buClr>
                <a:schemeClr val="dk1"/>
              </a:buClr>
              <a:buSzPts val="900"/>
              <a:buChar char="•"/>
              <a:defRPr sz="900"/>
            </a:lvl8pPr>
            <a:lvl9pPr marL="4114800" lvl="8" indent="-285750" algn="l">
              <a:spcBef>
                <a:spcPts val="200"/>
              </a:spcBef>
              <a:spcAft>
                <a:spcPts val="0"/>
              </a:spcAft>
              <a:buClr>
                <a:schemeClr val="dk1"/>
              </a:buClr>
              <a:buSzPts val="900"/>
              <a:buChar char="•"/>
              <a:defRPr sz="900"/>
            </a:lvl9pPr>
          </a:lstStyle>
          <a:p>
            <a:endParaRPr/>
          </a:p>
        </p:txBody>
      </p:sp>
      <p:sp>
        <p:nvSpPr>
          <p:cNvPr id="81" name="Google Shape;81;p18"/>
          <p:cNvSpPr txBox="1">
            <a:spLocks noGrp="1"/>
          </p:cNvSpPr>
          <p:nvPr>
            <p:ph type="body" idx="2"/>
          </p:nvPr>
        </p:nvSpPr>
        <p:spPr>
          <a:xfrm>
            <a:off x="2324100" y="800100"/>
            <a:ext cx="2019300" cy="2262982"/>
          </a:xfrm>
          <a:prstGeom prst="rect">
            <a:avLst/>
          </a:prstGeom>
          <a:noFill/>
          <a:ln>
            <a:noFill/>
          </a:ln>
        </p:spPr>
        <p:txBody>
          <a:bodyPr spcFirstLastPara="1" wrap="square" lIns="45725" tIns="22850" rIns="45725" bIns="22850" anchor="t" anchorCtr="0">
            <a:normAutofit/>
          </a:bodyPr>
          <a:lstStyle>
            <a:lvl1pPr marL="457200" lvl="0" indent="-317500" algn="l">
              <a:spcBef>
                <a:spcPts val="300"/>
              </a:spcBef>
              <a:spcAft>
                <a:spcPts val="0"/>
              </a:spcAft>
              <a:buClr>
                <a:schemeClr val="dk1"/>
              </a:buClr>
              <a:buSzPts val="1400"/>
              <a:buChar char="•"/>
              <a:defRPr sz="1400"/>
            </a:lvl1pPr>
            <a:lvl2pPr marL="914400" lvl="1" indent="-304800" algn="l">
              <a:spcBef>
                <a:spcPts val="200"/>
              </a:spcBef>
              <a:spcAft>
                <a:spcPts val="0"/>
              </a:spcAft>
              <a:buClr>
                <a:schemeClr val="dk1"/>
              </a:buClr>
              <a:buSzPts val="1200"/>
              <a:buChar char="–"/>
              <a:defRPr sz="1200"/>
            </a:lvl2pPr>
            <a:lvl3pPr marL="1371600" lvl="2" indent="-292100" algn="l">
              <a:spcBef>
                <a:spcPts val="200"/>
              </a:spcBef>
              <a:spcAft>
                <a:spcPts val="0"/>
              </a:spcAft>
              <a:buClr>
                <a:schemeClr val="dk1"/>
              </a:buClr>
              <a:buSzPts val="1000"/>
              <a:buChar char="•"/>
              <a:defRPr sz="1000"/>
            </a:lvl3pPr>
            <a:lvl4pPr marL="1828800" lvl="3" indent="-285750" algn="l">
              <a:spcBef>
                <a:spcPts val="200"/>
              </a:spcBef>
              <a:spcAft>
                <a:spcPts val="0"/>
              </a:spcAft>
              <a:buClr>
                <a:schemeClr val="dk1"/>
              </a:buClr>
              <a:buSzPts val="900"/>
              <a:buChar char="–"/>
              <a:defRPr sz="900"/>
            </a:lvl4pPr>
            <a:lvl5pPr marL="2286000" lvl="4" indent="-285750" algn="l">
              <a:spcBef>
                <a:spcPts val="200"/>
              </a:spcBef>
              <a:spcAft>
                <a:spcPts val="0"/>
              </a:spcAft>
              <a:buClr>
                <a:schemeClr val="dk1"/>
              </a:buClr>
              <a:buSzPts val="900"/>
              <a:buChar char="»"/>
              <a:defRPr sz="900"/>
            </a:lvl5pPr>
            <a:lvl6pPr marL="2743200" lvl="5" indent="-285750" algn="l">
              <a:spcBef>
                <a:spcPts val="200"/>
              </a:spcBef>
              <a:spcAft>
                <a:spcPts val="0"/>
              </a:spcAft>
              <a:buClr>
                <a:schemeClr val="dk1"/>
              </a:buClr>
              <a:buSzPts val="900"/>
              <a:buChar char="•"/>
              <a:defRPr sz="900"/>
            </a:lvl6pPr>
            <a:lvl7pPr marL="3200400" lvl="6" indent="-285750" algn="l">
              <a:spcBef>
                <a:spcPts val="200"/>
              </a:spcBef>
              <a:spcAft>
                <a:spcPts val="0"/>
              </a:spcAft>
              <a:buClr>
                <a:schemeClr val="dk1"/>
              </a:buClr>
              <a:buSzPts val="900"/>
              <a:buChar char="•"/>
              <a:defRPr sz="900"/>
            </a:lvl7pPr>
            <a:lvl8pPr marL="3657600" lvl="7" indent="-285750" algn="l">
              <a:spcBef>
                <a:spcPts val="200"/>
              </a:spcBef>
              <a:spcAft>
                <a:spcPts val="0"/>
              </a:spcAft>
              <a:buClr>
                <a:schemeClr val="dk1"/>
              </a:buClr>
              <a:buSzPts val="900"/>
              <a:buChar char="•"/>
              <a:defRPr sz="900"/>
            </a:lvl8pPr>
            <a:lvl9pPr marL="4114800" lvl="8" indent="-285750" algn="l">
              <a:spcBef>
                <a:spcPts val="200"/>
              </a:spcBef>
              <a:spcAft>
                <a:spcPts val="0"/>
              </a:spcAft>
              <a:buClr>
                <a:schemeClr val="dk1"/>
              </a:buClr>
              <a:buSzPts val="900"/>
              <a:buChar char="•"/>
              <a:defRPr sz="900"/>
            </a:lvl9pPr>
          </a:lstStyle>
          <a:p>
            <a:endParaRPr/>
          </a:p>
        </p:txBody>
      </p:sp>
      <p:sp>
        <p:nvSpPr>
          <p:cNvPr id="82" name="Google Shape;82;p18"/>
          <p:cNvSpPr txBox="1">
            <a:spLocks noGrp="1"/>
          </p:cNvSpPr>
          <p:nvPr>
            <p:ph type="dt" idx="10"/>
          </p:nvPr>
        </p:nvSpPr>
        <p:spPr>
          <a:xfrm>
            <a:off x="228600" y="3178175"/>
            <a:ext cx="1066800" cy="182563"/>
          </a:xfrm>
          <a:prstGeom prst="rect">
            <a:avLst/>
          </a:prstGeom>
          <a:noFill/>
          <a:ln>
            <a:noFill/>
          </a:ln>
        </p:spPr>
        <p:txBody>
          <a:bodyPr spcFirstLastPara="1" wrap="square" lIns="45725" tIns="22850" rIns="45725" bIns="22850" anchor="ctr" anchorCtr="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83" name="Google Shape;83;p18"/>
          <p:cNvSpPr txBox="1">
            <a:spLocks noGrp="1"/>
          </p:cNvSpPr>
          <p:nvPr>
            <p:ph type="ftr" idx="11"/>
          </p:nvPr>
        </p:nvSpPr>
        <p:spPr>
          <a:xfrm>
            <a:off x="1562100" y="3178175"/>
            <a:ext cx="1447800" cy="182563"/>
          </a:xfrm>
          <a:prstGeom prst="rect">
            <a:avLst/>
          </a:prstGeom>
          <a:noFill/>
          <a:ln>
            <a:noFill/>
          </a:ln>
        </p:spPr>
        <p:txBody>
          <a:bodyPr spcFirstLastPara="1" wrap="square" lIns="45725" tIns="22850" rIns="45725" bIns="22850" anchor="ctr" anchorCtr="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84" name="Google Shape;84;p18"/>
          <p:cNvSpPr txBox="1">
            <a:spLocks noGrp="1"/>
          </p:cNvSpPr>
          <p:nvPr>
            <p:ph type="sldNum" idx="12"/>
          </p:nvPr>
        </p:nvSpPr>
        <p:spPr>
          <a:xfrm>
            <a:off x="3276600" y="3178175"/>
            <a:ext cx="1066800" cy="182563"/>
          </a:xfrm>
          <a:prstGeom prst="rect">
            <a:avLst/>
          </a:prstGeom>
          <a:noFill/>
          <a:ln>
            <a:noFill/>
          </a:ln>
        </p:spPr>
        <p:txBody>
          <a:bodyPr spcFirstLastPara="1" wrap="square" lIns="45725" tIns="22850" rIns="45725" bIns="2285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5"/>
        <p:cNvGrpSpPr/>
        <p:nvPr/>
      </p:nvGrpSpPr>
      <p:grpSpPr>
        <a:xfrm>
          <a:off x="0" y="0"/>
          <a:ext cx="0" cy="0"/>
          <a:chOff x="0" y="0"/>
          <a:chExt cx="0" cy="0"/>
        </a:xfrm>
      </p:grpSpPr>
      <p:sp>
        <p:nvSpPr>
          <p:cNvPr id="86" name="Google Shape;86;p19"/>
          <p:cNvSpPr txBox="1">
            <a:spLocks noGrp="1"/>
          </p:cNvSpPr>
          <p:nvPr>
            <p:ph type="title"/>
          </p:nvPr>
        </p:nvSpPr>
        <p:spPr>
          <a:xfrm>
            <a:off x="228600" y="137319"/>
            <a:ext cx="4114800" cy="571500"/>
          </a:xfrm>
          <a:prstGeom prst="rect">
            <a:avLst/>
          </a:prstGeom>
          <a:noFill/>
          <a:ln>
            <a:noFill/>
          </a:ln>
        </p:spPr>
        <p:txBody>
          <a:bodyPr spcFirstLastPara="1" wrap="square" lIns="45725" tIns="22850" rIns="45725" bIns="22850" anchor="ctr" anchorCtr="0">
            <a:normAutofit/>
          </a:bodyPr>
          <a:lstStyle>
            <a:lvl1pPr lvl="0" algn="ctr">
              <a:spcBef>
                <a:spcPts val="0"/>
              </a:spcBef>
              <a:spcAft>
                <a:spcPts val="0"/>
              </a:spcAft>
              <a:buClr>
                <a:schemeClr val="dk1"/>
              </a:buClr>
              <a:buSzPts val="2200"/>
              <a:buFont typeface="Calibri"/>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a:endParaRPr/>
          </a:p>
        </p:txBody>
      </p:sp>
      <p:sp>
        <p:nvSpPr>
          <p:cNvPr id="87" name="Google Shape;87;p19"/>
          <p:cNvSpPr txBox="1">
            <a:spLocks noGrp="1"/>
          </p:cNvSpPr>
          <p:nvPr>
            <p:ph type="body" idx="1"/>
          </p:nvPr>
        </p:nvSpPr>
        <p:spPr>
          <a:xfrm>
            <a:off x="228600" y="767556"/>
            <a:ext cx="2020094" cy="319881"/>
          </a:xfrm>
          <a:prstGeom prst="rect">
            <a:avLst/>
          </a:prstGeom>
          <a:noFill/>
          <a:ln>
            <a:noFill/>
          </a:ln>
        </p:spPr>
        <p:txBody>
          <a:bodyPr spcFirstLastPara="1" wrap="square" lIns="45725" tIns="22850" rIns="45725" bIns="22850" anchor="b" anchorCtr="0">
            <a:normAutofit/>
          </a:bodyPr>
          <a:lstStyle>
            <a:lvl1pPr marL="457200" lvl="0" indent="-228600" algn="l">
              <a:spcBef>
                <a:spcPts val="200"/>
              </a:spcBef>
              <a:spcAft>
                <a:spcPts val="0"/>
              </a:spcAft>
              <a:buClr>
                <a:schemeClr val="dk1"/>
              </a:buClr>
              <a:buSzPts val="1200"/>
              <a:buNone/>
              <a:defRPr sz="1200" b="1"/>
            </a:lvl1pPr>
            <a:lvl2pPr marL="914400" lvl="1" indent="-228600" algn="l">
              <a:spcBef>
                <a:spcPts val="200"/>
              </a:spcBef>
              <a:spcAft>
                <a:spcPts val="0"/>
              </a:spcAft>
              <a:buClr>
                <a:schemeClr val="dk1"/>
              </a:buClr>
              <a:buSzPts val="1000"/>
              <a:buNone/>
              <a:defRPr sz="1000" b="1"/>
            </a:lvl2pPr>
            <a:lvl3pPr marL="1371600" lvl="2" indent="-228600" algn="l">
              <a:spcBef>
                <a:spcPts val="200"/>
              </a:spcBef>
              <a:spcAft>
                <a:spcPts val="0"/>
              </a:spcAft>
              <a:buClr>
                <a:schemeClr val="dk1"/>
              </a:buClr>
              <a:buSzPts val="900"/>
              <a:buNone/>
              <a:defRPr sz="900" b="1"/>
            </a:lvl3pPr>
            <a:lvl4pPr marL="1828800" lvl="3" indent="-228600" algn="l">
              <a:spcBef>
                <a:spcPts val="200"/>
              </a:spcBef>
              <a:spcAft>
                <a:spcPts val="0"/>
              </a:spcAft>
              <a:buClr>
                <a:schemeClr val="dk1"/>
              </a:buClr>
              <a:buSzPts val="800"/>
              <a:buNone/>
              <a:defRPr sz="800" b="1"/>
            </a:lvl4pPr>
            <a:lvl5pPr marL="2286000" lvl="4" indent="-228600" algn="l">
              <a:spcBef>
                <a:spcPts val="200"/>
              </a:spcBef>
              <a:spcAft>
                <a:spcPts val="0"/>
              </a:spcAft>
              <a:buClr>
                <a:schemeClr val="dk1"/>
              </a:buClr>
              <a:buSzPts val="800"/>
              <a:buNone/>
              <a:defRPr sz="800" b="1"/>
            </a:lvl5pPr>
            <a:lvl6pPr marL="2743200" lvl="5" indent="-228600" algn="l">
              <a:spcBef>
                <a:spcPts val="200"/>
              </a:spcBef>
              <a:spcAft>
                <a:spcPts val="0"/>
              </a:spcAft>
              <a:buClr>
                <a:schemeClr val="dk1"/>
              </a:buClr>
              <a:buSzPts val="800"/>
              <a:buNone/>
              <a:defRPr sz="800" b="1"/>
            </a:lvl6pPr>
            <a:lvl7pPr marL="3200400" lvl="6" indent="-228600" algn="l">
              <a:spcBef>
                <a:spcPts val="200"/>
              </a:spcBef>
              <a:spcAft>
                <a:spcPts val="0"/>
              </a:spcAft>
              <a:buClr>
                <a:schemeClr val="dk1"/>
              </a:buClr>
              <a:buSzPts val="800"/>
              <a:buNone/>
              <a:defRPr sz="800" b="1"/>
            </a:lvl7pPr>
            <a:lvl8pPr marL="3657600" lvl="7" indent="-228600" algn="l">
              <a:spcBef>
                <a:spcPts val="200"/>
              </a:spcBef>
              <a:spcAft>
                <a:spcPts val="0"/>
              </a:spcAft>
              <a:buClr>
                <a:schemeClr val="dk1"/>
              </a:buClr>
              <a:buSzPts val="800"/>
              <a:buNone/>
              <a:defRPr sz="800" b="1"/>
            </a:lvl8pPr>
            <a:lvl9pPr marL="4114800" lvl="8" indent="-228600" algn="l">
              <a:spcBef>
                <a:spcPts val="200"/>
              </a:spcBef>
              <a:spcAft>
                <a:spcPts val="0"/>
              </a:spcAft>
              <a:buClr>
                <a:schemeClr val="dk1"/>
              </a:buClr>
              <a:buSzPts val="800"/>
              <a:buNone/>
              <a:defRPr sz="800" b="1"/>
            </a:lvl9pPr>
          </a:lstStyle>
          <a:p>
            <a:endParaRPr/>
          </a:p>
        </p:txBody>
      </p:sp>
      <p:sp>
        <p:nvSpPr>
          <p:cNvPr id="88" name="Google Shape;88;p19"/>
          <p:cNvSpPr txBox="1">
            <a:spLocks noGrp="1"/>
          </p:cNvSpPr>
          <p:nvPr>
            <p:ph type="body" idx="2"/>
          </p:nvPr>
        </p:nvSpPr>
        <p:spPr>
          <a:xfrm>
            <a:off x="228600" y="1087438"/>
            <a:ext cx="2020094" cy="1975644"/>
          </a:xfrm>
          <a:prstGeom prst="rect">
            <a:avLst/>
          </a:prstGeom>
          <a:noFill/>
          <a:ln>
            <a:noFill/>
          </a:ln>
        </p:spPr>
        <p:txBody>
          <a:bodyPr spcFirstLastPara="1" wrap="square" lIns="45725" tIns="22850" rIns="45725" bIns="22850" anchor="t" anchorCtr="0">
            <a:normAutofit/>
          </a:bodyPr>
          <a:lstStyle>
            <a:lvl1pPr marL="457200" lvl="0" indent="-304800" algn="l">
              <a:spcBef>
                <a:spcPts val="200"/>
              </a:spcBef>
              <a:spcAft>
                <a:spcPts val="0"/>
              </a:spcAft>
              <a:buClr>
                <a:schemeClr val="dk1"/>
              </a:buClr>
              <a:buSzPts val="1200"/>
              <a:buChar char="•"/>
              <a:defRPr sz="1200"/>
            </a:lvl1pPr>
            <a:lvl2pPr marL="914400" lvl="1" indent="-292100" algn="l">
              <a:spcBef>
                <a:spcPts val="200"/>
              </a:spcBef>
              <a:spcAft>
                <a:spcPts val="0"/>
              </a:spcAft>
              <a:buClr>
                <a:schemeClr val="dk1"/>
              </a:buClr>
              <a:buSzPts val="1000"/>
              <a:buChar char="–"/>
              <a:defRPr sz="1000"/>
            </a:lvl2pPr>
            <a:lvl3pPr marL="1371600" lvl="2" indent="-285750" algn="l">
              <a:spcBef>
                <a:spcPts val="200"/>
              </a:spcBef>
              <a:spcAft>
                <a:spcPts val="0"/>
              </a:spcAft>
              <a:buClr>
                <a:schemeClr val="dk1"/>
              </a:buClr>
              <a:buSzPts val="900"/>
              <a:buChar char="•"/>
              <a:defRPr sz="900"/>
            </a:lvl3pPr>
            <a:lvl4pPr marL="1828800" lvl="3" indent="-279400" algn="l">
              <a:spcBef>
                <a:spcPts val="200"/>
              </a:spcBef>
              <a:spcAft>
                <a:spcPts val="0"/>
              </a:spcAft>
              <a:buClr>
                <a:schemeClr val="dk1"/>
              </a:buClr>
              <a:buSzPts val="800"/>
              <a:buChar char="–"/>
              <a:defRPr sz="800"/>
            </a:lvl4pPr>
            <a:lvl5pPr marL="2286000" lvl="4" indent="-279400" algn="l">
              <a:spcBef>
                <a:spcPts val="200"/>
              </a:spcBef>
              <a:spcAft>
                <a:spcPts val="0"/>
              </a:spcAft>
              <a:buClr>
                <a:schemeClr val="dk1"/>
              </a:buClr>
              <a:buSzPts val="800"/>
              <a:buChar char="»"/>
              <a:defRPr sz="800"/>
            </a:lvl5pPr>
            <a:lvl6pPr marL="2743200" lvl="5" indent="-279400" algn="l">
              <a:spcBef>
                <a:spcPts val="200"/>
              </a:spcBef>
              <a:spcAft>
                <a:spcPts val="0"/>
              </a:spcAft>
              <a:buClr>
                <a:schemeClr val="dk1"/>
              </a:buClr>
              <a:buSzPts val="800"/>
              <a:buChar char="•"/>
              <a:defRPr sz="800"/>
            </a:lvl6pPr>
            <a:lvl7pPr marL="3200400" lvl="6" indent="-279400" algn="l">
              <a:spcBef>
                <a:spcPts val="200"/>
              </a:spcBef>
              <a:spcAft>
                <a:spcPts val="0"/>
              </a:spcAft>
              <a:buClr>
                <a:schemeClr val="dk1"/>
              </a:buClr>
              <a:buSzPts val="800"/>
              <a:buChar char="•"/>
              <a:defRPr sz="800"/>
            </a:lvl7pPr>
            <a:lvl8pPr marL="3657600" lvl="7" indent="-279400" algn="l">
              <a:spcBef>
                <a:spcPts val="200"/>
              </a:spcBef>
              <a:spcAft>
                <a:spcPts val="0"/>
              </a:spcAft>
              <a:buClr>
                <a:schemeClr val="dk1"/>
              </a:buClr>
              <a:buSzPts val="800"/>
              <a:buChar char="•"/>
              <a:defRPr sz="800"/>
            </a:lvl8pPr>
            <a:lvl9pPr marL="4114800" lvl="8" indent="-279400" algn="l">
              <a:spcBef>
                <a:spcPts val="200"/>
              </a:spcBef>
              <a:spcAft>
                <a:spcPts val="0"/>
              </a:spcAft>
              <a:buClr>
                <a:schemeClr val="dk1"/>
              </a:buClr>
              <a:buSzPts val="800"/>
              <a:buChar char="•"/>
              <a:defRPr sz="800"/>
            </a:lvl9pPr>
          </a:lstStyle>
          <a:p>
            <a:endParaRPr/>
          </a:p>
        </p:txBody>
      </p:sp>
      <p:sp>
        <p:nvSpPr>
          <p:cNvPr id="89" name="Google Shape;89;p19"/>
          <p:cNvSpPr txBox="1">
            <a:spLocks noGrp="1"/>
          </p:cNvSpPr>
          <p:nvPr>
            <p:ph type="body" idx="3"/>
          </p:nvPr>
        </p:nvSpPr>
        <p:spPr>
          <a:xfrm>
            <a:off x="2322513" y="767556"/>
            <a:ext cx="2020888" cy="319881"/>
          </a:xfrm>
          <a:prstGeom prst="rect">
            <a:avLst/>
          </a:prstGeom>
          <a:noFill/>
          <a:ln>
            <a:noFill/>
          </a:ln>
        </p:spPr>
        <p:txBody>
          <a:bodyPr spcFirstLastPara="1" wrap="square" lIns="45725" tIns="22850" rIns="45725" bIns="22850" anchor="b" anchorCtr="0">
            <a:normAutofit/>
          </a:bodyPr>
          <a:lstStyle>
            <a:lvl1pPr marL="457200" lvl="0" indent="-228600" algn="l">
              <a:spcBef>
                <a:spcPts val="200"/>
              </a:spcBef>
              <a:spcAft>
                <a:spcPts val="0"/>
              </a:spcAft>
              <a:buClr>
                <a:schemeClr val="dk1"/>
              </a:buClr>
              <a:buSzPts val="1200"/>
              <a:buNone/>
              <a:defRPr sz="1200" b="1"/>
            </a:lvl1pPr>
            <a:lvl2pPr marL="914400" lvl="1" indent="-228600" algn="l">
              <a:spcBef>
                <a:spcPts val="200"/>
              </a:spcBef>
              <a:spcAft>
                <a:spcPts val="0"/>
              </a:spcAft>
              <a:buClr>
                <a:schemeClr val="dk1"/>
              </a:buClr>
              <a:buSzPts val="1000"/>
              <a:buNone/>
              <a:defRPr sz="1000" b="1"/>
            </a:lvl2pPr>
            <a:lvl3pPr marL="1371600" lvl="2" indent="-228600" algn="l">
              <a:spcBef>
                <a:spcPts val="200"/>
              </a:spcBef>
              <a:spcAft>
                <a:spcPts val="0"/>
              </a:spcAft>
              <a:buClr>
                <a:schemeClr val="dk1"/>
              </a:buClr>
              <a:buSzPts val="900"/>
              <a:buNone/>
              <a:defRPr sz="900" b="1"/>
            </a:lvl3pPr>
            <a:lvl4pPr marL="1828800" lvl="3" indent="-228600" algn="l">
              <a:spcBef>
                <a:spcPts val="200"/>
              </a:spcBef>
              <a:spcAft>
                <a:spcPts val="0"/>
              </a:spcAft>
              <a:buClr>
                <a:schemeClr val="dk1"/>
              </a:buClr>
              <a:buSzPts val="800"/>
              <a:buNone/>
              <a:defRPr sz="800" b="1"/>
            </a:lvl4pPr>
            <a:lvl5pPr marL="2286000" lvl="4" indent="-228600" algn="l">
              <a:spcBef>
                <a:spcPts val="200"/>
              </a:spcBef>
              <a:spcAft>
                <a:spcPts val="0"/>
              </a:spcAft>
              <a:buClr>
                <a:schemeClr val="dk1"/>
              </a:buClr>
              <a:buSzPts val="800"/>
              <a:buNone/>
              <a:defRPr sz="800" b="1"/>
            </a:lvl5pPr>
            <a:lvl6pPr marL="2743200" lvl="5" indent="-228600" algn="l">
              <a:spcBef>
                <a:spcPts val="200"/>
              </a:spcBef>
              <a:spcAft>
                <a:spcPts val="0"/>
              </a:spcAft>
              <a:buClr>
                <a:schemeClr val="dk1"/>
              </a:buClr>
              <a:buSzPts val="800"/>
              <a:buNone/>
              <a:defRPr sz="800" b="1"/>
            </a:lvl6pPr>
            <a:lvl7pPr marL="3200400" lvl="6" indent="-228600" algn="l">
              <a:spcBef>
                <a:spcPts val="200"/>
              </a:spcBef>
              <a:spcAft>
                <a:spcPts val="0"/>
              </a:spcAft>
              <a:buClr>
                <a:schemeClr val="dk1"/>
              </a:buClr>
              <a:buSzPts val="800"/>
              <a:buNone/>
              <a:defRPr sz="800" b="1"/>
            </a:lvl7pPr>
            <a:lvl8pPr marL="3657600" lvl="7" indent="-228600" algn="l">
              <a:spcBef>
                <a:spcPts val="200"/>
              </a:spcBef>
              <a:spcAft>
                <a:spcPts val="0"/>
              </a:spcAft>
              <a:buClr>
                <a:schemeClr val="dk1"/>
              </a:buClr>
              <a:buSzPts val="800"/>
              <a:buNone/>
              <a:defRPr sz="800" b="1"/>
            </a:lvl8pPr>
            <a:lvl9pPr marL="4114800" lvl="8" indent="-228600" algn="l">
              <a:spcBef>
                <a:spcPts val="200"/>
              </a:spcBef>
              <a:spcAft>
                <a:spcPts val="0"/>
              </a:spcAft>
              <a:buClr>
                <a:schemeClr val="dk1"/>
              </a:buClr>
              <a:buSzPts val="800"/>
              <a:buNone/>
              <a:defRPr sz="800" b="1"/>
            </a:lvl9pPr>
          </a:lstStyle>
          <a:p>
            <a:endParaRPr/>
          </a:p>
        </p:txBody>
      </p:sp>
      <p:sp>
        <p:nvSpPr>
          <p:cNvPr id="90" name="Google Shape;90;p19"/>
          <p:cNvSpPr txBox="1">
            <a:spLocks noGrp="1"/>
          </p:cNvSpPr>
          <p:nvPr>
            <p:ph type="body" idx="4"/>
          </p:nvPr>
        </p:nvSpPr>
        <p:spPr>
          <a:xfrm>
            <a:off x="2322513" y="1087438"/>
            <a:ext cx="2020888" cy="1975644"/>
          </a:xfrm>
          <a:prstGeom prst="rect">
            <a:avLst/>
          </a:prstGeom>
          <a:noFill/>
          <a:ln>
            <a:noFill/>
          </a:ln>
        </p:spPr>
        <p:txBody>
          <a:bodyPr spcFirstLastPara="1" wrap="square" lIns="45725" tIns="22850" rIns="45725" bIns="22850" anchor="t" anchorCtr="0">
            <a:normAutofit/>
          </a:bodyPr>
          <a:lstStyle>
            <a:lvl1pPr marL="457200" lvl="0" indent="-304800" algn="l">
              <a:spcBef>
                <a:spcPts val="200"/>
              </a:spcBef>
              <a:spcAft>
                <a:spcPts val="0"/>
              </a:spcAft>
              <a:buClr>
                <a:schemeClr val="dk1"/>
              </a:buClr>
              <a:buSzPts val="1200"/>
              <a:buChar char="•"/>
              <a:defRPr sz="1200"/>
            </a:lvl1pPr>
            <a:lvl2pPr marL="914400" lvl="1" indent="-292100" algn="l">
              <a:spcBef>
                <a:spcPts val="200"/>
              </a:spcBef>
              <a:spcAft>
                <a:spcPts val="0"/>
              </a:spcAft>
              <a:buClr>
                <a:schemeClr val="dk1"/>
              </a:buClr>
              <a:buSzPts val="1000"/>
              <a:buChar char="–"/>
              <a:defRPr sz="1000"/>
            </a:lvl2pPr>
            <a:lvl3pPr marL="1371600" lvl="2" indent="-285750" algn="l">
              <a:spcBef>
                <a:spcPts val="200"/>
              </a:spcBef>
              <a:spcAft>
                <a:spcPts val="0"/>
              </a:spcAft>
              <a:buClr>
                <a:schemeClr val="dk1"/>
              </a:buClr>
              <a:buSzPts val="900"/>
              <a:buChar char="•"/>
              <a:defRPr sz="900"/>
            </a:lvl3pPr>
            <a:lvl4pPr marL="1828800" lvl="3" indent="-279400" algn="l">
              <a:spcBef>
                <a:spcPts val="200"/>
              </a:spcBef>
              <a:spcAft>
                <a:spcPts val="0"/>
              </a:spcAft>
              <a:buClr>
                <a:schemeClr val="dk1"/>
              </a:buClr>
              <a:buSzPts val="800"/>
              <a:buChar char="–"/>
              <a:defRPr sz="800"/>
            </a:lvl4pPr>
            <a:lvl5pPr marL="2286000" lvl="4" indent="-279400" algn="l">
              <a:spcBef>
                <a:spcPts val="200"/>
              </a:spcBef>
              <a:spcAft>
                <a:spcPts val="0"/>
              </a:spcAft>
              <a:buClr>
                <a:schemeClr val="dk1"/>
              </a:buClr>
              <a:buSzPts val="800"/>
              <a:buChar char="»"/>
              <a:defRPr sz="800"/>
            </a:lvl5pPr>
            <a:lvl6pPr marL="2743200" lvl="5" indent="-279400" algn="l">
              <a:spcBef>
                <a:spcPts val="200"/>
              </a:spcBef>
              <a:spcAft>
                <a:spcPts val="0"/>
              </a:spcAft>
              <a:buClr>
                <a:schemeClr val="dk1"/>
              </a:buClr>
              <a:buSzPts val="800"/>
              <a:buChar char="•"/>
              <a:defRPr sz="800"/>
            </a:lvl6pPr>
            <a:lvl7pPr marL="3200400" lvl="6" indent="-279400" algn="l">
              <a:spcBef>
                <a:spcPts val="200"/>
              </a:spcBef>
              <a:spcAft>
                <a:spcPts val="0"/>
              </a:spcAft>
              <a:buClr>
                <a:schemeClr val="dk1"/>
              </a:buClr>
              <a:buSzPts val="800"/>
              <a:buChar char="•"/>
              <a:defRPr sz="800"/>
            </a:lvl7pPr>
            <a:lvl8pPr marL="3657600" lvl="7" indent="-279400" algn="l">
              <a:spcBef>
                <a:spcPts val="200"/>
              </a:spcBef>
              <a:spcAft>
                <a:spcPts val="0"/>
              </a:spcAft>
              <a:buClr>
                <a:schemeClr val="dk1"/>
              </a:buClr>
              <a:buSzPts val="800"/>
              <a:buChar char="•"/>
              <a:defRPr sz="800"/>
            </a:lvl8pPr>
            <a:lvl9pPr marL="4114800" lvl="8" indent="-279400" algn="l">
              <a:spcBef>
                <a:spcPts val="200"/>
              </a:spcBef>
              <a:spcAft>
                <a:spcPts val="0"/>
              </a:spcAft>
              <a:buClr>
                <a:schemeClr val="dk1"/>
              </a:buClr>
              <a:buSzPts val="800"/>
              <a:buChar char="•"/>
              <a:defRPr sz="800"/>
            </a:lvl9pPr>
          </a:lstStyle>
          <a:p>
            <a:endParaRPr/>
          </a:p>
        </p:txBody>
      </p:sp>
      <p:sp>
        <p:nvSpPr>
          <p:cNvPr id="91" name="Google Shape;91;p19"/>
          <p:cNvSpPr txBox="1">
            <a:spLocks noGrp="1"/>
          </p:cNvSpPr>
          <p:nvPr>
            <p:ph type="dt" idx="10"/>
          </p:nvPr>
        </p:nvSpPr>
        <p:spPr>
          <a:xfrm>
            <a:off x="228600" y="3178175"/>
            <a:ext cx="1066800" cy="182563"/>
          </a:xfrm>
          <a:prstGeom prst="rect">
            <a:avLst/>
          </a:prstGeom>
          <a:noFill/>
          <a:ln>
            <a:noFill/>
          </a:ln>
        </p:spPr>
        <p:txBody>
          <a:bodyPr spcFirstLastPara="1" wrap="square" lIns="45725" tIns="22850" rIns="45725" bIns="22850" anchor="ctr" anchorCtr="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92" name="Google Shape;92;p19"/>
          <p:cNvSpPr txBox="1">
            <a:spLocks noGrp="1"/>
          </p:cNvSpPr>
          <p:nvPr>
            <p:ph type="ftr" idx="11"/>
          </p:nvPr>
        </p:nvSpPr>
        <p:spPr>
          <a:xfrm>
            <a:off x="1562100" y="3178175"/>
            <a:ext cx="1447800" cy="182563"/>
          </a:xfrm>
          <a:prstGeom prst="rect">
            <a:avLst/>
          </a:prstGeom>
          <a:noFill/>
          <a:ln>
            <a:noFill/>
          </a:ln>
        </p:spPr>
        <p:txBody>
          <a:bodyPr spcFirstLastPara="1" wrap="square" lIns="45725" tIns="22850" rIns="45725" bIns="22850" anchor="ctr" anchorCtr="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93" name="Google Shape;93;p19"/>
          <p:cNvSpPr txBox="1">
            <a:spLocks noGrp="1"/>
          </p:cNvSpPr>
          <p:nvPr>
            <p:ph type="sldNum" idx="12"/>
          </p:nvPr>
        </p:nvSpPr>
        <p:spPr>
          <a:xfrm>
            <a:off x="3276600" y="3178175"/>
            <a:ext cx="1066800" cy="182563"/>
          </a:xfrm>
          <a:prstGeom prst="rect">
            <a:avLst/>
          </a:prstGeom>
          <a:noFill/>
          <a:ln>
            <a:noFill/>
          </a:ln>
        </p:spPr>
        <p:txBody>
          <a:bodyPr spcFirstLastPara="1" wrap="square" lIns="45725" tIns="22850" rIns="45725" bIns="2285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4"/>
        <p:cNvGrpSpPr/>
        <p:nvPr/>
      </p:nvGrpSpPr>
      <p:grpSpPr>
        <a:xfrm>
          <a:off x="0" y="0"/>
          <a:ext cx="0" cy="0"/>
          <a:chOff x="0" y="0"/>
          <a:chExt cx="0" cy="0"/>
        </a:xfrm>
      </p:grpSpPr>
      <p:sp>
        <p:nvSpPr>
          <p:cNvPr id="95" name="Google Shape;95;p20"/>
          <p:cNvSpPr txBox="1">
            <a:spLocks noGrp="1"/>
          </p:cNvSpPr>
          <p:nvPr>
            <p:ph type="title"/>
          </p:nvPr>
        </p:nvSpPr>
        <p:spPr>
          <a:xfrm>
            <a:off x="228600" y="137319"/>
            <a:ext cx="4114800" cy="571500"/>
          </a:xfrm>
          <a:prstGeom prst="rect">
            <a:avLst/>
          </a:prstGeom>
          <a:noFill/>
          <a:ln>
            <a:noFill/>
          </a:ln>
        </p:spPr>
        <p:txBody>
          <a:bodyPr spcFirstLastPara="1" wrap="square" lIns="45725" tIns="22850" rIns="45725" bIns="22850" anchor="ctr" anchorCtr="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a:endParaRPr/>
          </a:p>
        </p:txBody>
      </p:sp>
      <p:sp>
        <p:nvSpPr>
          <p:cNvPr id="96" name="Google Shape;96;p20"/>
          <p:cNvSpPr txBox="1">
            <a:spLocks noGrp="1"/>
          </p:cNvSpPr>
          <p:nvPr>
            <p:ph type="dt" idx="10"/>
          </p:nvPr>
        </p:nvSpPr>
        <p:spPr>
          <a:xfrm>
            <a:off x="228600" y="3178175"/>
            <a:ext cx="1066800" cy="182563"/>
          </a:xfrm>
          <a:prstGeom prst="rect">
            <a:avLst/>
          </a:prstGeom>
          <a:noFill/>
          <a:ln>
            <a:noFill/>
          </a:ln>
        </p:spPr>
        <p:txBody>
          <a:bodyPr spcFirstLastPara="1" wrap="square" lIns="45725" tIns="22850" rIns="45725" bIns="22850" anchor="ctr" anchorCtr="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97" name="Google Shape;97;p20"/>
          <p:cNvSpPr txBox="1">
            <a:spLocks noGrp="1"/>
          </p:cNvSpPr>
          <p:nvPr>
            <p:ph type="ftr" idx="11"/>
          </p:nvPr>
        </p:nvSpPr>
        <p:spPr>
          <a:xfrm>
            <a:off x="1562100" y="3178175"/>
            <a:ext cx="1447800" cy="182563"/>
          </a:xfrm>
          <a:prstGeom prst="rect">
            <a:avLst/>
          </a:prstGeom>
          <a:noFill/>
          <a:ln>
            <a:noFill/>
          </a:ln>
        </p:spPr>
        <p:txBody>
          <a:bodyPr spcFirstLastPara="1" wrap="square" lIns="45725" tIns="22850" rIns="45725" bIns="22850" anchor="ctr" anchorCtr="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98" name="Google Shape;98;p20"/>
          <p:cNvSpPr txBox="1">
            <a:spLocks noGrp="1"/>
          </p:cNvSpPr>
          <p:nvPr>
            <p:ph type="sldNum" idx="12"/>
          </p:nvPr>
        </p:nvSpPr>
        <p:spPr>
          <a:xfrm>
            <a:off x="3276600" y="3178175"/>
            <a:ext cx="1066800" cy="182563"/>
          </a:xfrm>
          <a:prstGeom prst="rect">
            <a:avLst/>
          </a:prstGeom>
          <a:noFill/>
          <a:ln>
            <a:noFill/>
          </a:ln>
        </p:spPr>
        <p:txBody>
          <a:bodyPr spcFirstLastPara="1" wrap="square" lIns="45725" tIns="22850" rIns="45725" bIns="2285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99"/>
        <p:cNvGrpSpPr/>
        <p:nvPr/>
      </p:nvGrpSpPr>
      <p:grpSpPr>
        <a:xfrm>
          <a:off x="0" y="0"/>
          <a:ext cx="0" cy="0"/>
          <a:chOff x="0" y="0"/>
          <a:chExt cx="0" cy="0"/>
        </a:xfrm>
      </p:grpSpPr>
      <p:sp>
        <p:nvSpPr>
          <p:cNvPr id="100" name="Google Shape;100;p21"/>
          <p:cNvSpPr txBox="1">
            <a:spLocks noGrp="1"/>
          </p:cNvSpPr>
          <p:nvPr>
            <p:ph type="title"/>
          </p:nvPr>
        </p:nvSpPr>
        <p:spPr>
          <a:xfrm>
            <a:off x="228600" y="136525"/>
            <a:ext cx="1504157" cy="581025"/>
          </a:xfrm>
          <a:prstGeom prst="rect">
            <a:avLst/>
          </a:prstGeom>
          <a:noFill/>
          <a:ln>
            <a:noFill/>
          </a:ln>
        </p:spPr>
        <p:txBody>
          <a:bodyPr spcFirstLastPara="1" wrap="square" lIns="45725" tIns="22850" rIns="45725" bIns="22850" anchor="b" anchorCtr="0">
            <a:normAutofit/>
          </a:bodyPr>
          <a:lstStyle>
            <a:lvl1pPr lvl="0" algn="l">
              <a:spcBef>
                <a:spcPts val="0"/>
              </a:spcBef>
              <a:spcAft>
                <a:spcPts val="0"/>
              </a:spcAft>
              <a:buClr>
                <a:schemeClr val="dk1"/>
              </a:buClr>
              <a:buSzPts val="1000"/>
              <a:buFont typeface="Calibri"/>
              <a:buNone/>
              <a:defRPr sz="1000" b="1"/>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a:endParaRPr/>
          </a:p>
        </p:txBody>
      </p:sp>
      <p:sp>
        <p:nvSpPr>
          <p:cNvPr id="101" name="Google Shape;101;p21"/>
          <p:cNvSpPr txBox="1">
            <a:spLocks noGrp="1"/>
          </p:cNvSpPr>
          <p:nvPr>
            <p:ph type="body" idx="1"/>
          </p:nvPr>
        </p:nvSpPr>
        <p:spPr>
          <a:xfrm>
            <a:off x="1787525" y="136525"/>
            <a:ext cx="2555875" cy="2926557"/>
          </a:xfrm>
          <a:prstGeom prst="rect">
            <a:avLst/>
          </a:prstGeom>
          <a:noFill/>
          <a:ln>
            <a:noFill/>
          </a:ln>
        </p:spPr>
        <p:txBody>
          <a:bodyPr spcFirstLastPara="1" wrap="square" lIns="45725" tIns="22850" rIns="45725" bIns="22850" anchor="t" anchorCtr="0">
            <a:normAutofit/>
          </a:bodyPr>
          <a:lstStyle>
            <a:lvl1pPr marL="457200" lvl="0" indent="-330200" algn="l">
              <a:spcBef>
                <a:spcPts val="300"/>
              </a:spcBef>
              <a:spcAft>
                <a:spcPts val="0"/>
              </a:spcAft>
              <a:buClr>
                <a:schemeClr val="dk1"/>
              </a:buClr>
              <a:buSzPts val="1600"/>
              <a:buChar char="•"/>
              <a:defRPr sz="1600"/>
            </a:lvl1pPr>
            <a:lvl2pPr marL="914400" lvl="1" indent="-317500" algn="l">
              <a:spcBef>
                <a:spcPts val="300"/>
              </a:spcBef>
              <a:spcAft>
                <a:spcPts val="0"/>
              </a:spcAft>
              <a:buClr>
                <a:schemeClr val="dk1"/>
              </a:buClr>
              <a:buSzPts val="1400"/>
              <a:buChar char="–"/>
              <a:defRPr sz="1400"/>
            </a:lvl2pPr>
            <a:lvl3pPr marL="1371600" lvl="2" indent="-304800" algn="l">
              <a:spcBef>
                <a:spcPts val="200"/>
              </a:spcBef>
              <a:spcAft>
                <a:spcPts val="0"/>
              </a:spcAft>
              <a:buClr>
                <a:schemeClr val="dk1"/>
              </a:buClr>
              <a:buSzPts val="1200"/>
              <a:buChar char="•"/>
              <a:defRPr sz="1200"/>
            </a:lvl3pPr>
            <a:lvl4pPr marL="1828800" lvl="3" indent="-292100" algn="l">
              <a:spcBef>
                <a:spcPts val="200"/>
              </a:spcBef>
              <a:spcAft>
                <a:spcPts val="0"/>
              </a:spcAft>
              <a:buClr>
                <a:schemeClr val="dk1"/>
              </a:buClr>
              <a:buSzPts val="1000"/>
              <a:buChar char="–"/>
              <a:defRPr sz="1000"/>
            </a:lvl4pPr>
            <a:lvl5pPr marL="2286000" lvl="4" indent="-292100" algn="l">
              <a:spcBef>
                <a:spcPts val="200"/>
              </a:spcBef>
              <a:spcAft>
                <a:spcPts val="0"/>
              </a:spcAft>
              <a:buClr>
                <a:schemeClr val="dk1"/>
              </a:buClr>
              <a:buSzPts val="1000"/>
              <a:buChar char="»"/>
              <a:defRPr sz="1000"/>
            </a:lvl5pPr>
            <a:lvl6pPr marL="2743200" lvl="5" indent="-292100" algn="l">
              <a:spcBef>
                <a:spcPts val="200"/>
              </a:spcBef>
              <a:spcAft>
                <a:spcPts val="0"/>
              </a:spcAft>
              <a:buClr>
                <a:schemeClr val="dk1"/>
              </a:buClr>
              <a:buSzPts val="1000"/>
              <a:buChar char="•"/>
              <a:defRPr sz="1000"/>
            </a:lvl6pPr>
            <a:lvl7pPr marL="3200400" lvl="6" indent="-292100" algn="l">
              <a:spcBef>
                <a:spcPts val="200"/>
              </a:spcBef>
              <a:spcAft>
                <a:spcPts val="0"/>
              </a:spcAft>
              <a:buClr>
                <a:schemeClr val="dk1"/>
              </a:buClr>
              <a:buSzPts val="1000"/>
              <a:buChar char="•"/>
              <a:defRPr sz="1000"/>
            </a:lvl7pPr>
            <a:lvl8pPr marL="3657600" lvl="7" indent="-292100" algn="l">
              <a:spcBef>
                <a:spcPts val="200"/>
              </a:spcBef>
              <a:spcAft>
                <a:spcPts val="0"/>
              </a:spcAft>
              <a:buClr>
                <a:schemeClr val="dk1"/>
              </a:buClr>
              <a:buSzPts val="1000"/>
              <a:buChar char="•"/>
              <a:defRPr sz="1000"/>
            </a:lvl8pPr>
            <a:lvl9pPr marL="4114800" lvl="8" indent="-292100" algn="l">
              <a:spcBef>
                <a:spcPts val="200"/>
              </a:spcBef>
              <a:spcAft>
                <a:spcPts val="0"/>
              </a:spcAft>
              <a:buClr>
                <a:schemeClr val="dk1"/>
              </a:buClr>
              <a:buSzPts val="1000"/>
              <a:buChar char="•"/>
              <a:defRPr sz="1000"/>
            </a:lvl9pPr>
          </a:lstStyle>
          <a:p>
            <a:endParaRPr/>
          </a:p>
        </p:txBody>
      </p:sp>
      <p:sp>
        <p:nvSpPr>
          <p:cNvPr id="102" name="Google Shape;102;p21"/>
          <p:cNvSpPr txBox="1">
            <a:spLocks noGrp="1"/>
          </p:cNvSpPr>
          <p:nvPr>
            <p:ph type="body" idx="2"/>
          </p:nvPr>
        </p:nvSpPr>
        <p:spPr>
          <a:xfrm>
            <a:off x="228600" y="717550"/>
            <a:ext cx="1504157" cy="2345532"/>
          </a:xfrm>
          <a:prstGeom prst="rect">
            <a:avLst/>
          </a:prstGeom>
          <a:noFill/>
          <a:ln>
            <a:noFill/>
          </a:ln>
        </p:spPr>
        <p:txBody>
          <a:bodyPr spcFirstLastPara="1" wrap="square" lIns="45725" tIns="22850" rIns="45725" bIns="22850" anchor="t" anchorCtr="0">
            <a:normAutofit/>
          </a:bodyPr>
          <a:lstStyle>
            <a:lvl1pPr marL="457200" lvl="0" indent="-228600" algn="l">
              <a:spcBef>
                <a:spcPts val="100"/>
              </a:spcBef>
              <a:spcAft>
                <a:spcPts val="0"/>
              </a:spcAft>
              <a:buClr>
                <a:schemeClr val="dk1"/>
              </a:buClr>
              <a:buSzPts val="700"/>
              <a:buNone/>
              <a:defRPr sz="700"/>
            </a:lvl1pPr>
            <a:lvl2pPr marL="914400" lvl="1" indent="-228600" algn="l">
              <a:spcBef>
                <a:spcPts val="100"/>
              </a:spcBef>
              <a:spcAft>
                <a:spcPts val="0"/>
              </a:spcAft>
              <a:buClr>
                <a:schemeClr val="dk1"/>
              </a:buClr>
              <a:buSzPts val="600"/>
              <a:buNone/>
              <a:defRPr sz="600"/>
            </a:lvl2pPr>
            <a:lvl3pPr marL="1371600" lvl="2" indent="-228600" algn="l">
              <a:spcBef>
                <a:spcPts val="100"/>
              </a:spcBef>
              <a:spcAft>
                <a:spcPts val="0"/>
              </a:spcAft>
              <a:buClr>
                <a:schemeClr val="dk1"/>
              </a:buClr>
              <a:buSzPts val="500"/>
              <a:buNone/>
              <a:defRPr sz="500"/>
            </a:lvl3pPr>
            <a:lvl4pPr marL="1828800" lvl="3" indent="-228600" algn="l">
              <a:spcBef>
                <a:spcPts val="100"/>
              </a:spcBef>
              <a:spcAft>
                <a:spcPts val="0"/>
              </a:spcAft>
              <a:buClr>
                <a:schemeClr val="dk1"/>
              </a:buClr>
              <a:buSzPts val="500"/>
              <a:buNone/>
              <a:defRPr sz="500"/>
            </a:lvl4pPr>
            <a:lvl5pPr marL="2286000" lvl="4" indent="-228600" algn="l">
              <a:spcBef>
                <a:spcPts val="100"/>
              </a:spcBef>
              <a:spcAft>
                <a:spcPts val="0"/>
              </a:spcAft>
              <a:buClr>
                <a:schemeClr val="dk1"/>
              </a:buClr>
              <a:buSzPts val="500"/>
              <a:buNone/>
              <a:defRPr sz="500"/>
            </a:lvl5pPr>
            <a:lvl6pPr marL="2743200" lvl="5" indent="-228600" algn="l">
              <a:spcBef>
                <a:spcPts val="100"/>
              </a:spcBef>
              <a:spcAft>
                <a:spcPts val="0"/>
              </a:spcAft>
              <a:buClr>
                <a:schemeClr val="dk1"/>
              </a:buClr>
              <a:buSzPts val="500"/>
              <a:buNone/>
              <a:defRPr sz="500"/>
            </a:lvl6pPr>
            <a:lvl7pPr marL="3200400" lvl="6" indent="-228600" algn="l">
              <a:spcBef>
                <a:spcPts val="100"/>
              </a:spcBef>
              <a:spcAft>
                <a:spcPts val="0"/>
              </a:spcAft>
              <a:buClr>
                <a:schemeClr val="dk1"/>
              </a:buClr>
              <a:buSzPts val="500"/>
              <a:buNone/>
              <a:defRPr sz="500"/>
            </a:lvl7pPr>
            <a:lvl8pPr marL="3657600" lvl="7" indent="-228600" algn="l">
              <a:spcBef>
                <a:spcPts val="100"/>
              </a:spcBef>
              <a:spcAft>
                <a:spcPts val="0"/>
              </a:spcAft>
              <a:buClr>
                <a:schemeClr val="dk1"/>
              </a:buClr>
              <a:buSzPts val="500"/>
              <a:buNone/>
              <a:defRPr sz="500"/>
            </a:lvl8pPr>
            <a:lvl9pPr marL="4114800" lvl="8" indent="-228600" algn="l">
              <a:spcBef>
                <a:spcPts val="100"/>
              </a:spcBef>
              <a:spcAft>
                <a:spcPts val="0"/>
              </a:spcAft>
              <a:buClr>
                <a:schemeClr val="dk1"/>
              </a:buClr>
              <a:buSzPts val="500"/>
              <a:buNone/>
              <a:defRPr sz="500"/>
            </a:lvl9pPr>
          </a:lstStyle>
          <a:p>
            <a:endParaRPr/>
          </a:p>
        </p:txBody>
      </p:sp>
      <p:sp>
        <p:nvSpPr>
          <p:cNvPr id="103" name="Google Shape;103;p21"/>
          <p:cNvSpPr txBox="1">
            <a:spLocks noGrp="1"/>
          </p:cNvSpPr>
          <p:nvPr>
            <p:ph type="dt" idx="10"/>
          </p:nvPr>
        </p:nvSpPr>
        <p:spPr>
          <a:xfrm>
            <a:off x="228600" y="3178175"/>
            <a:ext cx="1066800" cy="182563"/>
          </a:xfrm>
          <a:prstGeom prst="rect">
            <a:avLst/>
          </a:prstGeom>
          <a:noFill/>
          <a:ln>
            <a:noFill/>
          </a:ln>
        </p:spPr>
        <p:txBody>
          <a:bodyPr spcFirstLastPara="1" wrap="square" lIns="45725" tIns="22850" rIns="45725" bIns="22850" anchor="ctr" anchorCtr="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104" name="Google Shape;104;p21"/>
          <p:cNvSpPr txBox="1">
            <a:spLocks noGrp="1"/>
          </p:cNvSpPr>
          <p:nvPr>
            <p:ph type="ftr" idx="11"/>
          </p:nvPr>
        </p:nvSpPr>
        <p:spPr>
          <a:xfrm>
            <a:off x="1562100" y="3178175"/>
            <a:ext cx="1447800" cy="182563"/>
          </a:xfrm>
          <a:prstGeom prst="rect">
            <a:avLst/>
          </a:prstGeom>
          <a:noFill/>
          <a:ln>
            <a:noFill/>
          </a:ln>
        </p:spPr>
        <p:txBody>
          <a:bodyPr spcFirstLastPara="1" wrap="square" lIns="45725" tIns="22850" rIns="45725" bIns="22850" anchor="ctr" anchorCtr="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105" name="Google Shape;105;p21"/>
          <p:cNvSpPr txBox="1">
            <a:spLocks noGrp="1"/>
          </p:cNvSpPr>
          <p:nvPr>
            <p:ph type="sldNum" idx="12"/>
          </p:nvPr>
        </p:nvSpPr>
        <p:spPr>
          <a:xfrm>
            <a:off x="3276600" y="3178175"/>
            <a:ext cx="1066800" cy="182563"/>
          </a:xfrm>
          <a:prstGeom prst="rect">
            <a:avLst/>
          </a:prstGeom>
          <a:noFill/>
          <a:ln>
            <a:noFill/>
          </a:ln>
        </p:spPr>
        <p:txBody>
          <a:bodyPr spcFirstLastPara="1" wrap="square" lIns="45725" tIns="22850" rIns="45725" bIns="2285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06"/>
        <p:cNvGrpSpPr/>
        <p:nvPr/>
      </p:nvGrpSpPr>
      <p:grpSpPr>
        <a:xfrm>
          <a:off x="0" y="0"/>
          <a:ext cx="0" cy="0"/>
          <a:chOff x="0" y="0"/>
          <a:chExt cx="0" cy="0"/>
        </a:xfrm>
      </p:grpSpPr>
      <p:sp>
        <p:nvSpPr>
          <p:cNvPr id="107" name="Google Shape;107;p22"/>
          <p:cNvSpPr txBox="1">
            <a:spLocks noGrp="1"/>
          </p:cNvSpPr>
          <p:nvPr>
            <p:ph type="title"/>
          </p:nvPr>
        </p:nvSpPr>
        <p:spPr>
          <a:xfrm>
            <a:off x="896144" y="2400300"/>
            <a:ext cx="2743200" cy="283369"/>
          </a:xfrm>
          <a:prstGeom prst="rect">
            <a:avLst/>
          </a:prstGeom>
          <a:noFill/>
          <a:ln>
            <a:noFill/>
          </a:ln>
        </p:spPr>
        <p:txBody>
          <a:bodyPr spcFirstLastPara="1" wrap="square" lIns="45725" tIns="22850" rIns="45725" bIns="22850" anchor="b" anchorCtr="0">
            <a:normAutofit/>
          </a:bodyPr>
          <a:lstStyle>
            <a:lvl1pPr lvl="0" algn="l">
              <a:spcBef>
                <a:spcPts val="0"/>
              </a:spcBef>
              <a:spcAft>
                <a:spcPts val="0"/>
              </a:spcAft>
              <a:buClr>
                <a:schemeClr val="dk1"/>
              </a:buClr>
              <a:buSzPts val="1000"/>
              <a:buFont typeface="Calibri"/>
              <a:buNone/>
              <a:defRPr sz="1000" b="1"/>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a:endParaRPr/>
          </a:p>
        </p:txBody>
      </p:sp>
      <p:sp>
        <p:nvSpPr>
          <p:cNvPr id="108" name="Google Shape;108;p22"/>
          <p:cNvSpPr>
            <a:spLocks noGrp="1"/>
          </p:cNvSpPr>
          <p:nvPr>
            <p:ph type="pic" idx="2"/>
          </p:nvPr>
        </p:nvSpPr>
        <p:spPr>
          <a:xfrm>
            <a:off x="896144" y="306388"/>
            <a:ext cx="2743200" cy="2057400"/>
          </a:xfrm>
          <a:prstGeom prst="rect">
            <a:avLst/>
          </a:prstGeom>
          <a:noFill/>
          <a:ln>
            <a:noFill/>
          </a:ln>
        </p:spPr>
      </p:sp>
      <p:sp>
        <p:nvSpPr>
          <p:cNvPr id="109" name="Google Shape;109;p22"/>
          <p:cNvSpPr txBox="1">
            <a:spLocks noGrp="1"/>
          </p:cNvSpPr>
          <p:nvPr>
            <p:ph type="body" idx="1"/>
          </p:nvPr>
        </p:nvSpPr>
        <p:spPr>
          <a:xfrm>
            <a:off x="896144" y="2683669"/>
            <a:ext cx="2743200" cy="402431"/>
          </a:xfrm>
          <a:prstGeom prst="rect">
            <a:avLst/>
          </a:prstGeom>
          <a:noFill/>
          <a:ln>
            <a:noFill/>
          </a:ln>
        </p:spPr>
        <p:txBody>
          <a:bodyPr spcFirstLastPara="1" wrap="square" lIns="45725" tIns="22850" rIns="45725" bIns="22850" anchor="t" anchorCtr="0">
            <a:normAutofit/>
          </a:bodyPr>
          <a:lstStyle>
            <a:lvl1pPr marL="457200" lvl="0" indent="-228600" algn="l">
              <a:spcBef>
                <a:spcPts val="100"/>
              </a:spcBef>
              <a:spcAft>
                <a:spcPts val="0"/>
              </a:spcAft>
              <a:buClr>
                <a:schemeClr val="dk1"/>
              </a:buClr>
              <a:buSzPts val="700"/>
              <a:buNone/>
              <a:defRPr sz="700"/>
            </a:lvl1pPr>
            <a:lvl2pPr marL="914400" lvl="1" indent="-228600" algn="l">
              <a:spcBef>
                <a:spcPts val="100"/>
              </a:spcBef>
              <a:spcAft>
                <a:spcPts val="0"/>
              </a:spcAft>
              <a:buClr>
                <a:schemeClr val="dk1"/>
              </a:buClr>
              <a:buSzPts val="600"/>
              <a:buNone/>
              <a:defRPr sz="600"/>
            </a:lvl2pPr>
            <a:lvl3pPr marL="1371600" lvl="2" indent="-228600" algn="l">
              <a:spcBef>
                <a:spcPts val="100"/>
              </a:spcBef>
              <a:spcAft>
                <a:spcPts val="0"/>
              </a:spcAft>
              <a:buClr>
                <a:schemeClr val="dk1"/>
              </a:buClr>
              <a:buSzPts val="500"/>
              <a:buNone/>
              <a:defRPr sz="500"/>
            </a:lvl3pPr>
            <a:lvl4pPr marL="1828800" lvl="3" indent="-228600" algn="l">
              <a:spcBef>
                <a:spcPts val="100"/>
              </a:spcBef>
              <a:spcAft>
                <a:spcPts val="0"/>
              </a:spcAft>
              <a:buClr>
                <a:schemeClr val="dk1"/>
              </a:buClr>
              <a:buSzPts val="500"/>
              <a:buNone/>
              <a:defRPr sz="500"/>
            </a:lvl4pPr>
            <a:lvl5pPr marL="2286000" lvl="4" indent="-228600" algn="l">
              <a:spcBef>
                <a:spcPts val="100"/>
              </a:spcBef>
              <a:spcAft>
                <a:spcPts val="0"/>
              </a:spcAft>
              <a:buClr>
                <a:schemeClr val="dk1"/>
              </a:buClr>
              <a:buSzPts val="500"/>
              <a:buNone/>
              <a:defRPr sz="500"/>
            </a:lvl5pPr>
            <a:lvl6pPr marL="2743200" lvl="5" indent="-228600" algn="l">
              <a:spcBef>
                <a:spcPts val="100"/>
              </a:spcBef>
              <a:spcAft>
                <a:spcPts val="0"/>
              </a:spcAft>
              <a:buClr>
                <a:schemeClr val="dk1"/>
              </a:buClr>
              <a:buSzPts val="500"/>
              <a:buNone/>
              <a:defRPr sz="500"/>
            </a:lvl6pPr>
            <a:lvl7pPr marL="3200400" lvl="6" indent="-228600" algn="l">
              <a:spcBef>
                <a:spcPts val="100"/>
              </a:spcBef>
              <a:spcAft>
                <a:spcPts val="0"/>
              </a:spcAft>
              <a:buClr>
                <a:schemeClr val="dk1"/>
              </a:buClr>
              <a:buSzPts val="500"/>
              <a:buNone/>
              <a:defRPr sz="500"/>
            </a:lvl7pPr>
            <a:lvl8pPr marL="3657600" lvl="7" indent="-228600" algn="l">
              <a:spcBef>
                <a:spcPts val="100"/>
              </a:spcBef>
              <a:spcAft>
                <a:spcPts val="0"/>
              </a:spcAft>
              <a:buClr>
                <a:schemeClr val="dk1"/>
              </a:buClr>
              <a:buSzPts val="500"/>
              <a:buNone/>
              <a:defRPr sz="500"/>
            </a:lvl8pPr>
            <a:lvl9pPr marL="4114800" lvl="8" indent="-228600" algn="l">
              <a:spcBef>
                <a:spcPts val="100"/>
              </a:spcBef>
              <a:spcAft>
                <a:spcPts val="0"/>
              </a:spcAft>
              <a:buClr>
                <a:schemeClr val="dk1"/>
              </a:buClr>
              <a:buSzPts val="500"/>
              <a:buNone/>
              <a:defRPr sz="500"/>
            </a:lvl9pPr>
          </a:lstStyle>
          <a:p>
            <a:endParaRPr/>
          </a:p>
        </p:txBody>
      </p:sp>
      <p:sp>
        <p:nvSpPr>
          <p:cNvPr id="110" name="Google Shape;110;p22"/>
          <p:cNvSpPr txBox="1">
            <a:spLocks noGrp="1"/>
          </p:cNvSpPr>
          <p:nvPr>
            <p:ph type="dt" idx="10"/>
          </p:nvPr>
        </p:nvSpPr>
        <p:spPr>
          <a:xfrm>
            <a:off x="228600" y="3178175"/>
            <a:ext cx="1066800" cy="182563"/>
          </a:xfrm>
          <a:prstGeom prst="rect">
            <a:avLst/>
          </a:prstGeom>
          <a:noFill/>
          <a:ln>
            <a:noFill/>
          </a:ln>
        </p:spPr>
        <p:txBody>
          <a:bodyPr spcFirstLastPara="1" wrap="square" lIns="45725" tIns="22850" rIns="45725" bIns="22850" anchor="ctr" anchorCtr="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111" name="Google Shape;111;p22"/>
          <p:cNvSpPr txBox="1">
            <a:spLocks noGrp="1"/>
          </p:cNvSpPr>
          <p:nvPr>
            <p:ph type="ftr" idx="11"/>
          </p:nvPr>
        </p:nvSpPr>
        <p:spPr>
          <a:xfrm>
            <a:off x="1562100" y="3178175"/>
            <a:ext cx="1447800" cy="182563"/>
          </a:xfrm>
          <a:prstGeom prst="rect">
            <a:avLst/>
          </a:prstGeom>
          <a:noFill/>
          <a:ln>
            <a:noFill/>
          </a:ln>
        </p:spPr>
        <p:txBody>
          <a:bodyPr spcFirstLastPara="1" wrap="square" lIns="45725" tIns="22850" rIns="45725" bIns="22850" anchor="ctr" anchorCtr="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112" name="Google Shape;112;p22"/>
          <p:cNvSpPr txBox="1">
            <a:spLocks noGrp="1"/>
          </p:cNvSpPr>
          <p:nvPr>
            <p:ph type="sldNum" idx="12"/>
          </p:nvPr>
        </p:nvSpPr>
        <p:spPr>
          <a:xfrm>
            <a:off x="3276600" y="3178175"/>
            <a:ext cx="1066800" cy="182563"/>
          </a:xfrm>
          <a:prstGeom prst="rect">
            <a:avLst/>
          </a:prstGeom>
          <a:noFill/>
          <a:ln>
            <a:noFill/>
          </a:ln>
        </p:spPr>
        <p:txBody>
          <a:bodyPr spcFirstLastPara="1" wrap="square" lIns="45725" tIns="22850" rIns="45725" bIns="2285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3"/>
        <p:cNvGrpSpPr/>
        <p:nvPr/>
      </p:nvGrpSpPr>
      <p:grpSpPr>
        <a:xfrm>
          <a:off x="0" y="0"/>
          <a:ext cx="0" cy="0"/>
          <a:chOff x="0" y="0"/>
          <a:chExt cx="0" cy="0"/>
        </a:xfrm>
      </p:grpSpPr>
      <p:sp>
        <p:nvSpPr>
          <p:cNvPr id="114" name="Google Shape;114;p23"/>
          <p:cNvSpPr txBox="1">
            <a:spLocks noGrp="1"/>
          </p:cNvSpPr>
          <p:nvPr>
            <p:ph type="title"/>
          </p:nvPr>
        </p:nvSpPr>
        <p:spPr>
          <a:xfrm>
            <a:off x="228600" y="137319"/>
            <a:ext cx="4114800" cy="571500"/>
          </a:xfrm>
          <a:prstGeom prst="rect">
            <a:avLst/>
          </a:prstGeom>
          <a:noFill/>
          <a:ln>
            <a:noFill/>
          </a:ln>
        </p:spPr>
        <p:txBody>
          <a:bodyPr spcFirstLastPara="1" wrap="square" lIns="45725" tIns="22850" rIns="45725" bIns="22850" anchor="ctr" anchorCtr="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a:endParaRPr/>
          </a:p>
        </p:txBody>
      </p:sp>
      <p:sp>
        <p:nvSpPr>
          <p:cNvPr id="115" name="Google Shape;115;p23"/>
          <p:cNvSpPr txBox="1">
            <a:spLocks noGrp="1"/>
          </p:cNvSpPr>
          <p:nvPr>
            <p:ph type="body" idx="1"/>
          </p:nvPr>
        </p:nvSpPr>
        <p:spPr>
          <a:xfrm rot="5400000">
            <a:off x="1154509" y="-125809"/>
            <a:ext cx="2262982" cy="4114800"/>
          </a:xfrm>
          <a:prstGeom prst="rect">
            <a:avLst/>
          </a:prstGeom>
          <a:noFill/>
          <a:ln>
            <a:noFill/>
          </a:ln>
        </p:spPr>
        <p:txBody>
          <a:bodyPr spcFirstLastPara="1" wrap="square" lIns="45725" tIns="22850" rIns="45725" bIns="22850" anchor="t" anchorCtr="0">
            <a:normAutofit/>
          </a:bodyPr>
          <a:lstStyle>
            <a:lvl1pPr marL="457200" lvl="0" indent="-285750" algn="l">
              <a:spcBef>
                <a:spcPts val="200"/>
              </a:spcBef>
              <a:spcAft>
                <a:spcPts val="0"/>
              </a:spcAft>
              <a:buClr>
                <a:schemeClr val="dk1"/>
              </a:buClr>
              <a:buSzPts val="900"/>
              <a:buChar char="•"/>
              <a:defRPr/>
            </a:lvl1pPr>
            <a:lvl2pPr marL="914400" lvl="1" indent="-285750" algn="l">
              <a:spcBef>
                <a:spcPts val="200"/>
              </a:spcBef>
              <a:spcAft>
                <a:spcPts val="0"/>
              </a:spcAft>
              <a:buClr>
                <a:schemeClr val="dk1"/>
              </a:buClr>
              <a:buSzPts val="900"/>
              <a:buChar char="–"/>
              <a:defRPr/>
            </a:lvl2pPr>
            <a:lvl3pPr marL="1371600" lvl="2" indent="-285750" algn="l">
              <a:spcBef>
                <a:spcPts val="200"/>
              </a:spcBef>
              <a:spcAft>
                <a:spcPts val="0"/>
              </a:spcAft>
              <a:buClr>
                <a:schemeClr val="dk1"/>
              </a:buClr>
              <a:buSzPts val="900"/>
              <a:buChar char="•"/>
              <a:defRPr/>
            </a:lvl3pPr>
            <a:lvl4pPr marL="1828800" lvl="3" indent="-285750" algn="l">
              <a:spcBef>
                <a:spcPts val="200"/>
              </a:spcBef>
              <a:spcAft>
                <a:spcPts val="0"/>
              </a:spcAft>
              <a:buClr>
                <a:schemeClr val="dk1"/>
              </a:buClr>
              <a:buSzPts val="900"/>
              <a:buChar char="–"/>
              <a:defRPr/>
            </a:lvl4pPr>
            <a:lvl5pPr marL="2286000" lvl="4" indent="-285750" algn="l">
              <a:spcBef>
                <a:spcPts val="200"/>
              </a:spcBef>
              <a:spcAft>
                <a:spcPts val="0"/>
              </a:spcAft>
              <a:buClr>
                <a:schemeClr val="dk1"/>
              </a:buClr>
              <a:buSzPts val="900"/>
              <a:buChar char="»"/>
              <a:defRPr/>
            </a:lvl5pPr>
            <a:lvl6pPr marL="2743200" lvl="5" indent="-285750" algn="l">
              <a:spcBef>
                <a:spcPts val="200"/>
              </a:spcBef>
              <a:spcAft>
                <a:spcPts val="0"/>
              </a:spcAft>
              <a:buClr>
                <a:schemeClr val="dk1"/>
              </a:buClr>
              <a:buSzPts val="900"/>
              <a:buChar char="•"/>
              <a:defRPr/>
            </a:lvl6pPr>
            <a:lvl7pPr marL="3200400" lvl="6" indent="-285750" algn="l">
              <a:spcBef>
                <a:spcPts val="200"/>
              </a:spcBef>
              <a:spcAft>
                <a:spcPts val="0"/>
              </a:spcAft>
              <a:buClr>
                <a:schemeClr val="dk1"/>
              </a:buClr>
              <a:buSzPts val="900"/>
              <a:buChar char="•"/>
              <a:defRPr/>
            </a:lvl7pPr>
            <a:lvl8pPr marL="3657600" lvl="7" indent="-285750" algn="l">
              <a:spcBef>
                <a:spcPts val="200"/>
              </a:spcBef>
              <a:spcAft>
                <a:spcPts val="0"/>
              </a:spcAft>
              <a:buClr>
                <a:schemeClr val="dk1"/>
              </a:buClr>
              <a:buSzPts val="900"/>
              <a:buChar char="•"/>
              <a:defRPr/>
            </a:lvl8pPr>
            <a:lvl9pPr marL="4114800" lvl="8" indent="-285750" algn="l">
              <a:spcBef>
                <a:spcPts val="200"/>
              </a:spcBef>
              <a:spcAft>
                <a:spcPts val="0"/>
              </a:spcAft>
              <a:buClr>
                <a:schemeClr val="dk1"/>
              </a:buClr>
              <a:buSzPts val="900"/>
              <a:buChar char="•"/>
              <a:defRPr/>
            </a:lvl9pPr>
          </a:lstStyle>
          <a:p>
            <a:endParaRPr/>
          </a:p>
        </p:txBody>
      </p:sp>
      <p:sp>
        <p:nvSpPr>
          <p:cNvPr id="116" name="Google Shape;116;p23"/>
          <p:cNvSpPr txBox="1">
            <a:spLocks noGrp="1"/>
          </p:cNvSpPr>
          <p:nvPr>
            <p:ph type="dt" idx="10"/>
          </p:nvPr>
        </p:nvSpPr>
        <p:spPr>
          <a:xfrm>
            <a:off x="228600" y="3178175"/>
            <a:ext cx="1066800" cy="182563"/>
          </a:xfrm>
          <a:prstGeom prst="rect">
            <a:avLst/>
          </a:prstGeom>
          <a:noFill/>
          <a:ln>
            <a:noFill/>
          </a:ln>
        </p:spPr>
        <p:txBody>
          <a:bodyPr spcFirstLastPara="1" wrap="square" lIns="45725" tIns="22850" rIns="45725" bIns="22850" anchor="ctr" anchorCtr="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117" name="Google Shape;117;p23"/>
          <p:cNvSpPr txBox="1">
            <a:spLocks noGrp="1"/>
          </p:cNvSpPr>
          <p:nvPr>
            <p:ph type="ftr" idx="11"/>
          </p:nvPr>
        </p:nvSpPr>
        <p:spPr>
          <a:xfrm>
            <a:off x="1562100" y="3178175"/>
            <a:ext cx="1447800" cy="182563"/>
          </a:xfrm>
          <a:prstGeom prst="rect">
            <a:avLst/>
          </a:prstGeom>
          <a:noFill/>
          <a:ln>
            <a:noFill/>
          </a:ln>
        </p:spPr>
        <p:txBody>
          <a:bodyPr spcFirstLastPara="1" wrap="square" lIns="45725" tIns="22850" rIns="45725" bIns="22850" anchor="ctr" anchorCtr="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118" name="Google Shape;118;p23"/>
          <p:cNvSpPr txBox="1">
            <a:spLocks noGrp="1"/>
          </p:cNvSpPr>
          <p:nvPr>
            <p:ph type="sldNum" idx="12"/>
          </p:nvPr>
        </p:nvSpPr>
        <p:spPr>
          <a:xfrm>
            <a:off x="3276600" y="3178175"/>
            <a:ext cx="1066800" cy="182563"/>
          </a:xfrm>
          <a:prstGeom prst="rect">
            <a:avLst/>
          </a:prstGeom>
          <a:noFill/>
          <a:ln>
            <a:noFill/>
          </a:ln>
        </p:spPr>
        <p:txBody>
          <a:bodyPr spcFirstLastPara="1" wrap="square" lIns="45725" tIns="22850" rIns="45725" bIns="2285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19"/>
        <p:cNvGrpSpPr/>
        <p:nvPr/>
      </p:nvGrpSpPr>
      <p:grpSpPr>
        <a:xfrm>
          <a:off x="0" y="0"/>
          <a:ext cx="0" cy="0"/>
          <a:chOff x="0" y="0"/>
          <a:chExt cx="0" cy="0"/>
        </a:xfrm>
      </p:grpSpPr>
      <p:sp>
        <p:nvSpPr>
          <p:cNvPr id="120" name="Google Shape;120;p24"/>
          <p:cNvSpPr txBox="1">
            <a:spLocks noGrp="1"/>
          </p:cNvSpPr>
          <p:nvPr>
            <p:ph type="title"/>
          </p:nvPr>
        </p:nvSpPr>
        <p:spPr>
          <a:xfrm rot="5400000">
            <a:off x="2366169" y="1085850"/>
            <a:ext cx="2925763" cy="1028700"/>
          </a:xfrm>
          <a:prstGeom prst="rect">
            <a:avLst/>
          </a:prstGeom>
          <a:noFill/>
          <a:ln>
            <a:noFill/>
          </a:ln>
        </p:spPr>
        <p:txBody>
          <a:bodyPr spcFirstLastPara="1" wrap="square" lIns="45725" tIns="22850" rIns="45725" bIns="22850" anchor="ctr" anchorCtr="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a:endParaRPr/>
          </a:p>
        </p:txBody>
      </p:sp>
      <p:sp>
        <p:nvSpPr>
          <p:cNvPr id="121" name="Google Shape;121;p24"/>
          <p:cNvSpPr txBox="1">
            <a:spLocks noGrp="1"/>
          </p:cNvSpPr>
          <p:nvPr>
            <p:ph type="body" idx="1"/>
          </p:nvPr>
        </p:nvSpPr>
        <p:spPr>
          <a:xfrm rot="5400000">
            <a:off x="270669" y="95250"/>
            <a:ext cx="2925763" cy="3009900"/>
          </a:xfrm>
          <a:prstGeom prst="rect">
            <a:avLst/>
          </a:prstGeom>
          <a:noFill/>
          <a:ln>
            <a:noFill/>
          </a:ln>
        </p:spPr>
        <p:txBody>
          <a:bodyPr spcFirstLastPara="1" wrap="square" lIns="45725" tIns="22850" rIns="45725" bIns="22850" anchor="t" anchorCtr="0">
            <a:normAutofit/>
          </a:bodyPr>
          <a:lstStyle>
            <a:lvl1pPr marL="457200" lvl="0" indent="-285750" algn="l">
              <a:spcBef>
                <a:spcPts val="200"/>
              </a:spcBef>
              <a:spcAft>
                <a:spcPts val="0"/>
              </a:spcAft>
              <a:buClr>
                <a:schemeClr val="dk1"/>
              </a:buClr>
              <a:buSzPts val="900"/>
              <a:buChar char="•"/>
              <a:defRPr/>
            </a:lvl1pPr>
            <a:lvl2pPr marL="914400" lvl="1" indent="-285750" algn="l">
              <a:spcBef>
                <a:spcPts val="200"/>
              </a:spcBef>
              <a:spcAft>
                <a:spcPts val="0"/>
              </a:spcAft>
              <a:buClr>
                <a:schemeClr val="dk1"/>
              </a:buClr>
              <a:buSzPts val="900"/>
              <a:buChar char="–"/>
              <a:defRPr/>
            </a:lvl2pPr>
            <a:lvl3pPr marL="1371600" lvl="2" indent="-285750" algn="l">
              <a:spcBef>
                <a:spcPts val="200"/>
              </a:spcBef>
              <a:spcAft>
                <a:spcPts val="0"/>
              </a:spcAft>
              <a:buClr>
                <a:schemeClr val="dk1"/>
              </a:buClr>
              <a:buSzPts val="900"/>
              <a:buChar char="•"/>
              <a:defRPr/>
            </a:lvl3pPr>
            <a:lvl4pPr marL="1828800" lvl="3" indent="-285750" algn="l">
              <a:spcBef>
                <a:spcPts val="200"/>
              </a:spcBef>
              <a:spcAft>
                <a:spcPts val="0"/>
              </a:spcAft>
              <a:buClr>
                <a:schemeClr val="dk1"/>
              </a:buClr>
              <a:buSzPts val="900"/>
              <a:buChar char="–"/>
              <a:defRPr/>
            </a:lvl4pPr>
            <a:lvl5pPr marL="2286000" lvl="4" indent="-285750" algn="l">
              <a:spcBef>
                <a:spcPts val="200"/>
              </a:spcBef>
              <a:spcAft>
                <a:spcPts val="0"/>
              </a:spcAft>
              <a:buClr>
                <a:schemeClr val="dk1"/>
              </a:buClr>
              <a:buSzPts val="900"/>
              <a:buChar char="»"/>
              <a:defRPr/>
            </a:lvl5pPr>
            <a:lvl6pPr marL="2743200" lvl="5" indent="-285750" algn="l">
              <a:spcBef>
                <a:spcPts val="200"/>
              </a:spcBef>
              <a:spcAft>
                <a:spcPts val="0"/>
              </a:spcAft>
              <a:buClr>
                <a:schemeClr val="dk1"/>
              </a:buClr>
              <a:buSzPts val="900"/>
              <a:buChar char="•"/>
              <a:defRPr/>
            </a:lvl6pPr>
            <a:lvl7pPr marL="3200400" lvl="6" indent="-285750" algn="l">
              <a:spcBef>
                <a:spcPts val="200"/>
              </a:spcBef>
              <a:spcAft>
                <a:spcPts val="0"/>
              </a:spcAft>
              <a:buClr>
                <a:schemeClr val="dk1"/>
              </a:buClr>
              <a:buSzPts val="900"/>
              <a:buChar char="•"/>
              <a:defRPr/>
            </a:lvl7pPr>
            <a:lvl8pPr marL="3657600" lvl="7" indent="-285750" algn="l">
              <a:spcBef>
                <a:spcPts val="200"/>
              </a:spcBef>
              <a:spcAft>
                <a:spcPts val="0"/>
              </a:spcAft>
              <a:buClr>
                <a:schemeClr val="dk1"/>
              </a:buClr>
              <a:buSzPts val="900"/>
              <a:buChar char="•"/>
              <a:defRPr/>
            </a:lvl8pPr>
            <a:lvl9pPr marL="4114800" lvl="8" indent="-285750" algn="l">
              <a:spcBef>
                <a:spcPts val="200"/>
              </a:spcBef>
              <a:spcAft>
                <a:spcPts val="0"/>
              </a:spcAft>
              <a:buClr>
                <a:schemeClr val="dk1"/>
              </a:buClr>
              <a:buSzPts val="900"/>
              <a:buChar char="•"/>
              <a:defRPr/>
            </a:lvl9pPr>
          </a:lstStyle>
          <a:p>
            <a:endParaRPr/>
          </a:p>
        </p:txBody>
      </p:sp>
      <p:sp>
        <p:nvSpPr>
          <p:cNvPr id="122" name="Google Shape;122;p24"/>
          <p:cNvSpPr txBox="1">
            <a:spLocks noGrp="1"/>
          </p:cNvSpPr>
          <p:nvPr>
            <p:ph type="dt" idx="10"/>
          </p:nvPr>
        </p:nvSpPr>
        <p:spPr>
          <a:xfrm>
            <a:off x="228600" y="3178175"/>
            <a:ext cx="1066800" cy="182563"/>
          </a:xfrm>
          <a:prstGeom prst="rect">
            <a:avLst/>
          </a:prstGeom>
          <a:noFill/>
          <a:ln>
            <a:noFill/>
          </a:ln>
        </p:spPr>
        <p:txBody>
          <a:bodyPr spcFirstLastPara="1" wrap="square" lIns="45725" tIns="22850" rIns="45725" bIns="22850" anchor="ctr" anchorCtr="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123" name="Google Shape;123;p24"/>
          <p:cNvSpPr txBox="1">
            <a:spLocks noGrp="1"/>
          </p:cNvSpPr>
          <p:nvPr>
            <p:ph type="ftr" idx="11"/>
          </p:nvPr>
        </p:nvSpPr>
        <p:spPr>
          <a:xfrm>
            <a:off x="1562100" y="3178175"/>
            <a:ext cx="1447800" cy="182563"/>
          </a:xfrm>
          <a:prstGeom prst="rect">
            <a:avLst/>
          </a:prstGeom>
          <a:noFill/>
          <a:ln>
            <a:noFill/>
          </a:ln>
        </p:spPr>
        <p:txBody>
          <a:bodyPr spcFirstLastPara="1" wrap="square" lIns="45725" tIns="22850" rIns="45725" bIns="22850" anchor="ctr" anchorCtr="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124" name="Google Shape;124;p24"/>
          <p:cNvSpPr txBox="1">
            <a:spLocks noGrp="1"/>
          </p:cNvSpPr>
          <p:nvPr>
            <p:ph type="sldNum" idx="12"/>
          </p:nvPr>
        </p:nvSpPr>
        <p:spPr>
          <a:xfrm>
            <a:off x="3276600" y="3178175"/>
            <a:ext cx="1066800" cy="182563"/>
          </a:xfrm>
          <a:prstGeom prst="rect">
            <a:avLst/>
          </a:prstGeom>
          <a:noFill/>
          <a:ln>
            <a:noFill/>
          </a:ln>
        </p:spPr>
        <p:txBody>
          <a:bodyPr spcFirstLastPara="1" wrap="square" lIns="45725" tIns="22850" rIns="45725" bIns="2285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p:cNvSpPr>
            <a:spLocks noGrp="1"/>
          </p:cNvSpPr>
          <p:nvPr>
            <p:ph type="dt" sz="half" idx="10"/>
          </p:nvPr>
        </p:nvSpPr>
        <p:spPr/>
        <p:txBody>
          <a:bodyPr/>
          <a:lstStyle/>
          <a:p>
            <a:pPr defTabSz="685800">
              <a:buClrTx/>
            </a:pPr>
            <a:fld id="{7EC71E10-E127-4060-A96E-CF3F99F50F0F}" type="datetimeFigureOut">
              <a:rPr lang="en-US" kern="1200" smtClean="0">
                <a:solidFill>
                  <a:prstClr val="black">
                    <a:tint val="75000"/>
                  </a:prstClr>
                </a:solidFill>
                <a:latin typeface="Calibri" panose="020F0502020204030204"/>
                <a:ea typeface="+mn-ea"/>
                <a:cs typeface="+mn-cs"/>
              </a:rPr>
              <a:pPr defTabSz="685800">
                <a:buClrTx/>
              </a:pPr>
              <a:t>9/28/2025</a:t>
            </a:fld>
            <a:endParaRPr lang="en-US" kern="1200">
              <a:solidFill>
                <a:prstClr val="black">
                  <a:tint val="75000"/>
                </a:prstClr>
              </a:solidFill>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defTabSz="685800">
              <a:buClrTx/>
            </a:pPr>
            <a:endParaRPr lang="en-US" kern="1200">
              <a:solidFill>
                <a:prstClr val="black">
                  <a:tint val="75000"/>
                </a:prstClr>
              </a:solidFill>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defTabSz="685800">
              <a:buClrTx/>
            </a:pPr>
            <a:fld id="{9A81A1F5-5A22-4F86-845E-701C9415D09F}" type="slidenum">
              <a:rPr lang="en-US" kern="1200" smtClean="0">
                <a:solidFill>
                  <a:prstClr val="black">
                    <a:tint val="75000"/>
                  </a:prstClr>
                </a:solidFill>
                <a:latin typeface="Calibri" panose="020F0502020204030204"/>
                <a:ea typeface="+mn-ea"/>
                <a:cs typeface="+mn-cs"/>
              </a:rPr>
              <a:pPr defTabSz="685800">
                <a:buClrTx/>
              </a:pPr>
              <a:t>‹#›</a:t>
            </a:fld>
            <a:endParaRPr lang="en-US" kern="1200">
              <a:solidFill>
                <a:prstClr val="black">
                  <a:tint val="75000"/>
                </a:prstClr>
              </a:solidFill>
              <a:latin typeface="Calibri" panose="020F0502020204030204"/>
              <a:ea typeface="+mn-ea"/>
              <a:cs typeface="+mn-cs"/>
            </a:endParaRPr>
          </a:p>
        </p:txBody>
      </p:sp>
    </p:spTree>
    <p:extLst>
      <p:ext uri="{BB962C8B-B14F-4D97-AF65-F5344CB8AC3E}">
        <p14:creationId xmlns:p14="http://schemas.microsoft.com/office/powerpoint/2010/main" val="319710166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685800">
              <a:buClrTx/>
            </a:pPr>
            <a:fld id="{7EC71E10-E127-4060-A96E-CF3F99F50F0F}" type="datetimeFigureOut">
              <a:rPr lang="en-US" kern="1200" smtClean="0">
                <a:solidFill>
                  <a:prstClr val="black">
                    <a:tint val="75000"/>
                  </a:prstClr>
                </a:solidFill>
                <a:latin typeface="Calibri" panose="020F0502020204030204"/>
                <a:ea typeface="+mn-ea"/>
                <a:cs typeface="+mn-cs"/>
              </a:rPr>
              <a:pPr defTabSz="685800">
                <a:buClrTx/>
              </a:pPr>
              <a:t>9/28/2025</a:t>
            </a:fld>
            <a:endParaRPr lang="en-US" kern="1200">
              <a:solidFill>
                <a:prstClr val="black">
                  <a:tint val="75000"/>
                </a:prstClr>
              </a:solidFill>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defTabSz="685800">
              <a:buClrTx/>
            </a:pPr>
            <a:endParaRPr lang="en-US" kern="1200">
              <a:solidFill>
                <a:prstClr val="black">
                  <a:tint val="75000"/>
                </a:prstClr>
              </a:solidFill>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defTabSz="685800">
              <a:buClrTx/>
            </a:pPr>
            <a:fld id="{9A81A1F5-5A22-4F86-845E-701C9415D09F}" type="slidenum">
              <a:rPr lang="en-US" kern="1200" smtClean="0">
                <a:solidFill>
                  <a:prstClr val="black">
                    <a:tint val="75000"/>
                  </a:prstClr>
                </a:solidFill>
                <a:latin typeface="Calibri" panose="020F0502020204030204"/>
                <a:ea typeface="+mn-ea"/>
                <a:cs typeface="+mn-cs"/>
              </a:rPr>
              <a:pPr defTabSz="685800">
                <a:buClrTx/>
              </a:pPr>
              <a:t>‹#›</a:t>
            </a:fld>
            <a:endParaRPr lang="en-US" kern="1200">
              <a:solidFill>
                <a:prstClr val="black">
                  <a:tint val="75000"/>
                </a:prstClr>
              </a:solidFill>
              <a:latin typeface="Calibri" panose="020F0502020204030204"/>
              <a:ea typeface="+mn-ea"/>
              <a:cs typeface="+mn-cs"/>
            </a:endParaRPr>
          </a:p>
        </p:txBody>
      </p:sp>
    </p:spTree>
    <p:extLst>
      <p:ext uri="{BB962C8B-B14F-4D97-AF65-F5344CB8AC3E}">
        <p14:creationId xmlns:p14="http://schemas.microsoft.com/office/powerpoint/2010/main" val="38796838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defTabSz="685800">
              <a:buClrTx/>
            </a:pPr>
            <a:fld id="{7EC71E10-E127-4060-A96E-CF3F99F50F0F}" type="datetimeFigureOut">
              <a:rPr lang="en-US" kern="1200" smtClean="0">
                <a:solidFill>
                  <a:prstClr val="black">
                    <a:tint val="75000"/>
                  </a:prstClr>
                </a:solidFill>
                <a:latin typeface="Calibri" panose="020F0502020204030204"/>
                <a:ea typeface="+mn-ea"/>
                <a:cs typeface="+mn-cs"/>
              </a:rPr>
              <a:pPr defTabSz="685800">
                <a:buClrTx/>
              </a:pPr>
              <a:t>9/28/2025</a:t>
            </a:fld>
            <a:endParaRPr lang="en-US" kern="1200">
              <a:solidFill>
                <a:prstClr val="black">
                  <a:tint val="75000"/>
                </a:prstClr>
              </a:solidFill>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defTabSz="685800">
              <a:buClrTx/>
            </a:pPr>
            <a:endParaRPr lang="en-US" kern="1200">
              <a:solidFill>
                <a:prstClr val="black">
                  <a:tint val="75000"/>
                </a:prstClr>
              </a:solidFill>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defTabSz="685800">
              <a:buClrTx/>
            </a:pPr>
            <a:fld id="{9A81A1F5-5A22-4F86-845E-701C9415D09F}" type="slidenum">
              <a:rPr lang="en-US" kern="1200" smtClean="0">
                <a:solidFill>
                  <a:prstClr val="black">
                    <a:tint val="75000"/>
                  </a:prstClr>
                </a:solidFill>
                <a:latin typeface="Calibri" panose="020F0502020204030204"/>
                <a:ea typeface="+mn-ea"/>
                <a:cs typeface="+mn-cs"/>
              </a:rPr>
              <a:pPr defTabSz="685800">
                <a:buClrTx/>
              </a:pPr>
              <a:t>‹#›</a:t>
            </a:fld>
            <a:endParaRPr lang="en-US" kern="1200">
              <a:solidFill>
                <a:prstClr val="black">
                  <a:tint val="75000"/>
                </a:prstClr>
              </a:solidFill>
              <a:latin typeface="Calibri" panose="020F0502020204030204"/>
              <a:ea typeface="+mn-ea"/>
              <a:cs typeface="+mn-cs"/>
            </a:endParaRPr>
          </a:p>
        </p:txBody>
      </p:sp>
    </p:spTree>
    <p:extLst>
      <p:ext uri="{BB962C8B-B14F-4D97-AF65-F5344CB8AC3E}">
        <p14:creationId xmlns:p14="http://schemas.microsoft.com/office/powerpoint/2010/main" val="110705322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defTabSz="685800">
              <a:buClrTx/>
            </a:pPr>
            <a:fld id="{7EC71E10-E127-4060-A96E-CF3F99F50F0F}" type="datetimeFigureOut">
              <a:rPr lang="en-US" kern="1200" smtClean="0">
                <a:solidFill>
                  <a:prstClr val="black">
                    <a:tint val="75000"/>
                  </a:prstClr>
                </a:solidFill>
                <a:latin typeface="Calibri" panose="020F0502020204030204"/>
                <a:ea typeface="+mn-ea"/>
                <a:cs typeface="+mn-cs"/>
              </a:rPr>
              <a:pPr defTabSz="685800">
                <a:buClrTx/>
              </a:pPr>
              <a:t>9/28/2025</a:t>
            </a:fld>
            <a:endParaRPr lang="en-US" kern="1200">
              <a:solidFill>
                <a:prstClr val="black">
                  <a:tint val="75000"/>
                </a:prstClr>
              </a:solidFill>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defTabSz="685800">
              <a:buClrTx/>
            </a:pPr>
            <a:endParaRPr lang="en-US" kern="1200">
              <a:solidFill>
                <a:prstClr val="black">
                  <a:tint val="75000"/>
                </a:prstClr>
              </a:solidFill>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defTabSz="685800">
              <a:buClrTx/>
            </a:pPr>
            <a:fld id="{9A81A1F5-5A22-4F86-845E-701C9415D09F}" type="slidenum">
              <a:rPr lang="en-US" kern="1200" smtClean="0">
                <a:solidFill>
                  <a:prstClr val="black">
                    <a:tint val="75000"/>
                  </a:prstClr>
                </a:solidFill>
                <a:latin typeface="Calibri" panose="020F0502020204030204"/>
                <a:ea typeface="+mn-ea"/>
                <a:cs typeface="+mn-cs"/>
              </a:rPr>
              <a:pPr defTabSz="685800">
                <a:buClrTx/>
              </a:pPr>
              <a:t>‹#›</a:t>
            </a:fld>
            <a:endParaRPr lang="en-US" kern="1200">
              <a:solidFill>
                <a:prstClr val="black">
                  <a:tint val="75000"/>
                </a:prstClr>
              </a:solidFill>
              <a:latin typeface="Calibri" panose="020F0502020204030204"/>
              <a:ea typeface="+mn-ea"/>
              <a:cs typeface="+mn-cs"/>
            </a:endParaRPr>
          </a:p>
        </p:txBody>
      </p:sp>
    </p:spTree>
    <p:extLst>
      <p:ext uri="{BB962C8B-B14F-4D97-AF65-F5344CB8AC3E}">
        <p14:creationId xmlns:p14="http://schemas.microsoft.com/office/powerpoint/2010/main" val="94079294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defTabSz="685800">
              <a:buClrTx/>
            </a:pPr>
            <a:fld id="{7EC71E10-E127-4060-A96E-CF3F99F50F0F}" type="datetimeFigureOut">
              <a:rPr lang="en-US" kern="1200" smtClean="0">
                <a:solidFill>
                  <a:prstClr val="black">
                    <a:tint val="75000"/>
                  </a:prstClr>
                </a:solidFill>
                <a:latin typeface="Calibri" panose="020F0502020204030204"/>
                <a:ea typeface="+mn-ea"/>
                <a:cs typeface="+mn-cs"/>
              </a:rPr>
              <a:pPr defTabSz="685800">
                <a:buClrTx/>
              </a:pPr>
              <a:t>9/28/2025</a:t>
            </a:fld>
            <a:endParaRPr lang="en-US" kern="1200">
              <a:solidFill>
                <a:prstClr val="black">
                  <a:tint val="75000"/>
                </a:prstClr>
              </a:solidFill>
              <a:latin typeface="Calibri" panose="020F0502020204030204"/>
              <a:ea typeface="+mn-ea"/>
              <a:cs typeface="+mn-cs"/>
            </a:endParaRPr>
          </a:p>
        </p:txBody>
      </p:sp>
      <p:sp>
        <p:nvSpPr>
          <p:cNvPr id="8" name="Footer Placeholder 7"/>
          <p:cNvSpPr>
            <a:spLocks noGrp="1"/>
          </p:cNvSpPr>
          <p:nvPr>
            <p:ph type="ftr" sz="quarter" idx="11"/>
          </p:nvPr>
        </p:nvSpPr>
        <p:spPr/>
        <p:txBody>
          <a:bodyPr/>
          <a:lstStyle/>
          <a:p>
            <a:pPr defTabSz="685800">
              <a:buClrTx/>
            </a:pPr>
            <a:endParaRPr lang="en-US" kern="1200">
              <a:solidFill>
                <a:prstClr val="black">
                  <a:tint val="75000"/>
                </a:prstClr>
              </a:solidFill>
              <a:latin typeface="Calibri" panose="020F0502020204030204"/>
              <a:ea typeface="+mn-ea"/>
              <a:cs typeface="+mn-cs"/>
            </a:endParaRPr>
          </a:p>
        </p:txBody>
      </p:sp>
      <p:sp>
        <p:nvSpPr>
          <p:cNvPr id="9" name="Slide Number Placeholder 8"/>
          <p:cNvSpPr>
            <a:spLocks noGrp="1"/>
          </p:cNvSpPr>
          <p:nvPr>
            <p:ph type="sldNum" sz="quarter" idx="12"/>
          </p:nvPr>
        </p:nvSpPr>
        <p:spPr/>
        <p:txBody>
          <a:bodyPr/>
          <a:lstStyle/>
          <a:p>
            <a:pPr defTabSz="685800">
              <a:buClrTx/>
            </a:pPr>
            <a:fld id="{9A81A1F5-5A22-4F86-845E-701C9415D09F}" type="slidenum">
              <a:rPr lang="en-US" kern="1200" smtClean="0">
                <a:solidFill>
                  <a:prstClr val="black">
                    <a:tint val="75000"/>
                  </a:prstClr>
                </a:solidFill>
                <a:latin typeface="Calibri" panose="020F0502020204030204"/>
                <a:ea typeface="+mn-ea"/>
                <a:cs typeface="+mn-cs"/>
              </a:rPr>
              <a:pPr defTabSz="685800">
                <a:buClrTx/>
              </a:pPr>
              <a:t>‹#›</a:t>
            </a:fld>
            <a:endParaRPr lang="en-US" kern="1200">
              <a:solidFill>
                <a:prstClr val="black">
                  <a:tint val="75000"/>
                </a:prstClr>
              </a:solidFill>
              <a:latin typeface="Calibri" panose="020F0502020204030204"/>
              <a:ea typeface="+mn-ea"/>
              <a:cs typeface="+mn-cs"/>
            </a:endParaRPr>
          </a:p>
        </p:txBody>
      </p:sp>
    </p:spTree>
    <p:extLst>
      <p:ext uri="{BB962C8B-B14F-4D97-AF65-F5344CB8AC3E}">
        <p14:creationId xmlns:p14="http://schemas.microsoft.com/office/powerpoint/2010/main" val="151898345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defTabSz="685800">
              <a:buClrTx/>
            </a:pPr>
            <a:fld id="{7EC71E10-E127-4060-A96E-CF3F99F50F0F}" type="datetimeFigureOut">
              <a:rPr lang="en-US" kern="1200" smtClean="0">
                <a:solidFill>
                  <a:prstClr val="black">
                    <a:tint val="75000"/>
                  </a:prstClr>
                </a:solidFill>
                <a:latin typeface="Calibri" panose="020F0502020204030204"/>
                <a:ea typeface="+mn-ea"/>
                <a:cs typeface="+mn-cs"/>
              </a:rPr>
              <a:pPr defTabSz="685800">
                <a:buClrTx/>
              </a:pPr>
              <a:t>9/28/2025</a:t>
            </a:fld>
            <a:endParaRPr lang="en-US" kern="1200">
              <a:solidFill>
                <a:prstClr val="black">
                  <a:tint val="75000"/>
                </a:prstClr>
              </a:solidFill>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defTabSz="685800">
              <a:buClrTx/>
            </a:pPr>
            <a:endParaRPr lang="en-US" kern="1200">
              <a:solidFill>
                <a:prstClr val="black">
                  <a:tint val="75000"/>
                </a:prstClr>
              </a:solidFill>
              <a:latin typeface="Calibri" panose="020F0502020204030204"/>
              <a:ea typeface="+mn-ea"/>
              <a:cs typeface="+mn-cs"/>
            </a:endParaRPr>
          </a:p>
        </p:txBody>
      </p:sp>
      <p:sp>
        <p:nvSpPr>
          <p:cNvPr id="5" name="Slide Number Placeholder 4"/>
          <p:cNvSpPr>
            <a:spLocks noGrp="1"/>
          </p:cNvSpPr>
          <p:nvPr>
            <p:ph type="sldNum" sz="quarter" idx="12"/>
          </p:nvPr>
        </p:nvSpPr>
        <p:spPr/>
        <p:txBody>
          <a:bodyPr/>
          <a:lstStyle/>
          <a:p>
            <a:pPr defTabSz="685800">
              <a:buClrTx/>
            </a:pPr>
            <a:fld id="{9A81A1F5-5A22-4F86-845E-701C9415D09F}" type="slidenum">
              <a:rPr lang="en-US" kern="1200" smtClean="0">
                <a:solidFill>
                  <a:prstClr val="black">
                    <a:tint val="75000"/>
                  </a:prstClr>
                </a:solidFill>
                <a:latin typeface="Calibri" panose="020F0502020204030204"/>
                <a:ea typeface="+mn-ea"/>
                <a:cs typeface="+mn-cs"/>
              </a:rPr>
              <a:pPr defTabSz="685800">
                <a:buClrTx/>
              </a:pPr>
              <a:t>‹#›</a:t>
            </a:fld>
            <a:endParaRPr lang="en-US" kern="1200">
              <a:solidFill>
                <a:prstClr val="black">
                  <a:tint val="75000"/>
                </a:prstClr>
              </a:solidFill>
              <a:latin typeface="Calibri" panose="020F0502020204030204"/>
              <a:ea typeface="+mn-ea"/>
              <a:cs typeface="+mn-cs"/>
            </a:endParaRPr>
          </a:p>
        </p:txBody>
      </p:sp>
    </p:spTree>
    <p:extLst>
      <p:ext uri="{BB962C8B-B14F-4D97-AF65-F5344CB8AC3E}">
        <p14:creationId xmlns:p14="http://schemas.microsoft.com/office/powerpoint/2010/main" val="26124554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685800">
              <a:buClrTx/>
            </a:pPr>
            <a:fld id="{7EC71E10-E127-4060-A96E-CF3F99F50F0F}" type="datetimeFigureOut">
              <a:rPr lang="en-US" kern="1200" smtClean="0">
                <a:solidFill>
                  <a:prstClr val="black">
                    <a:tint val="75000"/>
                  </a:prstClr>
                </a:solidFill>
                <a:latin typeface="Calibri" panose="020F0502020204030204"/>
                <a:ea typeface="+mn-ea"/>
                <a:cs typeface="+mn-cs"/>
              </a:rPr>
              <a:pPr defTabSz="685800">
                <a:buClrTx/>
              </a:pPr>
              <a:t>9/28/2025</a:t>
            </a:fld>
            <a:endParaRPr lang="en-US" kern="1200">
              <a:solidFill>
                <a:prstClr val="black">
                  <a:tint val="75000"/>
                </a:prstClr>
              </a:solidFill>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defTabSz="685800">
              <a:buClrTx/>
            </a:pPr>
            <a:endParaRPr lang="en-US" kern="1200">
              <a:solidFill>
                <a:prstClr val="black">
                  <a:tint val="75000"/>
                </a:prstClr>
              </a:solidFill>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defTabSz="685800">
              <a:buClrTx/>
            </a:pPr>
            <a:fld id="{9A81A1F5-5A22-4F86-845E-701C9415D09F}" type="slidenum">
              <a:rPr lang="en-US" kern="1200" smtClean="0">
                <a:solidFill>
                  <a:prstClr val="black">
                    <a:tint val="75000"/>
                  </a:prstClr>
                </a:solidFill>
                <a:latin typeface="Calibri" panose="020F0502020204030204"/>
                <a:ea typeface="+mn-ea"/>
                <a:cs typeface="+mn-cs"/>
              </a:rPr>
              <a:pPr defTabSz="685800">
                <a:buClrTx/>
              </a:pPr>
              <a:t>‹#›</a:t>
            </a:fld>
            <a:endParaRPr lang="en-US" kern="1200">
              <a:solidFill>
                <a:prstClr val="black">
                  <a:tint val="75000"/>
                </a:prstClr>
              </a:solidFill>
              <a:latin typeface="Calibri" panose="020F0502020204030204"/>
              <a:ea typeface="+mn-ea"/>
              <a:cs typeface="+mn-cs"/>
            </a:endParaRPr>
          </a:p>
        </p:txBody>
      </p:sp>
    </p:spTree>
    <p:extLst>
      <p:ext uri="{BB962C8B-B14F-4D97-AF65-F5344CB8AC3E}">
        <p14:creationId xmlns:p14="http://schemas.microsoft.com/office/powerpoint/2010/main" val="245418791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pPr defTabSz="685800">
              <a:buClrTx/>
            </a:pPr>
            <a:fld id="{7EC71E10-E127-4060-A96E-CF3F99F50F0F}" type="datetimeFigureOut">
              <a:rPr lang="en-US" kern="1200" smtClean="0">
                <a:solidFill>
                  <a:prstClr val="black">
                    <a:tint val="75000"/>
                  </a:prstClr>
                </a:solidFill>
                <a:latin typeface="Calibri" panose="020F0502020204030204"/>
                <a:ea typeface="+mn-ea"/>
                <a:cs typeface="+mn-cs"/>
              </a:rPr>
              <a:pPr defTabSz="685800">
                <a:buClrTx/>
              </a:pPr>
              <a:t>9/28/2025</a:t>
            </a:fld>
            <a:endParaRPr lang="en-US" kern="1200">
              <a:solidFill>
                <a:prstClr val="black">
                  <a:tint val="75000"/>
                </a:prstClr>
              </a:solidFill>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defTabSz="685800">
              <a:buClrTx/>
            </a:pPr>
            <a:endParaRPr lang="en-US" kern="1200">
              <a:solidFill>
                <a:prstClr val="black">
                  <a:tint val="75000"/>
                </a:prstClr>
              </a:solidFill>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defTabSz="685800">
              <a:buClrTx/>
            </a:pPr>
            <a:fld id="{9A81A1F5-5A22-4F86-845E-701C9415D09F}" type="slidenum">
              <a:rPr lang="en-US" kern="1200" smtClean="0">
                <a:solidFill>
                  <a:prstClr val="black">
                    <a:tint val="75000"/>
                  </a:prstClr>
                </a:solidFill>
                <a:latin typeface="Calibri" panose="020F0502020204030204"/>
                <a:ea typeface="+mn-ea"/>
                <a:cs typeface="+mn-cs"/>
              </a:rPr>
              <a:pPr defTabSz="685800">
                <a:buClrTx/>
              </a:pPr>
              <a:t>‹#›</a:t>
            </a:fld>
            <a:endParaRPr lang="en-US" kern="1200">
              <a:solidFill>
                <a:prstClr val="black">
                  <a:tint val="75000"/>
                </a:prstClr>
              </a:solidFill>
              <a:latin typeface="Calibri" panose="020F0502020204030204"/>
              <a:ea typeface="+mn-ea"/>
              <a:cs typeface="+mn-cs"/>
            </a:endParaRPr>
          </a:p>
        </p:txBody>
      </p:sp>
    </p:spTree>
    <p:extLst>
      <p:ext uri="{BB962C8B-B14F-4D97-AF65-F5344CB8AC3E}">
        <p14:creationId xmlns:p14="http://schemas.microsoft.com/office/powerpoint/2010/main" val="27695381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Picture Placeholder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pPr defTabSz="685800">
              <a:buClrTx/>
            </a:pPr>
            <a:fld id="{7EC71E10-E127-4060-A96E-CF3F99F50F0F}" type="datetimeFigureOut">
              <a:rPr lang="en-US" kern="1200" smtClean="0">
                <a:solidFill>
                  <a:prstClr val="black">
                    <a:tint val="75000"/>
                  </a:prstClr>
                </a:solidFill>
                <a:latin typeface="Calibri" panose="020F0502020204030204"/>
                <a:ea typeface="+mn-ea"/>
                <a:cs typeface="+mn-cs"/>
              </a:rPr>
              <a:pPr defTabSz="685800">
                <a:buClrTx/>
              </a:pPr>
              <a:t>9/28/2025</a:t>
            </a:fld>
            <a:endParaRPr lang="en-US" kern="1200">
              <a:solidFill>
                <a:prstClr val="black">
                  <a:tint val="75000"/>
                </a:prstClr>
              </a:solidFill>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defTabSz="685800">
              <a:buClrTx/>
            </a:pPr>
            <a:endParaRPr lang="en-US" kern="1200">
              <a:solidFill>
                <a:prstClr val="black">
                  <a:tint val="75000"/>
                </a:prstClr>
              </a:solidFill>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defTabSz="685800">
              <a:buClrTx/>
            </a:pPr>
            <a:fld id="{9A81A1F5-5A22-4F86-845E-701C9415D09F}" type="slidenum">
              <a:rPr lang="en-US" kern="1200" smtClean="0">
                <a:solidFill>
                  <a:prstClr val="black">
                    <a:tint val="75000"/>
                  </a:prstClr>
                </a:solidFill>
                <a:latin typeface="Calibri" panose="020F0502020204030204"/>
                <a:ea typeface="+mn-ea"/>
                <a:cs typeface="+mn-cs"/>
              </a:rPr>
              <a:pPr defTabSz="685800">
                <a:buClrTx/>
              </a:pPr>
              <a:t>‹#›</a:t>
            </a:fld>
            <a:endParaRPr lang="en-US" kern="1200">
              <a:solidFill>
                <a:prstClr val="black">
                  <a:tint val="75000"/>
                </a:prstClr>
              </a:solidFill>
              <a:latin typeface="Calibri" panose="020F0502020204030204"/>
              <a:ea typeface="+mn-ea"/>
              <a:cs typeface="+mn-cs"/>
            </a:endParaRPr>
          </a:p>
        </p:txBody>
      </p:sp>
    </p:spTree>
    <p:extLst>
      <p:ext uri="{BB962C8B-B14F-4D97-AF65-F5344CB8AC3E}">
        <p14:creationId xmlns:p14="http://schemas.microsoft.com/office/powerpoint/2010/main" val="320646335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685800">
              <a:buClrTx/>
            </a:pPr>
            <a:fld id="{7EC71E10-E127-4060-A96E-CF3F99F50F0F}" type="datetimeFigureOut">
              <a:rPr lang="en-US" kern="1200" smtClean="0">
                <a:solidFill>
                  <a:prstClr val="black">
                    <a:tint val="75000"/>
                  </a:prstClr>
                </a:solidFill>
                <a:latin typeface="Calibri" panose="020F0502020204030204"/>
                <a:ea typeface="+mn-ea"/>
                <a:cs typeface="+mn-cs"/>
              </a:rPr>
              <a:pPr defTabSz="685800">
                <a:buClrTx/>
              </a:pPr>
              <a:t>9/28/2025</a:t>
            </a:fld>
            <a:endParaRPr lang="en-US" kern="1200">
              <a:solidFill>
                <a:prstClr val="black">
                  <a:tint val="75000"/>
                </a:prstClr>
              </a:solidFill>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defTabSz="685800">
              <a:buClrTx/>
            </a:pPr>
            <a:endParaRPr lang="en-US" kern="1200">
              <a:solidFill>
                <a:prstClr val="black">
                  <a:tint val="75000"/>
                </a:prstClr>
              </a:solidFill>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defTabSz="685800">
              <a:buClrTx/>
            </a:pPr>
            <a:fld id="{9A81A1F5-5A22-4F86-845E-701C9415D09F}" type="slidenum">
              <a:rPr lang="en-US" kern="1200" smtClean="0">
                <a:solidFill>
                  <a:prstClr val="black">
                    <a:tint val="75000"/>
                  </a:prstClr>
                </a:solidFill>
                <a:latin typeface="Calibri" panose="020F0502020204030204"/>
                <a:ea typeface="+mn-ea"/>
                <a:cs typeface="+mn-cs"/>
              </a:rPr>
              <a:pPr defTabSz="685800">
                <a:buClrTx/>
              </a:pPr>
              <a:t>‹#›</a:t>
            </a:fld>
            <a:endParaRPr lang="en-US" kern="1200">
              <a:solidFill>
                <a:prstClr val="black">
                  <a:tint val="75000"/>
                </a:prstClr>
              </a:solidFill>
              <a:latin typeface="Calibri" panose="020F0502020204030204"/>
              <a:ea typeface="+mn-ea"/>
              <a:cs typeface="+mn-cs"/>
            </a:endParaRPr>
          </a:p>
        </p:txBody>
      </p:sp>
    </p:spTree>
    <p:extLst>
      <p:ext uri="{BB962C8B-B14F-4D97-AF65-F5344CB8AC3E}">
        <p14:creationId xmlns:p14="http://schemas.microsoft.com/office/powerpoint/2010/main" val="411740805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685800">
              <a:buClrTx/>
            </a:pPr>
            <a:fld id="{7EC71E10-E127-4060-A96E-CF3F99F50F0F}" type="datetimeFigureOut">
              <a:rPr lang="en-US" kern="1200" smtClean="0">
                <a:solidFill>
                  <a:prstClr val="black">
                    <a:tint val="75000"/>
                  </a:prstClr>
                </a:solidFill>
                <a:latin typeface="Calibri" panose="020F0502020204030204"/>
                <a:ea typeface="+mn-ea"/>
                <a:cs typeface="+mn-cs"/>
              </a:rPr>
              <a:pPr defTabSz="685800">
                <a:buClrTx/>
              </a:pPr>
              <a:t>9/28/2025</a:t>
            </a:fld>
            <a:endParaRPr lang="en-US" kern="1200">
              <a:solidFill>
                <a:prstClr val="black">
                  <a:tint val="75000"/>
                </a:prstClr>
              </a:solidFill>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defTabSz="685800">
              <a:buClrTx/>
            </a:pPr>
            <a:endParaRPr lang="en-US" kern="1200">
              <a:solidFill>
                <a:prstClr val="black">
                  <a:tint val="75000"/>
                </a:prstClr>
              </a:solidFill>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defTabSz="685800">
              <a:buClrTx/>
            </a:pPr>
            <a:fld id="{9A81A1F5-5A22-4F86-845E-701C9415D09F}" type="slidenum">
              <a:rPr lang="en-US" kern="1200" smtClean="0">
                <a:solidFill>
                  <a:prstClr val="black">
                    <a:tint val="75000"/>
                  </a:prstClr>
                </a:solidFill>
                <a:latin typeface="Calibri" panose="020F0502020204030204"/>
                <a:ea typeface="+mn-ea"/>
                <a:cs typeface="+mn-cs"/>
              </a:rPr>
              <a:pPr defTabSz="685800">
                <a:buClrTx/>
              </a:pPr>
              <a:t>‹#›</a:t>
            </a:fld>
            <a:endParaRPr lang="en-US" kern="1200">
              <a:solidFill>
                <a:prstClr val="black">
                  <a:tint val="75000"/>
                </a:prstClr>
              </a:solidFill>
              <a:latin typeface="Calibri" panose="020F0502020204030204"/>
              <a:ea typeface="+mn-ea"/>
              <a:cs typeface="+mn-cs"/>
            </a:endParaRPr>
          </a:p>
        </p:txBody>
      </p:sp>
    </p:spTree>
    <p:extLst>
      <p:ext uri="{BB962C8B-B14F-4D97-AF65-F5344CB8AC3E}">
        <p14:creationId xmlns:p14="http://schemas.microsoft.com/office/powerpoint/2010/main" val="14218873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9.xml"/><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theme" Target="../theme/theme3.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0" Type="http://schemas.openxmlformats.org/officeDocument/2006/relationships/slideLayout" Target="../slideLayouts/slideLayout31.xml"/><Relationship Id="rId4" Type="http://schemas.openxmlformats.org/officeDocument/2006/relationships/slideLayout" Target="../slideLayouts/slideLayout25.xml"/><Relationship Id="rId9"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228600" y="137319"/>
            <a:ext cx="4114800" cy="571500"/>
          </a:xfrm>
          <a:prstGeom prst="rect">
            <a:avLst/>
          </a:prstGeom>
          <a:noFill/>
          <a:ln>
            <a:noFill/>
          </a:ln>
        </p:spPr>
        <p:txBody>
          <a:bodyPr spcFirstLastPara="1" wrap="square" lIns="45725" tIns="22850" rIns="45725" bIns="22850" anchor="ctr" anchorCtr="0">
            <a:normAutofit/>
          </a:bodyPr>
          <a:lstStyle>
            <a:lvl1pPr marR="0" lvl="0" algn="ctr" rtl="0">
              <a:spcBef>
                <a:spcPts val="0"/>
              </a:spcBef>
              <a:spcAft>
                <a:spcPts val="0"/>
              </a:spcAft>
              <a:buClr>
                <a:schemeClr val="dk1"/>
              </a:buClr>
              <a:buSzPts val="2200"/>
              <a:buFont typeface="Calibri"/>
              <a:buNone/>
              <a:defRPr sz="2200" b="0" i="0" u="none" strike="noStrike" cap="none">
                <a:solidFill>
                  <a:schemeClr val="dk1"/>
                </a:solidFill>
                <a:latin typeface="Calibri"/>
                <a:ea typeface="Calibri"/>
                <a:cs typeface="Calibri"/>
                <a:sym typeface="Calibri"/>
              </a:defRPr>
            </a:lvl1pPr>
            <a:lvl2pPr lvl="1">
              <a:spcBef>
                <a:spcPts val="0"/>
              </a:spcBef>
              <a:spcAft>
                <a:spcPts val="0"/>
              </a:spcAft>
              <a:buSzPts val="700"/>
              <a:buNone/>
              <a:defRPr sz="900"/>
            </a:lvl2pPr>
            <a:lvl3pPr lvl="2">
              <a:spcBef>
                <a:spcPts val="0"/>
              </a:spcBef>
              <a:spcAft>
                <a:spcPts val="0"/>
              </a:spcAft>
              <a:buSzPts val="700"/>
              <a:buNone/>
              <a:defRPr sz="900"/>
            </a:lvl3pPr>
            <a:lvl4pPr lvl="3">
              <a:spcBef>
                <a:spcPts val="0"/>
              </a:spcBef>
              <a:spcAft>
                <a:spcPts val="0"/>
              </a:spcAft>
              <a:buSzPts val="700"/>
              <a:buNone/>
              <a:defRPr sz="900"/>
            </a:lvl4pPr>
            <a:lvl5pPr lvl="4">
              <a:spcBef>
                <a:spcPts val="0"/>
              </a:spcBef>
              <a:spcAft>
                <a:spcPts val="0"/>
              </a:spcAft>
              <a:buSzPts val="700"/>
              <a:buNone/>
              <a:defRPr sz="900"/>
            </a:lvl5pPr>
            <a:lvl6pPr lvl="5">
              <a:spcBef>
                <a:spcPts val="0"/>
              </a:spcBef>
              <a:spcAft>
                <a:spcPts val="0"/>
              </a:spcAft>
              <a:buSzPts val="700"/>
              <a:buNone/>
              <a:defRPr sz="900"/>
            </a:lvl6pPr>
            <a:lvl7pPr lvl="6">
              <a:spcBef>
                <a:spcPts val="0"/>
              </a:spcBef>
              <a:spcAft>
                <a:spcPts val="0"/>
              </a:spcAft>
              <a:buSzPts val="700"/>
              <a:buNone/>
              <a:defRPr sz="900"/>
            </a:lvl7pPr>
            <a:lvl8pPr lvl="7">
              <a:spcBef>
                <a:spcPts val="0"/>
              </a:spcBef>
              <a:spcAft>
                <a:spcPts val="0"/>
              </a:spcAft>
              <a:buSzPts val="700"/>
              <a:buNone/>
              <a:defRPr sz="900"/>
            </a:lvl8pPr>
            <a:lvl9pPr lvl="8">
              <a:spcBef>
                <a:spcPts val="0"/>
              </a:spcBef>
              <a:spcAft>
                <a:spcPts val="0"/>
              </a:spcAft>
              <a:buSzPts val="700"/>
              <a:buNone/>
              <a:defRPr sz="900"/>
            </a:lvl9pPr>
          </a:lstStyle>
          <a:p>
            <a:endParaRPr/>
          </a:p>
        </p:txBody>
      </p:sp>
      <p:sp>
        <p:nvSpPr>
          <p:cNvPr id="52" name="Google Shape;52;p13"/>
          <p:cNvSpPr txBox="1">
            <a:spLocks noGrp="1"/>
          </p:cNvSpPr>
          <p:nvPr>
            <p:ph type="body" idx="1"/>
          </p:nvPr>
        </p:nvSpPr>
        <p:spPr>
          <a:xfrm>
            <a:off x="228600" y="800100"/>
            <a:ext cx="4114800" cy="2262982"/>
          </a:xfrm>
          <a:prstGeom prst="rect">
            <a:avLst/>
          </a:prstGeom>
          <a:noFill/>
          <a:ln>
            <a:noFill/>
          </a:ln>
        </p:spPr>
        <p:txBody>
          <a:bodyPr spcFirstLastPara="1" wrap="square" lIns="45725" tIns="22850" rIns="45725" bIns="22850" anchor="t" anchorCtr="0">
            <a:normAutofit/>
          </a:bodyPr>
          <a:lstStyle>
            <a:lvl1pPr marL="457200" marR="0" lvl="0" indent="-330200" algn="l" rtl="0">
              <a:spcBef>
                <a:spcPts val="30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1pPr>
            <a:lvl2pPr marL="914400" marR="0" lvl="1" indent="-317500" algn="l" rtl="0">
              <a:spcBef>
                <a:spcPts val="3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2pPr>
            <a:lvl3pPr marL="1371600" marR="0" lvl="2" indent="-304800" algn="l" rtl="0">
              <a:spcBef>
                <a:spcPts val="2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3pPr>
            <a:lvl4pPr marL="1828800" marR="0" lvl="3" indent="-292100" algn="l" rtl="0">
              <a:spcBef>
                <a:spcPts val="200"/>
              </a:spcBef>
              <a:spcAft>
                <a:spcPts val="0"/>
              </a:spcAft>
              <a:buClr>
                <a:schemeClr val="dk1"/>
              </a:buClr>
              <a:buSzPts val="1000"/>
              <a:buFont typeface="Arial"/>
              <a:buChar char="–"/>
              <a:defRPr sz="1000" b="0" i="0" u="none" strike="noStrike" cap="none">
                <a:solidFill>
                  <a:schemeClr val="dk1"/>
                </a:solidFill>
                <a:latin typeface="Calibri"/>
                <a:ea typeface="Calibri"/>
                <a:cs typeface="Calibri"/>
                <a:sym typeface="Calibri"/>
              </a:defRPr>
            </a:lvl4pPr>
            <a:lvl5pPr marL="2286000" marR="0" lvl="4" indent="-292100" algn="l" rtl="0">
              <a:spcBef>
                <a:spcPts val="200"/>
              </a:spcBef>
              <a:spcAft>
                <a:spcPts val="0"/>
              </a:spcAft>
              <a:buClr>
                <a:schemeClr val="dk1"/>
              </a:buClr>
              <a:buSzPts val="1000"/>
              <a:buFont typeface="Arial"/>
              <a:buChar char="»"/>
              <a:defRPr sz="1000" b="0" i="0" u="none" strike="noStrike" cap="none">
                <a:solidFill>
                  <a:schemeClr val="dk1"/>
                </a:solidFill>
                <a:latin typeface="Calibri"/>
                <a:ea typeface="Calibri"/>
                <a:cs typeface="Calibri"/>
                <a:sym typeface="Calibri"/>
              </a:defRPr>
            </a:lvl5pPr>
            <a:lvl6pPr marL="2743200" marR="0" lvl="5" indent="-292100" algn="l" rtl="0">
              <a:spcBef>
                <a:spcPts val="200"/>
              </a:spcBef>
              <a:spcAft>
                <a:spcPts val="0"/>
              </a:spcAft>
              <a:buClr>
                <a:schemeClr val="dk1"/>
              </a:buClr>
              <a:buSzPts val="1000"/>
              <a:buFont typeface="Arial"/>
              <a:buChar char="•"/>
              <a:defRPr sz="1000" b="0" i="0" u="none" strike="noStrike" cap="none">
                <a:solidFill>
                  <a:schemeClr val="dk1"/>
                </a:solidFill>
                <a:latin typeface="Calibri"/>
                <a:ea typeface="Calibri"/>
                <a:cs typeface="Calibri"/>
                <a:sym typeface="Calibri"/>
              </a:defRPr>
            </a:lvl6pPr>
            <a:lvl7pPr marL="3200400" marR="0" lvl="6" indent="-292100" algn="l" rtl="0">
              <a:spcBef>
                <a:spcPts val="200"/>
              </a:spcBef>
              <a:spcAft>
                <a:spcPts val="0"/>
              </a:spcAft>
              <a:buClr>
                <a:schemeClr val="dk1"/>
              </a:buClr>
              <a:buSzPts val="1000"/>
              <a:buFont typeface="Arial"/>
              <a:buChar char="•"/>
              <a:defRPr sz="1000" b="0" i="0" u="none" strike="noStrike" cap="none">
                <a:solidFill>
                  <a:schemeClr val="dk1"/>
                </a:solidFill>
                <a:latin typeface="Calibri"/>
                <a:ea typeface="Calibri"/>
                <a:cs typeface="Calibri"/>
                <a:sym typeface="Calibri"/>
              </a:defRPr>
            </a:lvl7pPr>
            <a:lvl8pPr marL="3657600" marR="0" lvl="7" indent="-292100" algn="l" rtl="0">
              <a:spcBef>
                <a:spcPts val="200"/>
              </a:spcBef>
              <a:spcAft>
                <a:spcPts val="0"/>
              </a:spcAft>
              <a:buClr>
                <a:schemeClr val="dk1"/>
              </a:buClr>
              <a:buSzPts val="1000"/>
              <a:buFont typeface="Arial"/>
              <a:buChar char="•"/>
              <a:defRPr sz="1000" b="0" i="0" u="none" strike="noStrike" cap="none">
                <a:solidFill>
                  <a:schemeClr val="dk1"/>
                </a:solidFill>
                <a:latin typeface="Calibri"/>
                <a:ea typeface="Calibri"/>
                <a:cs typeface="Calibri"/>
                <a:sym typeface="Calibri"/>
              </a:defRPr>
            </a:lvl8pPr>
            <a:lvl9pPr marL="4114800" marR="0" lvl="8" indent="-292100" algn="l" rtl="0">
              <a:spcBef>
                <a:spcPts val="200"/>
              </a:spcBef>
              <a:spcAft>
                <a:spcPts val="0"/>
              </a:spcAft>
              <a:buClr>
                <a:schemeClr val="dk1"/>
              </a:buClr>
              <a:buSzPts val="1000"/>
              <a:buFont typeface="Arial"/>
              <a:buChar char="•"/>
              <a:defRPr sz="10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228600" y="3178175"/>
            <a:ext cx="1066800" cy="182563"/>
          </a:xfrm>
          <a:prstGeom prst="rect">
            <a:avLst/>
          </a:prstGeom>
          <a:noFill/>
          <a:ln>
            <a:noFill/>
          </a:ln>
        </p:spPr>
        <p:txBody>
          <a:bodyPr spcFirstLastPara="1" wrap="square" lIns="45725" tIns="22850" rIns="45725" bIns="22850" anchor="ctr" anchorCtr="0">
            <a:noAutofit/>
          </a:bodyPr>
          <a:lstStyle>
            <a:lvl1pPr marR="0" lvl="0" algn="l" rtl="0">
              <a:spcBef>
                <a:spcPts val="0"/>
              </a:spcBef>
              <a:spcAft>
                <a:spcPts val="0"/>
              </a:spcAft>
              <a:buSzPts val="700"/>
              <a:buNone/>
              <a:defRPr sz="6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700"/>
              <a:buNone/>
              <a:defRPr sz="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700"/>
              <a:buNone/>
              <a:defRPr sz="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700"/>
              <a:buNone/>
              <a:defRPr sz="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700"/>
              <a:buNone/>
              <a:defRPr sz="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700"/>
              <a:buNone/>
              <a:defRPr sz="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700"/>
              <a:buNone/>
              <a:defRPr sz="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700"/>
              <a:buNone/>
              <a:defRPr sz="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700"/>
              <a:buNone/>
              <a:defRPr sz="9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1562100" y="3178175"/>
            <a:ext cx="1447800" cy="182563"/>
          </a:xfrm>
          <a:prstGeom prst="rect">
            <a:avLst/>
          </a:prstGeom>
          <a:noFill/>
          <a:ln>
            <a:noFill/>
          </a:ln>
        </p:spPr>
        <p:txBody>
          <a:bodyPr spcFirstLastPara="1" wrap="square" lIns="45725" tIns="22850" rIns="45725" bIns="22850" anchor="ctr" anchorCtr="0">
            <a:noAutofit/>
          </a:bodyPr>
          <a:lstStyle>
            <a:lvl1pPr marR="0" lvl="0" algn="ctr" rtl="0">
              <a:spcBef>
                <a:spcPts val="0"/>
              </a:spcBef>
              <a:spcAft>
                <a:spcPts val="0"/>
              </a:spcAft>
              <a:buSzPts val="700"/>
              <a:buNone/>
              <a:defRPr sz="6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700"/>
              <a:buNone/>
              <a:defRPr sz="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700"/>
              <a:buNone/>
              <a:defRPr sz="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700"/>
              <a:buNone/>
              <a:defRPr sz="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700"/>
              <a:buNone/>
              <a:defRPr sz="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700"/>
              <a:buNone/>
              <a:defRPr sz="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700"/>
              <a:buNone/>
              <a:defRPr sz="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700"/>
              <a:buNone/>
              <a:defRPr sz="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700"/>
              <a:buNone/>
              <a:defRPr sz="9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3276600" y="3178175"/>
            <a:ext cx="1066800" cy="182563"/>
          </a:xfrm>
          <a:prstGeom prst="rect">
            <a:avLst/>
          </a:prstGeom>
          <a:noFill/>
          <a:ln>
            <a:noFill/>
          </a:ln>
        </p:spPr>
        <p:txBody>
          <a:bodyPr spcFirstLastPara="1" wrap="square" lIns="45725" tIns="22850" rIns="45725" bIns="22850" anchor="ctr" anchorCtr="0">
            <a:noAutofit/>
          </a:bodyPr>
          <a:lstStyle>
            <a:lvl1pPr marL="0" marR="0" lvl="0" indent="0" algn="r" rtl="0">
              <a:spcBef>
                <a:spcPts val="0"/>
              </a:spcBef>
              <a:buNone/>
              <a:defRPr sz="600" b="0" i="0" u="none" strike="noStrike" cap="none">
                <a:solidFill>
                  <a:srgbClr val="888888"/>
                </a:solidFill>
                <a:latin typeface="Calibri"/>
                <a:ea typeface="Calibri"/>
                <a:cs typeface="Calibri"/>
                <a:sym typeface="Calibri"/>
              </a:defRPr>
            </a:lvl1pPr>
            <a:lvl2pPr marL="0" marR="0" lvl="1" indent="0" algn="r" rtl="0">
              <a:spcBef>
                <a:spcPts val="0"/>
              </a:spcBef>
              <a:buNone/>
              <a:defRPr sz="600" b="0" i="0" u="none" strike="noStrike" cap="none">
                <a:solidFill>
                  <a:srgbClr val="888888"/>
                </a:solidFill>
                <a:latin typeface="Calibri"/>
                <a:ea typeface="Calibri"/>
                <a:cs typeface="Calibri"/>
                <a:sym typeface="Calibri"/>
              </a:defRPr>
            </a:lvl2pPr>
            <a:lvl3pPr marL="0" marR="0" lvl="2" indent="0" algn="r" rtl="0">
              <a:spcBef>
                <a:spcPts val="0"/>
              </a:spcBef>
              <a:buNone/>
              <a:defRPr sz="600" b="0" i="0" u="none" strike="noStrike" cap="none">
                <a:solidFill>
                  <a:srgbClr val="888888"/>
                </a:solidFill>
                <a:latin typeface="Calibri"/>
                <a:ea typeface="Calibri"/>
                <a:cs typeface="Calibri"/>
                <a:sym typeface="Calibri"/>
              </a:defRPr>
            </a:lvl3pPr>
            <a:lvl4pPr marL="0" marR="0" lvl="3" indent="0" algn="r" rtl="0">
              <a:spcBef>
                <a:spcPts val="0"/>
              </a:spcBef>
              <a:buNone/>
              <a:defRPr sz="600" b="0" i="0" u="none" strike="noStrike" cap="none">
                <a:solidFill>
                  <a:srgbClr val="888888"/>
                </a:solidFill>
                <a:latin typeface="Calibri"/>
                <a:ea typeface="Calibri"/>
                <a:cs typeface="Calibri"/>
                <a:sym typeface="Calibri"/>
              </a:defRPr>
            </a:lvl4pPr>
            <a:lvl5pPr marL="0" marR="0" lvl="4" indent="0" algn="r" rtl="0">
              <a:spcBef>
                <a:spcPts val="0"/>
              </a:spcBef>
              <a:buNone/>
              <a:defRPr sz="600" b="0" i="0" u="none" strike="noStrike" cap="none">
                <a:solidFill>
                  <a:srgbClr val="888888"/>
                </a:solidFill>
                <a:latin typeface="Calibri"/>
                <a:ea typeface="Calibri"/>
                <a:cs typeface="Calibri"/>
                <a:sym typeface="Calibri"/>
              </a:defRPr>
            </a:lvl5pPr>
            <a:lvl6pPr marL="0" marR="0" lvl="5" indent="0" algn="r" rtl="0">
              <a:spcBef>
                <a:spcPts val="0"/>
              </a:spcBef>
              <a:buNone/>
              <a:defRPr sz="600" b="0" i="0" u="none" strike="noStrike" cap="none">
                <a:solidFill>
                  <a:srgbClr val="888888"/>
                </a:solidFill>
                <a:latin typeface="Calibri"/>
                <a:ea typeface="Calibri"/>
                <a:cs typeface="Calibri"/>
                <a:sym typeface="Calibri"/>
              </a:defRPr>
            </a:lvl6pPr>
            <a:lvl7pPr marL="0" marR="0" lvl="6" indent="0" algn="r" rtl="0">
              <a:spcBef>
                <a:spcPts val="0"/>
              </a:spcBef>
              <a:buNone/>
              <a:defRPr sz="600" b="0" i="0" u="none" strike="noStrike" cap="none">
                <a:solidFill>
                  <a:srgbClr val="888888"/>
                </a:solidFill>
                <a:latin typeface="Calibri"/>
                <a:ea typeface="Calibri"/>
                <a:cs typeface="Calibri"/>
                <a:sym typeface="Calibri"/>
              </a:defRPr>
            </a:lvl7pPr>
            <a:lvl8pPr marL="0" marR="0" lvl="7" indent="0" algn="r" rtl="0">
              <a:spcBef>
                <a:spcPts val="0"/>
              </a:spcBef>
              <a:buNone/>
              <a:defRPr sz="600" b="0" i="0" u="none" strike="noStrike" cap="none">
                <a:solidFill>
                  <a:srgbClr val="888888"/>
                </a:solidFill>
                <a:latin typeface="Calibri"/>
                <a:ea typeface="Calibri"/>
                <a:cs typeface="Calibri"/>
                <a:sym typeface="Calibri"/>
              </a:defRPr>
            </a:lvl8pPr>
            <a:lvl9pPr marL="0" marR="0" lvl="8" indent="0" algn="r" rtl="0">
              <a:spcBef>
                <a:spcPts val="0"/>
              </a:spcBef>
              <a:buNone/>
              <a:defRPr sz="6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685800">
              <a:buClrTx/>
            </a:pPr>
            <a:fld id="{7EC71E10-E127-4060-A96E-CF3F99F50F0F}" type="datetimeFigureOut">
              <a:rPr lang="en-US" kern="1200" smtClean="0">
                <a:solidFill>
                  <a:prstClr val="black">
                    <a:tint val="75000"/>
                  </a:prstClr>
                </a:solidFill>
                <a:latin typeface="Calibri" panose="020F0502020204030204"/>
                <a:ea typeface="+mn-ea"/>
                <a:cs typeface="+mn-cs"/>
              </a:rPr>
              <a:pPr defTabSz="685800">
                <a:buClrTx/>
              </a:pPr>
              <a:t>9/28/2025</a:t>
            </a:fld>
            <a:endParaRPr lang="en-US" kern="1200">
              <a:solidFill>
                <a:prstClr val="black">
                  <a:tint val="75000"/>
                </a:prstClr>
              </a:solidFill>
              <a:latin typeface="Calibri" panose="020F0502020204030204"/>
              <a:ea typeface="+mn-ea"/>
              <a:cs typeface="+mn-cs"/>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685800">
              <a:buClrTx/>
            </a:pPr>
            <a:endParaRPr lang="en-US" kern="1200">
              <a:solidFill>
                <a:prstClr val="black">
                  <a:tint val="75000"/>
                </a:prstClr>
              </a:solidFill>
              <a:latin typeface="Calibri" panose="020F0502020204030204"/>
              <a:ea typeface="+mn-ea"/>
              <a:cs typeface="+mn-cs"/>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685800">
              <a:buClrTx/>
            </a:pPr>
            <a:fld id="{9A81A1F5-5A22-4F86-845E-701C9415D09F}" type="slidenum">
              <a:rPr lang="en-US" kern="1200" smtClean="0">
                <a:solidFill>
                  <a:prstClr val="black">
                    <a:tint val="75000"/>
                  </a:prstClr>
                </a:solidFill>
                <a:latin typeface="Calibri" panose="020F0502020204030204"/>
                <a:ea typeface="+mn-ea"/>
                <a:cs typeface="+mn-cs"/>
              </a:rPr>
              <a:pPr defTabSz="685800">
                <a:buClrTx/>
              </a:pPr>
              <a:t>‹#›</a:t>
            </a:fld>
            <a:endParaRPr lang="en-US" kern="1200">
              <a:solidFill>
                <a:prstClr val="black">
                  <a:tint val="75000"/>
                </a:prstClr>
              </a:solidFill>
              <a:latin typeface="Calibri" panose="020F0502020204030204"/>
              <a:ea typeface="+mn-ea"/>
              <a:cs typeface="+mn-cs"/>
            </a:endParaRPr>
          </a:p>
        </p:txBody>
      </p:sp>
    </p:spTree>
    <p:extLst>
      <p:ext uri="{BB962C8B-B14F-4D97-AF65-F5344CB8AC3E}">
        <p14:creationId xmlns:p14="http://schemas.microsoft.com/office/powerpoint/2010/main" val="900574406"/>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1.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8" Type="http://schemas.openxmlformats.org/officeDocument/2006/relationships/audio" Target="../media/media6.wav"/><Relationship Id="rId13" Type="http://schemas.openxmlformats.org/officeDocument/2006/relationships/image" Target="../media/image26.PNG"/><Relationship Id="rId18" Type="http://schemas.openxmlformats.org/officeDocument/2006/relationships/image" Target="../media/image16.png"/><Relationship Id="rId3" Type="http://schemas.microsoft.com/office/2007/relationships/media" Target="../media/media4.mp3"/><Relationship Id="rId7" Type="http://schemas.microsoft.com/office/2007/relationships/media" Target="../media/media6.wav"/><Relationship Id="rId12" Type="http://schemas.openxmlformats.org/officeDocument/2006/relationships/audio" Target="../media/audio1.wav"/><Relationship Id="rId17" Type="http://schemas.openxmlformats.org/officeDocument/2006/relationships/image" Target="../media/image30.png"/><Relationship Id="rId2" Type="http://schemas.openxmlformats.org/officeDocument/2006/relationships/audio" Target="../media/media3.wav"/><Relationship Id="rId16" Type="http://schemas.openxmlformats.org/officeDocument/2006/relationships/image" Target="../media/image29.png"/><Relationship Id="rId1" Type="http://schemas.microsoft.com/office/2007/relationships/media" Target="../media/media3.wav"/><Relationship Id="rId6" Type="http://schemas.openxmlformats.org/officeDocument/2006/relationships/audio" Target="../media/media5.wav"/><Relationship Id="rId11" Type="http://schemas.openxmlformats.org/officeDocument/2006/relationships/slideLayout" Target="../slideLayouts/slideLayout23.xml"/><Relationship Id="rId5" Type="http://schemas.microsoft.com/office/2007/relationships/media" Target="../media/media5.wav"/><Relationship Id="rId15" Type="http://schemas.openxmlformats.org/officeDocument/2006/relationships/image" Target="../media/image28.png"/><Relationship Id="rId10" Type="http://schemas.openxmlformats.org/officeDocument/2006/relationships/audio" Target="../media/media7.wav"/><Relationship Id="rId19" Type="http://schemas.openxmlformats.org/officeDocument/2006/relationships/image" Target="../media/image31.tmp"/><Relationship Id="rId4" Type="http://schemas.openxmlformats.org/officeDocument/2006/relationships/audio" Target="../media/media4.mp3"/><Relationship Id="rId9" Type="http://schemas.microsoft.com/office/2007/relationships/media" Target="../media/media7.wav"/><Relationship Id="rId14" Type="http://schemas.openxmlformats.org/officeDocument/2006/relationships/image" Target="../media/image27.png"/></Relationships>
</file>

<file path=ppt/slides/_rels/slide11.xml.rels><?xml version="1.0" encoding="UTF-8" standalone="yes"?>
<Relationships xmlns="http://schemas.openxmlformats.org/package/2006/relationships"><Relationship Id="rId8" Type="http://schemas.openxmlformats.org/officeDocument/2006/relationships/audio" Target="../media/media6.wav"/><Relationship Id="rId13" Type="http://schemas.openxmlformats.org/officeDocument/2006/relationships/image" Target="../media/image26.PNG"/><Relationship Id="rId18" Type="http://schemas.openxmlformats.org/officeDocument/2006/relationships/image" Target="../media/image16.png"/><Relationship Id="rId3" Type="http://schemas.microsoft.com/office/2007/relationships/media" Target="../media/media4.mp3"/><Relationship Id="rId7" Type="http://schemas.microsoft.com/office/2007/relationships/media" Target="../media/media6.wav"/><Relationship Id="rId12" Type="http://schemas.openxmlformats.org/officeDocument/2006/relationships/audio" Target="../media/audio1.wav"/><Relationship Id="rId17" Type="http://schemas.openxmlformats.org/officeDocument/2006/relationships/image" Target="../media/image30.png"/><Relationship Id="rId2" Type="http://schemas.openxmlformats.org/officeDocument/2006/relationships/audio" Target="../media/media3.wav"/><Relationship Id="rId16" Type="http://schemas.openxmlformats.org/officeDocument/2006/relationships/image" Target="../media/image29.png"/><Relationship Id="rId1" Type="http://schemas.microsoft.com/office/2007/relationships/media" Target="../media/media3.wav"/><Relationship Id="rId6" Type="http://schemas.openxmlformats.org/officeDocument/2006/relationships/audio" Target="../media/media5.wav"/><Relationship Id="rId11" Type="http://schemas.openxmlformats.org/officeDocument/2006/relationships/slideLayout" Target="../slideLayouts/slideLayout23.xml"/><Relationship Id="rId5" Type="http://schemas.microsoft.com/office/2007/relationships/media" Target="../media/media5.wav"/><Relationship Id="rId15" Type="http://schemas.openxmlformats.org/officeDocument/2006/relationships/image" Target="../media/image28.png"/><Relationship Id="rId10" Type="http://schemas.openxmlformats.org/officeDocument/2006/relationships/audio" Target="../media/media7.wav"/><Relationship Id="rId19" Type="http://schemas.openxmlformats.org/officeDocument/2006/relationships/image" Target="../media/image32.tmp"/><Relationship Id="rId4" Type="http://schemas.openxmlformats.org/officeDocument/2006/relationships/audio" Target="../media/media4.mp3"/><Relationship Id="rId9" Type="http://schemas.microsoft.com/office/2007/relationships/media" Target="../media/media7.wav"/><Relationship Id="rId14" Type="http://schemas.openxmlformats.org/officeDocument/2006/relationships/image" Target="../media/image27.png"/></Relationships>
</file>

<file path=ppt/slides/_rels/slide12.xml.rels><?xml version="1.0" encoding="UTF-8" standalone="yes"?>
<Relationships xmlns="http://schemas.openxmlformats.org/package/2006/relationships"><Relationship Id="rId8" Type="http://schemas.openxmlformats.org/officeDocument/2006/relationships/audio" Target="../media/media6.wav"/><Relationship Id="rId13" Type="http://schemas.openxmlformats.org/officeDocument/2006/relationships/image" Target="../media/image26.PNG"/><Relationship Id="rId18" Type="http://schemas.openxmlformats.org/officeDocument/2006/relationships/image" Target="../media/image16.png"/><Relationship Id="rId3" Type="http://schemas.microsoft.com/office/2007/relationships/media" Target="../media/media4.mp3"/><Relationship Id="rId7" Type="http://schemas.microsoft.com/office/2007/relationships/media" Target="../media/media6.wav"/><Relationship Id="rId12" Type="http://schemas.openxmlformats.org/officeDocument/2006/relationships/audio" Target="../media/audio1.wav"/><Relationship Id="rId17" Type="http://schemas.openxmlformats.org/officeDocument/2006/relationships/image" Target="../media/image30.png"/><Relationship Id="rId2" Type="http://schemas.openxmlformats.org/officeDocument/2006/relationships/audio" Target="../media/media3.wav"/><Relationship Id="rId16" Type="http://schemas.openxmlformats.org/officeDocument/2006/relationships/image" Target="../media/image29.png"/><Relationship Id="rId1" Type="http://schemas.microsoft.com/office/2007/relationships/media" Target="../media/media3.wav"/><Relationship Id="rId6" Type="http://schemas.openxmlformats.org/officeDocument/2006/relationships/audio" Target="../media/media5.wav"/><Relationship Id="rId11" Type="http://schemas.openxmlformats.org/officeDocument/2006/relationships/slideLayout" Target="../slideLayouts/slideLayout23.xml"/><Relationship Id="rId5" Type="http://schemas.microsoft.com/office/2007/relationships/media" Target="../media/media5.wav"/><Relationship Id="rId15" Type="http://schemas.openxmlformats.org/officeDocument/2006/relationships/image" Target="../media/image28.png"/><Relationship Id="rId10" Type="http://schemas.openxmlformats.org/officeDocument/2006/relationships/audio" Target="../media/media7.wav"/><Relationship Id="rId4" Type="http://schemas.openxmlformats.org/officeDocument/2006/relationships/audio" Target="../media/media4.mp3"/><Relationship Id="rId9" Type="http://schemas.microsoft.com/office/2007/relationships/media" Target="../media/media7.wav"/><Relationship Id="rId14" Type="http://schemas.openxmlformats.org/officeDocument/2006/relationships/image" Target="../media/image27.png"/></Relationships>
</file>

<file path=ppt/slides/_rels/slide13.xml.rels><?xml version="1.0" encoding="UTF-8" standalone="yes"?>
<Relationships xmlns="http://schemas.openxmlformats.org/package/2006/relationships"><Relationship Id="rId8" Type="http://schemas.openxmlformats.org/officeDocument/2006/relationships/audio" Target="../media/media6.wav"/><Relationship Id="rId13" Type="http://schemas.openxmlformats.org/officeDocument/2006/relationships/image" Target="../media/image26.PNG"/><Relationship Id="rId18" Type="http://schemas.openxmlformats.org/officeDocument/2006/relationships/image" Target="../media/image16.png"/><Relationship Id="rId3" Type="http://schemas.microsoft.com/office/2007/relationships/media" Target="../media/media4.mp3"/><Relationship Id="rId7" Type="http://schemas.microsoft.com/office/2007/relationships/media" Target="../media/media6.wav"/><Relationship Id="rId12" Type="http://schemas.openxmlformats.org/officeDocument/2006/relationships/audio" Target="../media/audio1.wav"/><Relationship Id="rId17" Type="http://schemas.openxmlformats.org/officeDocument/2006/relationships/image" Target="../media/image30.png"/><Relationship Id="rId2" Type="http://schemas.openxmlformats.org/officeDocument/2006/relationships/audio" Target="../media/media3.wav"/><Relationship Id="rId16" Type="http://schemas.openxmlformats.org/officeDocument/2006/relationships/image" Target="../media/image29.png"/><Relationship Id="rId1" Type="http://schemas.microsoft.com/office/2007/relationships/media" Target="../media/media3.wav"/><Relationship Id="rId6" Type="http://schemas.openxmlformats.org/officeDocument/2006/relationships/audio" Target="../media/media5.wav"/><Relationship Id="rId11" Type="http://schemas.openxmlformats.org/officeDocument/2006/relationships/slideLayout" Target="../slideLayouts/slideLayout23.xml"/><Relationship Id="rId5" Type="http://schemas.microsoft.com/office/2007/relationships/media" Target="../media/media5.wav"/><Relationship Id="rId15" Type="http://schemas.openxmlformats.org/officeDocument/2006/relationships/image" Target="../media/image28.png"/><Relationship Id="rId10" Type="http://schemas.openxmlformats.org/officeDocument/2006/relationships/audio" Target="../media/media7.wav"/><Relationship Id="rId4" Type="http://schemas.openxmlformats.org/officeDocument/2006/relationships/audio" Target="../media/media4.mp3"/><Relationship Id="rId9" Type="http://schemas.microsoft.com/office/2007/relationships/media" Target="../media/media7.wav"/><Relationship Id="rId14" Type="http://schemas.openxmlformats.org/officeDocument/2006/relationships/image" Target="../media/image27.png"/></Relationships>
</file>

<file path=ppt/slides/_rels/slide14.xml.rels><?xml version="1.0" encoding="UTF-8" standalone="yes"?>
<Relationships xmlns="http://schemas.openxmlformats.org/package/2006/relationships"><Relationship Id="rId8" Type="http://schemas.openxmlformats.org/officeDocument/2006/relationships/audio" Target="../media/media6.wav"/><Relationship Id="rId13" Type="http://schemas.openxmlformats.org/officeDocument/2006/relationships/image" Target="../media/image26.PNG"/><Relationship Id="rId18" Type="http://schemas.openxmlformats.org/officeDocument/2006/relationships/image" Target="../media/image16.png"/><Relationship Id="rId3" Type="http://schemas.microsoft.com/office/2007/relationships/media" Target="../media/media4.mp3"/><Relationship Id="rId7" Type="http://schemas.microsoft.com/office/2007/relationships/media" Target="../media/media6.wav"/><Relationship Id="rId12" Type="http://schemas.openxmlformats.org/officeDocument/2006/relationships/audio" Target="../media/audio1.wav"/><Relationship Id="rId17" Type="http://schemas.openxmlformats.org/officeDocument/2006/relationships/image" Target="../media/image30.png"/><Relationship Id="rId2" Type="http://schemas.openxmlformats.org/officeDocument/2006/relationships/audio" Target="../media/media3.wav"/><Relationship Id="rId16" Type="http://schemas.openxmlformats.org/officeDocument/2006/relationships/image" Target="../media/image29.png"/><Relationship Id="rId1" Type="http://schemas.microsoft.com/office/2007/relationships/media" Target="../media/media3.wav"/><Relationship Id="rId6" Type="http://schemas.openxmlformats.org/officeDocument/2006/relationships/audio" Target="../media/media5.wav"/><Relationship Id="rId11" Type="http://schemas.openxmlformats.org/officeDocument/2006/relationships/slideLayout" Target="../slideLayouts/slideLayout23.xml"/><Relationship Id="rId5" Type="http://schemas.microsoft.com/office/2007/relationships/media" Target="../media/media5.wav"/><Relationship Id="rId15" Type="http://schemas.openxmlformats.org/officeDocument/2006/relationships/image" Target="../media/image28.png"/><Relationship Id="rId10" Type="http://schemas.openxmlformats.org/officeDocument/2006/relationships/audio" Target="../media/media7.wav"/><Relationship Id="rId4" Type="http://schemas.openxmlformats.org/officeDocument/2006/relationships/audio" Target="../media/media4.mp3"/><Relationship Id="rId9" Type="http://schemas.microsoft.com/office/2007/relationships/media" Target="../media/media7.wav"/><Relationship Id="rId14" Type="http://schemas.openxmlformats.org/officeDocument/2006/relationships/image" Target="../media/image27.png"/></Relationships>
</file>

<file path=ppt/slides/_rels/slide15.xml.rels><?xml version="1.0" encoding="UTF-8" standalone="yes"?>
<Relationships xmlns="http://schemas.openxmlformats.org/package/2006/relationships"><Relationship Id="rId8" Type="http://schemas.openxmlformats.org/officeDocument/2006/relationships/audio" Target="../media/media6.wav"/><Relationship Id="rId13" Type="http://schemas.openxmlformats.org/officeDocument/2006/relationships/image" Target="../media/image26.PNG"/><Relationship Id="rId18" Type="http://schemas.openxmlformats.org/officeDocument/2006/relationships/image" Target="../media/image16.png"/><Relationship Id="rId3" Type="http://schemas.microsoft.com/office/2007/relationships/media" Target="../media/media4.mp3"/><Relationship Id="rId7" Type="http://schemas.microsoft.com/office/2007/relationships/media" Target="../media/media6.wav"/><Relationship Id="rId12" Type="http://schemas.openxmlformats.org/officeDocument/2006/relationships/audio" Target="../media/audio1.wav"/><Relationship Id="rId17" Type="http://schemas.openxmlformats.org/officeDocument/2006/relationships/image" Target="../media/image30.png"/><Relationship Id="rId2" Type="http://schemas.openxmlformats.org/officeDocument/2006/relationships/audio" Target="../media/media3.wav"/><Relationship Id="rId16" Type="http://schemas.openxmlformats.org/officeDocument/2006/relationships/image" Target="../media/image29.png"/><Relationship Id="rId1" Type="http://schemas.microsoft.com/office/2007/relationships/media" Target="../media/media3.wav"/><Relationship Id="rId6" Type="http://schemas.openxmlformats.org/officeDocument/2006/relationships/audio" Target="../media/media5.wav"/><Relationship Id="rId11" Type="http://schemas.openxmlformats.org/officeDocument/2006/relationships/slideLayout" Target="../slideLayouts/slideLayout23.xml"/><Relationship Id="rId5" Type="http://schemas.microsoft.com/office/2007/relationships/media" Target="../media/media5.wav"/><Relationship Id="rId15" Type="http://schemas.openxmlformats.org/officeDocument/2006/relationships/image" Target="../media/image28.png"/><Relationship Id="rId10" Type="http://schemas.openxmlformats.org/officeDocument/2006/relationships/audio" Target="../media/media7.wav"/><Relationship Id="rId4" Type="http://schemas.openxmlformats.org/officeDocument/2006/relationships/audio" Target="../media/media4.mp3"/><Relationship Id="rId9" Type="http://schemas.microsoft.com/office/2007/relationships/media" Target="../media/media7.wav"/><Relationship Id="rId14" Type="http://schemas.openxmlformats.org/officeDocument/2006/relationships/image" Target="../media/image27.png"/></Relationships>
</file>

<file path=ppt/slides/_rels/slide2.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10.xml"/><Relationship Id="rId6" Type="http://schemas.openxmlformats.org/officeDocument/2006/relationships/image" Target="../media/image8.png"/><Relationship Id="rId5" Type="http://schemas.openxmlformats.org/officeDocument/2006/relationships/image" Target="../media/image10.png"/><Relationship Id="rId4" Type="http://schemas.openxmlformats.org/officeDocument/2006/relationships/image" Target="../media/image9.png"/><Relationship Id="rId9" Type="http://schemas.openxmlformats.org/officeDocument/2006/relationships/image" Target="../media/image13.png"/></Relationships>
</file>

<file path=ppt/slides/_rels/slide3.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slideLayout" Target="../slideLayouts/slideLayout10.xml"/><Relationship Id="rId7" Type="http://schemas.openxmlformats.org/officeDocument/2006/relationships/image" Target="../media/image14.png"/><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4.png"/><Relationship Id="rId5" Type="http://schemas.openxmlformats.org/officeDocument/2006/relationships/image" Target="../media/image2.png"/><Relationship Id="rId4" Type="http://schemas.openxmlformats.org/officeDocument/2006/relationships/notesSlide" Target="../notesSlides/notesSlide3.xml"/><Relationship Id="rId9" Type="http://schemas.openxmlformats.org/officeDocument/2006/relationships/image" Target="../media/image16.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1.xml"/><Relationship Id="rId6" Type="http://schemas.openxmlformats.org/officeDocument/2006/relationships/image" Target="../media/image12.png"/><Relationship Id="rId5" Type="http://schemas.openxmlformats.org/officeDocument/2006/relationships/image" Target="../media/image15.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10.xml"/><Relationship Id="rId6" Type="http://schemas.openxmlformats.org/officeDocument/2006/relationships/image" Target="../media/image8.png"/><Relationship Id="rId5" Type="http://schemas.openxmlformats.org/officeDocument/2006/relationships/image" Target="../media/image10.png"/><Relationship Id="rId4" Type="http://schemas.openxmlformats.org/officeDocument/2006/relationships/image" Target="../media/image9.png"/><Relationship Id="rId9"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11.xml"/><Relationship Id="rId6" Type="http://schemas.openxmlformats.org/officeDocument/2006/relationships/image" Target="../media/image6.png"/><Relationship Id="rId5" Type="http://schemas.openxmlformats.org/officeDocument/2006/relationships/image" Target="../media/image17.pn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2.png"/><Relationship Id="rId7"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11.xml"/><Relationship Id="rId6" Type="http://schemas.openxmlformats.org/officeDocument/2006/relationships/image" Target="../media/image6.png"/><Relationship Id="rId5" Type="http://schemas.openxmlformats.org/officeDocument/2006/relationships/image" Target="../media/image17.png"/><Relationship Id="rId4" Type="http://schemas.openxmlformats.org/officeDocument/2006/relationships/image" Target="../media/image4.png"/><Relationship Id="rId9" Type="http://schemas.openxmlformats.org/officeDocument/2006/relationships/image" Target="../media/image19.png"/></Relationships>
</file>

<file path=ppt/slides/_rels/slide8.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2.png"/><Relationship Id="rId7"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10.xml"/><Relationship Id="rId6" Type="http://schemas.openxmlformats.org/officeDocument/2006/relationships/image" Target="../media/image15.png"/><Relationship Id="rId5" Type="http://schemas.openxmlformats.org/officeDocument/2006/relationships/image" Target="../media/image4.png"/><Relationship Id="rId4" Type="http://schemas.openxmlformats.org/officeDocument/2006/relationships/image" Target="../media/image20.png"/><Relationship Id="rId9" Type="http://schemas.openxmlformats.org/officeDocument/2006/relationships/image" Target="../media/image2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2.xml"/><Relationship Id="rId7" Type="http://schemas.openxmlformats.org/officeDocument/2006/relationships/image" Target="../media/image25.gif"/><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16.png"/><Relationship Id="rId5" Type="http://schemas.openxmlformats.org/officeDocument/2006/relationships/image" Target="../media/image24.png"/><Relationship Id="rId4" Type="http://schemas.openxmlformats.org/officeDocument/2006/relationships/image" Target="../media/image23.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pic>
        <p:nvPicPr>
          <p:cNvPr id="132" name="Google Shape;132;p25"/>
          <p:cNvPicPr preferRelativeResize="0"/>
          <p:nvPr/>
        </p:nvPicPr>
        <p:blipFill rotWithShape="1">
          <a:blip r:embed="rId3">
            <a:alphaModFix/>
          </a:blip>
          <a:srcRect/>
          <a:stretch/>
        </p:blipFill>
        <p:spPr>
          <a:xfrm>
            <a:off x="1383036" y="4485669"/>
            <a:ext cx="2518012" cy="541372"/>
          </a:xfrm>
          <a:prstGeom prst="rect">
            <a:avLst/>
          </a:prstGeom>
          <a:noFill/>
          <a:ln>
            <a:noFill/>
          </a:ln>
        </p:spPr>
      </p:pic>
      <p:grpSp>
        <p:nvGrpSpPr>
          <p:cNvPr id="129" name="Google Shape;129;p25"/>
          <p:cNvGrpSpPr/>
          <p:nvPr/>
        </p:nvGrpSpPr>
        <p:grpSpPr>
          <a:xfrm>
            <a:off x="-523018" y="-268370"/>
            <a:ext cx="10115674" cy="5502384"/>
            <a:chOff x="0" y="0"/>
            <a:chExt cx="26975129" cy="14673024"/>
          </a:xfrm>
        </p:grpSpPr>
        <p:pic>
          <p:nvPicPr>
            <p:cNvPr id="130" name="Google Shape;130;p25"/>
            <p:cNvPicPr preferRelativeResize="0"/>
            <p:nvPr/>
          </p:nvPicPr>
          <p:blipFill rotWithShape="1">
            <a:blip r:embed="rId4">
              <a:alphaModFix/>
            </a:blip>
            <a:srcRect/>
            <a:stretch/>
          </p:blipFill>
          <p:spPr>
            <a:xfrm>
              <a:off x="12302105" y="0"/>
              <a:ext cx="14673024" cy="14673024"/>
            </a:xfrm>
            <a:prstGeom prst="rect">
              <a:avLst/>
            </a:prstGeom>
            <a:noFill/>
            <a:ln>
              <a:noFill/>
            </a:ln>
          </p:spPr>
        </p:pic>
        <p:pic>
          <p:nvPicPr>
            <p:cNvPr id="131" name="Google Shape;131;p25"/>
            <p:cNvPicPr preferRelativeResize="0"/>
            <p:nvPr/>
          </p:nvPicPr>
          <p:blipFill rotWithShape="1">
            <a:blip r:embed="rId4">
              <a:alphaModFix/>
            </a:blip>
            <a:srcRect/>
            <a:stretch/>
          </p:blipFill>
          <p:spPr>
            <a:xfrm>
              <a:off x="0" y="0"/>
              <a:ext cx="14673024" cy="14673024"/>
            </a:xfrm>
            <a:prstGeom prst="rect">
              <a:avLst/>
            </a:prstGeom>
            <a:noFill/>
            <a:ln>
              <a:noFill/>
            </a:ln>
          </p:spPr>
        </p:pic>
      </p:grpSp>
      <p:pic>
        <p:nvPicPr>
          <p:cNvPr id="141" name="Google Shape;141;p25"/>
          <p:cNvPicPr preferRelativeResize="0"/>
          <p:nvPr/>
        </p:nvPicPr>
        <p:blipFill rotWithShape="1">
          <a:blip r:embed="rId5">
            <a:alphaModFix/>
          </a:blip>
          <a:srcRect/>
          <a:stretch/>
        </p:blipFill>
        <p:spPr>
          <a:xfrm>
            <a:off x="484422" y="3960099"/>
            <a:ext cx="1078771" cy="1046407"/>
          </a:xfrm>
          <a:prstGeom prst="rect">
            <a:avLst/>
          </a:prstGeom>
          <a:noFill/>
          <a:ln>
            <a:noFill/>
          </a:ln>
        </p:spPr>
      </p:pic>
      <p:pic>
        <p:nvPicPr>
          <p:cNvPr id="133" name="Google Shape;133;p25"/>
          <p:cNvPicPr preferRelativeResize="0"/>
          <p:nvPr/>
        </p:nvPicPr>
        <p:blipFill rotWithShape="1">
          <a:blip r:embed="rId6">
            <a:alphaModFix/>
          </a:blip>
          <a:srcRect/>
          <a:stretch/>
        </p:blipFill>
        <p:spPr>
          <a:xfrm>
            <a:off x="-74627" y="-143795"/>
            <a:ext cx="2915326" cy="1479528"/>
          </a:xfrm>
          <a:prstGeom prst="rect">
            <a:avLst/>
          </a:prstGeom>
          <a:noFill/>
          <a:ln>
            <a:noFill/>
          </a:ln>
        </p:spPr>
      </p:pic>
      <p:pic>
        <p:nvPicPr>
          <p:cNvPr id="134" name="Google Shape;134;p25"/>
          <p:cNvPicPr preferRelativeResize="0"/>
          <p:nvPr/>
        </p:nvPicPr>
        <p:blipFill rotWithShape="1">
          <a:blip r:embed="rId7">
            <a:alphaModFix/>
          </a:blip>
          <a:srcRect/>
          <a:stretch/>
        </p:blipFill>
        <p:spPr>
          <a:xfrm>
            <a:off x="147809" y="4385485"/>
            <a:ext cx="744557" cy="621021"/>
          </a:xfrm>
          <a:prstGeom prst="rect">
            <a:avLst/>
          </a:prstGeom>
          <a:noFill/>
          <a:ln>
            <a:noFill/>
          </a:ln>
        </p:spPr>
      </p:pic>
      <p:pic>
        <p:nvPicPr>
          <p:cNvPr id="138" name="Google Shape;138;p25"/>
          <p:cNvPicPr preferRelativeResize="0"/>
          <p:nvPr/>
        </p:nvPicPr>
        <p:blipFill rotWithShape="1">
          <a:blip r:embed="rId8">
            <a:alphaModFix/>
          </a:blip>
          <a:srcRect/>
          <a:stretch/>
        </p:blipFill>
        <p:spPr>
          <a:xfrm>
            <a:off x="7735357" y="3792152"/>
            <a:ext cx="1473225" cy="1382299"/>
          </a:xfrm>
          <a:prstGeom prst="rect">
            <a:avLst/>
          </a:prstGeom>
          <a:noFill/>
          <a:ln>
            <a:noFill/>
          </a:ln>
        </p:spPr>
      </p:pic>
      <p:sp>
        <p:nvSpPr>
          <p:cNvPr id="140" name="Google Shape;140;p25"/>
          <p:cNvSpPr txBox="1"/>
          <p:nvPr/>
        </p:nvSpPr>
        <p:spPr>
          <a:xfrm>
            <a:off x="1762699" y="457853"/>
            <a:ext cx="5743746" cy="2315762"/>
          </a:xfrm>
          <a:prstGeom prst="rect">
            <a:avLst/>
          </a:prstGeom>
          <a:noFill/>
          <a:ln>
            <a:noFill/>
          </a:ln>
        </p:spPr>
        <p:txBody>
          <a:bodyPr spcFirstLastPara="1" wrap="square" lIns="0" tIns="0" rIns="0" bIns="0" anchor="t" anchorCtr="0">
            <a:spAutoFit/>
          </a:bodyPr>
          <a:lstStyle/>
          <a:p>
            <a:pPr marL="0" marR="0" lvl="0" indent="0" algn="ctr" rtl="0">
              <a:lnSpc>
                <a:spcPct val="113997"/>
              </a:lnSpc>
              <a:spcBef>
                <a:spcPts val="0"/>
              </a:spcBef>
              <a:spcAft>
                <a:spcPts val="0"/>
              </a:spcAft>
              <a:buNone/>
            </a:pPr>
            <a:r>
              <a:rPr lang="en-US" sz="6600" b="1" u="sng" dirty="0">
                <a:solidFill>
                  <a:srgbClr val="CB4552"/>
                </a:solidFill>
                <a:latin typeface="Calibri" panose="020F0502020204030204" pitchFamily="34" charset="0"/>
                <a:ea typeface="Handlee"/>
                <a:cs typeface="Calibri" panose="020F0502020204030204" pitchFamily="34" charset="0"/>
                <a:sym typeface="Handlee"/>
              </a:rPr>
              <a:t>UNIT 10</a:t>
            </a:r>
            <a:r>
              <a:rPr lang="en-US" sz="6600" b="1" dirty="0">
                <a:solidFill>
                  <a:srgbClr val="CB4552"/>
                </a:solidFill>
                <a:latin typeface="Calibri" panose="020F0502020204030204" pitchFamily="34" charset="0"/>
                <a:ea typeface="Handlee"/>
                <a:cs typeface="Calibri" panose="020F0502020204030204" pitchFamily="34" charset="0"/>
                <a:sym typeface="Handlee"/>
              </a:rPr>
              <a:t>: ECOTOURISM</a:t>
            </a:r>
            <a:endParaRPr sz="600" b="1" dirty="0">
              <a:solidFill>
                <a:srgbClr val="CB4552"/>
              </a:solidFill>
              <a:latin typeface="Calibri" panose="020F0502020204030204" pitchFamily="34" charset="0"/>
              <a:ea typeface="Handlee"/>
              <a:cs typeface="Calibri" panose="020F0502020204030204" pitchFamily="34" charset="0"/>
              <a:sym typeface="Handlee"/>
            </a:endParaRPr>
          </a:p>
        </p:txBody>
      </p:sp>
      <p:pic>
        <p:nvPicPr>
          <p:cNvPr id="142" name="Google Shape;142;p25"/>
          <p:cNvPicPr preferRelativeResize="0"/>
          <p:nvPr/>
        </p:nvPicPr>
        <p:blipFill rotWithShape="1">
          <a:blip r:embed="rId9">
            <a:alphaModFix/>
          </a:blip>
          <a:srcRect/>
          <a:stretch/>
        </p:blipFill>
        <p:spPr>
          <a:xfrm>
            <a:off x="6168601" y="4385486"/>
            <a:ext cx="1631361" cy="511840"/>
          </a:xfrm>
          <a:prstGeom prst="rect">
            <a:avLst/>
          </a:prstGeom>
          <a:noFill/>
          <a:ln>
            <a:noFill/>
          </a:ln>
        </p:spPr>
      </p:pic>
      <p:pic>
        <p:nvPicPr>
          <p:cNvPr id="143" name="Google Shape;143;p25"/>
          <p:cNvPicPr preferRelativeResize="0"/>
          <p:nvPr/>
        </p:nvPicPr>
        <p:blipFill rotWithShape="1">
          <a:blip r:embed="rId10">
            <a:alphaModFix/>
          </a:blip>
          <a:srcRect/>
          <a:stretch/>
        </p:blipFill>
        <p:spPr>
          <a:xfrm>
            <a:off x="7719250" y="-29889"/>
            <a:ext cx="1373479" cy="1484842"/>
          </a:xfrm>
          <a:prstGeom prst="rect">
            <a:avLst/>
          </a:prstGeom>
          <a:noFill/>
          <a:ln>
            <a:noFill/>
          </a:ln>
        </p:spPr>
      </p:pic>
      <p:sp>
        <p:nvSpPr>
          <p:cNvPr id="17" name="Google Shape;140;p25"/>
          <p:cNvSpPr txBox="1"/>
          <p:nvPr/>
        </p:nvSpPr>
        <p:spPr>
          <a:xfrm>
            <a:off x="270164" y="2901054"/>
            <a:ext cx="8624453" cy="561372"/>
          </a:xfrm>
          <a:prstGeom prst="rect">
            <a:avLst/>
          </a:prstGeom>
          <a:noFill/>
          <a:ln>
            <a:noFill/>
          </a:ln>
        </p:spPr>
        <p:txBody>
          <a:bodyPr spcFirstLastPara="1" wrap="square" lIns="0" tIns="0" rIns="0" bIns="0" anchor="t" anchorCtr="0">
            <a:spAutoFit/>
          </a:bodyPr>
          <a:lstStyle/>
          <a:p>
            <a:pPr lvl="0" algn="ctr">
              <a:lnSpc>
                <a:spcPct val="113997"/>
              </a:lnSpc>
            </a:pPr>
            <a:r>
              <a:rPr lang="en-US" sz="3200" b="1" i="1" u="sng" dirty="0">
                <a:solidFill>
                  <a:schemeClr val="accent3">
                    <a:lumMod val="50000"/>
                  </a:schemeClr>
                </a:solidFill>
                <a:latin typeface="Calibri" panose="020F0502020204030204" pitchFamily="34" charset="0"/>
                <a:ea typeface="Handlee"/>
                <a:cs typeface="Calibri" panose="020F0502020204030204" pitchFamily="34" charset="0"/>
                <a:sym typeface="Handlee"/>
              </a:rPr>
              <a:t>LESSON 7:</a:t>
            </a:r>
            <a:r>
              <a:rPr lang="en-US" sz="3200" b="1" i="1" dirty="0">
                <a:solidFill>
                  <a:schemeClr val="accent3">
                    <a:lumMod val="50000"/>
                  </a:schemeClr>
                </a:solidFill>
                <a:latin typeface="Calibri" panose="020F0502020204030204" pitchFamily="34" charset="0"/>
                <a:ea typeface="Handlee"/>
                <a:cs typeface="Calibri" panose="020F0502020204030204" pitchFamily="34" charset="0"/>
                <a:sym typeface="Handlee"/>
              </a:rPr>
              <a:t> COMMUNICATION AND CULTURE/ CLIL</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3524250" y="1409700"/>
            <a:ext cx="2186408" cy="3726308"/>
          </a:xfrm>
          <a:prstGeom prst="rect">
            <a:avLst/>
          </a:prstGeom>
        </p:spPr>
      </p:pic>
      <p:pic>
        <p:nvPicPr>
          <p:cNvPr id="4" name="Picture 3"/>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3438526" y="1409700"/>
            <a:ext cx="2272133" cy="3733800"/>
          </a:xfrm>
          <a:prstGeom prst="rect">
            <a:avLst/>
          </a:prstGeom>
        </p:spPr>
      </p:pic>
      <p:pic>
        <p:nvPicPr>
          <p:cNvPr id="16" name="Picture 15"/>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830366" y="3583691"/>
            <a:ext cx="660296" cy="556694"/>
          </a:xfrm>
          <a:prstGeom prst="rect">
            <a:avLst/>
          </a:prstGeom>
        </p:spPr>
      </p:pic>
      <p:pic>
        <p:nvPicPr>
          <p:cNvPr id="17" name="Picture 16"/>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6945777" y="3583691"/>
            <a:ext cx="660296" cy="556694"/>
          </a:xfrm>
          <a:prstGeom prst="rect">
            <a:avLst/>
          </a:prstGeom>
        </p:spPr>
      </p:pic>
      <p:pic>
        <p:nvPicPr>
          <p:cNvPr id="18" name="Picture 17"/>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3566811" y="3386706"/>
            <a:ext cx="2015561" cy="2020132"/>
          </a:xfrm>
          <a:prstGeom prst="rect">
            <a:avLst/>
          </a:prstGeom>
        </p:spPr>
      </p:pic>
      <p:pic>
        <p:nvPicPr>
          <p:cNvPr id="2" name="open door">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8"/>
          <a:stretch>
            <a:fillRect/>
          </a:stretch>
        </p:blipFill>
        <p:spPr>
          <a:xfrm>
            <a:off x="9629775" y="4712572"/>
            <a:ext cx="457200" cy="457200"/>
          </a:xfrm>
          <a:prstGeom prst="rect">
            <a:avLst/>
          </a:prstGeom>
        </p:spPr>
      </p:pic>
      <p:pic>
        <p:nvPicPr>
          <p:cNvPr id="3" name="yeah">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8"/>
          <a:stretch>
            <a:fillRect/>
          </a:stretch>
        </p:blipFill>
        <p:spPr>
          <a:xfrm>
            <a:off x="9629775" y="4168172"/>
            <a:ext cx="457200" cy="457200"/>
          </a:xfrm>
          <a:prstGeom prst="rect">
            <a:avLst/>
          </a:prstGeom>
        </p:spPr>
      </p:pic>
      <p:pic>
        <p:nvPicPr>
          <p:cNvPr id="5" name="close door">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8"/>
          <a:stretch>
            <a:fillRect/>
          </a:stretch>
        </p:blipFill>
        <p:spPr>
          <a:xfrm>
            <a:off x="10244138" y="4712572"/>
            <a:ext cx="457200" cy="457200"/>
          </a:xfrm>
          <a:prstGeom prst="rect">
            <a:avLst/>
          </a:prstGeom>
        </p:spPr>
      </p:pic>
      <p:pic>
        <p:nvPicPr>
          <p:cNvPr id="7" name="knock ">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8"/>
          <a:stretch>
            <a:fillRect/>
          </a:stretch>
        </p:blipFill>
        <p:spPr>
          <a:xfrm>
            <a:off x="10244138" y="4168172"/>
            <a:ext cx="457200" cy="457200"/>
          </a:xfrm>
          <a:prstGeom prst="rect">
            <a:avLst/>
          </a:prstGeom>
        </p:spPr>
      </p:pic>
      <p:sp>
        <p:nvSpPr>
          <p:cNvPr id="13" name="Rounded Rectangular Callout 12"/>
          <p:cNvSpPr/>
          <p:nvPr/>
        </p:nvSpPr>
        <p:spPr>
          <a:xfrm>
            <a:off x="511233" y="1839514"/>
            <a:ext cx="1938813" cy="1502306"/>
          </a:xfrm>
          <a:prstGeom prst="wedgeRoundRectCallout">
            <a:avLst/>
          </a:prstGeom>
          <a:solidFill>
            <a:schemeClr val="accent4">
              <a:lumMod val="60000"/>
              <a:lumOff val="40000"/>
              <a:alpha val="8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US" sz="1800" b="1" kern="1200" dirty="0">
                <a:solidFill>
                  <a:srgbClr val="7030A0"/>
                </a:solidFill>
                <a:latin typeface="Calibri" panose="020F0502020204030204"/>
              </a:rPr>
              <a:t>MASSTOURISM</a:t>
            </a:r>
          </a:p>
        </p:txBody>
      </p:sp>
      <p:sp>
        <p:nvSpPr>
          <p:cNvPr id="21" name="Rounded Rectangular Callout 20"/>
          <p:cNvSpPr/>
          <p:nvPr/>
        </p:nvSpPr>
        <p:spPr>
          <a:xfrm>
            <a:off x="6636666" y="1839514"/>
            <a:ext cx="1938813" cy="1502306"/>
          </a:xfrm>
          <a:prstGeom prst="wedgeRoundRectCallout">
            <a:avLst/>
          </a:prstGeom>
          <a:solidFill>
            <a:schemeClr val="accent4">
              <a:lumMod val="60000"/>
              <a:lumOff val="40000"/>
              <a:alpha val="8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US" sz="1800" b="1" kern="1200" dirty="0">
                <a:solidFill>
                  <a:srgbClr val="7030A0"/>
                </a:solidFill>
                <a:latin typeface="Calibri" panose="020F0502020204030204"/>
              </a:rPr>
              <a:t>ECOTOURISM</a:t>
            </a:r>
          </a:p>
        </p:txBody>
      </p:sp>
      <p:pic>
        <p:nvPicPr>
          <p:cNvPr id="8" name="trick or treat">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18"/>
          <a:stretch>
            <a:fillRect/>
          </a:stretch>
        </p:blipFill>
        <p:spPr>
          <a:xfrm>
            <a:off x="9629775" y="3583691"/>
            <a:ext cx="457200" cy="457200"/>
          </a:xfrm>
          <a:prstGeom prst="rect">
            <a:avLst/>
          </a:prstGeom>
        </p:spPr>
      </p:pic>
      <p:grpSp>
        <p:nvGrpSpPr>
          <p:cNvPr id="10" name="Group 9"/>
          <p:cNvGrpSpPr/>
          <p:nvPr/>
        </p:nvGrpSpPr>
        <p:grpSpPr>
          <a:xfrm>
            <a:off x="2253343" y="17304"/>
            <a:ext cx="4878977" cy="2380900"/>
            <a:chOff x="2253343" y="17304"/>
            <a:chExt cx="4878977" cy="2380900"/>
          </a:xfrm>
        </p:grpSpPr>
        <p:sp>
          <p:nvSpPr>
            <p:cNvPr id="12" name="Cloud Callout 11"/>
            <p:cNvSpPr/>
            <p:nvPr/>
          </p:nvSpPr>
          <p:spPr>
            <a:xfrm>
              <a:off x="2253343" y="17304"/>
              <a:ext cx="4878977" cy="2380900"/>
            </a:xfrm>
            <a:prstGeom prst="cloudCallout">
              <a:avLst>
                <a:gd name="adj1" fmla="val -23459"/>
                <a:gd name="adj2" fmla="val 78599"/>
              </a:avLst>
            </a:prstGeom>
            <a:solidFill>
              <a:srgbClr val="FFC000">
                <a:alpha val="80000"/>
              </a:srgb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en-US" sz="1800" kern="1200" dirty="0">
                <a:solidFill>
                  <a:srgbClr val="002060"/>
                </a:solidFill>
                <a:latin typeface="Calibri" panose="020F0502020204030204"/>
              </a:endParaRPr>
            </a:p>
          </p:txBody>
        </p:sp>
        <p:pic>
          <p:nvPicPr>
            <p:cNvPr id="9" name="Picture 8" descr="Screen Clippi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3061542" y="110299"/>
              <a:ext cx="3026097" cy="2194910"/>
            </a:xfrm>
            <a:prstGeom prst="ellipse">
              <a:avLst/>
            </a:prstGeom>
            <a:ln>
              <a:noFill/>
            </a:ln>
            <a:effectLst>
              <a:softEdge rad="112500"/>
            </a:effectLst>
          </p:spPr>
        </p:pic>
      </p:grpSp>
    </p:spTree>
    <p:extLst>
      <p:ext uri="{BB962C8B-B14F-4D97-AF65-F5344CB8AC3E}">
        <p14:creationId xmlns:p14="http://schemas.microsoft.com/office/powerpoint/2010/main" val="3966528565"/>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650" fill="hold"/>
                                        <p:tgtEl>
                                          <p:spTgt spid="7"/>
                                        </p:tgtEl>
                                      </p:cBhvr>
                                    </p:cmd>
                                  </p:childTnLst>
                                </p:cTn>
                              </p:par>
                            </p:childTnLst>
                          </p:cTn>
                        </p:par>
                        <p:par>
                          <p:cTn id="7" fill="hold">
                            <p:stCondLst>
                              <p:cond delay="650"/>
                            </p:stCondLst>
                            <p:childTnLst>
                              <p:par>
                                <p:cTn id="8" presetID="1" presetClass="exit" presetSubtype="0" fill="hold" nodeType="afterEffect">
                                  <p:stCondLst>
                                    <p:cond delay="1000"/>
                                  </p:stCondLst>
                                  <p:childTnLst>
                                    <p:set>
                                      <p:cBhvr>
                                        <p:cTn id="9" dur="1" fill="hold">
                                          <p:stCondLst>
                                            <p:cond delay="0"/>
                                          </p:stCondLst>
                                        </p:cTn>
                                        <p:tgtEl>
                                          <p:spTgt spid="4"/>
                                        </p:tgtEl>
                                        <p:attrNameLst>
                                          <p:attrName>style.visibility</p:attrName>
                                        </p:attrNameLst>
                                      </p:cBhvr>
                                      <p:to>
                                        <p:strVal val="hidden"/>
                                      </p:to>
                                    </p:set>
                                  </p:childTnLst>
                                </p:cTn>
                              </p:par>
                            </p:childTnLst>
                          </p:cTn>
                        </p:par>
                        <p:par>
                          <p:cTn id="10" fill="hold">
                            <p:stCondLst>
                              <p:cond delay="1650"/>
                            </p:stCondLst>
                            <p:childTnLst>
                              <p:par>
                                <p:cTn id="11" presetID="1" presetClass="mediacall" presetSubtype="0" fill="hold" nodeType="afterEffect">
                                  <p:stCondLst>
                                    <p:cond delay="0"/>
                                  </p:stCondLst>
                                  <p:childTnLst>
                                    <p:cmd type="call" cmd="playFrom(0.0)">
                                      <p:cBhvr>
                                        <p:cTn id="12" dur="534" fill="hold"/>
                                        <p:tgtEl>
                                          <p:spTgt spid="2"/>
                                        </p:tgtEl>
                                      </p:cBhvr>
                                    </p:cmd>
                                  </p:childTnLst>
                                </p:cTn>
                              </p:par>
                            </p:childTnLst>
                          </p:cTn>
                        </p:par>
                        <p:par>
                          <p:cTn id="13" fill="hold">
                            <p:stCondLst>
                              <p:cond delay="2184"/>
                            </p:stCondLst>
                            <p:childTnLst>
                              <p:par>
                                <p:cTn id="14" presetID="1" presetClass="mediacall" presetSubtype="0" fill="hold" nodeType="afterEffect">
                                  <p:stCondLst>
                                    <p:cond delay="0"/>
                                  </p:stCondLst>
                                  <p:childTnLst>
                                    <p:cmd type="call" cmd="playFrom(0.0)">
                                      <p:cBhvr>
                                        <p:cTn id="15" dur="1021" fill="hold"/>
                                        <p:tgtEl>
                                          <p:spTgt spid="8"/>
                                        </p:tgtEl>
                                      </p:cBhvr>
                                    </p:cmd>
                                  </p:childTnLst>
                                </p:cTn>
                              </p:par>
                            </p:childTnLst>
                          </p:cTn>
                        </p:par>
                        <p:par>
                          <p:cTn id="16" fill="hold">
                            <p:stCondLst>
                              <p:cond delay="3205"/>
                            </p:stCondLst>
                            <p:childTnLst>
                              <p:par>
                                <p:cTn id="17" presetID="22" presetClass="entr" presetSubtype="4"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down)">
                                      <p:cBhvr>
                                        <p:cTn id="19" dur="500"/>
                                        <p:tgtEl>
                                          <p:spTgt spid="10"/>
                                        </p:tgtEl>
                                      </p:cBhvr>
                                    </p:animEffect>
                                  </p:childTnLst>
                                </p:cTn>
                              </p:par>
                            </p:childTnLst>
                          </p:cTn>
                        </p:par>
                        <p:par>
                          <p:cTn id="20" fill="hold">
                            <p:stCondLst>
                              <p:cond delay="3705"/>
                            </p:stCondLst>
                            <p:childTnLst>
                              <p:par>
                                <p:cTn id="21" presetID="17" presetClass="entr" presetSubtype="10"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fltVal val="0"/>
                                          </p:val>
                                        </p:tav>
                                        <p:tav tm="100000">
                                          <p:val>
                                            <p:strVal val="#ppt_w"/>
                                          </p:val>
                                        </p:tav>
                                      </p:tavLst>
                                    </p:anim>
                                    <p:anim calcmode="lin" valueType="num">
                                      <p:cBhvr>
                                        <p:cTn id="24" dur="500" fill="hold"/>
                                        <p:tgtEl>
                                          <p:spTgt spid="13"/>
                                        </p:tgtEl>
                                        <p:attrNameLst>
                                          <p:attrName>ppt_h</p:attrName>
                                        </p:attrNameLst>
                                      </p:cBhvr>
                                      <p:tavLst>
                                        <p:tav tm="0">
                                          <p:val>
                                            <p:strVal val="#ppt_h"/>
                                          </p:val>
                                        </p:tav>
                                        <p:tav tm="100000">
                                          <p:val>
                                            <p:strVal val="#ppt_h"/>
                                          </p:val>
                                        </p:tav>
                                      </p:tavLst>
                                    </p:anim>
                                  </p:childTnLst>
                                </p:cTn>
                              </p:par>
                            </p:childTnLst>
                          </p:cTn>
                        </p:par>
                        <p:par>
                          <p:cTn id="25" fill="hold">
                            <p:stCondLst>
                              <p:cond delay="4205"/>
                            </p:stCondLst>
                            <p:childTnLst>
                              <p:par>
                                <p:cTn id="26" presetID="17" presetClass="entr" presetSubtype="10" fill="hold" grpId="0" nodeType="afterEffect">
                                  <p:stCondLst>
                                    <p:cond delay="0"/>
                                  </p:stCondLst>
                                  <p:childTnLst>
                                    <p:set>
                                      <p:cBhvr>
                                        <p:cTn id="27" dur="1" fill="hold">
                                          <p:stCondLst>
                                            <p:cond delay="0"/>
                                          </p:stCondLst>
                                        </p:cTn>
                                        <p:tgtEl>
                                          <p:spTgt spid="21"/>
                                        </p:tgtEl>
                                        <p:attrNameLst>
                                          <p:attrName>style.visibility</p:attrName>
                                        </p:attrNameLst>
                                      </p:cBhvr>
                                      <p:to>
                                        <p:strVal val="visible"/>
                                      </p:to>
                                    </p:set>
                                    <p:anim calcmode="lin" valueType="num">
                                      <p:cBhvr>
                                        <p:cTn id="28" dur="500" fill="hold"/>
                                        <p:tgtEl>
                                          <p:spTgt spid="21"/>
                                        </p:tgtEl>
                                        <p:attrNameLst>
                                          <p:attrName>ppt_w</p:attrName>
                                        </p:attrNameLst>
                                      </p:cBhvr>
                                      <p:tavLst>
                                        <p:tav tm="0">
                                          <p:val>
                                            <p:fltVal val="0"/>
                                          </p:val>
                                        </p:tav>
                                        <p:tav tm="100000">
                                          <p:val>
                                            <p:strVal val="#ppt_w"/>
                                          </p:val>
                                        </p:tav>
                                      </p:tavLst>
                                    </p:anim>
                                    <p:anim calcmode="lin" valueType="num">
                                      <p:cBhvr>
                                        <p:cTn id="29" dur="500" fill="hold"/>
                                        <p:tgtEl>
                                          <p:spTgt spid="21"/>
                                        </p:tgtEl>
                                        <p:attrNameLst>
                                          <p:attrName>ppt_h</p:attrName>
                                        </p:attrNameLst>
                                      </p:cBhvr>
                                      <p:tavLst>
                                        <p:tav tm="0">
                                          <p:val>
                                            <p:strVal val="#ppt_h"/>
                                          </p:val>
                                        </p:tav>
                                        <p:tav tm="100000">
                                          <p:val>
                                            <p:strVal val="#ppt_h"/>
                                          </p:val>
                                        </p:tav>
                                      </p:tavLst>
                                    </p:anim>
                                  </p:childTnLst>
                                </p:cTn>
                              </p:par>
                            </p:childTnLst>
                          </p:cTn>
                        </p:par>
                        <p:par>
                          <p:cTn id="30" fill="hold">
                            <p:stCondLst>
                              <p:cond delay="4705"/>
                            </p:stCondLst>
                            <p:childTnLst>
                              <p:par>
                                <p:cTn id="31" presetID="32" presetClass="emph" presetSubtype="0" repeatCount="indefinite" fill="hold" nodeType="afterEffect">
                                  <p:stCondLst>
                                    <p:cond delay="0"/>
                                  </p:stCondLst>
                                  <p:childTnLst>
                                    <p:animRot by="120000">
                                      <p:cBhvr>
                                        <p:cTn id="32" dur="100" fill="hold">
                                          <p:stCondLst>
                                            <p:cond delay="0"/>
                                          </p:stCondLst>
                                        </p:cTn>
                                        <p:tgtEl>
                                          <p:spTgt spid="16"/>
                                        </p:tgtEl>
                                        <p:attrNameLst>
                                          <p:attrName>r</p:attrName>
                                        </p:attrNameLst>
                                      </p:cBhvr>
                                    </p:animRot>
                                    <p:animRot by="-240000">
                                      <p:cBhvr>
                                        <p:cTn id="33" dur="200" fill="hold">
                                          <p:stCondLst>
                                            <p:cond delay="200"/>
                                          </p:stCondLst>
                                        </p:cTn>
                                        <p:tgtEl>
                                          <p:spTgt spid="16"/>
                                        </p:tgtEl>
                                        <p:attrNameLst>
                                          <p:attrName>r</p:attrName>
                                        </p:attrNameLst>
                                      </p:cBhvr>
                                    </p:animRot>
                                    <p:animRot by="240000">
                                      <p:cBhvr>
                                        <p:cTn id="34" dur="200" fill="hold">
                                          <p:stCondLst>
                                            <p:cond delay="400"/>
                                          </p:stCondLst>
                                        </p:cTn>
                                        <p:tgtEl>
                                          <p:spTgt spid="16"/>
                                        </p:tgtEl>
                                        <p:attrNameLst>
                                          <p:attrName>r</p:attrName>
                                        </p:attrNameLst>
                                      </p:cBhvr>
                                    </p:animRot>
                                    <p:animRot by="-240000">
                                      <p:cBhvr>
                                        <p:cTn id="35" dur="200" fill="hold">
                                          <p:stCondLst>
                                            <p:cond delay="600"/>
                                          </p:stCondLst>
                                        </p:cTn>
                                        <p:tgtEl>
                                          <p:spTgt spid="16"/>
                                        </p:tgtEl>
                                        <p:attrNameLst>
                                          <p:attrName>r</p:attrName>
                                        </p:attrNameLst>
                                      </p:cBhvr>
                                    </p:animRot>
                                    <p:animRot by="120000">
                                      <p:cBhvr>
                                        <p:cTn id="36" dur="200" fill="hold">
                                          <p:stCondLst>
                                            <p:cond delay="800"/>
                                          </p:stCondLst>
                                        </p:cTn>
                                        <p:tgtEl>
                                          <p:spTgt spid="16"/>
                                        </p:tgtEl>
                                        <p:attrNameLst>
                                          <p:attrName>r</p:attrName>
                                        </p:attrNameLst>
                                      </p:cBhvr>
                                    </p:animRot>
                                  </p:childTnLst>
                                </p:cTn>
                              </p:par>
                              <p:par>
                                <p:cTn id="37" presetID="32" presetClass="emph" presetSubtype="0" repeatCount="indefinite" fill="hold" nodeType="withEffect">
                                  <p:stCondLst>
                                    <p:cond delay="0"/>
                                  </p:stCondLst>
                                  <p:childTnLst>
                                    <p:animRot by="120000">
                                      <p:cBhvr>
                                        <p:cTn id="38" dur="100" fill="hold">
                                          <p:stCondLst>
                                            <p:cond delay="0"/>
                                          </p:stCondLst>
                                        </p:cTn>
                                        <p:tgtEl>
                                          <p:spTgt spid="17"/>
                                        </p:tgtEl>
                                        <p:attrNameLst>
                                          <p:attrName>r</p:attrName>
                                        </p:attrNameLst>
                                      </p:cBhvr>
                                    </p:animRot>
                                    <p:animRot by="-240000">
                                      <p:cBhvr>
                                        <p:cTn id="39" dur="200" fill="hold">
                                          <p:stCondLst>
                                            <p:cond delay="200"/>
                                          </p:stCondLst>
                                        </p:cTn>
                                        <p:tgtEl>
                                          <p:spTgt spid="17"/>
                                        </p:tgtEl>
                                        <p:attrNameLst>
                                          <p:attrName>r</p:attrName>
                                        </p:attrNameLst>
                                      </p:cBhvr>
                                    </p:animRot>
                                    <p:animRot by="240000">
                                      <p:cBhvr>
                                        <p:cTn id="40" dur="200" fill="hold">
                                          <p:stCondLst>
                                            <p:cond delay="400"/>
                                          </p:stCondLst>
                                        </p:cTn>
                                        <p:tgtEl>
                                          <p:spTgt spid="17"/>
                                        </p:tgtEl>
                                        <p:attrNameLst>
                                          <p:attrName>r</p:attrName>
                                        </p:attrNameLst>
                                      </p:cBhvr>
                                    </p:animRot>
                                    <p:animRot by="-240000">
                                      <p:cBhvr>
                                        <p:cTn id="41" dur="200" fill="hold">
                                          <p:stCondLst>
                                            <p:cond delay="600"/>
                                          </p:stCondLst>
                                        </p:cTn>
                                        <p:tgtEl>
                                          <p:spTgt spid="17"/>
                                        </p:tgtEl>
                                        <p:attrNameLst>
                                          <p:attrName>r</p:attrName>
                                        </p:attrNameLst>
                                      </p:cBhvr>
                                    </p:animRot>
                                    <p:animRot by="120000">
                                      <p:cBhvr>
                                        <p:cTn id="42" dur="200" fill="hold">
                                          <p:stCondLst>
                                            <p:cond delay="800"/>
                                          </p:stCondLst>
                                        </p:cTn>
                                        <p:tgtEl>
                                          <p:spTgt spid="17"/>
                                        </p:tgtEl>
                                        <p:attrNameLst>
                                          <p:attrName>r</p:attrName>
                                        </p:attrNameLst>
                                      </p:cBhvr>
                                    </p:animRot>
                                  </p:childTnLst>
                                </p:cTn>
                              </p:par>
                            </p:childTnLst>
                          </p:cTn>
                        </p:par>
                      </p:childTnLst>
                    </p:cTn>
                  </p:par>
                </p:childTnLst>
              </p:cTn>
              <p:nextCondLst>
                <p:cond evt="onClick" delay="0">
                  <p:tgtEl>
                    <p:spTgt spid="4"/>
                  </p:tgtEl>
                </p:cond>
              </p:nextCondLst>
            </p:seq>
            <p:seq concurrent="1" nextAc="seek">
              <p:cTn id="43" restart="whenNotActive" fill="hold" evtFilter="cancelBubble" nodeType="interactiveSeq">
                <p:stCondLst>
                  <p:cond evt="onClick" delay="0">
                    <p:tgtEl>
                      <p:spTgt spid="16"/>
                    </p:tgtEl>
                  </p:cond>
                </p:stCondLst>
                <p:endSync evt="end" delay="0">
                  <p:rtn val="all"/>
                </p:endSync>
                <p:childTnLst>
                  <p:par>
                    <p:cTn id="44" fill="hold">
                      <p:stCondLst>
                        <p:cond delay="0"/>
                      </p:stCondLst>
                      <p:childTnLst>
                        <p:par>
                          <p:cTn id="45" fill="hold">
                            <p:stCondLst>
                              <p:cond delay="0"/>
                            </p:stCondLst>
                            <p:childTnLst>
                              <p:par>
                                <p:cTn id="46" presetID="26" presetClass="emph" presetSubtype="0" repeatCount="3000" fill="hold" nodeType="clickEffect">
                                  <p:stCondLst>
                                    <p:cond delay="0"/>
                                  </p:stCondLst>
                                  <p:childTnLst>
                                    <p:animEffect transition="out" filter="fade">
                                      <p:cBhvr>
                                        <p:cTn id="47" dur="500" tmFilter="0, 0; .2, .5; .8, .5; 1, 0"/>
                                        <p:tgtEl>
                                          <p:spTgt spid="16"/>
                                        </p:tgtEl>
                                      </p:cBhvr>
                                    </p:animEffect>
                                    <p:animScale>
                                      <p:cBhvr>
                                        <p:cTn id="48" dur="250" autoRev="1" fill="hold"/>
                                        <p:tgtEl>
                                          <p:spTgt spid="16"/>
                                        </p:tgtEl>
                                      </p:cBhvr>
                                      <p:by x="105000" y="105000"/>
                                    </p:animScale>
                                  </p:childTnLst>
                                  <p:subTnLst>
                                    <p:audio>
                                      <p:cMediaNode>
                                        <p:cTn display="0" masterRel="sameClick">
                                          <p:stCondLst>
                                            <p:cond evt="begin" delay="0">
                                              <p:tn val="46"/>
                                            </p:cond>
                                          </p:stCondLst>
                                          <p:endCondLst>
                                            <p:cond evt="onStopAudio" delay="0">
                                              <p:tgtEl>
                                                <p:sldTgt/>
                                              </p:tgtEl>
                                            </p:cond>
                                          </p:endCondLst>
                                        </p:cTn>
                                        <p:tgtEl>
                                          <p:sndTgt r:embed="rId12" name="drumroll.wav"/>
                                        </p:tgtEl>
                                      </p:cMediaNode>
                                    </p:audio>
                                  </p:subTnLst>
                                </p:cTn>
                              </p:par>
                            </p:childTnLst>
                          </p:cTn>
                        </p:par>
                        <p:par>
                          <p:cTn id="49" fill="hold">
                            <p:stCondLst>
                              <p:cond delay="1500"/>
                            </p:stCondLst>
                            <p:childTnLst>
                              <p:par>
                                <p:cTn id="50" presetID="1" presetClass="entr" presetSubtype="0" fill="hold" nodeType="afterEffect">
                                  <p:stCondLst>
                                    <p:cond delay="0"/>
                                  </p:stCondLst>
                                  <p:childTnLst>
                                    <p:set>
                                      <p:cBhvr>
                                        <p:cTn id="51" dur="1" fill="hold">
                                          <p:stCondLst>
                                            <p:cond delay="0"/>
                                          </p:stCondLst>
                                        </p:cTn>
                                        <p:tgtEl>
                                          <p:spTgt spid="4"/>
                                        </p:tgtEl>
                                        <p:attrNameLst>
                                          <p:attrName>style.visibility</p:attrName>
                                        </p:attrNameLst>
                                      </p:cBhvr>
                                      <p:to>
                                        <p:strVal val="visible"/>
                                      </p:to>
                                    </p:set>
                                  </p:childTnLst>
                                </p:cTn>
                              </p:par>
                              <p:par>
                                <p:cTn id="52" presetID="1" presetClass="mediacall" presetSubtype="0" fill="hold" nodeType="withEffect">
                                  <p:stCondLst>
                                    <p:cond delay="0"/>
                                  </p:stCondLst>
                                  <p:childTnLst>
                                    <p:cmd type="call" cmd="playFrom(0.0)">
                                      <p:cBhvr>
                                        <p:cTn id="53" dur="719" fill="hold"/>
                                        <p:tgtEl>
                                          <p:spTgt spid="5"/>
                                        </p:tgtEl>
                                      </p:cBhvr>
                                    </p:cmd>
                                  </p:childTnLst>
                                </p:cTn>
                              </p:par>
                            </p:childTnLst>
                          </p:cTn>
                        </p:par>
                      </p:childTnLst>
                    </p:cTn>
                  </p:par>
                </p:childTnLst>
              </p:cTn>
              <p:nextCondLst>
                <p:cond evt="onClick" delay="0">
                  <p:tgtEl>
                    <p:spTgt spid="16"/>
                  </p:tgtEl>
                </p:cond>
              </p:nextCondLst>
            </p:seq>
            <p:seq concurrent="1" nextAc="seek">
              <p:cTn id="54" restart="whenNotActive" fill="hold" evtFilter="cancelBubble" nodeType="interactiveSeq">
                <p:stCondLst>
                  <p:cond evt="onClick" delay="0">
                    <p:tgtEl>
                      <p:spTgt spid="17"/>
                    </p:tgtEl>
                  </p:cond>
                </p:stCondLst>
                <p:endSync evt="end" delay="0">
                  <p:rtn val="all"/>
                </p:endSync>
                <p:childTnLst>
                  <p:par>
                    <p:cTn id="55" fill="hold">
                      <p:stCondLst>
                        <p:cond delay="0"/>
                      </p:stCondLst>
                      <p:childTnLst>
                        <p:par>
                          <p:cTn id="56" fill="hold">
                            <p:stCondLst>
                              <p:cond delay="0"/>
                            </p:stCondLst>
                            <p:childTnLst>
                              <p:par>
                                <p:cTn id="57" presetID="26" presetClass="emph" presetSubtype="0" repeatCount="3000" fill="hold" nodeType="clickEffect">
                                  <p:stCondLst>
                                    <p:cond delay="0"/>
                                  </p:stCondLst>
                                  <p:childTnLst>
                                    <p:animEffect transition="out" filter="fade">
                                      <p:cBhvr>
                                        <p:cTn id="58" dur="500" tmFilter="0, 0; .2, .5; .8, .5; 1, 0"/>
                                        <p:tgtEl>
                                          <p:spTgt spid="17"/>
                                        </p:tgtEl>
                                      </p:cBhvr>
                                    </p:animEffect>
                                    <p:animScale>
                                      <p:cBhvr>
                                        <p:cTn id="59" dur="250" autoRev="1" fill="hold"/>
                                        <p:tgtEl>
                                          <p:spTgt spid="17"/>
                                        </p:tgtEl>
                                      </p:cBhvr>
                                      <p:by x="105000" y="105000"/>
                                    </p:animScale>
                                  </p:childTnLst>
                                  <p:subTnLst>
                                    <p:audio>
                                      <p:cMediaNode>
                                        <p:cTn display="0" masterRel="sameClick">
                                          <p:stCondLst>
                                            <p:cond evt="begin" delay="0">
                                              <p:tn val="57"/>
                                            </p:cond>
                                          </p:stCondLst>
                                          <p:endCondLst>
                                            <p:cond evt="onStopAudio" delay="0">
                                              <p:tgtEl>
                                                <p:sldTgt/>
                                              </p:tgtEl>
                                            </p:cond>
                                          </p:endCondLst>
                                        </p:cTn>
                                        <p:tgtEl>
                                          <p:sndTgt r:embed="rId12" name="drumroll.wav"/>
                                        </p:tgtEl>
                                      </p:cMediaNode>
                                    </p:audio>
                                  </p:subTnLst>
                                </p:cTn>
                              </p:par>
                            </p:childTnLst>
                          </p:cTn>
                        </p:par>
                        <p:par>
                          <p:cTn id="60" fill="hold">
                            <p:stCondLst>
                              <p:cond delay="1500"/>
                            </p:stCondLst>
                            <p:childTnLst>
                              <p:par>
                                <p:cTn id="61" presetID="23" presetClass="entr" presetSubtype="16" fill="hold" nodeType="afterEffect">
                                  <p:stCondLst>
                                    <p:cond delay="0"/>
                                  </p:stCondLst>
                                  <p:childTnLst>
                                    <p:set>
                                      <p:cBhvr>
                                        <p:cTn id="62" dur="1" fill="hold">
                                          <p:stCondLst>
                                            <p:cond delay="0"/>
                                          </p:stCondLst>
                                        </p:cTn>
                                        <p:tgtEl>
                                          <p:spTgt spid="18"/>
                                        </p:tgtEl>
                                        <p:attrNameLst>
                                          <p:attrName>style.visibility</p:attrName>
                                        </p:attrNameLst>
                                      </p:cBhvr>
                                      <p:to>
                                        <p:strVal val="visible"/>
                                      </p:to>
                                    </p:set>
                                    <p:anim calcmode="lin" valueType="num">
                                      <p:cBhvr>
                                        <p:cTn id="63" dur="500" fill="hold"/>
                                        <p:tgtEl>
                                          <p:spTgt spid="18"/>
                                        </p:tgtEl>
                                        <p:attrNameLst>
                                          <p:attrName>ppt_w</p:attrName>
                                        </p:attrNameLst>
                                      </p:cBhvr>
                                      <p:tavLst>
                                        <p:tav tm="0">
                                          <p:val>
                                            <p:fltVal val="0"/>
                                          </p:val>
                                        </p:tav>
                                        <p:tav tm="100000">
                                          <p:val>
                                            <p:strVal val="#ppt_w"/>
                                          </p:val>
                                        </p:tav>
                                      </p:tavLst>
                                    </p:anim>
                                    <p:anim calcmode="lin" valueType="num">
                                      <p:cBhvr>
                                        <p:cTn id="64" dur="500" fill="hold"/>
                                        <p:tgtEl>
                                          <p:spTgt spid="18"/>
                                        </p:tgtEl>
                                        <p:attrNameLst>
                                          <p:attrName>ppt_h</p:attrName>
                                        </p:attrNameLst>
                                      </p:cBhvr>
                                      <p:tavLst>
                                        <p:tav tm="0">
                                          <p:val>
                                            <p:fltVal val="0"/>
                                          </p:val>
                                        </p:tav>
                                        <p:tav tm="100000">
                                          <p:val>
                                            <p:strVal val="#ppt_h"/>
                                          </p:val>
                                        </p:tav>
                                      </p:tavLst>
                                    </p:anim>
                                  </p:childTnLst>
                                </p:cTn>
                              </p:par>
                              <p:par>
                                <p:cTn id="65" presetID="1" presetClass="mediacall" presetSubtype="0" fill="hold" nodeType="withEffect">
                                  <p:stCondLst>
                                    <p:cond delay="0"/>
                                  </p:stCondLst>
                                  <p:childTnLst>
                                    <p:cmd type="call" cmd="playFrom(0.0)">
                                      <p:cBhvr>
                                        <p:cTn id="66" dur="4963" fill="hold"/>
                                        <p:tgtEl>
                                          <p:spTgt spid="3"/>
                                        </p:tgtEl>
                                      </p:cBhvr>
                                    </p:cmd>
                                  </p:childTnLst>
                                </p:cTn>
                              </p:par>
                              <p:par>
                                <p:cTn id="67" presetID="32" presetClass="emph" presetSubtype="0" repeatCount="indefinite" fill="hold" nodeType="withEffect">
                                  <p:stCondLst>
                                    <p:cond delay="0"/>
                                  </p:stCondLst>
                                  <p:childTnLst>
                                    <p:animRot by="120000">
                                      <p:cBhvr>
                                        <p:cTn id="68" dur="100" fill="hold">
                                          <p:stCondLst>
                                            <p:cond delay="0"/>
                                          </p:stCondLst>
                                        </p:cTn>
                                        <p:tgtEl>
                                          <p:spTgt spid="18"/>
                                        </p:tgtEl>
                                        <p:attrNameLst>
                                          <p:attrName>r</p:attrName>
                                        </p:attrNameLst>
                                      </p:cBhvr>
                                    </p:animRot>
                                    <p:animRot by="-240000">
                                      <p:cBhvr>
                                        <p:cTn id="69" dur="200" fill="hold">
                                          <p:stCondLst>
                                            <p:cond delay="200"/>
                                          </p:stCondLst>
                                        </p:cTn>
                                        <p:tgtEl>
                                          <p:spTgt spid="18"/>
                                        </p:tgtEl>
                                        <p:attrNameLst>
                                          <p:attrName>r</p:attrName>
                                        </p:attrNameLst>
                                      </p:cBhvr>
                                    </p:animRot>
                                    <p:animRot by="240000">
                                      <p:cBhvr>
                                        <p:cTn id="70" dur="200" fill="hold">
                                          <p:stCondLst>
                                            <p:cond delay="400"/>
                                          </p:stCondLst>
                                        </p:cTn>
                                        <p:tgtEl>
                                          <p:spTgt spid="18"/>
                                        </p:tgtEl>
                                        <p:attrNameLst>
                                          <p:attrName>r</p:attrName>
                                        </p:attrNameLst>
                                      </p:cBhvr>
                                    </p:animRot>
                                    <p:animRot by="-240000">
                                      <p:cBhvr>
                                        <p:cTn id="71" dur="200" fill="hold">
                                          <p:stCondLst>
                                            <p:cond delay="600"/>
                                          </p:stCondLst>
                                        </p:cTn>
                                        <p:tgtEl>
                                          <p:spTgt spid="18"/>
                                        </p:tgtEl>
                                        <p:attrNameLst>
                                          <p:attrName>r</p:attrName>
                                        </p:attrNameLst>
                                      </p:cBhvr>
                                    </p:animRot>
                                    <p:animRot by="120000">
                                      <p:cBhvr>
                                        <p:cTn id="72" dur="200" fill="hold">
                                          <p:stCondLst>
                                            <p:cond delay="800"/>
                                          </p:stCondLst>
                                        </p:cTn>
                                        <p:tgtEl>
                                          <p:spTgt spid="18"/>
                                        </p:tgtEl>
                                        <p:attrNameLst>
                                          <p:attrName>r</p:attrName>
                                        </p:attrNameLst>
                                      </p:cBhvr>
                                    </p:animRot>
                                  </p:childTnLst>
                                </p:cTn>
                              </p:par>
                            </p:childTnLst>
                          </p:cTn>
                        </p:par>
                      </p:childTnLst>
                    </p:cTn>
                  </p:par>
                </p:childTnLst>
              </p:cTn>
              <p:nextCondLst>
                <p:cond evt="onClick" delay="0">
                  <p:tgtEl>
                    <p:spTgt spid="17"/>
                  </p:tgtEl>
                </p:cond>
              </p:nextCondLst>
            </p:seq>
            <p:audio>
              <p:cMediaNode vol="80000">
                <p:cTn id="73" fill="hold" display="0">
                  <p:stCondLst>
                    <p:cond delay="indefinite"/>
                  </p:stCondLst>
                  <p:endCondLst>
                    <p:cond evt="onStopAudio" delay="0">
                      <p:tgtEl>
                        <p:sldTgt/>
                      </p:tgtEl>
                    </p:cond>
                  </p:endCondLst>
                </p:cTn>
                <p:tgtEl>
                  <p:spTgt spid="2"/>
                </p:tgtEl>
              </p:cMediaNode>
            </p:audio>
            <p:audio>
              <p:cMediaNode vol="80000">
                <p:cTn id="74" fill="hold" display="0">
                  <p:stCondLst>
                    <p:cond delay="indefinite"/>
                  </p:stCondLst>
                  <p:endCondLst>
                    <p:cond evt="onStopAudio" delay="0">
                      <p:tgtEl>
                        <p:sldTgt/>
                      </p:tgtEl>
                    </p:cond>
                  </p:endCondLst>
                </p:cTn>
                <p:tgtEl>
                  <p:spTgt spid="3"/>
                </p:tgtEl>
              </p:cMediaNode>
            </p:audio>
            <p:audio>
              <p:cMediaNode vol="80000">
                <p:cTn id="75" fill="hold" display="0">
                  <p:stCondLst>
                    <p:cond delay="indefinite"/>
                  </p:stCondLst>
                  <p:endCondLst>
                    <p:cond evt="onStopAudio" delay="0">
                      <p:tgtEl>
                        <p:sldTgt/>
                      </p:tgtEl>
                    </p:cond>
                  </p:endCondLst>
                </p:cTn>
                <p:tgtEl>
                  <p:spTgt spid="5"/>
                </p:tgtEl>
              </p:cMediaNode>
            </p:audio>
            <p:audio>
              <p:cMediaNode vol="80000">
                <p:cTn id="76" fill="hold" display="0">
                  <p:stCondLst>
                    <p:cond delay="indefinite"/>
                  </p:stCondLst>
                  <p:endCondLst>
                    <p:cond evt="onStopAudio" delay="0">
                      <p:tgtEl>
                        <p:sldTgt/>
                      </p:tgtEl>
                    </p:cond>
                  </p:endCondLst>
                </p:cTn>
                <p:tgtEl>
                  <p:spTgt spid="7"/>
                </p:tgtEl>
              </p:cMediaNode>
            </p:audio>
            <p:audio>
              <p:cMediaNode vol="80000">
                <p:cTn id="77" fill="hold" display="0">
                  <p:stCondLst>
                    <p:cond delay="indefinite"/>
                  </p:stCondLst>
                  <p:endCondLst>
                    <p:cond evt="onStopAudio" delay="0">
                      <p:tgtEl>
                        <p:sldTgt/>
                      </p:tgtEl>
                    </p:cond>
                  </p:endCondLst>
                </p:cTn>
                <p:tgtEl>
                  <p:spTgt spid="8"/>
                </p:tgtEl>
              </p:cMediaNode>
            </p:audio>
          </p:childTnLst>
        </p:cTn>
      </p:par>
    </p:tnLst>
    <p:bldLst>
      <p:bldP spid="13" grpId="0" animBg="1"/>
      <p:bldP spid="2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3524250" y="1409700"/>
            <a:ext cx="2186408" cy="3726308"/>
          </a:xfrm>
          <a:prstGeom prst="rect">
            <a:avLst/>
          </a:prstGeom>
        </p:spPr>
      </p:pic>
      <p:pic>
        <p:nvPicPr>
          <p:cNvPr id="4" name="Picture 3"/>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3438526" y="1409700"/>
            <a:ext cx="2272133" cy="3733800"/>
          </a:xfrm>
          <a:prstGeom prst="rect">
            <a:avLst/>
          </a:prstGeom>
        </p:spPr>
      </p:pic>
      <p:pic>
        <p:nvPicPr>
          <p:cNvPr id="16" name="Picture 15"/>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830366" y="3583691"/>
            <a:ext cx="660296" cy="556694"/>
          </a:xfrm>
          <a:prstGeom prst="rect">
            <a:avLst/>
          </a:prstGeom>
        </p:spPr>
      </p:pic>
      <p:pic>
        <p:nvPicPr>
          <p:cNvPr id="17" name="Picture 16"/>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6945777" y="3583691"/>
            <a:ext cx="660296" cy="556694"/>
          </a:xfrm>
          <a:prstGeom prst="rect">
            <a:avLst/>
          </a:prstGeom>
        </p:spPr>
      </p:pic>
      <p:pic>
        <p:nvPicPr>
          <p:cNvPr id="18" name="Picture 17"/>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3566811" y="3386706"/>
            <a:ext cx="2015561" cy="2020132"/>
          </a:xfrm>
          <a:prstGeom prst="rect">
            <a:avLst/>
          </a:prstGeom>
        </p:spPr>
      </p:pic>
      <p:pic>
        <p:nvPicPr>
          <p:cNvPr id="2" name="open door">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8"/>
          <a:stretch>
            <a:fillRect/>
          </a:stretch>
        </p:blipFill>
        <p:spPr>
          <a:xfrm>
            <a:off x="9629775" y="4712572"/>
            <a:ext cx="457200" cy="457200"/>
          </a:xfrm>
          <a:prstGeom prst="rect">
            <a:avLst/>
          </a:prstGeom>
        </p:spPr>
      </p:pic>
      <p:pic>
        <p:nvPicPr>
          <p:cNvPr id="3" name="yeah">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8"/>
          <a:stretch>
            <a:fillRect/>
          </a:stretch>
        </p:blipFill>
        <p:spPr>
          <a:xfrm>
            <a:off x="9629775" y="4168172"/>
            <a:ext cx="457200" cy="457200"/>
          </a:xfrm>
          <a:prstGeom prst="rect">
            <a:avLst/>
          </a:prstGeom>
        </p:spPr>
      </p:pic>
      <p:pic>
        <p:nvPicPr>
          <p:cNvPr id="5" name="close door">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8"/>
          <a:stretch>
            <a:fillRect/>
          </a:stretch>
        </p:blipFill>
        <p:spPr>
          <a:xfrm>
            <a:off x="10244138" y="4712572"/>
            <a:ext cx="457200" cy="457200"/>
          </a:xfrm>
          <a:prstGeom prst="rect">
            <a:avLst/>
          </a:prstGeom>
        </p:spPr>
      </p:pic>
      <p:pic>
        <p:nvPicPr>
          <p:cNvPr id="7" name="knock ">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8"/>
          <a:stretch>
            <a:fillRect/>
          </a:stretch>
        </p:blipFill>
        <p:spPr>
          <a:xfrm>
            <a:off x="10244138" y="4168172"/>
            <a:ext cx="457200" cy="457200"/>
          </a:xfrm>
          <a:prstGeom prst="rect">
            <a:avLst/>
          </a:prstGeom>
        </p:spPr>
      </p:pic>
      <p:sp>
        <p:nvSpPr>
          <p:cNvPr id="13" name="Rounded Rectangular Callout 12"/>
          <p:cNvSpPr/>
          <p:nvPr/>
        </p:nvSpPr>
        <p:spPr>
          <a:xfrm>
            <a:off x="511233" y="1839514"/>
            <a:ext cx="1938813" cy="1502306"/>
          </a:xfrm>
          <a:prstGeom prst="wedgeRoundRectCallout">
            <a:avLst/>
          </a:prstGeom>
          <a:solidFill>
            <a:schemeClr val="accent4">
              <a:lumMod val="60000"/>
              <a:lumOff val="40000"/>
              <a:alpha val="8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r>
              <a:rPr lang="en-US" sz="1800" b="1" kern="1200" dirty="0">
                <a:solidFill>
                  <a:srgbClr val="7030A0"/>
                </a:solidFill>
                <a:latin typeface="Calibri" panose="020F0502020204030204"/>
              </a:rPr>
              <a:t>MASS TOURISM</a:t>
            </a:r>
          </a:p>
        </p:txBody>
      </p:sp>
      <p:sp>
        <p:nvSpPr>
          <p:cNvPr id="21" name="Rounded Rectangular Callout 20"/>
          <p:cNvSpPr/>
          <p:nvPr/>
        </p:nvSpPr>
        <p:spPr>
          <a:xfrm>
            <a:off x="6636666" y="1839514"/>
            <a:ext cx="1938813" cy="1502306"/>
          </a:xfrm>
          <a:prstGeom prst="wedgeRoundRectCallout">
            <a:avLst/>
          </a:prstGeom>
          <a:solidFill>
            <a:schemeClr val="accent4">
              <a:lumMod val="60000"/>
              <a:lumOff val="40000"/>
              <a:alpha val="8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r>
              <a:rPr lang="en-US" sz="1800" b="1" kern="1200" dirty="0">
                <a:solidFill>
                  <a:srgbClr val="7030A0"/>
                </a:solidFill>
                <a:latin typeface="Calibri" panose="020F0502020204030204"/>
              </a:rPr>
              <a:t>SUSTAINABLE TOURISM</a:t>
            </a:r>
          </a:p>
        </p:txBody>
      </p:sp>
      <p:pic>
        <p:nvPicPr>
          <p:cNvPr id="23" name="trick or treat">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18"/>
          <a:stretch>
            <a:fillRect/>
          </a:stretch>
        </p:blipFill>
        <p:spPr>
          <a:xfrm>
            <a:off x="9401175" y="1941003"/>
            <a:ext cx="457200" cy="457200"/>
          </a:xfrm>
          <a:prstGeom prst="rect">
            <a:avLst/>
          </a:prstGeom>
        </p:spPr>
      </p:pic>
      <p:grpSp>
        <p:nvGrpSpPr>
          <p:cNvPr id="10" name="Group 9"/>
          <p:cNvGrpSpPr/>
          <p:nvPr/>
        </p:nvGrpSpPr>
        <p:grpSpPr>
          <a:xfrm>
            <a:off x="2253343" y="17304"/>
            <a:ext cx="4878977" cy="2380900"/>
            <a:chOff x="2253343" y="17304"/>
            <a:chExt cx="4878977" cy="2380900"/>
          </a:xfrm>
        </p:grpSpPr>
        <p:sp>
          <p:nvSpPr>
            <p:cNvPr id="12" name="Cloud Callout 11"/>
            <p:cNvSpPr/>
            <p:nvPr/>
          </p:nvSpPr>
          <p:spPr>
            <a:xfrm>
              <a:off x="2253343" y="17304"/>
              <a:ext cx="4878977" cy="2380900"/>
            </a:xfrm>
            <a:prstGeom prst="cloudCallout">
              <a:avLst>
                <a:gd name="adj1" fmla="val -23459"/>
                <a:gd name="adj2" fmla="val 78599"/>
              </a:avLst>
            </a:prstGeom>
            <a:solidFill>
              <a:srgbClr val="FFC000">
                <a:alpha val="80000"/>
              </a:srgb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800" kern="1200" dirty="0">
                <a:solidFill>
                  <a:srgbClr val="002060"/>
                </a:solidFill>
                <a:latin typeface="Calibri" panose="020F0502020204030204"/>
                <a:cs typeface="Calibri"/>
              </a:endParaRPr>
            </a:p>
          </p:txBody>
        </p:sp>
        <p:pic>
          <p:nvPicPr>
            <p:cNvPr id="8" name="Picture 7" descr="Screen Clippi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2879128" y="101677"/>
              <a:ext cx="3344690" cy="2212153"/>
            </a:xfrm>
            <a:prstGeom prst="ellipse">
              <a:avLst/>
            </a:prstGeom>
            <a:ln>
              <a:noFill/>
            </a:ln>
            <a:effectLst>
              <a:softEdge rad="112500"/>
            </a:effectLst>
          </p:spPr>
        </p:pic>
      </p:grpSp>
    </p:spTree>
    <p:extLst>
      <p:ext uri="{BB962C8B-B14F-4D97-AF65-F5344CB8AC3E}">
        <p14:creationId xmlns:p14="http://schemas.microsoft.com/office/powerpoint/2010/main" val="205463190"/>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650" fill="hold"/>
                                        <p:tgtEl>
                                          <p:spTgt spid="7"/>
                                        </p:tgtEl>
                                      </p:cBhvr>
                                    </p:cmd>
                                  </p:childTnLst>
                                </p:cTn>
                              </p:par>
                            </p:childTnLst>
                          </p:cTn>
                        </p:par>
                        <p:par>
                          <p:cTn id="7" fill="hold">
                            <p:stCondLst>
                              <p:cond delay="650"/>
                            </p:stCondLst>
                            <p:childTnLst>
                              <p:par>
                                <p:cTn id="8" presetID="1" presetClass="exit" presetSubtype="0" fill="hold" nodeType="afterEffect">
                                  <p:stCondLst>
                                    <p:cond delay="1000"/>
                                  </p:stCondLst>
                                  <p:childTnLst>
                                    <p:set>
                                      <p:cBhvr>
                                        <p:cTn id="9" dur="1" fill="hold">
                                          <p:stCondLst>
                                            <p:cond delay="0"/>
                                          </p:stCondLst>
                                        </p:cTn>
                                        <p:tgtEl>
                                          <p:spTgt spid="4"/>
                                        </p:tgtEl>
                                        <p:attrNameLst>
                                          <p:attrName>style.visibility</p:attrName>
                                        </p:attrNameLst>
                                      </p:cBhvr>
                                      <p:to>
                                        <p:strVal val="hidden"/>
                                      </p:to>
                                    </p:set>
                                  </p:childTnLst>
                                </p:cTn>
                              </p:par>
                            </p:childTnLst>
                          </p:cTn>
                        </p:par>
                        <p:par>
                          <p:cTn id="10" fill="hold">
                            <p:stCondLst>
                              <p:cond delay="1650"/>
                            </p:stCondLst>
                            <p:childTnLst>
                              <p:par>
                                <p:cTn id="11" presetID="1" presetClass="mediacall" presetSubtype="0" fill="hold" nodeType="afterEffect">
                                  <p:stCondLst>
                                    <p:cond delay="0"/>
                                  </p:stCondLst>
                                  <p:childTnLst>
                                    <p:cmd type="call" cmd="playFrom(0.0)">
                                      <p:cBhvr>
                                        <p:cTn id="12" dur="534" fill="hold"/>
                                        <p:tgtEl>
                                          <p:spTgt spid="2"/>
                                        </p:tgtEl>
                                      </p:cBhvr>
                                    </p:cmd>
                                  </p:childTnLst>
                                </p:cTn>
                              </p:par>
                            </p:childTnLst>
                          </p:cTn>
                        </p:par>
                        <p:par>
                          <p:cTn id="13" fill="hold">
                            <p:stCondLst>
                              <p:cond delay="2184"/>
                            </p:stCondLst>
                            <p:childTnLst>
                              <p:par>
                                <p:cTn id="14" presetID="1" presetClass="mediacall" presetSubtype="0" fill="hold" nodeType="afterEffect">
                                  <p:stCondLst>
                                    <p:cond delay="0"/>
                                  </p:stCondLst>
                                  <p:childTnLst>
                                    <p:cmd type="call" cmd="playFrom(0.0)">
                                      <p:cBhvr>
                                        <p:cTn id="15" dur="1021" fill="hold"/>
                                        <p:tgtEl>
                                          <p:spTgt spid="23"/>
                                        </p:tgtEl>
                                      </p:cBhvr>
                                    </p:cmd>
                                  </p:childTnLst>
                                </p:cTn>
                              </p:par>
                            </p:childTnLst>
                          </p:cTn>
                        </p:par>
                        <p:par>
                          <p:cTn id="16" fill="hold">
                            <p:stCondLst>
                              <p:cond delay="3205"/>
                            </p:stCondLst>
                            <p:childTnLst>
                              <p:par>
                                <p:cTn id="17" presetID="10"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par>
                          <p:cTn id="20" fill="hold">
                            <p:stCondLst>
                              <p:cond delay="3705"/>
                            </p:stCondLst>
                            <p:childTnLst>
                              <p:par>
                                <p:cTn id="21" presetID="17" presetClass="entr" presetSubtype="10"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fltVal val="0"/>
                                          </p:val>
                                        </p:tav>
                                        <p:tav tm="100000">
                                          <p:val>
                                            <p:strVal val="#ppt_w"/>
                                          </p:val>
                                        </p:tav>
                                      </p:tavLst>
                                    </p:anim>
                                    <p:anim calcmode="lin" valueType="num">
                                      <p:cBhvr>
                                        <p:cTn id="24" dur="500" fill="hold"/>
                                        <p:tgtEl>
                                          <p:spTgt spid="13"/>
                                        </p:tgtEl>
                                        <p:attrNameLst>
                                          <p:attrName>ppt_h</p:attrName>
                                        </p:attrNameLst>
                                      </p:cBhvr>
                                      <p:tavLst>
                                        <p:tav tm="0">
                                          <p:val>
                                            <p:strVal val="#ppt_h"/>
                                          </p:val>
                                        </p:tav>
                                        <p:tav tm="100000">
                                          <p:val>
                                            <p:strVal val="#ppt_h"/>
                                          </p:val>
                                        </p:tav>
                                      </p:tavLst>
                                    </p:anim>
                                  </p:childTnLst>
                                </p:cTn>
                              </p:par>
                            </p:childTnLst>
                          </p:cTn>
                        </p:par>
                        <p:par>
                          <p:cTn id="25" fill="hold">
                            <p:stCondLst>
                              <p:cond delay="4205"/>
                            </p:stCondLst>
                            <p:childTnLst>
                              <p:par>
                                <p:cTn id="26" presetID="17" presetClass="entr" presetSubtype="10" fill="hold" grpId="0" nodeType="afterEffect">
                                  <p:stCondLst>
                                    <p:cond delay="0"/>
                                  </p:stCondLst>
                                  <p:childTnLst>
                                    <p:set>
                                      <p:cBhvr>
                                        <p:cTn id="27" dur="1" fill="hold">
                                          <p:stCondLst>
                                            <p:cond delay="0"/>
                                          </p:stCondLst>
                                        </p:cTn>
                                        <p:tgtEl>
                                          <p:spTgt spid="21"/>
                                        </p:tgtEl>
                                        <p:attrNameLst>
                                          <p:attrName>style.visibility</p:attrName>
                                        </p:attrNameLst>
                                      </p:cBhvr>
                                      <p:to>
                                        <p:strVal val="visible"/>
                                      </p:to>
                                    </p:set>
                                    <p:anim calcmode="lin" valueType="num">
                                      <p:cBhvr>
                                        <p:cTn id="28" dur="500" fill="hold"/>
                                        <p:tgtEl>
                                          <p:spTgt spid="21"/>
                                        </p:tgtEl>
                                        <p:attrNameLst>
                                          <p:attrName>ppt_w</p:attrName>
                                        </p:attrNameLst>
                                      </p:cBhvr>
                                      <p:tavLst>
                                        <p:tav tm="0">
                                          <p:val>
                                            <p:fltVal val="0"/>
                                          </p:val>
                                        </p:tav>
                                        <p:tav tm="100000">
                                          <p:val>
                                            <p:strVal val="#ppt_w"/>
                                          </p:val>
                                        </p:tav>
                                      </p:tavLst>
                                    </p:anim>
                                    <p:anim calcmode="lin" valueType="num">
                                      <p:cBhvr>
                                        <p:cTn id="29" dur="500" fill="hold"/>
                                        <p:tgtEl>
                                          <p:spTgt spid="21"/>
                                        </p:tgtEl>
                                        <p:attrNameLst>
                                          <p:attrName>ppt_h</p:attrName>
                                        </p:attrNameLst>
                                      </p:cBhvr>
                                      <p:tavLst>
                                        <p:tav tm="0">
                                          <p:val>
                                            <p:strVal val="#ppt_h"/>
                                          </p:val>
                                        </p:tav>
                                        <p:tav tm="100000">
                                          <p:val>
                                            <p:strVal val="#ppt_h"/>
                                          </p:val>
                                        </p:tav>
                                      </p:tavLst>
                                    </p:anim>
                                  </p:childTnLst>
                                </p:cTn>
                              </p:par>
                            </p:childTnLst>
                          </p:cTn>
                        </p:par>
                        <p:par>
                          <p:cTn id="30" fill="hold">
                            <p:stCondLst>
                              <p:cond delay="4705"/>
                            </p:stCondLst>
                            <p:childTnLst>
                              <p:par>
                                <p:cTn id="31" presetID="32" presetClass="emph" presetSubtype="0" repeatCount="indefinite" fill="hold" nodeType="afterEffect">
                                  <p:stCondLst>
                                    <p:cond delay="0"/>
                                  </p:stCondLst>
                                  <p:childTnLst>
                                    <p:animRot by="120000">
                                      <p:cBhvr>
                                        <p:cTn id="32" dur="100" fill="hold">
                                          <p:stCondLst>
                                            <p:cond delay="0"/>
                                          </p:stCondLst>
                                        </p:cTn>
                                        <p:tgtEl>
                                          <p:spTgt spid="16"/>
                                        </p:tgtEl>
                                        <p:attrNameLst>
                                          <p:attrName>r</p:attrName>
                                        </p:attrNameLst>
                                      </p:cBhvr>
                                    </p:animRot>
                                    <p:animRot by="-240000">
                                      <p:cBhvr>
                                        <p:cTn id="33" dur="200" fill="hold">
                                          <p:stCondLst>
                                            <p:cond delay="200"/>
                                          </p:stCondLst>
                                        </p:cTn>
                                        <p:tgtEl>
                                          <p:spTgt spid="16"/>
                                        </p:tgtEl>
                                        <p:attrNameLst>
                                          <p:attrName>r</p:attrName>
                                        </p:attrNameLst>
                                      </p:cBhvr>
                                    </p:animRot>
                                    <p:animRot by="240000">
                                      <p:cBhvr>
                                        <p:cTn id="34" dur="200" fill="hold">
                                          <p:stCondLst>
                                            <p:cond delay="400"/>
                                          </p:stCondLst>
                                        </p:cTn>
                                        <p:tgtEl>
                                          <p:spTgt spid="16"/>
                                        </p:tgtEl>
                                        <p:attrNameLst>
                                          <p:attrName>r</p:attrName>
                                        </p:attrNameLst>
                                      </p:cBhvr>
                                    </p:animRot>
                                    <p:animRot by="-240000">
                                      <p:cBhvr>
                                        <p:cTn id="35" dur="200" fill="hold">
                                          <p:stCondLst>
                                            <p:cond delay="600"/>
                                          </p:stCondLst>
                                        </p:cTn>
                                        <p:tgtEl>
                                          <p:spTgt spid="16"/>
                                        </p:tgtEl>
                                        <p:attrNameLst>
                                          <p:attrName>r</p:attrName>
                                        </p:attrNameLst>
                                      </p:cBhvr>
                                    </p:animRot>
                                    <p:animRot by="120000">
                                      <p:cBhvr>
                                        <p:cTn id="36" dur="200" fill="hold">
                                          <p:stCondLst>
                                            <p:cond delay="800"/>
                                          </p:stCondLst>
                                        </p:cTn>
                                        <p:tgtEl>
                                          <p:spTgt spid="16"/>
                                        </p:tgtEl>
                                        <p:attrNameLst>
                                          <p:attrName>r</p:attrName>
                                        </p:attrNameLst>
                                      </p:cBhvr>
                                    </p:animRot>
                                  </p:childTnLst>
                                </p:cTn>
                              </p:par>
                              <p:par>
                                <p:cTn id="37" presetID="32" presetClass="emph" presetSubtype="0" repeatCount="indefinite" fill="hold" nodeType="withEffect">
                                  <p:stCondLst>
                                    <p:cond delay="0"/>
                                  </p:stCondLst>
                                  <p:childTnLst>
                                    <p:animRot by="120000">
                                      <p:cBhvr>
                                        <p:cTn id="38" dur="100" fill="hold">
                                          <p:stCondLst>
                                            <p:cond delay="0"/>
                                          </p:stCondLst>
                                        </p:cTn>
                                        <p:tgtEl>
                                          <p:spTgt spid="17"/>
                                        </p:tgtEl>
                                        <p:attrNameLst>
                                          <p:attrName>r</p:attrName>
                                        </p:attrNameLst>
                                      </p:cBhvr>
                                    </p:animRot>
                                    <p:animRot by="-240000">
                                      <p:cBhvr>
                                        <p:cTn id="39" dur="200" fill="hold">
                                          <p:stCondLst>
                                            <p:cond delay="200"/>
                                          </p:stCondLst>
                                        </p:cTn>
                                        <p:tgtEl>
                                          <p:spTgt spid="17"/>
                                        </p:tgtEl>
                                        <p:attrNameLst>
                                          <p:attrName>r</p:attrName>
                                        </p:attrNameLst>
                                      </p:cBhvr>
                                    </p:animRot>
                                    <p:animRot by="240000">
                                      <p:cBhvr>
                                        <p:cTn id="40" dur="200" fill="hold">
                                          <p:stCondLst>
                                            <p:cond delay="400"/>
                                          </p:stCondLst>
                                        </p:cTn>
                                        <p:tgtEl>
                                          <p:spTgt spid="17"/>
                                        </p:tgtEl>
                                        <p:attrNameLst>
                                          <p:attrName>r</p:attrName>
                                        </p:attrNameLst>
                                      </p:cBhvr>
                                    </p:animRot>
                                    <p:animRot by="-240000">
                                      <p:cBhvr>
                                        <p:cTn id="41" dur="200" fill="hold">
                                          <p:stCondLst>
                                            <p:cond delay="600"/>
                                          </p:stCondLst>
                                        </p:cTn>
                                        <p:tgtEl>
                                          <p:spTgt spid="17"/>
                                        </p:tgtEl>
                                        <p:attrNameLst>
                                          <p:attrName>r</p:attrName>
                                        </p:attrNameLst>
                                      </p:cBhvr>
                                    </p:animRot>
                                    <p:animRot by="120000">
                                      <p:cBhvr>
                                        <p:cTn id="42" dur="200" fill="hold">
                                          <p:stCondLst>
                                            <p:cond delay="800"/>
                                          </p:stCondLst>
                                        </p:cTn>
                                        <p:tgtEl>
                                          <p:spTgt spid="17"/>
                                        </p:tgtEl>
                                        <p:attrNameLst>
                                          <p:attrName>r</p:attrName>
                                        </p:attrNameLst>
                                      </p:cBhvr>
                                    </p:animRot>
                                  </p:childTnLst>
                                </p:cTn>
                              </p:par>
                            </p:childTnLst>
                          </p:cTn>
                        </p:par>
                      </p:childTnLst>
                    </p:cTn>
                  </p:par>
                </p:childTnLst>
              </p:cTn>
              <p:nextCondLst>
                <p:cond evt="onClick" delay="0">
                  <p:tgtEl>
                    <p:spTgt spid="4"/>
                  </p:tgtEl>
                </p:cond>
              </p:nextCondLst>
            </p:seq>
            <p:seq concurrent="1" nextAc="seek">
              <p:cTn id="43" restart="whenNotActive" fill="hold" evtFilter="cancelBubble" nodeType="interactiveSeq">
                <p:stCondLst>
                  <p:cond evt="onClick" delay="0">
                    <p:tgtEl>
                      <p:spTgt spid="16"/>
                    </p:tgtEl>
                  </p:cond>
                </p:stCondLst>
                <p:endSync evt="end" delay="0">
                  <p:rtn val="all"/>
                </p:endSync>
                <p:childTnLst>
                  <p:par>
                    <p:cTn id="44" fill="hold">
                      <p:stCondLst>
                        <p:cond delay="0"/>
                      </p:stCondLst>
                      <p:childTnLst>
                        <p:par>
                          <p:cTn id="45" fill="hold">
                            <p:stCondLst>
                              <p:cond delay="0"/>
                            </p:stCondLst>
                            <p:childTnLst>
                              <p:par>
                                <p:cTn id="46" presetID="26" presetClass="emph" presetSubtype="0" repeatCount="3000" fill="hold" nodeType="clickEffect">
                                  <p:stCondLst>
                                    <p:cond delay="0"/>
                                  </p:stCondLst>
                                  <p:childTnLst>
                                    <p:animEffect transition="out" filter="fade">
                                      <p:cBhvr>
                                        <p:cTn id="47" dur="500" tmFilter="0, 0; .2, .5; .8, .5; 1, 0"/>
                                        <p:tgtEl>
                                          <p:spTgt spid="16"/>
                                        </p:tgtEl>
                                      </p:cBhvr>
                                    </p:animEffect>
                                    <p:animScale>
                                      <p:cBhvr>
                                        <p:cTn id="48" dur="250" autoRev="1" fill="hold"/>
                                        <p:tgtEl>
                                          <p:spTgt spid="16"/>
                                        </p:tgtEl>
                                      </p:cBhvr>
                                      <p:by x="105000" y="105000"/>
                                    </p:animScale>
                                  </p:childTnLst>
                                  <p:subTnLst>
                                    <p:audio>
                                      <p:cMediaNode>
                                        <p:cTn display="0" masterRel="sameClick">
                                          <p:stCondLst>
                                            <p:cond evt="begin" delay="0">
                                              <p:tn val="46"/>
                                            </p:cond>
                                          </p:stCondLst>
                                          <p:endCondLst>
                                            <p:cond evt="onStopAudio" delay="0">
                                              <p:tgtEl>
                                                <p:sldTgt/>
                                              </p:tgtEl>
                                            </p:cond>
                                          </p:endCondLst>
                                        </p:cTn>
                                        <p:tgtEl>
                                          <p:sndTgt r:embed="rId12" name="drumroll.wav"/>
                                        </p:tgtEl>
                                      </p:cMediaNode>
                                    </p:audio>
                                  </p:subTnLst>
                                </p:cTn>
                              </p:par>
                            </p:childTnLst>
                          </p:cTn>
                        </p:par>
                        <p:par>
                          <p:cTn id="49" fill="hold">
                            <p:stCondLst>
                              <p:cond delay="1500"/>
                            </p:stCondLst>
                            <p:childTnLst>
                              <p:par>
                                <p:cTn id="50" presetID="23" presetClass="entr" presetSubtype="16" fill="hold" nodeType="afterEffect">
                                  <p:stCondLst>
                                    <p:cond delay="0"/>
                                  </p:stCondLst>
                                  <p:childTnLst>
                                    <p:set>
                                      <p:cBhvr>
                                        <p:cTn id="51" dur="1" fill="hold">
                                          <p:stCondLst>
                                            <p:cond delay="0"/>
                                          </p:stCondLst>
                                        </p:cTn>
                                        <p:tgtEl>
                                          <p:spTgt spid="18"/>
                                        </p:tgtEl>
                                        <p:attrNameLst>
                                          <p:attrName>style.visibility</p:attrName>
                                        </p:attrNameLst>
                                      </p:cBhvr>
                                      <p:to>
                                        <p:strVal val="visible"/>
                                      </p:to>
                                    </p:set>
                                    <p:anim calcmode="lin" valueType="num">
                                      <p:cBhvr>
                                        <p:cTn id="52" dur="500" fill="hold"/>
                                        <p:tgtEl>
                                          <p:spTgt spid="18"/>
                                        </p:tgtEl>
                                        <p:attrNameLst>
                                          <p:attrName>ppt_w</p:attrName>
                                        </p:attrNameLst>
                                      </p:cBhvr>
                                      <p:tavLst>
                                        <p:tav tm="0">
                                          <p:val>
                                            <p:fltVal val="0"/>
                                          </p:val>
                                        </p:tav>
                                        <p:tav tm="100000">
                                          <p:val>
                                            <p:strVal val="#ppt_w"/>
                                          </p:val>
                                        </p:tav>
                                      </p:tavLst>
                                    </p:anim>
                                    <p:anim calcmode="lin" valueType="num">
                                      <p:cBhvr>
                                        <p:cTn id="53" dur="500" fill="hold"/>
                                        <p:tgtEl>
                                          <p:spTgt spid="18"/>
                                        </p:tgtEl>
                                        <p:attrNameLst>
                                          <p:attrName>ppt_h</p:attrName>
                                        </p:attrNameLst>
                                      </p:cBhvr>
                                      <p:tavLst>
                                        <p:tav tm="0">
                                          <p:val>
                                            <p:fltVal val="0"/>
                                          </p:val>
                                        </p:tav>
                                        <p:tav tm="100000">
                                          <p:val>
                                            <p:strVal val="#ppt_h"/>
                                          </p:val>
                                        </p:tav>
                                      </p:tavLst>
                                    </p:anim>
                                  </p:childTnLst>
                                </p:cTn>
                              </p:par>
                              <p:par>
                                <p:cTn id="54" presetID="1" presetClass="mediacall" presetSubtype="0" fill="hold" nodeType="withEffect">
                                  <p:stCondLst>
                                    <p:cond delay="0"/>
                                  </p:stCondLst>
                                  <p:childTnLst>
                                    <p:cmd type="call" cmd="playFrom(0.0)">
                                      <p:cBhvr>
                                        <p:cTn id="55" dur="4963" fill="hold"/>
                                        <p:tgtEl>
                                          <p:spTgt spid="3"/>
                                        </p:tgtEl>
                                      </p:cBhvr>
                                    </p:cmd>
                                  </p:childTnLst>
                                </p:cTn>
                              </p:par>
                              <p:par>
                                <p:cTn id="56" presetID="32" presetClass="emph" presetSubtype="0" repeatCount="indefinite" fill="hold" nodeType="withEffect">
                                  <p:stCondLst>
                                    <p:cond delay="0"/>
                                  </p:stCondLst>
                                  <p:childTnLst>
                                    <p:animRot by="120000">
                                      <p:cBhvr>
                                        <p:cTn id="57" dur="100" fill="hold">
                                          <p:stCondLst>
                                            <p:cond delay="0"/>
                                          </p:stCondLst>
                                        </p:cTn>
                                        <p:tgtEl>
                                          <p:spTgt spid="18"/>
                                        </p:tgtEl>
                                        <p:attrNameLst>
                                          <p:attrName>r</p:attrName>
                                        </p:attrNameLst>
                                      </p:cBhvr>
                                    </p:animRot>
                                    <p:animRot by="-240000">
                                      <p:cBhvr>
                                        <p:cTn id="58" dur="200" fill="hold">
                                          <p:stCondLst>
                                            <p:cond delay="200"/>
                                          </p:stCondLst>
                                        </p:cTn>
                                        <p:tgtEl>
                                          <p:spTgt spid="18"/>
                                        </p:tgtEl>
                                        <p:attrNameLst>
                                          <p:attrName>r</p:attrName>
                                        </p:attrNameLst>
                                      </p:cBhvr>
                                    </p:animRot>
                                    <p:animRot by="240000">
                                      <p:cBhvr>
                                        <p:cTn id="59" dur="200" fill="hold">
                                          <p:stCondLst>
                                            <p:cond delay="400"/>
                                          </p:stCondLst>
                                        </p:cTn>
                                        <p:tgtEl>
                                          <p:spTgt spid="18"/>
                                        </p:tgtEl>
                                        <p:attrNameLst>
                                          <p:attrName>r</p:attrName>
                                        </p:attrNameLst>
                                      </p:cBhvr>
                                    </p:animRot>
                                    <p:animRot by="-240000">
                                      <p:cBhvr>
                                        <p:cTn id="60" dur="200" fill="hold">
                                          <p:stCondLst>
                                            <p:cond delay="600"/>
                                          </p:stCondLst>
                                        </p:cTn>
                                        <p:tgtEl>
                                          <p:spTgt spid="18"/>
                                        </p:tgtEl>
                                        <p:attrNameLst>
                                          <p:attrName>r</p:attrName>
                                        </p:attrNameLst>
                                      </p:cBhvr>
                                    </p:animRot>
                                    <p:animRot by="120000">
                                      <p:cBhvr>
                                        <p:cTn id="61" dur="200" fill="hold">
                                          <p:stCondLst>
                                            <p:cond delay="800"/>
                                          </p:stCondLst>
                                        </p:cTn>
                                        <p:tgtEl>
                                          <p:spTgt spid="18"/>
                                        </p:tgtEl>
                                        <p:attrNameLst>
                                          <p:attrName>r</p:attrName>
                                        </p:attrNameLst>
                                      </p:cBhvr>
                                    </p:animRot>
                                  </p:childTnLst>
                                </p:cTn>
                              </p:par>
                            </p:childTnLst>
                          </p:cTn>
                        </p:par>
                      </p:childTnLst>
                    </p:cTn>
                  </p:par>
                </p:childTnLst>
              </p:cTn>
              <p:nextCondLst>
                <p:cond evt="onClick" delay="0">
                  <p:tgtEl>
                    <p:spTgt spid="16"/>
                  </p:tgtEl>
                </p:cond>
              </p:nextCondLst>
            </p:seq>
            <p:seq concurrent="1" nextAc="seek">
              <p:cTn id="62" restart="whenNotActive" fill="hold" evtFilter="cancelBubble" nodeType="interactiveSeq">
                <p:stCondLst>
                  <p:cond evt="onClick" delay="0">
                    <p:tgtEl>
                      <p:spTgt spid="17"/>
                    </p:tgtEl>
                  </p:cond>
                </p:stCondLst>
                <p:endSync evt="end" delay="0">
                  <p:rtn val="all"/>
                </p:endSync>
                <p:childTnLst>
                  <p:par>
                    <p:cTn id="63" fill="hold">
                      <p:stCondLst>
                        <p:cond delay="0"/>
                      </p:stCondLst>
                      <p:childTnLst>
                        <p:par>
                          <p:cTn id="64" fill="hold">
                            <p:stCondLst>
                              <p:cond delay="0"/>
                            </p:stCondLst>
                            <p:childTnLst>
                              <p:par>
                                <p:cTn id="65" presetID="26" presetClass="emph" presetSubtype="0" repeatCount="3000" fill="hold" nodeType="clickEffect">
                                  <p:stCondLst>
                                    <p:cond delay="0"/>
                                  </p:stCondLst>
                                  <p:childTnLst>
                                    <p:animEffect transition="out" filter="fade">
                                      <p:cBhvr>
                                        <p:cTn id="66" dur="500" tmFilter="0, 0; .2, .5; .8, .5; 1, 0"/>
                                        <p:tgtEl>
                                          <p:spTgt spid="17"/>
                                        </p:tgtEl>
                                      </p:cBhvr>
                                    </p:animEffect>
                                    <p:animScale>
                                      <p:cBhvr>
                                        <p:cTn id="67" dur="250" autoRev="1" fill="hold"/>
                                        <p:tgtEl>
                                          <p:spTgt spid="17"/>
                                        </p:tgtEl>
                                      </p:cBhvr>
                                      <p:by x="105000" y="105000"/>
                                    </p:animScale>
                                  </p:childTnLst>
                                  <p:subTnLst>
                                    <p:audio>
                                      <p:cMediaNode>
                                        <p:cTn display="0" masterRel="sameClick">
                                          <p:stCondLst>
                                            <p:cond evt="begin" delay="0">
                                              <p:tn val="65"/>
                                            </p:cond>
                                          </p:stCondLst>
                                          <p:endCondLst>
                                            <p:cond evt="onStopAudio" delay="0">
                                              <p:tgtEl>
                                                <p:sldTgt/>
                                              </p:tgtEl>
                                            </p:cond>
                                          </p:endCondLst>
                                        </p:cTn>
                                        <p:tgtEl>
                                          <p:sndTgt r:embed="rId12" name="drumroll.wav"/>
                                        </p:tgtEl>
                                      </p:cMediaNode>
                                    </p:audio>
                                  </p:subTnLst>
                                </p:cTn>
                              </p:par>
                            </p:childTnLst>
                          </p:cTn>
                        </p:par>
                        <p:par>
                          <p:cTn id="68" fill="hold">
                            <p:stCondLst>
                              <p:cond delay="1500"/>
                            </p:stCondLst>
                            <p:childTnLst>
                              <p:par>
                                <p:cTn id="69" presetID="1" presetClass="entr" presetSubtype="0" fill="hold" nodeType="afterEffect">
                                  <p:stCondLst>
                                    <p:cond delay="0"/>
                                  </p:stCondLst>
                                  <p:childTnLst>
                                    <p:set>
                                      <p:cBhvr>
                                        <p:cTn id="70" dur="1" fill="hold">
                                          <p:stCondLst>
                                            <p:cond delay="0"/>
                                          </p:stCondLst>
                                        </p:cTn>
                                        <p:tgtEl>
                                          <p:spTgt spid="4"/>
                                        </p:tgtEl>
                                        <p:attrNameLst>
                                          <p:attrName>style.visibility</p:attrName>
                                        </p:attrNameLst>
                                      </p:cBhvr>
                                      <p:to>
                                        <p:strVal val="visible"/>
                                      </p:to>
                                    </p:set>
                                  </p:childTnLst>
                                </p:cTn>
                              </p:par>
                              <p:par>
                                <p:cTn id="71" presetID="1" presetClass="mediacall" presetSubtype="0" fill="hold" nodeType="withEffect">
                                  <p:stCondLst>
                                    <p:cond delay="0"/>
                                  </p:stCondLst>
                                  <p:childTnLst>
                                    <p:cmd type="call" cmd="playFrom(0.0)">
                                      <p:cBhvr>
                                        <p:cTn id="72" dur="719" fill="hold"/>
                                        <p:tgtEl>
                                          <p:spTgt spid="5"/>
                                        </p:tgtEl>
                                      </p:cBhvr>
                                    </p:cmd>
                                  </p:childTnLst>
                                </p:cTn>
                              </p:par>
                            </p:childTnLst>
                          </p:cTn>
                        </p:par>
                      </p:childTnLst>
                    </p:cTn>
                  </p:par>
                </p:childTnLst>
              </p:cTn>
              <p:nextCondLst>
                <p:cond evt="onClick" delay="0">
                  <p:tgtEl>
                    <p:spTgt spid="17"/>
                  </p:tgtEl>
                </p:cond>
              </p:nextCondLst>
            </p:seq>
            <p:audio>
              <p:cMediaNode vol="80000">
                <p:cTn id="73" fill="hold" display="0">
                  <p:stCondLst>
                    <p:cond delay="indefinite"/>
                  </p:stCondLst>
                  <p:endCondLst>
                    <p:cond evt="onStopAudio" delay="0">
                      <p:tgtEl>
                        <p:sldTgt/>
                      </p:tgtEl>
                    </p:cond>
                  </p:endCondLst>
                </p:cTn>
                <p:tgtEl>
                  <p:spTgt spid="2"/>
                </p:tgtEl>
              </p:cMediaNode>
            </p:audio>
            <p:audio>
              <p:cMediaNode vol="80000">
                <p:cTn id="74" fill="hold" display="0">
                  <p:stCondLst>
                    <p:cond delay="indefinite"/>
                  </p:stCondLst>
                  <p:endCondLst>
                    <p:cond evt="onStopAudio" delay="0">
                      <p:tgtEl>
                        <p:sldTgt/>
                      </p:tgtEl>
                    </p:cond>
                  </p:endCondLst>
                </p:cTn>
                <p:tgtEl>
                  <p:spTgt spid="3"/>
                </p:tgtEl>
              </p:cMediaNode>
            </p:audio>
            <p:audio>
              <p:cMediaNode vol="80000">
                <p:cTn id="75" fill="hold" display="0">
                  <p:stCondLst>
                    <p:cond delay="indefinite"/>
                  </p:stCondLst>
                  <p:endCondLst>
                    <p:cond evt="onStopAudio" delay="0">
                      <p:tgtEl>
                        <p:sldTgt/>
                      </p:tgtEl>
                    </p:cond>
                  </p:endCondLst>
                </p:cTn>
                <p:tgtEl>
                  <p:spTgt spid="5"/>
                </p:tgtEl>
              </p:cMediaNode>
            </p:audio>
            <p:audio>
              <p:cMediaNode vol="80000">
                <p:cTn id="76" fill="hold" display="0">
                  <p:stCondLst>
                    <p:cond delay="indefinite"/>
                  </p:stCondLst>
                  <p:endCondLst>
                    <p:cond evt="onStopAudio" delay="0">
                      <p:tgtEl>
                        <p:sldTgt/>
                      </p:tgtEl>
                    </p:cond>
                  </p:endCondLst>
                </p:cTn>
                <p:tgtEl>
                  <p:spTgt spid="7"/>
                </p:tgtEl>
              </p:cMediaNode>
            </p:audio>
            <p:audio>
              <p:cMediaNode vol="80000">
                <p:cTn id="77" fill="hold" display="0">
                  <p:stCondLst>
                    <p:cond delay="indefinite"/>
                  </p:stCondLst>
                  <p:endCondLst>
                    <p:cond evt="onStopAudio" delay="0">
                      <p:tgtEl>
                        <p:sldTgt/>
                      </p:tgtEl>
                    </p:cond>
                  </p:endCondLst>
                </p:cTn>
                <p:tgtEl>
                  <p:spTgt spid="23"/>
                </p:tgtEl>
              </p:cMediaNode>
            </p:audio>
          </p:childTnLst>
        </p:cTn>
      </p:par>
    </p:tnLst>
    <p:bldLst>
      <p:bldP spid="13" grpId="0" animBg="1"/>
      <p:bldP spid="2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3524250" y="1409700"/>
            <a:ext cx="2186408" cy="3726308"/>
          </a:xfrm>
          <a:prstGeom prst="rect">
            <a:avLst/>
          </a:prstGeom>
        </p:spPr>
      </p:pic>
      <p:pic>
        <p:nvPicPr>
          <p:cNvPr id="4" name="Picture 3"/>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3438526" y="1409700"/>
            <a:ext cx="2272133" cy="3733800"/>
          </a:xfrm>
          <a:prstGeom prst="rect">
            <a:avLst/>
          </a:prstGeom>
        </p:spPr>
      </p:pic>
      <p:pic>
        <p:nvPicPr>
          <p:cNvPr id="16" name="Picture 15"/>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830366" y="3583691"/>
            <a:ext cx="660296" cy="556694"/>
          </a:xfrm>
          <a:prstGeom prst="rect">
            <a:avLst/>
          </a:prstGeom>
        </p:spPr>
      </p:pic>
      <p:pic>
        <p:nvPicPr>
          <p:cNvPr id="17" name="Picture 16"/>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6945777" y="3583691"/>
            <a:ext cx="660296" cy="556694"/>
          </a:xfrm>
          <a:prstGeom prst="rect">
            <a:avLst/>
          </a:prstGeom>
        </p:spPr>
      </p:pic>
      <p:pic>
        <p:nvPicPr>
          <p:cNvPr id="18" name="Picture 17"/>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3566811" y="3386706"/>
            <a:ext cx="2015561" cy="2020132"/>
          </a:xfrm>
          <a:prstGeom prst="rect">
            <a:avLst/>
          </a:prstGeom>
        </p:spPr>
      </p:pic>
      <p:pic>
        <p:nvPicPr>
          <p:cNvPr id="2" name="open door">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8"/>
          <a:stretch>
            <a:fillRect/>
          </a:stretch>
        </p:blipFill>
        <p:spPr>
          <a:xfrm>
            <a:off x="9629775" y="4712572"/>
            <a:ext cx="457200" cy="457200"/>
          </a:xfrm>
          <a:prstGeom prst="rect">
            <a:avLst/>
          </a:prstGeom>
        </p:spPr>
      </p:pic>
      <p:pic>
        <p:nvPicPr>
          <p:cNvPr id="3" name="yeah">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8"/>
          <a:stretch>
            <a:fillRect/>
          </a:stretch>
        </p:blipFill>
        <p:spPr>
          <a:xfrm>
            <a:off x="9629775" y="4168172"/>
            <a:ext cx="457200" cy="457200"/>
          </a:xfrm>
          <a:prstGeom prst="rect">
            <a:avLst/>
          </a:prstGeom>
        </p:spPr>
      </p:pic>
      <p:pic>
        <p:nvPicPr>
          <p:cNvPr id="5" name="close door">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8"/>
          <a:stretch>
            <a:fillRect/>
          </a:stretch>
        </p:blipFill>
        <p:spPr>
          <a:xfrm>
            <a:off x="10244138" y="4712572"/>
            <a:ext cx="457200" cy="457200"/>
          </a:xfrm>
          <a:prstGeom prst="rect">
            <a:avLst/>
          </a:prstGeom>
        </p:spPr>
      </p:pic>
      <p:pic>
        <p:nvPicPr>
          <p:cNvPr id="7" name="knock ">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8"/>
          <a:stretch>
            <a:fillRect/>
          </a:stretch>
        </p:blipFill>
        <p:spPr>
          <a:xfrm>
            <a:off x="10244138" y="4168172"/>
            <a:ext cx="457200" cy="457200"/>
          </a:xfrm>
          <a:prstGeom prst="rect">
            <a:avLst/>
          </a:prstGeom>
        </p:spPr>
      </p:pic>
      <p:sp>
        <p:nvSpPr>
          <p:cNvPr id="12" name="Cloud Callout 11"/>
          <p:cNvSpPr/>
          <p:nvPr/>
        </p:nvSpPr>
        <p:spPr>
          <a:xfrm>
            <a:off x="1849583" y="17304"/>
            <a:ext cx="6109854" cy="1936187"/>
          </a:xfrm>
          <a:prstGeom prst="cloudCallout">
            <a:avLst>
              <a:gd name="adj1" fmla="val -23459"/>
              <a:gd name="adj2" fmla="val 78599"/>
            </a:avLst>
          </a:prstGeom>
          <a:solidFill>
            <a:srgbClr val="FFC000">
              <a:alpha val="80000"/>
            </a:srgb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US" sz="2000" kern="1200" dirty="0">
                <a:solidFill>
                  <a:srgbClr val="002060"/>
                </a:solidFill>
              </a:rPr>
              <a:t>_______ tourism makes tourists a part of the local community. </a:t>
            </a:r>
            <a:endParaRPr lang="en-US" sz="2000" kern="1200" dirty="0">
              <a:solidFill>
                <a:srgbClr val="002060"/>
              </a:solidFill>
              <a:latin typeface="Calibri" panose="020F0502020204030204"/>
            </a:endParaRPr>
          </a:p>
        </p:txBody>
      </p:sp>
      <p:sp>
        <p:nvSpPr>
          <p:cNvPr id="13" name="Rounded Rectangular Callout 12"/>
          <p:cNvSpPr/>
          <p:nvPr/>
        </p:nvSpPr>
        <p:spPr>
          <a:xfrm>
            <a:off x="511233" y="1839514"/>
            <a:ext cx="1938813" cy="1502306"/>
          </a:xfrm>
          <a:prstGeom prst="wedgeRoundRectCallout">
            <a:avLst/>
          </a:prstGeom>
          <a:solidFill>
            <a:schemeClr val="accent4">
              <a:lumMod val="60000"/>
              <a:lumOff val="40000"/>
              <a:alpha val="8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US" sz="2000" b="1" kern="1200" dirty="0">
                <a:solidFill>
                  <a:srgbClr val="7030A0"/>
                </a:solidFill>
              </a:rPr>
              <a:t>Sustainable </a:t>
            </a:r>
          </a:p>
        </p:txBody>
      </p:sp>
      <p:sp>
        <p:nvSpPr>
          <p:cNvPr id="21" name="Rounded Rectangular Callout 20"/>
          <p:cNvSpPr/>
          <p:nvPr/>
        </p:nvSpPr>
        <p:spPr>
          <a:xfrm>
            <a:off x="6636666" y="1839514"/>
            <a:ext cx="1938813" cy="1502306"/>
          </a:xfrm>
          <a:prstGeom prst="wedgeRoundRectCallout">
            <a:avLst/>
          </a:prstGeom>
          <a:solidFill>
            <a:schemeClr val="accent4">
              <a:lumMod val="60000"/>
              <a:lumOff val="40000"/>
              <a:alpha val="8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US" sz="2000" b="1" kern="1200" dirty="0">
                <a:solidFill>
                  <a:srgbClr val="7030A0"/>
                </a:solidFill>
              </a:rPr>
              <a:t>Responsible</a:t>
            </a:r>
          </a:p>
        </p:txBody>
      </p:sp>
      <p:pic>
        <p:nvPicPr>
          <p:cNvPr id="8" name="trick or treat">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18"/>
          <a:stretch>
            <a:fillRect/>
          </a:stretch>
        </p:blipFill>
        <p:spPr>
          <a:xfrm>
            <a:off x="9629775" y="3683185"/>
            <a:ext cx="457200" cy="457200"/>
          </a:xfrm>
          <a:prstGeom prst="rect">
            <a:avLst/>
          </a:prstGeom>
        </p:spPr>
      </p:pic>
    </p:spTree>
    <p:extLst>
      <p:ext uri="{BB962C8B-B14F-4D97-AF65-F5344CB8AC3E}">
        <p14:creationId xmlns:p14="http://schemas.microsoft.com/office/powerpoint/2010/main" val="4261589478"/>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650" fill="hold"/>
                                        <p:tgtEl>
                                          <p:spTgt spid="7"/>
                                        </p:tgtEl>
                                      </p:cBhvr>
                                    </p:cmd>
                                  </p:childTnLst>
                                </p:cTn>
                              </p:par>
                            </p:childTnLst>
                          </p:cTn>
                        </p:par>
                        <p:par>
                          <p:cTn id="7" fill="hold">
                            <p:stCondLst>
                              <p:cond delay="650"/>
                            </p:stCondLst>
                            <p:childTnLst>
                              <p:par>
                                <p:cTn id="8" presetID="1" presetClass="exit" presetSubtype="0" fill="hold" nodeType="afterEffect">
                                  <p:stCondLst>
                                    <p:cond delay="1000"/>
                                  </p:stCondLst>
                                  <p:childTnLst>
                                    <p:set>
                                      <p:cBhvr>
                                        <p:cTn id="9" dur="1" fill="hold">
                                          <p:stCondLst>
                                            <p:cond delay="0"/>
                                          </p:stCondLst>
                                        </p:cTn>
                                        <p:tgtEl>
                                          <p:spTgt spid="4"/>
                                        </p:tgtEl>
                                        <p:attrNameLst>
                                          <p:attrName>style.visibility</p:attrName>
                                        </p:attrNameLst>
                                      </p:cBhvr>
                                      <p:to>
                                        <p:strVal val="hidden"/>
                                      </p:to>
                                    </p:set>
                                  </p:childTnLst>
                                </p:cTn>
                              </p:par>
                            </p:childTnLst>
                          </p:cTn>
                        </p:par>
                        <p:par>
                          <p:cTn id="10" fill="hold">
                            <p:stCondLst>
                              <p:cond delay="1650"/>
                            </p:stCondLst>
                            <p:childTnLst>
                              <p:par>
                                <p:cTn id="11" presetID="1" presetClass="mediacall" presetSubtype="0" fill="hold" nodeType="afterEffect">
                                  <p:stCondLst>
                                    <p:cond delay="0"/>
                                  </p:stCondLst>
                                  <p:childTnLst>
                                    <p:cmd type="call" cmd="playFrom(0.0)">
                                      <p:cBhvr>
                                        <p:cTn id="12" dur="534" fill="hold"/>
                                        <p:tgtEl>
                                          <p:spTgt spid="2"/>
                                        </p:tgtEl>
                                      </p:cBhvr>
                                    </p:cmd>
                                  </p:childTnLst>
                                </p:cTn>
                              </p:par>
                            </p:childTnLst>
                          </p:cTn>
                        </p:par>
                        <p:par>
                          <p:cTn id="13" fill="hold">
                            <p:stCondLst>
                              <p:cond delay="2184"/>
                            </p:stCondLst>
                            <p:childTnLst>
                              <p:par>
                                <p:cTn id="14" presetID="1" presetClass="mediacall" presetSubtype="0" fill="hold" nodeType="afterEffect">
                                  <p:stCondLst>
                                    <p:cond delay="0"/>
                                  </p:stCondLst>
                                  <p:childTnLst>
                                    <p:cmd type="call" cmd="playFrom(0.0)">
                                      <p:cBhvr>
                                        <p:cTn id="15" dur="1021" fill="hold"/>
                                        <p:tgtEl>
                                          <p:spTgt spid="8"/>
                                        </p:tgtEl>
                                      </p:cBhvr>
                                    </p:cmd>
                                  </p:childTnLst>
                                </p:cTn>
                              </p:par>
                            </p:childTnLst>
                          </p:cTn>
                        </p:par>
                        <p:par>
                          <p:cTn id="16" fill="hold">
                            <p:stCondLst>
                              <p:cond delay="3205"/>
                            </p:stCondLst>
                            <p:childTnLst>
                              <p:par>
                                <p:cTn id="17" presetID="10" presetClass="entr" presetSubtype="0" fill="hold" grpId="0" nodeType="afterEffect">
                                  <p:stCondLst>
                                    <p:cond delay="50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4205"/>
                            </p:stCondLst>
                            <p:childTnLst>
                              <p:par>
                                <p:cTn id="21" presetID="17" presetClass="entr" presetSubtype="10"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fltVal val="0"/>
                                          </p:val>
                                        </p:tav>
                                        <p:tav tm="100000">
                                          <p:val>
                                            <p:strVal val="#ppt_w"/>
                                          </p:val>
                                        </p:tav>
                                      </p:tavLst>
                                    </p:anim>
                                    <p:anim calcmode="lin" valueType="num">
                                      <p:cBhvr>
                                        <p:cTn id="24" dur="500" fill="hold"/>
                                        <p:tgtEl>
                                          <p:spTgt spid="13"/>
                                        </p:tgtEl>
                                        <p:attrNameLst>
                                          <p:attrName>ppt_h</p:attrName>
                                        </p:attrNameLst>
                                      </p:cBhvr>
                                      <p:tavLst>
                                        <p:tav tm="0">
                                          <p:val>
                                            <p:strVal val="#ppt_h"/>
                                          </p:val>
                                        </p:tav>
                                        <p:tav tm="100000">
                                          <p:val>
                                            <p:strVal val="#ppt_h"/>
                                          </p:val>
                                        </p:tav>
                                      </p:tavLst>
                                    </p:anim>
                                  </p:childTnLst>
                                </p:cTn>
                              </p:par>
                            </p:childTnLst>
                          </p:cTn>
                        </p:par>
                        <p:par>
                          <p:cTn id="25" fill="hold">
                            <p:stCondLst>
                              <p:cond delay="4705"/>
                            </p:stCondLst>
                            <p:childTnLst>
                              <p:par>
                                <p:cTn id="26" presetID="17" presetClass="entr" presetSubtype="10" fill="hold" grpId="0" nodeType="afterEffect">
                                  <p:stCondLst>
                                    <p:cond delay="0"/>
                                  </p:stCondLst>
                                  <p:childTnLst>
                                    <p:set>
                                      <p:cBhvr>
                                        <p:cTn id="27" dur="1" fill="hold">
                                          <p:stCondLst>
                                            <p:cond delay="0"/>
                                          </p:stCondLst>
                                        </p:cTn>
                                        <p:tgtEl>
                                          <p:spTgt spid="21"/>
                                        </p:tgtEl>
                                        <p:attrNameLst>
                                          <p:attrName>style.visibility</p:attrName>
                                        </p:attrNameLst>
                                      </p:cBhvr>
                                      <p:to>
                                        <p:strVal val="visible"/>
                                      </p:to>
                                    </p:set>
                                    <p:anim calcmode="lin" valueType="num">
                                      <p:cBhvr>
                                        <p:cTn id="28" dur="500" fill="hold"/>
                                        <p:tgtEl>
                                          <p:spTgt spid="21"/>
                                        </p:tgtEl>
                                        <p:attrNameLst>
                                          <p:attrName>ppt_w</p:attrName>
                                        </p:attrNameLst>
                                      </p:cBhvr>
                                      <p:tavLst>
                                        <p:tav tm="0">
                                          <p:val>
                                            <p:fltVal val="0"/>
                                          </p:val>
                                        </p:tav>
                                        <p:tav tm="100000">
                                          <p:val>
                                            <p:strVal val="#ppt_w"/>
                                          </p:val>
                                        </p:tav>
                                      </p:tavLst>
                                    </p:anim>
                                    <p:anim calcmode="lin" valueType="num">
                                      <p:cBhvr>
                                        <p:cTn id="29" dur="500" fill="hold"/>
                                        <p:tgtEl>
                                          <p:spTgt spid="21"/>
                                        </p:tgtEl>
                                        <p:attrNameLst>
                                          <p:attrName>ppt_h</p:attrName>
                                        </p:attrNameLst>
                                      </p:cBhvr>
                                      <p:tavLst>
                                        <p:tav tm="0">
                                          <p:val>
                                            <p:strVal val="#ppt_h"/>
                                          </p:val>
                                        </p:tav>
                                        <p:tav tm="100000">
                                          <p:val>
                                            <p:strVal val="#ppt_h"/>
                                          </p:val>
                                        </p:tav>
                                      </p:tavLst>
                                    </p:anim>
                                  </p:childTnLst>
                                </p:cTn>
                              </p:par>
                            </p:childTnLst>
                          </p:cTn>
                        </p:par>
                        <p:par>
                          <p:cTn id="30" fill="hold">
                            <p:stCondLst>
                              <p:cond delay="5205"/>
                            </p:stCondLst>
                            <p:childTnLst>
                              <p:par>
                                <p:cTn id="31" presetID="32" presetClass="emph" presetSubtype="0" repeatCount="indefinite" fill="hold" nodeType="afterEffect">
                                  <p:stCondLst>
                                    <p:cond delay="0"/>
                                  </p:stCondLst>
                                  <p:childTnLst>
                                    <p:animRot by="120000">
                                      <p:cBhvr>
                                        <p:cTn id="32" dur="100" fill="hold">
                                          <p:stCondLst>
                                            <p:cond delay="0"/>
                                          </p:stCondLst>
                                        </p:cTn>
                                        <p:tgtEl>
                                          <p:spTgt spid="16"/>
                                        </p:tgtEl>
                                        <p:attrNameLst>
                                          <p:attrName>r</p:attrName>
                                        </p:attrNameLst>
                                      </p:cBhvr>
                                    </p:animRot>
                                    <p:animRot by="-240000">
                                      <p:cBhvr>
                                        <p:cTn id="33" dur="200" fill="hold">
                                          <p:stCondLst>
                                            <p:cond delay="200"/>
                                          </p:stCondLst>
                                        </p:cTn>
                                        <p:tgtEl>
                                          <p:spTgt spid="16"/>
                                        </p:tgtEl>
                                        <p:attrNameLst>
                                          <p:attrName>r</p:attrName>
                                        </p:attrNameLst>
                                      </p:cBhvr>
                                    </p:animRot>
                                    <p:animRot by="240000">
                                      <p:cBhvr>
                                        <p:cTn id="34" dur="200" fill="hold">
                                          <p:stCondLst>
                                            <p:cond delay="400"/>
                                          </p:stCondLst>
                                        </p:cTn>
                                        <p:tgtEl>
                                          <p:spTgt spid="16"/>
                                        </p:tgtEl>
                                        <p:attrNameLst>
                                          <p:attrName>r</p:attrName>
                                        </p:attrNameLst>
                                      </p:cBhvr>
                                    </p:animRot>
                                    <p:animRot by="-240000">
                                      <p:cBhvr>
                                        <p:cTn id="35" dur="200" fill="hold">
                                          <p:stCondLst>
                                            <p:cond delay="600"/>
                                          </p:stCondLst>
                                        </p:cTn>
                                        <p:tgtEl>
                                          <p:spTgt spid="16"/>
                                        </p:tgtEl>
                                        <p:attrNameLst>
                                          <p:attrName>r</p:attrName>
                                        </p:attrNameLst>
                                      </p:cBhvr>
                                    </p:animRot>
                                    <p:animRot by="120000">
                                      <p:cBhvr>
                                        <p:cTn id="36" dur="200" fill="hold">
                                          <p:stCondLst>
                                            <p:cond delay="800"/>
                                          </p:stCondLst>
                                        </p:cTn>
                                        <p:tgtEl>
                                          <p:spTgt spid="16"/>
                                        </p:tgtEl>
                                        <p:attrNameLst>
                                          <p:attrName>r</p:attrName>
                                        </p:attrNameLst>
                                      </p:cBhvr>
                                    </p:animRot>
                                  </p:childTnLst>
                                </p:cTn>
                              </p:par>
                              <p:par>
                                <p:cTn id="37" presetID="32" presetClass="emph" presetSubtype="0" repeatCount="indefinite" fill="hold" nodeType="withEffect">
                                  <p:stCondLst>
                                    <p:cond delay="0"/>
                                  </p:stCondLst>
                                  <p:childTnLst>
                                    <p:animRot by="120000">
                                      <p:cBhvr>
                                        <p:cTn id="38" dur="100" fill="hold">
                                          <p:stCondLst>
                                            <p:cond delay="0"/>
                                          </p:stCondLst>
                                        </p:cTn>
                                        <p:tgtEl>
                                          <p:spTgt spid="17"/>
                                        </p:tgtEl>
                                        <p:attrNameLst>
                                          <p:attrName>r</p:attrName>
                                        </p:attrNameLst>
                                      </p:cBhvr>
                                    </p:animRot>
                                    <p:animRot by="-240000">
                                      <p:cBhvr>
                                        <p:cTn id="39" dur="200" fill="hold">
                                          <p:stCondLst>
                                            <p:cond delay="200"/>
                                          </p:stCondLst>
                                        </p:cTn>
                                        <p:tgtEl>
                                          <p:spTgt spid="17"/>
                                        </p:tgtEl>
                                        <p:attrNameLst>
                                          <p:attrName>r</p:attrName>
                                        </p:attrNameLst>
                                      </p:cBhvr>
                                    </p:animRot>
                                    <p:animRot by="240000">
                                      <p:cBhvr>
                                        <p:cTn id="40" dur="200" fill="hold">
                                          <p:stCondLst>
                                            <p:cond delay="400"/>
                                          </p:stCondLst>
                                        </p:cTn>
                                        <p:tgtEl>
                                          <p:spTgt spid="17"/>
                                        </p:tgtEl>
                                        <p:attrNameLst>
                                          <p:attrName>r</p:attrName>
                                        </p:attrNameLst>
                                      </p:cBhvr>
                                    </p:animRot>
                                    <p:animRot by="-240000">
                                      <p:cBhvr>
                                        <p:cTn id="41" dur="200" fill="hold">
                                          <p:stCondLst>
                                            <p:cond delay="600"/>
                                          </p:stCondLst>
                                        </p:cTn>
                                        <p:tgtEl>
                                          <p:spTgt spid="17"/>
                                        </p:tgtEl>
                                        <p:attrNameLst>
                                          <p:attrName>r</p:attrName>
                                        </p:attrNameLst>
                                      </p:cBhvr>
                                    </p:animRot>
                                    <p:animRot by="120000">
                                      <p:cBhvr>
                                        <p:cTn id="42" dur="200" fill="hold">
                                          <p:stCondLst>
                                            <p:cond delay="800"/>
                                          </p:stCondLst>
                                        </p:cTn>
                                        <p:tgtEl>
                                          <p:spTgt spid="17"/>
                                        </p:tgtEl>
                                        <p:attrNameLst>
                                          <p:attrName>r</p:attrName>
                                        </p:attrNameLst>
                                      </p:cBhvr>
                                    </p:animRot>
                                  </p:childTnLst>
                                </p:cTn>
                              </p:par>
                            </p:childTnLst>
                          </p:cTn>
                        </p:par>
                      </p:childTnLst>
                    </p:cTn>
                  </p:par>
                </p:childTnLst>
              </p:cTn>
              <p:nextCondLst>
                <p:cond evt="onClick" delay="0">
                  <p:tgtEl>
                    <p:spTgt spid="4"/>
                  </p:tgtEl>
                </p:cond>
              </p:nextCondLst>
            </p:seq>
            <p:seq concurrent="1" nextAc="seek">
              <p:cTn id="43" restart="whenNotActive" fill="hold" evtFilter="cancelBubble" nodeType="interactiveSeq">
                <p:stCondLst>
                  <p:cond evt="onClick" delay="0">
                    <p:tgtEl>
                      <p:spTgt spid="16"/>
                    </p:tgtEl>
                  </p:cond>
                </p:stCondLst>
                <p:endSync evt="end" delay="0">
                  <p:rtn val="all"/>
                </p:endSync>
                <p:childTnLst>
                  <p:par>
                    <p:cTn id="44" fill="hold">
                      <p:stCondLst>
                        <p:cond delay="0"/>
                      </p:stCondLst>
                      <p:childTnLst>
                        <p:par>
                          <p:cTn id="45" fill="hold">
                            <p:stCondLst>
                              <p:cond delay="0"/>
                            </p:stCondLst>
                            <p:childTnLst>
                              <p:par>
                                <p:cTn id="46" presetID="26" presetClass="emph" presetSubtype="0" repeatCount="3000" fill="hold" nodeType="clickEffect">
                                  <p:stCondLst>
                                    <p:cond delay="0"/>
                                  </p:stCondLst>
                                  <p:childTnLst>
                                    <p:animEffect transition="out" filter="fade">
                                      <p:cBhvr>
                                        <p:cTn id="47" dur="500" tmFilter="0, 0; .2, .5; .8, .5; 1, 0"/>
                                        <p:tgtEl>
                                          <p:spTgt spid="16"/>
                                        </p:tgtEl>
                                      </p:cBhvr>
                                    </p:animEffect>
                                    <p:animScale>
                                      <p:cBhvr>
                                        <p:cTn id="48" dur="250" autoRev="1" fill="hold"/>
                                        <p:tgtEl>
                                          <p:spTgt spid="16"/>
                                        </p:tgtEl>
                                      </p:cBhvr>
                                      <p:by x="105000" y="105000"/>
                                    </p:animScale>
                                  </p:childTnLst>
                                  <p:subTnLst>
                                    <p:audio>
                                      <p:cMediaNode>
                                        <p:cTn display="0" masterRel="sameClick">
                                          <p:stCondLst>
                                            <p:cond evt="begin" delay="0">
                                              <p:tn val="46"/>
                                            </p:cond>
                                          </p:stCondLst>
                                          <p:endCondLst>
                                            <p:cond evt="onStopAudio" delay="0">
                                              <p:tgtEl>
                                                <p:sldTgt/>
                                              </p:tgtEl>
                                            </p:cond>
                                          </p:endCondLst>
                                        </p:cTn>
                                        <p:tgtEl>
                                          <p:sndTgt r:embed="rId12" name="drumroll.wav"/>
                                        </p:tgtEl>
                                      </p:cMediaNode>
                                    </p:audio>
                                  </p:subTnLst>
                                </p:cTn>
                              </p:par>
                            </p:childTnLst>
                          </p:cTn>
                        </p:par>
                        <p:par>
                          <p:cTn id="49" fill="hold">
                            <p:stCondLst>
                              <p:cond delay="1500"/>
                            </p:stCondLst>
                            <p:childTnLst>
                              <p:par>
                                <p:cTn id="50" presetID="1" presetClass="entr" presetSubtype="0" fill="hold" nodeType="afterEffect">
                                  <p:stCondLst>
                                    <p:cond delay="0"/>
                                  </p:stCondLst>
                                  <p:childTnLst>
                                    <p:set>
                                      <p:cBhvr>
                                        <p:cTn id="51" dur="1" fill="hold">
                                          <p:stCondLst>
                                            <p:cond delay="0"/>
                                          </p:stCondLst>
                                        </p:cTn>
                                        <p:tgtEl>
                                          <p:spTgt spid="4"/>
                                        </p:tgtEl>
                                        <p:attrNameLst>
                                          <p:attrName>style.visibility</p:attrName>
                                        </p:attrNameLst>
                                      </p:cBhvr>
                                      <p:to>
                                        <p:strVal val="visible"/>
                                      </p:to>
                                    </p:set>
                                  </p:childTnLst>
                                </p:cTn>
                              </p:par>
                              <p:par>
                                <p:cTn id="52" presetID="1" presetClass="mediacall" presetSubtype="0" fill="hold" nodeType="withEffect">
                                  <p:stCondLst>
                                    <p:cond delay="0"/>
                                  </p:stCondLst>
                                  <p:childTnLst>
                                    <p:cmd type="call" cmd="playFrom(0.0)">
                                      <p:cBhvr>
                                        <p:cTn id="53" dur="719" fill="hold"/>
                                        <p:tgtEl>
                                          <p:spTgt spid="5"/>
                                        </p:tgtEl>
                                      </p:cBhvr>
                                    </p:cmd>
                                  </p:childTnLst>
                                </p:cTn>
                              </p:par>
                            </p:childTnLst>
                          </p:cTn>
                        </p:par>
                      </p:childTnLst>
                    </p:cTn>
                  </p:par>
                </p:childTnLst>
              </p:cTn>
              <p:nextCondLst>
                <p:cond evt="onClick" delay="0">
                  <p:tgtEl>
                    <p:spTgt spid="16"/>
                  </p:tgtEl>
                </p:cond>
              </p:nextCondLst>
            </p:seq>
            <p:seq concurrent="1" nextAc="seek">
              <p:cTn id="54" restart="whenNotActive" fill="hold" evtFilter="cancelBubble" nodeType="interactiveSeq">
                <p:stCondLst>
                  <p:cond evt="onClick" delay="0">
                    <p:tgtEl>
                      <p:spTgt spid="17"/>
                    </p:tgtEl>
                  </p:cond>
                </p:stCondLst>
                <p:endSync evt="end" delay="0">
                  <p:rtn val="all"/>
                </p:endSync>
                <p:childTnLst>
                  <p:par>
                    <p:cTn id="55" fill="hold">
                      <p:stCondLst>
                        <p:cond delay="0"/>
                      </p:stCondLst>
                      <p:childTnLst>
                        <p:par>
                          <p:cTn id="56" fill="hold">
                            <p:stCondLst>
                              <p:cond delay="0"/>
                            </p:stCondLst>
                            <p:childTnLst>
                              <p:par>
                                <p:cTn id="57" presetID="26" presetClass="emph" presetSubtype="0" repeatCount="3000" fill="hold" nodeType="clickEffect">
                                  <p:stCondLst>
                                    <p:cond delay="0"/>
                                  </p:stCondLst>
                                  <p:childTnLst>
                                    <p:animEffect transition="out" filter="fade">
                                      <p:cBhvr>
                                        <p:cTn id="58" dur="500" tmFilter="0, 0; .2, .5; .8, .5; 1, 0"/>
                                        <p:tgtEl>
                                          <p:spTgt spid="17"/>
                                        </p:tgtEl>
                                      </p:cBhvr>
                                    </p:animEffect>
                                    <p:animScale>
                                      <p:cBhvr>
                                        <p:cTn id="59" dur="250" autoRev="1" fill="hold"/>
                                        <p:tgtEl>
                                          <p:spTgt spid="17"/>
                                        </p:tgtEl>
                                      </p:cBhvr>
                                      <p:by x="105000" y="105000"/>
                                    </p:animScale>
                                  </p:childTnLst>
                                  <p:subTnLst>
                                    <p:audio>
                                      <p:cMediaNode>
                                        <p:cTn display="0" masterRel="sameClick">
                                          <p:stCondLst>
                                            <p:cond evt="begin" delay="0">
                                              <p:tn val="57"/>
                                            </p:cond>
                                          </p:stCondLst>
                                          <p:endCondLst>
                                            <p:cond evt="onStopAudio" delay="0">
                                              <p:tgtEl>
                                                <p:sldTgt/>
                                              </p:tgtEl>
                                            </p:cond>
                                          </p:endCondLst>
                                        </p:cTn>
                                        <p:tgtEl>
                                          <p:sndTgt r:embed="rId12" name="drumroll.wav"/>
                                        </p:tgtEl>
                                      </p:cMediaNode>
                                    </p:audio>
                                  </p:subTnLst>
                                </p:cTn>
                              </p:par>
                            </p:childTnLst>
                          </p:cTn>
                        </p:par>
                        <p:par>
                          <p:cTn id="60" fill="hold">
                            <p:stCondLst>
                              <p:cond delay="1500"/>
                            </p:stCondLst>
                            <p:childTnLst>
                              <p:par>
                                <p:cTn id="61" presetID="23" presetClass="entr" presetSubtype="16" fill="hold" nodeType="afterEffect">
                                  <p:stCondLst>
                                    <p:cond delay="0"/>
                                  </p:stCondLst>
                                  <p:childTnLst>
                                    <p:set>
                                      <p:cBhvr>
                                        <p:cTn id="62" dur="1" fill="hold">
                                          <p:stCondLst>
                                            <p:cond delay="0"/>
                                          </p:stCondLst>
                                        </p:cTn>
                                        <p:tgtEl>
                                          <p:spTgt spid="18"/>
                                        </p:tgtEl>
                                        <p:attrNameLst>
                                          <p:attrName>style.visibility</p:attrName>
                                        </p:attrNameLst>
                                      </p:cBhvr>
                                      <p:to>
                                        <p:strVal val="visible"/>
                                      </p:to>
                                    </p:set>
                                    <p:anim calcmode="lin" valueType="num">
                                      <p:cBhvr>
                                        <p:cTn id="63" dur="500" fill="hold"/>
                                        <p:tgtEl>
                                          <p:spTgt spid="18"/>
                                        </p:tgtEl>
                                        <p:attrNameLst>
                                          <p:attrName>ppt_w</p:attrName>
                                        </p:attrNameLst>
                                      </p:cBhvr>
                                      <p:tavLst>
                                        <p:tav tm="0">
                                          <p:val>
                                            <p:fltVal val="0"/>
                                          </p:val>
                                        </p:tav>
                                        <p:tav tm="100000">
                                          <p:val>
                                            <p:strVal val="#ppt_w"/>
                                          </p:val>
                                        </p:tav>
                                      </p:tavLst>
                                    </p:anim>
                                    <p:anim calcmode="lin" valueType="num">
                                      <p:cBhvr>
                                        <p:cTn id="64" dur="500" fill="hold"/>
                                        <p:tgtEl>
                                          <p:spTgt spid="18"/>
                                        </p:tgtEl>
                                        <p:attrNameLst>
                                          <p:attrName>ppt_h</p:attrName>
                                        </p:attrNameLst>
                                      </p:cBhvr>
                                      <p:tavLst>
                                        <p:tav tm="0">
                                          <p:val>
                                            <p:fltVal val="0"/>
                                          </p:val>
                                        </p:tav>
                                        <p:tav tm="100000">
                                          <p:val>
                                            <p:strVal val="#ppt_h"/>
                                          </p:val>
                                        </p:tav>
                                      </p:tavLst>
                                    </p:anim>
                                  </p:childTnLst>
                                </p:cTn>
                              </p:par>
                              <p:par>
                                <p:cTn id="65" presetID="1" presetClass="mediacall" presetSubtype="0" fill="hold" nodeType="withEffect">
                                  <p:stCondLst>
                                    <p:cond delay="0"/>
                                  </p:stCondLst>
                                  <p:childTnLst>
                                    <p:cmd type="call" cmd="playFrom(0.0)">
                                      <p:cBhvr>
                                        <p:cTn id="66" dur="4963" fill="hold"/>
                                        <p:tgtEl>
                                          <p:spTgt spid="3"/>
                                        </p:tgtEl>
                                      </p:cBhvr>
                                    </p:cmd>
                                  </p:childTnLst>
                                </p:cTn>
                              </p:par>
                              <p:par>
                                <p:cTn id="67" presetID="32" presetClass="emph" presetSubtype="0" repeatCount="indefinite" fill="hold" nodeType="withEffect">
                                  <p:stCondLst>
                                    <p:cond delay="0"/>
                                  </p:stCondLst>
                                  <p:childTnLst>
                                    <p:animRot by="120000">
                                      <p:cBhvr>
                                        <p:cTn id="68" dur="100" fill="hold">
                                          <p:stCondLst>
                                            <p:cond delay="0"/>
                                          </p:stCondLst>
                                        </p:cTn>
                                        <p:tgtEl>
                                          <p:spTgt spid="18"/>
                                        </p:tgtEl>
                                        <p:attrNameLst>
                                          <p:attrName>r</p:attrName>
                                        </p:attrNameLst>
                                      </p:cBhvr>
                                    </p:animRot>
                                    <p:animRot by="-240000">
                                      <p:cBhvr>
                                        <p:cTn id="69" dur="200" fill="hold">
                                          <p:stCondLst>
                                            <p:cond delay="200"/>
                                          </p:stCondLst>
                                        </p:cTn>
                                        <p:tgtEl>
                                          <p:spTgt spid="18"/>
                                        </p:tgtEl>
                                        <p:attrNameLst>
                                          <p:attrName>r</p:attrName>
                                        </p:attrNameLst>
                                      </p:cBhvr>
                                    </p:animRot>
                                    <p:animRot by="240000">
                                      <p:cBhvr>
                                        <p:cTn id="70" dur="200" fill="hold">
                                          <p:stCondLst>
                                            <p:cond delay="400"/>
                                          </p:stCondLst>
                                        </p:cTn>
                                        <p:tgtEl>
                                          <p:spTgt spid="18"/>
                                        </p:tgtEl>
                                        <p:attrNameLst>
                                          <p:attrName>r</p:attrName>
                                        </p:attrNameLst>
                                      </p:cBhvr>
                                    </p:animRot>
                                    <p:animRot by="-240000">
                                      <p:cBhvr>
                                        <p:cTn id="71" dur="200" fill="hold">
                                          <p:stCondLst>
                                            <p:cond delay="600"/>
                                          </p:stCondLst>
                                        </p:cTn>
                                        <p:tgtEl>
                                          <p:spTgt spid="18"/>
                                        </p:tgtEl>
                                        <p:attrNameLst>
                                          <p:attrName>r</p:attrName>
                                        </p:attrNameLst>
                                      </p:cBhvr>
                                    </p:animRot>
                                    <p:animRot by="120000">
                                      <p:cBhvr>
                                        <p:cTn id="72" dur="200" fill="hold">
                                          <p:stCondLst>
                                            <p:cond delay="800"/>
                                          </p:stCondLst>
                                        </p:cTn>
                                        <p:tgtEl>
                                          <p:spTgt spid="18"/>
                                        </p:tgtEl>
                                        <p:attrNameLst>
                                          <p:attrName>r</p:attrName>
                                        </p:attrNameLst>
                                      </p:cBhvr>
                                    </p:animRot>
                                  </p:childTnLst>
                                </p:cTn>
                              </p:par>
                            </p:childTnLst>
                          </p:cTn>
                        </p:par>
                      </p:childTnLst>
                    </p:cTn>
                  </p:par>
                </p:childTnLst>
              </p:cTn>
              <p:nextCondLst>
                <p:cond evt="onClick" delay="0">
                  <p:tgtEl>
                    <p:spTgt spid="17"/>
                  </p:tgtEl>
                </p:cond>
              </p:nextCondLst>
            </p:seq>
            <p:audio>
              <p:cMediaNode vol="80000">
                <p:cTn id="73" fill="hold" display="0">
                  <p:stCondLst>
                    <p:cond delay="indefinite"/>
                  </p:stCondLst>
                  <p:endCondLst>
                    <p:cond evt="onStopAudio" delay="0">
                      <p:tgtEl>
                        <p:sldTgt/>
                      </p:tgtEl>
                    </p:cond>
                  </p:endCondLst>
                </p:cTn>
                <p:tgtEl>
                  <p:spTgt spid="2"/>
                </p:tgtEl>
              </p:cMediaNode>
            </p:audio>
            <p:audio>
              <p:cMediaNode vol="80000">
                <p:cTn id="74" fill="hold" display="0">
                  <p:stCondLst>
                    <p:cond delay="indefinite"/>
                  </p:stCondLst>
                  <p:endCondLst>
                    <p:cond evt="onStopAudio" delay="0">
                      <p:tgtEl>
                        <p:sldTgt/>
                      </p:tgtEl>
                    </p:cond>
                  </p:endCondLst>
                </p:cTn>
                <p:tgtEl>
                  <p:spTgt spid="3"/>
                </p:tgtEl>
              </p:cMediaNode>
            </p:audio>
            <p:audio>
              <p:cMediaNode vol="80000">
                <p:cTn id="75" fill="hold" display="0">
                  <p:stCondLst>
                    <p:cond delay="indefinite"/>
                  </p:stCondLst>
                  <p:endCondLst>
                    <p:cond evt="onStopAudio" delay="0">
                      <p:tgtEl>
                        <p:sldTgt/>
                      </p:tgtEl>
                    </p:cond>
                  </p:endCondLst>
                </p:cTn>
                <p:tgtEl>
                  <p:spTgt spid="5"/>
                </p:tgtEl>
              </p:cMediaNode>
            </p:audio>
            <p:audio>
              <p:cMediaNode vol="80000">
                <p:cTn id="76" fill="hold" display="0">
                  <p:stCondLst>
                    <p:cond delay="indefinite"/>
                  </p:stCondLst>
                  <p:endCondLst>
                    <p:cond evt="onStopAudio" delay="0">
                      <p:tgtEl>
                        <p:sldTgt/>
                      </p:tgtEl>
                    </p:cond>
                  </p:endCondLst>
                </p:cTn>
                <p:tgtEl>
                  <p:spTgt spid="7"/>
                </p:tgtEl>
              </p:cMediaNode>
            </p:audio>
            <p:audio>
              <p:cMediaNode vol="80000">
                <p:cTn id="77" fill="hold" display="0">
                  <p:stCondLst>
                    <p:cond delay="indefinite"/>
                  </p:stCondLst>
                  <p:endCondLst>
                    <p:cond evt="onStopAudio" delay="0">
                      <p:tgtEl>
                        <p:sldTgt/>
                      </p:tgtEl>
                    </p:cond>
                  </p:endCondLst>
                </p:cTn>
                <p:tgtEl>
                  <p:spTgt spid="8"/>
                </p:tgtEl>
              </p:cMediaNode>
            </p:audio>
          </p:childTnLst>
        </p:cTn>
      </p:par>
    </p:tnLst>
    <p:bldLst>
      <p:bldP spid="12" grpId="0" animBg="1"/>
      <p:bldP spid="13" grpId="0" animBg="1"/>
      <p:bldP spid="2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3524250" y="1409700"/>
            <a:ext cx="2186408" cy="3726308"/>
          </a:xfrm>
          <a:prstGeom prst="rect">
            <a:avLst/>
          </a:prstGeom>
        </p:spPr>
      </p:pic>
      <p:pic>
        <p:nvPicPr>
          <p:cNvPr id="4" name="Picture 3"/>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3438526" y="1409700"/>
            <a:ext cx="2272133" cy="3733800"/>
          </a:xfrm>
          <a:prstGeom prst="rect">
            <a:avLst/>
          </a:prstGeom>
        </p:spPr>
      </p:pic>
      <p:pic>
        <p:nvPicPr>
          <p:cNvPr id="16" name="Picture 15"/>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830366" y="3583691"/>
            <a:ext cx="660296" cy="556694"/>
          </a:xfrm>
          <a:prstGeom prst="rect">
            <a:avLst/>
          </a:prstGeom>
        </p:spPr>
      </p:pic>
      <p:pic>
        <p:nvPicPr>
          <p:cNvPr id="17" name="Picture 16"/>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6945777" y="3583691"/>
            <a:ext cx="660296" cy="556694"/>
          </a:xfrm>
          <a:prstGeom prst="rect">
            <a:avLst/>
          </a:prstGeom>
        </p:spPr>
      </p:pic>
      <p:pic>
        <p:nvPicPr>
          <p:cNvPr id="18" name="Picture 17"/>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3566811" y="3386706"/>
            <a:ext cx="2015561" cy="2020132"/>
          </a:xfrm>
          <a:prstGeom prst="rect">
            <a:avLst/>
          </a:prstGeom>
        </p:spPr>
      </p:pic>
      <p:pic>
        <p:nvPicPr>
          <p:cNvPr id="2" name="open door">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8"/>
          <a:stretch>
            <a:fillRect/>
          </a:stretch>
        </p:blipFill>
        <p:spPr>
          <a:xfrm>
            <a:off x="9629775" y="4712572"/>
            <a:ext cx="457200" cy="457200"/>
          </a:xfrm>
          <a:prstGeom prst="rect">
            <a:avLst/>
          </a:prstGeom>
        </p:spPr>
      </p:pic>
      <p:pic>
        <p:nvPicPr>
          <p:cNvPr id="3" name="yeah">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8"/>
          <a:stretch>
            <a:fillRect/>
          </a:stretch>
        </p:blipFill>
        <p:spPr>
          <a:xfrm>
            <a:off x="9629775" y="4168172"/>
            <a:ext cx="457200" cy="457200"/>
          </a:xfrm>
          <a:prstGeom prst="rect">
            <a:avLst/>
          </a:prstGeom>
        </p:spPr>
      </p:pic>
      <p:pic>
        <p:nvPicPr>
          <p:cNvPr id="5" name="close door">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8"/>
          <a:stretch>
            <a:fillRect/>
          </a:stretch>
        </p:blipFill>
        <p:spPr>
          <a:xfrm>
            <a:off x="10244138" y="4712572"/>
            <a:ext cx="457200" cy="457200"/>
          </a:xfrm>
          <a:prstGeom prst="rect">
            <a:avLst/>
          </a:prstGeom>
        </p:spPr>
      </p:pic>
      <p:pic>
        <p:nvPicPr>
          <p:cNvPr id="7" name="knock ">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8"/>
          <a:stretch>
            <a:fillRect/>
          </a:stretch>
        </p:blipFill>
        <p:spPr>
          <a:xfrm>
            <a:off x="10244138" y="4168172"/>
            <a:ext cx="457200" cy="457200"/>
          </a:xfrm>
          <a:prstGeom prst="rect">
            <a:avLst/>
          </a:prstGeom>
        </p:spPr>
      </p:pic>
      <p:sp>
        <p:nvSpPr>
          <p:cNvPr id="12" name="Cloud Callout 11"/>
          <p:cNvSpPr/>
          <p:nvPr/>
        </p:nvSpPr>
        <p:spPr>
          <a:xfrm>
            <a:off x="1143001" y="17304"/>
            <a:ext cx="7512626" cy="1580339"/>
          </a:xfrm>
          <a:prstGeom prst="cloudCallout">
            <a:avLst>
              <a:gd name="adj1" fmla="val -23459"/>
              <a:gd name="adj2" fmla="val 78599"/>
            </a:avLst>
          </a:prstGeom>
          <a:solidFill>
            <a:srgbClr val="FFC000">
              <a:alpha val="80000"/>
            </a:srgb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US" sz="2000" kern="1200" dirty="0">
                <a:solidFill>
                  <a:srgbClr val="002060"/>
                </a:solidFill>
              </a:rPr>
              <a:t>_______ tourism expands the economic opportunities of local communities through tourism.</a:t>
            </a:r>
            <a:endParaRPr lang="en-US" sz="2000" kern="1200" dirty="0">
              <a:solidFill>
                <a:srgbClr val="002060"/>
              </a:solidFill>
              <a:latin typeface="Calibri" panose="020F0502020204030204"/>
            </a:endParaRPr>
          </a:p>
        </p:txBody>
      </p:sp>
      <p:sp>
        <p:nvSpPr>
          <p:cNvPr id="13" name="Rounded Rectangular Callout 12"/>
          <p:cNvSpPr/>
          <p:nvPr/>
        </p:nvSpPr>
        <p:spPr>
          <a:xfrm>
            <a:off x="511233" y="1839514"/>
            <a:ext cx="1938813" cy="1502306"/>
          </a:xfrm>
          <a:prstGeom prst="wedgeRoundRectCallout">
            <a:avLst/>
          </a:prstGeom>
          <a:solidFill>
            <a:schemeClr val="accent4">
              <a:lumMod val="60000"/>
              <a:lumOff val="40000"/>
              <a:alpha val="8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US" sz="2000" b="1" kern="1200" dirty="0">
                <a:solidFill>
                  <a:srgbClr val="7030A0"/>
                </a:solidFill>
              </a:rPr>
              <a:t>Sustainable</a:t>
            </a:r>
            <a:endParaRPr lang="en-US" sz="2000" b="1" kern="1200" dirty="0">
              <a:solidFill>
                <a:srgbClr val="7030A0"/>
              </a:solidFill>
              <a:latin typeface="Calibri" panose="020F0502020204030204"/>
            </a:endParaRPr>
          </a:p>
        </p:txBody>
      </p:sp>
      <p:sp>
        <p:nvSpPr>
          <p:cNvPr id="21" name="Rounded Rectangular Callout 20"/>
          <p:cNvSpPr/>
          <p:nvPr/>
        </p:nvSpPr>
        <p:spPr>
          <a:xfrm>
            <a:off x="6636666" y="1839514"/>
            <a:ext cx="1938813" cy="1502306"/>
          </a:xfrm>
          <a:prstGeom prst="wedgeRoundRectCallout">
            <a:avLst/>
          </a:prstGeom>
          <a:solidFill>
            <a:schemeClr val="accent4">
              <a:lumMod val="60000"/>
              <a:lumOff val="40000"/>
              <a:alpha val="8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US" sz="2000" b="1" kern="1200" dirty="0">
                <a:solidFill>
                  <a:srgbClr val="7030A0"/>
                </a:solidFill>
                <a:latin typeface="Calibri" panose="020F0502020204030204"/>
              </a:rPr>
              <a:t>Eco-</a:t>
            </a:r>
          </a:p>
        </p:txBody>
      </p:sp>
      <p:pic>
        <p:nvPicPr>
          <p:cNvPr id="8" name="trick or treat">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18"/>
          <a:stretch>
            <a:fillRect/>
          </a:stretch>
        </p:blipFill>
        <p:spPr>
          <a:xfrm>
            <a:off x="9629775" y="3583691"/>
            <a:ext cx="457200" cy="457200"/>
          </a:xfrm>
          <a:prstGeom prst="rect">
            <a:avLst/>
          </a:prstGeom>
        </p:spPr>
      </p:pic>
    </p:spTree>
    <p:extLst>
      <p:ext uri="{BB962C8B-B14F-4D97-AF65-F5344CB8AC3E}">
        <p14:creationId xmlns:p14="http://schemas.microsoft.com/office/powerpoint/2010/main" val="1551868072"/>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650" fill="hold"/>
                                        <p:tgtEl>
                                          <p:spTgt spid="7"/>
                                        </p:tgtEl>
                                      </p:cBhvr>
                                    </p:cmd>
                                  </p:childTnLst>
                                </p:cTn>
                              </p:par>
                            </p:childTnLst>
                          </p:cTn>
                        </p:par>
                        <p:par>
                          <p:cTn id="7" fill="hold">
                            <p:stCondLst>
                              <p:cond delay="650"/>
                            </p:stCondLst>
                            <p:childTnLst>
                              <p:par>
                                <p:cTn id="8" presetID="1" presetClass="exit" presetSubtype="0" fill="hold" nodeType="afterEffect">
                                  <p:stCondLst>
                                    <p:cond delay="1000"/>
                                  </p:stCondLst>
                                  <p:childTnLst>
                                    <p:set>
                                      <p:cBhvr>
                                        <p:cTn id="9" dur="1" fill="hold">
                                          <p:stCondLst>
                                            <p:cond delay="0"/>
                                          </p:stCondLst>
                                        </p:cTn>
                                        <p:tgtEl>
                                          <p:spTgt spid="4"/>
                                        </p:tgtEl>
                                        <p:attrNameLst>
                                          <p:attrName>style.visibility</p:attrName>
                                        </p:attrNameLst>
                                      </p:cBhvr>
                                      <p:to>
                                        <p:strVal val="hidden"/>
                                      </p:to>
                                    </p:set>
                                  </p:childTnLst>
                                </p:cTn>
                              </p:par>
                            </p:childTnLst>
                          </p:cTn>
                        </p:par>
                        <p:par>
                          <p:cTn id="10" fill="hold">
                            <p:stCondLst>
                              <p:cond delay="1650"/>
                            </p:stCondLst>
                            <p:childTnLst>
                              <p:par>
                                <p:cTn id="11" presetID="1" presetClass="mediacall" presetSubtype="0" fill="hold" nodeType="afterEffect">
                                  <p:stCondLst>
                                    <p:cond delay="0"/>
                                  </p:stCondLst>
                                  <p:childTnLst>
                                    <p:cmd type="call" cmd="playFrom(0.0)">
                                      <p:cBhvr>
                                        <p:cTn id="12" dur="534" fill="hold"/>
                                        <p:tgtEl>
                                          <p:spTgt spid="2"/>
                                        </p:tgtEl>
                                      </p:cBhvr>
                                    </p:cmd>
                                  </p:childTnLst>
                                </p:cTn>
                              </p:par>
                            </p:childTnLst>
                          </p:cTn>
                        </p:par>
                        <p:par>
                          <p:cTn id="13" fill="hold">
                            <p:stCondLst>
                              <p:cond delay="2184"/>
                            </p:stCondLst>
                            <p:childTnLst>
                              <p:par>
                                <p:cTn id="14" presetID="1" presetClass="mediacall" presetSubtype="0" fill="hold" nodeType="afterEffect">
                                  <p:stCondLst>
                                    <p:cond delay="0"/>
                                  </p:stCondLst>
                                  <p:childTnLst>
                                    <p:cmd type="call" cmd="playFrom(0.0)">
                                      <p:cBhvr>
                                        <p:cTn id="15" dur="1021" fill="hold"/>
                                        <p:tgtEl>
                                          <p:spTgt spid="8"/>
                                        </p:tgtEl>
                                      </p:cBhvr>
                                    </p:cmd>
                                  </p:childTnLst>
                                </p:cTn>
                              </p:par>
                            </p:childTnLst>
                          </p:cTn>
                        </p:par>
                        <p:par>
                          <p:cTn id="16" fill="hold">
                            <p:stCondLst>
                              <p:cond delay="3205"/>
                            </p:stCondLst>
                            <p:childTnLst>
                              <p:par>
                                <p:cTn id="17" presetID="10" presetClass="entr" presetSubtype="0" fill="hold" grpId="0" nodeType="afterEffect">
                                  <p:stCondLst>
                                    <p:cond delay="50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4205"/>
                            </p:stCondLst>
                            <p:childTnLst>
                              <p:par>
                                <p:cTn id="21" presetID="17" presetClass="entr" presetSubtype="10"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fltVal val="0"/>
                                          </p:val>
                                        </p:tav>
                                        <p:tav tm="100000">
                                          <p:val>
                                            <p:strVal val="#ppt_w"/>
                                          </p:val>
                                        </p:tav>
                                      </p:tavLst>
                                    </p:anim>
                                    <p:anim calcmode="lin" valueType="num">
                                      <p:cBhvr>
                                        <p:cTn id="24" dur="500" fill="hold"/>
                                        <p:tgtEl>
                                          <p:spTgt spid="13"/>
                                        </p:tgtEl>
                                        <p:attrNameLst>
                                          <p:attrName>ppt_h</p:attrName>
                                        </p:attrNameLst>
                                      </p:cBhvr>
                                      <p:tavLst>
                                        <p:tav tm="0">
                                          <p:val>
                                            <p:strVal val="#ppt_h"/>
                                          </p:val>
                                        </p:tav>
                                        <p:tav tm="100000">
                                          <p:val>
                                            <p:strVal val="#ppt_h"/>
                                          </p:val>
                                        </p:tav>
                                      </p:tavLst>
                                    </p:anim>
                                  </p:childTnLst>
                                </p:cTn>
                              </p:par>
                            </p:childTnLst>
                          </p:cTn>
                        </p:par>
                        <p:par>
                          <p:cTn id="25" fill="hold">
                            <p:stCondLst>
                              <p:cond delay="4705"/>
                            </p:stCondLst>
                            <p:childTnLst>
                              <p:par>
                                <p:cTn id="26" presetID="17" presetClass="entr" presetSubtype="10" fill="hold" grpId="0" nodeType="afterEffect">
                                  <p:stCondLst>
                                    <p:cond delay="0"/>
                                  </p:stCondLst>
                                  <p:childTnLst>
                                    <p:set>
                                      <p:cBhvr>
                                        <p:cTn id="27" dur="1" fill="hold">
                                          <p:stCondLst>
                                            <p:cond delay="0"/>
                                          </p:stCondLst>
                                        </p:cTn>
                                        <p:tgtEl>
                                          <p:spTgt spid="21"/>
                                        </p:tgtEl>
                                        <p:attrNameLst>
                                          <p:attrName>style.visibility</p:attrName>
                                        </p:attrNameLst>
                                      </p:cBhvr>
                                      <p:to>
                                        <p:strVal val="visible"/>
                                      </p:to>
                                    </p:set>
                                    <p:anim calcmode="lin" valueType="num">
                                      <p:cBhvr>
                                        <p:cTn id="28" dur="500" fill="hold"/>
                                        <p:tgtEl>
                                          <p:spTgt spid="21"/>
                                        </p:tgtEl>
                                        <p:attrNameLst>
                                          <p:attrName>ppt_w</p:attrName>
                                        </p:attrNameLst>
                                      </p:cBhvr>
                                      <p:tavLst>
                                        <p:tav tm="0">
                                          <p:val>
                                            <p:fltVal val="0"/>
                                          </p:val>
                                        </p:tav>
                                        <p:tav tm="100000">
                                          <p:val>
                                            <p:strVal val="#ppt_w"/>
                                          </p:val>
                                        </p:tav>
                                      </p:tavLst>
                                    </p:anim>
                                    <p:anim calcmode="lin" valueType="num">
                                      <p:cBhvr>
                                        <p:cTn id="29" dur="500" fill="hold"/>
                                        <p:tgtEl>
                                          <p:spTgt spid="21"/>
                                        </p:tgtEl>
                                        <p:attrNameLst>
                                          <p:attrName>ppt_h</p:attrName>
                                        </p:attrNameLst>
                                      </p:cBhvr>
                                      <p:tavLst>
                                        <p:tav tm="0">
                                          <p:val>
                                            <p:strVal val="#ppt_h"/>
                                          </p:val>
                                        </p:tav>
                                        <p:tav tm="100000">
                                          <p:val>
                                            <p:strVal val="#ppt_h"/>
                                          </p:val>
                                        </p:tav>
                                      </p:tavLst>
                                    </p:anim>
                                  </p:childTnLst>
                                </p:cTn>
                              </p:par>
                            </p:childTnLst>
                          </p:cTn>
                        </p:par>
                        <p:par>
                          <p:cTn id="30" fill="hold">
                            <p:stCondLst>
                              <p:cond delay="5205"/>
                            </p:stCondLst>
                            <p:childTnLst>
                              <p:par>
                                <p:cTn id="31" presetID="32" presetClass="emph" presetSubtype="0" repeatCount="indefinite" fill="hold" nodeType="afterEffect">
                                  <p:stCondLst>
                                    <p:cond delay="0"/>
                                  </p:stCondLst>
                                  <p:childTnLst>
                                    <p:animRot by="120000">
                                      <p:cBhvr>
                                        <p:cTn id="32" dur="100" fill="hold">
                                          <p:stCondLst>
                                            <p:cond delay="0"/>
                                          </p:stCondLst>
                                        </p:cTn>
                                        <p:tgtEl>
                                          <p:spTgt spid="16"/>
                                        </p:tgtEl>
                                        <p:attrNameLst>
                                          <p:attrName>r</p:attrName>
                                        </p:attrNameLst>
                                      </p:cBhvr>
                                    </p:animRot>
                                    <p:animRot by="-240000">
                                      <p:cBhvr>
                                        <p:cTn id="33" dur="200" fill="hold">
                                          <p:stCondLst>
                                            <p:cond delay="200"/>
                                          </p:stCondLst>
                                        </p:cTn>
                                        <p:tgtEl>
                                          <p:spTgt spid="16"/>
                                        </p:tgtEl>
                                        <p:attrNameLst>
                                          <p:attrName>r</p:attrName>
                                        </p:attrNameLst>
                                      </p:cBhvr>
                                    </p:animRot>
                                    <p:animRot by="240000">
                                      <p:cBhvr>
                                        <p:cTn id="34" dur="200" fill="hold">
                                          <p:stCondLst>
                                            <p:cond delay="400"/>
                                          </p:stCondLst>
                                        </p:cTn>
                                        <p:tgtEl>
                                          <p:spTgt spid="16"/>
                                        </p:tgtEl>
                                        <p:attrNameLst>
                                          <p:attrName>r</p:attrName>
                                        </p:attrNameLst>
                                      </p:cBhvr>
                                    </p:animRot>
                                    <p:animRot by="-240000">
                                      <p:cBhvr>
                                        <p:cTn id="35" dur="200" fill="hold">
                                          <p:stCondLst>
                                            <p:cond delay="600"/>
                                          </p:stCondLst>
                                        </p:cTn>
                                        <p:tgtEl>
                                          <p:spTgt spid="16"/>
                                        </p:tgtEl>
                                        <p:attrNameLst>
                                          <p:attrName>r</p:attrName>
                                        </p:attrNameLst>
                                      </p:cBhvr>
                                    </p:animRot>
                                    <p:animRot by="120000">
                                      <p:cBhvr>
                                        <p:cTn id="36" dur="200" fill="hold">
                                          <p:stCondLst>
                                            <p:cond delay="800"/>
                                          </p:stCondLst>
                                        </p:cTn>
                                        <p:tgtEl>
                                          <p:spTgt spid="16"/>
                                        </p:tgtEl>
                                        <p:attrNameLst>
                                          <p:attrName>r</p:attrName>
                                        </p:attrNameLst>
                                      </p:cBhvr>
                                    </p:animRot>
                                  </p:childTnLst>
                                </p:cTn>
                              </p:par>
                              <p:par>
                                <p:cTn id="37" presetID="32" presetClass="emph" presetSubtype="0" repeatCount="indefinite" fill="hold" nodeType="withEffect">
                                  <p:stCondLst>
                                    <p:cond delay="0"/>
                                  </p:stCondLst>
                                  <p:childTnLst>
                                    <p:animRot by="120000">
                                      <p:cBhvr>
                                        <p:cTn id="38" dur="100" fill="hold">
                                          <p:stCondLst>
                                            <p:cond delay="0"/>
                                          </p:stCondLst>
                                        </p:cTn>
                                        <p:tgtEl>
                                          <p:spTgt spid="17"/>
                                        </p:tgtEl>
                                        <p:attrNameLst>
                                          <p:attrName>r</p:attrName>
                                        </p:attrNameLst>
                                      </p:cBhvr>
                                    </p:animRot>
                                    <p:animRot by="-240000">
                                      <p:cBhvr>
                                        <p:cTn id="39" dur="200" fill="hold">
                                          <p:stCondLst>
                                            <p:cond delay="200"/>
                                          </p:stCondLst>
                                        </p:cTn>
                                        <p:tgtEl>
                                          <p:spTgt spid="17"/>
                                        </p:tgtEl>
                                        <p:attrNameLst>
                                          <p:attrName>r</p:attrName>
                                        </p:attrNameLst>
                                      </p:cBhvr>
                                    </p:animRot>
                                    <p:animRot by="240000">
                                      <p:cBhvr>
                                        <p:cTn id="40" dur="200" fill="hold">
                                          <p:stCondLst>
                                            <p:cond delay="400"/>
                                          </p:stCondLst>
                                        </p:cTn>
                                        <p:tgtEl>
                                          <p:spTgt spid="17"/>
                                        </p:tgtEl>
                                        <p:attrNameLst>
                                          <p:attrName>r</p:attrName>
                                        </p:attrNameLst>
                                      </p:cBhvr>
                                    </p:animRot>
                                    <p:animRot by="-240000">
                                      <p:cBhvr>
                                        <p:cTn id="41" dur="200" fill="hold">
                                          <p:stCondLst>
                                            <p:cond delay="600"/>
                                          </p:stCondLst>
                                        </p:cTn>
                                        <p:tgtEl>
                                          <p:spTgt spid="17"/>
                                        </p:tgtEl>
                                        <p:attrNameLst>
                                          <p:attrName>r</p:attrName>
                                        </p:attrNameLst>
                                      </p:cBhvr>
                                    </p:animRot>
                                    <p:animRot by="120000">
                                      <p:cBhvr>
                                        <p:cTn id="42" dur="200" fill="hold">
                                          <p:stCondLst>
                                            <p:cond delay="800"/>
                                          </p:stCondLst>
                                        </p:cTn>
                                        <p:tgtEl>
                                          <p:spTgt spid="17"/>
                                        </p:tgtEl>
                                        <p:attrNameLst>
                                          <p:attrName>r</p:attrName>
                                        </p:attrNameLst>
                                      </p:cBhvr>
                                    </p:animRot>
                                  </p:childTnLst>
                                </p:cTn>
                              </p:par>
                            </p:childTnLst>
                          </p:cTn>
                        </p:par>
                      </p:childTnLst>
                    </p:cTn>
                  </p:par>
                </p:childTnLst>
              </p:cTn>
              <p:nextCondLst>
                <p:cond evt="onClick" delay="0">
                  <p:tgtEl>
                    <p:spTgt spid="4"/>
                  </p:tgtEl>
                </p:cond>
              </p:nextCondLst>
            </p:seq>
            <p:seq concurrent="1" nextAc="seek">
              <p:cTn id="43" restart="whenNotActive" fill="hold" evtFilter="cancelBubble" nodeType="interactiveSeq">
                <p:stCondLst>
                  <p:cond evt="onClick" delay="0">
                    <p:tgtEl>
                      <p:spTgt spid="16"/>
                    </p:tgtEl>
                  </p:cond>
                </p:stCondLst>
                <p:endSync evt="end" delay="0">
                  <p:rtn val="all"/>
                </p:endSync>
                <p:childTnLst>
                  <p:par>
                    <p:cTn id="44" fill="hold">
                      <p:stCondLst>
                        <p:cond delay="0"/>
                      </p:stCondLst>
                      <p:childTnLst>
                        <p:par>
                          <p:cTn id="45" fill="hold">
                            <p:stCondLst>
                              <p:cond delay="0"/>
                            </p:stCondLst>
                            <p:childTnLst>
                              <p:par>
                                <p:cTn id="46" presetID="26" presetClass="emph" presetSubtype="0" repeatCount="3000" fill="hold" nodeType="clickEffect">
                                  <p:stCondLst>
                                    <p:cond delay="0"/>
                                  </p:stCondLst>
                                  <p:childTnLst>
                                    <p:animEffect transition="out" filter="fade">
                                      <p:cBhvr>
                                        <p:cTn id="47" dur="500" tmFilter="0, 0; .2, .5; .8, .5; 1, 0"/>
                                        <p:tgtEl>
                                          <p:spTgt spid="16"/>
                                        </p:tgtEl>
                                      </p:cBhvr>
                                    </p:animEffect>
                                    <p:animScale>
                                      <p:cBhvr>
                                        <p:cTn id="48" dur="250" autoRev="1" fill="hold"/>
                                        <p:tgtEl>
                                          <p:spTgt spid="16"/>
                                        </p:tgtEl>
                                      </p:cBhvr>
                                      <p:by x="105000" y="105000"/>
                                    </p:animScale>
                                  </p:childTnLst>
                                  <p:subTnLst>
                                    <p:audio>
                                      <p:cMediaNode>
                                        <p:cTn display="0" masterRel="sameClick">
                                          <p:stCondLst>
                                            <p:cond evt="begin" delay="0">
                                              <p:tn val="46"/>
                                            </p:cond>
                                          </p:stCondLst>
                                          <p:endCondLst>
                                            <p:cond evt="onStopAudio" delay="0">
                                              <p:tgtEl>
                                                <p:sldTgt/>
                                              </p:tgtEl>
                                            </p:cond>
                                          </p:endCondLst>
                                        </p:cTn>
                                        <p:tgtEl>
                                          <p:sndTgt r:embed="rId12" name="drumroll.wav"/>
                                        </p:tgtEl>
                                      </p:cMediaNode>
                                    </p:audio>
                                  </p:subTnLst>
                                </p:cTn>
                              </p:par>
                            </p:childTnLst>
                          </p:cTn>
                        </p:par>
                        <p:par>
                          <p:cTn id="49" fill="hold">
                            <p:stCondLst>
                              <p:cond delay="1500"/>
                            </p:stCondLst>
                            <p:childTnLst>
                              <p:par>
                                <p:cTn id="50" presetID="23" presetClass="entr" presetSubtype="16" fill="hold" nodeType="afterEffect">
                                  <p:stCondLst>
                                    <p:cond delay="0"/>
                                  </p:stCondLst>
                                  <p:childTnLst>
                                    <p:set>
                                      <p:cBhvr>
                                        <p:cTn id="51" dur="1" fill="hold">
                                          <p:stCondLst>
                                            <p:cond delay="0"/>
                                          </p:stCondLst>
                                        </p:cTn>
                                        <p:tgtEl>
                                          <p:spTgt spid="18"/>
                                        </p:tgtEl>
                                        <p:attrNameLst>
                                          <p:attrName>style.visibility</p:attrName>
                                        </p:attrNameLst>
                                      </p:cBhvr>
                                      <p:to>
                                        <p:strVal val="visible"/>
                                      </p:to>
                                    </p:set>
                                    <p:anim calcmode="lin" valueType="num">
                                      <p:cBhvr>
                                        <p:cTn id="52" dur="500" fill="hold"/>
                                        <p:tgtEl>
                                          <p:spTgt spid="18"/>
                                        </p:tgtEl>
                                        <p:attrNameLst>
                                          <p:attrName>ppt_w</p:attrName>
                                        </p:attrNameLst>
                                      </p:cBhvr>
                                      <p:tavLst>
                                        <p:tav tm="0">
                                          <p:val>
                                            <p:fltVal val="0"/>
                                          </p:val>
                                        </p:tav>
                                        <p:tav tm="100000">
                                          <p:val>
                                            <p:strVal val="#ppt_w"/>
                                          </p:val>
                                        </p:tav>
                                      </p:tavLst>
                                    </p:anim>
                                    <p:anim calcmode="lin" valueType="num">
                                      <p:cBhvr>
                                        <p:cTn id="53" dur="500" fill="hold"/>
                                        <p:tgtEl>
                                          <p:spTgt spid="18"/>
                                        </p:tgtEl>
                                        <p:attrNameLst>
                                          <p:attrName>ppt_h</p:attrName>
                                        </p:attrNameLst>
                                      </p:cBhvr>
                                      <p:tavLst>
                                        <p:tav tm="0">
                                          <p:val>
                                            <p:fltVal val="0"/>
                                          </p:val>
                                        </p:tav>
                                        <p:tav tm="100000">
                                          <p:val>
                                            <p:strVal val="#ppt_h"/>
                                          </p:val>
                                        </p:tav>
                                      </p:tavLst>
                                    </p:anim>
                                  </p:childTnLst>
                                </p:cTn>
                              </p:par>
                              <p:par>
                                <p:cTn id="54" presetID="1" presetClass="mediacall" presetSubtype="0" fill="hold" nodeType="withEffect">
                                  <p:stCondLst>
                                    <p:cond delay="0"/>
                                  </p:stCondLst>
                                  <p:childTnLst>
                                    <p:cmd type="call" cmd="playFrom(0.0)">
                                      <p:cBhvr>
                                        <p:cTn id="55" dur="4963" fill="hold"/>
                                        <p:tgtEl>
                                          <p:spTgt spid="3"/>
                                        </p:tgtEl>
                                      </p:cBhvr>
                                    </p:cmd>
                                  </p:childTnLst>
                                </p:cTn>
                              </p:par>
                              <p:par>
                                <p:cTn id="56" presetID="32" presetClass="emph" presetSubtype="0" repeatCount="indefinite" fill="hold" nodeType="withEffect">
                                  <p:stCondLst>
                                    <p:cond delay="0"/>
                                  </p:stCondLst>
                                  <p:childTnLst>
                                    <p:animRot by="120000">
                                      <p:cBhvr>
                                        <p:cTn id="57" dur="100" fill="hold">
                                          <p:stCondLst>
                                            <p:cond delay="0"/>
                                          </p:stCondLst>
                                        </p:cTn>
                                        <p:tgtEl>
                                          <p:spTgt spid="18"/>
                                        </p:tgtEl>
                                        <p:attrNameLst>
                                          <p:attrName>r</p:attrName>
                                        </p:attrNameLst>
                                      </p:cBhvr>
                                    </p:animRot>
                                    <p:animRot by="-240000">
                                      <p:cBhvr>
                                        <p:cTn id="58" dur="200" fill="hold">
                                          <p:stCondLst>
                                            <p:cond delay="200"/>
                                          </p:stCondLst>
                                        </p:cTn>
                                        <p:tgtEl>
                                          <p:spTgt spid="18"/>
                                        </p:tgtEl>
                                        <p:attrNameLst>
                                          <p:attrName>r</p:attrName>
                                        </p:attrNameLst>
                                      </p:cBhvr>
                                    </p:animRot>
                                    <p:animRot by="240000">
                                      <p:cBhvr>
                                        <p:cTn id="59" dur="200" fill="hold">
                                          <p:stCondLst>
                                            <p:cond delay="400"/>
                                          </p:stCondLst>
                                        </p:cTn>
                                        <p:tgtEl>
                                          <p:spTgt spid="18"/>
                                        </p:tgtEl>
                                        <p:attrNameLst>
                                          <p:attrName>r</p:attrName>
                                        </p:attrNameLst>
                                      </p:cBhvr>
                                    </p:animRot>
                                    <p:animRot by="-240000">
                                      <p:cBhvr>
                                        <p:cTn id="60" dur="200" fill="hold">
                                          <p:stCondLst>
                                            <p:cond delay="600"/>
                                          </p:stCondLst>
                                        </p:cTn>
                                        <p:tgtEl>
                                          <p:spTgt spid="18"/>
                                        </p:tgtEl>
                                        <p:attrNameLst>
                                          <p:attrName>r</p:attrName>
                                        </p:attrNameLst>
                                      </p:cBhvr>
                                    </p:animRot>
                                    <p:animRot by="120000">
                                      <p:cBhvr>
                                        <p:cTn id="61" dur="200" fill="hold">
                                          <p:stCondLst>
                                            <p:cond delay="800"/>
                                          </p:stCondLst>
                                        </p:cTn>
                                        <p:tgtEl>
                                          <p:spTgt spid="18"/>
                                        </p:tgtEl>
                                        <p:attrNameLst>
                                          <p:attrName>r</p:attrName>
                                        </p:attrNameLst>
                                      </p:cBhvr>
                                    </p:animRot>
                                  </p:childTnLst>
                                </p:cTn>
                              </p:par>
                            </p:childTnLst>
                          </p:cTn>
                        </p:par>
                      </p:childTnLst>
                    </p:cTn>
                  </p:par>
                </p:childTnLst>
              </p:cTn>
              <p:nextCondLst>
                <p:cond evt="onClick" delay="0">
                  <p:tgtEl>
                    <p:spTgt spid="16"/>
                  </p:tgtEl>
                </p:cond>
              </p:nextCondLst>
            </p:seq>
            <p:seq concurrent="1" nextAc="seek">
              <p:cTn id="62" restart="whenNotActive" fill="hold" evtFilter="cancelBubble" nodeType="interactiveSeq">
                <p:stCondLst>
                  <p:cond evt="onClick" delay="0">
                    <p:tgtEl>
                      <p:spTgt spid="17"/>
                    </p:tgtEl>
                  </p:cond>
                </p:stCondLst>
                <p:endSync evt="end" delay="0">
                  <p:rtn val="all"/>
                </p:endSync>
                <p:childTnLst>
                  <p:par>
                    <p:cTn id="63" fill="hold">
                      <p:stCondLst>
                        <p:cond delay="0"/>
                      </p:stCondLst>
                      <p:childTnLst>
                        <p:par>
                          <p:cTn id="64" fill="hold">
                            <p:stCondLst>
                              <p:cond delay="0"/>
                            </p:stCondLst>
                            <p:childTnLst>
                              <p:par>
                                <p:cTn id="65" presetID="26" presetClass="emph" presetSubtype="0" repeatCount="3000" fill="hold" nodeType="clickEffect">
                                  <p:stCondLst>
                                    <p:cond delay="0"/>
                                  </p:stCondLst>
                                  <p:childTnLst>
                                    <p:animEffect transition="out" filter="fade">
                                      <p:cBhvr>
                                        <p:cTn id="66" dur="500" tmFilter="0, 0; .2, .5; .8, .5; 1, 0"/>
                                        <p:tgtEl>
                                          <p:spTgt spid="17"/>
                                        </p:tgtEl>
                                      </p:cBhvr>
                                    </p:animEffect>
                                    <p:animScale>
                                      <p:cBhvr>
                                        <p:cTn id="67" dur="250" autoRev="1" fill="hold"/>
                                        <p:tgtEl>
                                          <p:spTgt spid="17"/>
                                        </p:tgtEl>
                                      </p:cBhvr>
                                      <p:by x="105000" y="105000"/>
                                    </p:animScale>
                                  </p:childTnLst>
                                  <p:subTnLst>
                                    <p:audio>
                                      <p:cMediaNode>
                                        <p:cTn display="0" masterRel="sameClick">
                                          <p:stCondLst>
                                            <p:cond evt="begin" delay="0">
                                              <p:tn val="65"/>
                                            </p:cond>
                                          </p:stCondLst>
                                          <p:endCondLst>
                                            <p:cond evt="onStopAudio" delay="0">
                                              <p:tgtEl>
                                                <p:sldTgt/>
                                              </p:tgtEl>
                                            </p:cond>
                                          </p:endCondLst>
                                        </p:cTn>
                                        <p:tgtEl>
                                          <p:sndTgt r:embed="rId12" name="drumroll.wav"/>
                                        </p:tgtEl>
                                      </p:cMediaNode>
                                    </p:audio>
                                  </p:subTnLst>
                                </p:cTn>
                              </p:par>
                            </p:childTnLst>
                          </p:cTn>
                        </p:par>
                        <p:par>
                          <p:cTn id="68" fill="hold">
                            <p:stCondLst>
                              <p:cond delay="1500"/>
                            </p:stCondLst>
                            <p:childTnLst>
                              <p:par>
                                <p:cTn id="69" presetID="1" presetClass="entr" presetSubtype="0" fill="hold" nodeType="afterEffect">
                                  <p:stCondLst>
                                    <p:cond delay="0"/>
                                  </p:stCondLst>
                                  <p:childTnLst>
                                    <p:set>
                                      <p:cBhvr>
                                        <p:cTn id="70" dur="1" fill="hold">
                                          <p:stCondLst>
                                            <p:cond delay="0"/>
                                          </p:stCondLst>
                                        </p:cTn>
                                        <p:tgtEl>
                                          <p:spTgt spid="4"/>
                                        </p:tgtEl>
                                        <p:attrNameLst>
                                          <p:attrName>style.visibility</p:attrName>
                                        </p:attrNameLst>
                                      </p:cBhvr>
                                      <p:to>
                                        <p:strVal val="visible"/>
                                      </p:to>
                                    </p:set>
                                  </p:childTnLst>
                                </p:cTn>
                              </p:par>
                              <p:par>
                                <p:cTn id="71" presetID="1" presetClass="mediacall" presetSubtype="0" fill="hold" nodeType="withEffect">
                                  <p:stCondLst>
                                    <p:cond delay="0"/>
                                  </p:stCondLst>
                                  <p:childTnLst>
                                    <p:cmd type="call" cmd="playFrom(0.0)">
                                      <p:cBhvr>
                                        <p:cTn id="72" dur="719" fill="hold"/>
                                        <p:tgtEl>
                                          <p:spTgt spid="5"/>
                                        </p:tgtEl>
                                      </p:cBhvr>
                                    </p:cmd>
                                  </p:childTnLst>
                                </p:cTn>
                              </p:par>
                            </p:childTnLst>
                          </p:cTn>
                        </p:par>
                      </p:childTnLst>
                    </p:cTn>
                  </p:par>
                </p:childTnLst>
              </p:cTn>
              <p:nextCondLst>
                <p:cond evt="onClick" delay="0">
                  <p:tgtEl>
                    <p:spTgt spid="17"/>
                  </p:tgtEl>
                </p:cond>
              </p:nextCondLst>
            </p:seq>
            <p:audio>
              <p:cMediaNode vol="80000">
                <p:cTn id="73" fill="hold" display="0">
                  <p:stCondLst>
                    <p:cond delay="indefinite"/>
                  </p:stCondLst>
                  <p:endCondLst>
                    <p:cond evt="onStopAudio" delay="0">
                      <p:tgtEl>
                        <p:sldTgt/>
                      </p:tgtEl>
                    </p:cond>
                  </p:endCondLst>
                </p:cTn>
                <p:tgtEl>
                  <p:spTgt spid="2"/>
                </p:tgtEl>
              </p:cMediaNode>
            </p:audio>
            <p:audio>
              <p:cMediaNode vol="80000">
                <p:cTn id="74" fill="hold" display="0">
                  <p:stCondLst>
                    <p:cond delay="indefinite"/>
                  </p:stCondLst>
                  <p:endCondLst>
                    <p:cond evt="onStopAudio" delay="0">
                      <p:tgtEl>
                        <p:sldTgt/>
                      </p:tgtEl>
                    </p:cond>
                  </p:endCondLst>
                </p:cTn>
                <p:tgtEl>
                  <p:spTgt spid="3"/>
                </p:tgtEl>
              </p:cMediaNode>
            </p:audio>
            <p:audio>
              <p:cMediaNode vol="80000">
                <p:cTn id="75" fill="hold" display="0">
                  <p:stCondLst>
                    <p:cond delay="indefinite"/>
                  </p:stCondLst>
                  <p:endCondLst>
                    <p:cond evt="onStopAudio" delay="0">
                      <p:tgtEl>
                        <p:sldTgt/>
                      </p:tgtEl>
                    </p:cond>
                  </p:endCondLst>
                </p:cTn>
                <p:tgtEl>
                  <p:spTgt spid="5"/>
                </p:tgtEl>
              </p:cMediaNode>
            </p:audio>
            <p:audio>
              <p:cMediaNode vol="80000">
                <p:cTn id="76" fill="hold" display="0">
                  <p:stCondLst>
                    <p:cond delay="indefinite"/>
                  </p:stCondLst>
                  <p:endCondLst>
                    <p:cond evt="onStopAudio" delay="0">
                      <p:tgtEl>
                        <p:sldTgt/>
                      </p:tgtEl>
                    </p:cond>
                  </p:endCondLst>
                </p:cTn>
                <p:tgtEl>
                  <p:spTgt spid="7"/>
                </p:tgtEl>
              </p:cMediaNode>
            </p:audio>
            <p:audio>
              <p:cMediaNode vol="80000">
                <p:cTn id="77" fill="hold" display="0">
                  <p:stCondLst>
                    <p:cond delay="indefinite"/>
                  </p:stCondLst>
                  <p:endCondLst>
                    <p:cond evt="onStopAudio" delay="0">
                      <p:tgtEl>
                        <p:sldTgt/>
                      </p:tgtEl>
                    </p:cond>
                  </p:endCondLst>
                </p:cTn>
                <p:tgtEl>
                  <p:spTgt spid="8"/>
                </p:tgtEl>
              </p:cMediaNode>
            </p:audio>
          </p:childTnLst>
        </p:cTn>
      </p:par>
    </p:tnLst>
    <p:bldLst>
      <p:bldP spid="12" grpId="0" animBg="1"/>
      <p:bldP spid="13" grpId="0" animBg="1"/>
      <p:bldP spid="2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3524250" y="1409700"/>
            <a:ext cx="2186408" cy="3726308"/>
          </a:xfrm>
          <a:prstGeom prst="rect">
            <a:avLst/>
          </a:prstGeom>
        </p:spPr>
      </p:pic>
      <p:pic>
        <p:nvPicPr>
          <p:cNvPr id="4" name="Picture 3"/>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3438526" y="1409700"/>
            <a:ext cx="2272133" cy="3733800"/>
          </a:xfrm>
          <a:prstGeom prst="rect">
            <a:avLst/>
          </a:prstGeom>
        </p:spPr>
      </p:pic>
      <p:pic>
        <p:nvPicPr>
          <p:cNvPr id="16" name="Picture 15"/>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830366" y="3583691"/>
            <a:ext cx="660296" cy="556694"/>
          </a:xfrm>
          <a:prstGeom prst="rect">
            <a:avLst/>
          </a:prstGeom>
        </p:spPr>
      </p:pic>
      <p:pic>
        <p:nvPicPr>
          <p:cNvPr id="17" name="Picture 16"/>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6945777" y="3583691"/>
            <a:ext cx="660296" cy="556694"/>
          </a:xfrm>
          <a:prstGeom prst="rect">
            <a:avLst/>
          </a:prstGeom>
        </p:spPr>
      </p:pic>
      <p:pic>
        <p:nvPicPr>
          <p:cNvPr id="18" name="Picture 17"/>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3566811" y="3386706"/>
            <a:ext cx="2015561" cy="2020132"/>
          </a:xfrm>
          <a:prstGeom prst="rect">
            <a:avLst/>
          </a:prstGeom>
        </p:spPr>
      </p:pic>
      <p:pic>
        <p:nvPicPr>
          <p:cNvPr id="2" name="open door">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8"/>
          <a:stretch>
            <a:fillRect/>
          </a:stretch>
        </p:blipFill>
        <p:spPr>
          <a:xfrm>
            <a:off x="9629775" y="4712572"/>
            <a:ext cx="457200" cy="457200"/>
          </a:xfrm>
          <a:prstGeom prst="rect">
            <a:avLst/>
          </a:prstGeom>
        </p:spPr>
      </p:pic>
      <p:pic>
        <p:nvPicPr>
          <p:cNvPr id="3" name="yeah">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8"/>
          <a:stretch>
            <a:fillRect/>
          </a:stretch>
        </p:blipFill>
        <p:spPr>
          <a:xfrm>
            <a:off x="9629775" y="4168172"/>
            <a:ext cx="457200" cy="457200"/>
          </a:xfrm>
          <a:prstGeom prst="rect">
            <a:avLst/>
          </a:prstGeom>
        </p:spPr>
      </p:pic>
      <p:pic>
        <p:nvPicPr>
          <p:cNvPr id="5" name="close door">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8"/>
          <a:stretch>
            <a:fillRect/>
          </a:stretch>
        </p:blipFill>
        <p:spPr>
          <a:xfrm>
            <a:off x="10244138" y="4712572"/>
            <a:ext cx="457200" cy="457200"/>
          </a:xfrm>
          <a:prstGeom prst="rect">
            <a:avLst/>
          </a:prstGeom>
        </p:spPr>
      </p:pic>
      <p:pic>
        <p:nvPicPr>
          <p:cNvPr id="7" name="knock ">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8"/>
          <a:stretch>
            <a:fillRect/>
          </a:stretch>
        </p:blipFill>
        <p:spPr>
          <a:xfrm>
            <a:off x="10244138" y="4168172"/>
            <a:ext cx="457200" cy="457200"/>
          </a:xfrm>
          <a:prstGeom prst="rect">
            <a:avLst/>
          </a:prstGeom>
        </p:spPr>
      </p:pic>
      <p:sp>
        <p:nvSpPr>
          <p:cNvPr id="12" name="Cloud Callout 11"/>
          <p:cNvSpPr/>
          <p:nvPr/>
        </p:nvSpPr>
        <p:spPr>
          <a:xfrm>
            <a:off x="1490663" y="17304"/>
            <a:ext cx="6344082" cy="1580339"/>
          </a:xfrm>
          <a:prstGeom prst="cloudCallout">
            <a:avLst>
              <a:gd name="adj1" fmla="val -23459"/>
              <a:gd name="adj2" fmla="val 78599"/>
            </a:avLst>
          </a:prstGeom>
          <a:solidFill>
            <a:srgbClr val="FFC000">
              <a:alpha val="80000"/>
            </a:srgb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US" sz="2000" kern="1200" dirty="0">
                <a:solidFill>
                  <a:srgbClr val="002060"/>
                </a:solidFill>
              </a:rPr>
              <a:t>The Six Sense Fiji resort running on 100% solar power is an example of _________ tourism.</a:t>
            </a:r>
            <a:endParaRPr lang="en-US" sz="2000" kern="1200" dirty="0">
              <a:solidFill>
                <a:srgbClr val="002060"/>
              </a:solidFill>
              <a:latin typeface="Calibri" panose="020F0502020204030204"/>
            </a:endParaRPr>
          </a:p>
        </p:txBody>
      </p:sp>
      <p:sp>
        <p:nvSpPr>
          <p:cNvPr id="13" name="Rounded Rectangular Callout 12"/>
          <p:cNvSpPr/>
          <p:nvPr/>
        </p:nvSpPr>
        <p:spPr>
          <a:xfrm>
            <a:off x="511233" y="1839514"/>
            <a:ext cx="1938813" cy="1502306"/>
          </a:xfrm>
          <a:prstGeom prst="wedgeRoundRectCallout">
            <a:avLst/>
          </a:prstGeom>
          <a:solidFill>
            <a:schemeClr val="accent4">
              <a:lumMod val="60000"/>
              <a:lumOff val="40000"/>
              <a:alpha val="8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US" sz="2400" b="1" kern="1200" dirty="0">
                <a:solidFill>
                  <a:srgbClr val="7030A0"/>
                </a:solidFill>
                <a:latin typeface="Calibri" panose="020F0502020204030204"/>
              </a:rPr>
              <a:t>responsible</a:t>
            </a:r>
          </a:p>
        </p:txBody>
      </p:sp>
      <p:sp>
        <p:nvSpPr>
          <p:cNvPr id="21" name="Rounded Rectangular Callout 20"/>
          <p:cNvSpPr/>
          <p:nvPr/>
        </p:nvSpPr>
        <p:spPr>
          <a:xfrm>
            <a:off x="6636666" y="1839514"/>
            <a:ext cx="1938813" cy="1502306"/>
          </a:xfrm>
          <a:prstGeom prst="wedgeRoundRectCallout">
            <a:avLst/>
          </a:prstGeom>
          <a:solidFill>
            <a:schemeClr val="accent4">
              <a:lumMod val="60000"/>
              <a:lumOff val="40000"/>
              <a:alpha val="8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US" sz="2400" b="1" kern="1200" dirty="0">
                <a:solidFill>
                  <a:srgbClr val="7030A0"/>
                </a:solidFill>
              </a:rPr>
              <a:t>sustainable</a:t>
            </a:r>
            <a:endParaRPr lang="en-US" sz="2400" b="1" kern="1200" dirty="0">
              <a:solidFill>
                <a:srgbClr val="7030A0"/>
              </a:solidFill>
              <a:latin typeface="Calibri" panose="020F0502020204030204"/>
            </a:endParaRPr>
          </a:p>
        </p:txBody>
      </p:sp>
      <p:pic>
        <p:nvPicPr>
          <p:cNvPr id="8" name="trick or treat">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18"/>
          <a:stretch>
            <a:fillRect/>
          </a:stretch>
        </p:blipFill>
        <p:spPr>
          <a:xfrm>
            <a:off x="9629775" y="3667373"/>
            <a:ext cx="457200" cy="457200"/>
          </a:xfrm>
          <a:prstGeom prst="rect">
            <a:avLst/>
          </a:prstGeom>
        </p:spPr>
      </p:pic>
    </p:spTree>
    <p:extLst>
      <p:ext uri="{BB962C8B-B14F-4D97-AF65-F5344CB8AC3E}">
        <p14:creationId xmlns:p14="http://schemas.microsoft.com/office/powerpoint/2010/main" val="510891"/>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650" fill="hold"/>
                                        <p:tgtEl>
                                          <p:spTgt spid="7"/>
                                        </p:tgtEl>
                                      </p:cBhvr>
                                    </p:cmd>
                                  </p:childTnLst>
                                </p:cTn>
                              </p:par>
                            </p:childTnLst>
                          </p:cTn>
                        </p:par>
                        <p:par>
                          <p:cTn id="7" fill="hold">
                            <p:stCondLst>
                              <p:cond delay="650"/>
                            </p:stCondLst>
                            <p:childTnLst>
                              <p:par>
                                <p:cTn id="8" presetID="1" presetClass="exit" presetSubtype="0" fill="hold" nodeType="afterEffect">
                                  <p:stCondLst>
                                    <p:cond delay="1000"/>
                                  </p:stCondLst>
                                  <p:childTnLst>
                                    <p:set>
                                      <p:cBhvr>
                                        <p:cTn id="9" dur="1" fill="hold">
                                          <p:stCondLst>
                                            <p:cond delay="0"/>
                                          </p:stCondLst>
                                        </p:cTn>
                                        <p:tgtEl>
                                          <p:spTgt spid="4"/>
                                        </p:tgtEl>
                                        <p:attrNameLst>
                                          <p:attrName>style.visibility</p:attrName>
                                        </p:attrNameLst>
                                      </p:cBhvr>
                                      <p:to>
                                        <p:strVal val="hidden"/>
                                      </p:to>
                                    </p:set>
                                  </p:childTnLst>
                                </p:cTn>
                              </p:par>
                            </p:childTnLst>
                          </p:cTn>
                        </p:par>
                        <p:par>
                          <p:cTn id="10" fill="hold">
                            <p:stCondLst>
                              <p:cond delay="1650"/>
                            </p:stCondLst>
                            <p:childTnLst>
                              <p:par>
                                <p:cTn id="11" presetID="1" presetClass="mediacall" presetSubtype="0" fill="hold" nodeType="afterEffect">
                                  <p:stCondLst>
                                    <p:cond delay="0"/>
                                  </p:stCondLst>
                                  <p:childTnLst>
                                    <p:cmd type="call" cmd="playFrom(0.0)">
                                      <p:cBhvr>
                                        <p:cTn id="12" dur="534" fill="hold"/>
                                        <p:tgtEl>
                                          <p:spTgt spid="2"/>
                                        </p:tgtEl>
                                      </p:cBhvr>
                                    </p:cmd>
                                  </p:childTnLst>
                                </p:cTn>
                              </p:par>
                            </p:childTnLst>
                          </p:cTn>
                        </p:par>
                        <p:par>
                          <p:cTn id="13" fill="hold">
                            <p:stCondLst>
                              <p:cond delay="2184"/>
                            </p:stCondLst>
                            <p:childTnLst>
                              <p:par>
                                <p:cTn id="14" presetID="1" presetClass="mediacall" presetSubtype="0" fill="hold" nodeType="afterEffect">
                                  <p:stCondLst>
                                    <p:cond delay="0"/>
                                  </p:stCondLst>
                                  <p:childTnLst>
                                    <p:cmd type="call" cmd="playFrom(0.0)">
                                      <p:cBhvr>
                                        <p:cTn id="15" dur="1021" fill="hold"/>
                                        <p:tgtEl>
                                          <p:spTgt spid="8"/>
                                        </p:tgtEl>
                                      </p:cBhvr>
                                    </p:cmd>
                                  </p:childTnLst>
                                </p:cTn>
                              </p:par>
                            </p:childTnLst>
                          </p:cTn>
                        </p:par>
                        <p:par>
                          <p:cTn id="16" fill="hold">
                            <p:stCondLst>
                              <p:cond delay="3205"/>
                            </p:stCondLst>
                            <p:childTnLst>
                              <p:par>
                                <p:cTn id="17" presetID="10" presetClass="entr" presetSubtype="0" fill="hold" grpId="0" nodeType="afterEffect">
                                  <p:stCondLst>
                                    <p:cond delay="50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4205"/>
                            </p:stCondLst>
                            <p:childTnLst>
                              <p:par>
                                <p:cTn id="21" presetID="17" presetClass="entr" presetSubtype="10"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fltVal val="0"/>
                                          </p:val>
                                        </p:tav>
                                        <p:tav tm="100000">
                                          <p:val>
                                            <p:strVal val="#ppt_w"/>
                                          </p:val>
                                        </p:tav>
                                      </p:tavLst>
                                    </p:anim>
                                    <p:anim calcmode="lin" valueType="num">
                                      <p:cBhvr>
                                        <p:cTn id="24" dur="500" fill="hold"/>
                                        <p:tgtEl>
                                          <p:spTgt spid="13"/>
                                        </p:tgtEl>
                                        <p:attrNameLst>
                                          <p:attrName>ppt_h</p:attrName>
                                        </p:attrNameLst>
                                      </p:cBhvr>
                                      <p:tavLst>
                                        <p:tav tm="0">
                                          <p:val>
                                            <p:strVal val="#ppt_h"/>
                                          </p:val>
                                        </p:tav>
                                        <p:tav tm="100000">
                                          <p:val>
                                            <p:strVal val="#ppt_h"/>
                                          </p:val>
                                        </p:tav>
                                      </p:tavLst>
                                    </p:anim>
                                  </p:childTnLst>
                                </p:cTn>
                              </p:par>
                            </p:childTnLst>
                          </p:cTn>
                        </p:par>
                        <p:par>
                          <p:cTn id="25" fill="hold">
                            <p:stCondLst>
                              <p:cond delay="4705"/>
                            </p:stCondLst>
                            <p:childTnLst>
                              <p:par>
                                <p:cTn id="26" presetID="17" presetClass="entr" presetSubtype="10" fill="hold" grpId="0" nodeType="afterEffect">
                                  <p:stCondLst>
                                    <p:cond delay="0"/>
                                  </p:stCondLst>
                                  <p:childTnLst>
                                    <p:set>
                                      <p:cBhvr>
                                        <p:cTn id="27" dur="1" fill="hold">
                                          <p:stCondLst>
                                            <p:cond delay="0"/>
                                          </p:stCondLst>
                                        </p:cTn>
                                        <p:tgtEl>
                                          <p:spTgt spid="21"/>
                                        </p:tgtEl>
                                        <p:attrNameLst>
                                          <p:attrName>style.visibility</p:attrName>
                                        </p:attrNameLst>
                                      </p:cBhvr>
                                      <p:to>
                                        <p:strVal val="visible"/>
                                      </p:to>
                                    </p:set>
                                    <p:anim calcmode="lin" valueType="num">
                                      <p:cBhvr>
                                        <p:cTn id="28" dur="500" fill="hold"/>
                                        <p:tgtEl>
                                          <p:spTgt spid="21"/>
                                        </p:tgtEl>
                                        <p:attrNameLst>
                                          <p:attrName>ppt_w</p:attrName>
                                        </p:attrNameLst>
                                      </p:cBhvr>
                                      <p:tavLst>
                                        <p:tav tm="0">
                                          <p:val>
                                            <p:fltVal val="0"/>
                                          </p:val>
                                        </p:tav>
                                        <p:tav tm="100000">
                                          <p:val>
                                            <p:strVal val="#ppt_w"/>
                                          </p:val>
                                        </p:tav>
                                      </p:tavLst>
                                    </p:anim>
                                    <p:anim calcmode="lin" valueType="num">
                                      <p:cBhvr>
                                        <p:cTn id="29" dur="500" fill="hold"/>
                                        <p:tgtEl>
                                          <p:spTgt spid="21"/>
                                        </p:tgtEl>
                                        <p:attrNameLst>
                                          <p:attrName>ppt_h</p:attrName>
                                        </p:attrNameLst>
                                      </p:cBhvr>
                                      <p:tavLst>
                                        <p:tav tm="0">
                                          <p:val>
                                            <p:strVal val="#ppt_h"/>
                                          </p:val>
                                        </p:tav>
                                        <p:tav tm="100000">
                                          <p:val>
                                            <p:strVal val="#ppt_h"/>
                                          </p:val>
                                        </p:tav>
                                      </p:tavLst>
                                    </p:anim>
                                  </p:childTnLst>
                                </p:cTn>
                              </p:par>
                            </p:childTnLst>
                          </p:cTn>
                        </p:par>
                        <p:par>
                          <p:cTn id="30" fill="hold">
                            <p:stCondLst>
                              <p:cond delay="5205"/>
                            </p:stCondLst>
                            <p:childTnLst>
                              <p:par>
                                <p:cTn id="31" presetID="32" presetClass="emph" presetSubtype="0" repeatCount="indefinite" fill="hold" nodeType="afterEffect">
                                  <p:stCondLst>
                                    <p:cond delay="0"/>
                                  </p:stCondLst>
                                  <p:childTnLst>
                                    <p:animRot by="120000">
                                      <p:cBhvr>
                                        <p:cTn id="32" dur="100" fill="hold">
                                          <p:stCondLst>
                                            <p:cond delay="0"/>
                                          </p:stCondLst>
                                        </p:cTn>
                                        <p:tgtEl>
                                          <p:spTgt spid="16"/>
                                        </p:tgtEl>
                                        <p:attrNameLst>
                                          <p:attrName>r</p:attrName>
                                        </p:attrNameLst>
                                      </p:cBhvr>
                                    </p:animRot>
                                    <p:animRot by="-240000">
                                      <p:cBhvr>
                                        <p:cTn id="33" dur="200" fill="hold">
                                          <p:stCondLst>
                                            <p:cond delay="200"/>
                                          </p:stCondLst>
                                        </p:cTn>
                                        <p:tgtEl>
                                          <p:spTgt spid="16"/>
                                        </p:tgtEl>
                                        <p:attrNameLst>
                                          <p:attrName>r</p:attrName>
                                        </p:attrNameLst>
                                      </p:cBhvr>
                                    </p:animRot>
                                    <p:animRot by="240000">
                                      <p:cBhvr>
                                        <p:cTn id="34" dur="200" fill="hold">
                                          <p:stCondLst>
                                            <p:cond delay="400"/>
                                          </p:stCondLst>
                                        </p:cTn>
                                        <p:tgtEl>
                                          <p:spTgt spid="16"/>
                                        </p:tgtEl>
                                        <p:attrNameLst>
                                          <p:attrName>r</p:attrName>
                                        </p:attrNameLst>
                                      </p:cBhvr>
                                    </p:animRot>
                                    <p:animRot by="-240000">
                                      <p:cBhvr>
                                        <p:cTn id="35" dur="200" fill="hold">
                                          <p:stCondLst>
                                            <p:cond delay="600"/>
                                          </p:stCondLst>
                                        </p:cTn>
                                        <p:tgtEl>
                                          <p:spTgt spid="16"/>
                                        </p:tgtEl>
                                        <p:attrNameLst>
                                          <p:attrName>r</p:attrName>
                                        </p:attrNameLst>
                                      </p:cBhvr>
                                    </p:animRot>
                                    <p:animRot by="120000">
                                      <p:cBhvr>
                                        <p:cTn id="36" dur="200" fill="hold">
                                          <p:stCondLst>
                                            <p:cond delay="800"/>
                                          </p:stCondLst>
                                        </p:cTn>
                                        <p:tgtEl>
                                          <p:spTgt spid="16"/>
                                        </p:tgtEl>
                                        <p:attrNameLst>
                                          <p:attrName>r</p:attrName>
                                        </p:attrNameLst>
                                      </p:cBhvr>
                                    </p:animRot>
                                  </p:childTnLst>
                                </p:cTn>
                              </p:par>
                              <p:par>
                                <p:cTn id="37" presetID="32" presetClass="emph" presetSubtype="0" repeatCount="indefinite" fill="hold" nodeType="withEffect">
                                  <p:stCondLst>
                                    <p:cond delay="0"/>
                                  </p:stCondLst>
                                  <p:childTnLst>
                                    <p:animRot by="120000">
                                      <p:cBhvr>
                                        <p:cTn id="38" dur="100" fill="hold">
                                          <p:stCondLst>
                                            <p:cond delay="0"/>
                                          </p:stCondLst>
                                        </p:cTn>
                                        <p:tgtEl>
                                          <p:spTgt spid="17"/>
                                        </p:tgtEl>
                                        <p:attrNameLst>
                                          <p:attrName>r</p:attrName>
                                        </p:attrNameLst>
                                      </p:cBhvr>
                                    </p:animRot>
                                    <p:animRot by="-240000">
                                      <p:cBhvr>
                                        <p:cTn id="39" dur="200" fill="hold">
                                          <p:stCondLst>
                                            <p:cond delay="200"/>
                                          </p:stCondLst>
                                        </p:cTn>
                                        <p:tgtEl>
                                          <p:spTgt spid="17"/>
                                        </p:tgtEl>
                                        <p:attrNameLst>
                                          <p:attrName>r</p:attrName>
                                        </p:attrNameLst>
                                      </p:cBhvr>
                                    </p:animRot>
                                    <p:animRot by="240000">
                                      <p:cBhvr>
                                        <p:cTn id="40" dur="200" fill="hold">
                                          <p:stCondLst>
                                            <p:cond delay="400"/>
                                          </p:stCondLst>
                                        </p:cTn>
                                        <p:tgtEl>
                                          <p:spTgt spid="17"/>
                                        </p:tgtEl>
                                        <p:attrNameLst>
                                          <p:attrName>r</p:attrName>
                                        </p:attrNameLst>
                                      </p:cBhvr>
                                    </p:animRot>
                                    <p:animRot by="-240000">
                                      <p:cBhvr>
                                        <p:cTn id="41" dur="200" fill="hold">
                                          <p:stCondLst>
                                            <p:cond delay="600"/>
                                          </p:stCondLst>
                                        </p:cTn>
                                        <p:tgtEl>
                                          <p:spTgt spid="17"/>
                                        </p:tgtEl>
                                        <p:attrNameLst>
                                          <p:attrName>r</p:attrName>
                                        </p:attrNameLst>
                                      </p:cBhvr>
                                    </p:animRot>
                                    <p:animRot by="120000">
                                      <p:cBhvr>
                                        <p:cTn id="42" dur="200" fill="hold">
                                          <p:stCondLst>
                                            <p:cond delay="800"/>
                                          </p:stCondLst>
                                        </p:cTn>
                                        <p:tgtEl>
                                          <p:spTgt spid="17"/>
                                        </p:tgtEl>
                                        <p:attrNameLst>
                                          <p:attrName>r</p:attrName>
                                        </p:attrNameLst>
                                      </p:cBhvr>
                                    </p:animRot>
                                  </p:childTnLst>
                                </p:cTn>
                              </p:par>
                            </p:childTnLst>
                          </p:cTn>
                        </p:par>
                      </p:childTnLst>
                    </p:cTn>
                  </p:par>
                </p:childTnLst>
              </p:cTn>
              <p:nextCondLst>
                <p:cond evt="onClick" delay="0">
                  <p:tgtEl>
                    <p:spTgt spid="4"/>
                  </p:tgtEl>
                </p:cond>
              </p:nextCondLst>
            </p:seq>
            <p:seq concurrent="1" nextAc="seek">
              <p:cTn id="43" restart="whenNotActive" fill="hold" evtFilter="cancelBubble" nodeType="interactiveSeq">
                <p:stCondLst>
                  <p:cond evt="onClick" delay="0">
                    <p:tgtEl>
                      <p:spTgt spid="16"/>
                    </p:tgtEl>
                  </p:cond>
                </p:stCondLst>
                <p:endSync evt="end" delay="0">
                  <p:rtn val="all"/>
                </p:endSync>
                <p:childTnLst>
                  <p:par>
                    <p:cTn id="44" fill="hold">
                      <p:stCondLst>
                        <p:cond delay="0"/>
                      </p:stCondLst>
                      <p:childTnLst>
                        <p:par>
                          <p:cTn id="45" fill="hold">
                            <p:stCondLst>
                              <p:cond delay="0"/>
                            </p:stCondLst>
                            <p:childTnLst>
                              <p:par>
                                <p:cTn id="46" presetID="26" presetClass="emph" presetSubtype="0" repeatCount="3000" fill="hold" nodeType="clickEffect">
                                  <p:stCondLst>
                                    <p:cond delay="0"/>
                                  </p:stCondLst>
                                  <p:childTnLst>
                                    <p:animEffect transition="out" filter="fade">
                                      <p:cBhvr>
                                        <p:cTn id="47" dur="500" tmFilter="0, 0; .2, .5; .8, .5; 1, 0"/>
                                        <p:tgtEl>
                                          <p:spTgt spid="16"/>
                                        </p:tgtEl>
                                      </p:cBhvr>
                                    </p:animEffect>
                                    <p:animScale>
                                      <p:cBhvr>
                                        <p:cTn id="48" dur="250" autoRev="1" fill="hold"/>
                                        <p:tgtEl>
                                          <p:spTgt spid="16"/>
                                        </p:tgtEl>
                                      </p:cBhvr>
                                      <p:by x="105000" y="105000"/>
                                    </p:animScale>
                                  </p:childTnLst>
                                  <p:subTnLst>
                                    <p:audio>
                                      <p:cMediaNode>
                                        <p:cTn display="0" masterRel="sameClick">
                                          <p:stCondLst>
                                            <p:cond evt="begin" delay="0">
                                              <p:tn val="46"/>
                                            </p:cond>
                                          </p:stCondLst>
                                          <p:endCondLst>
                                            <p:cond evt="onStopAudio" delay="0">
                                              <p:tgtEl>
                                                <p:sldTgt/>
                                              </p:tgtEl>
                                            </p:cond>
                                          </p:endCondLst>
                                        </p:cTn>
                                        <p:tgtEl>
                                          <p:sndTgt r:embed="rId12" name="drumroll.wav"/>
                                        </p:tgtEl>
                                      </p:cMediaNode>
                                    </p:audio>
                                  </p:subTnLst>
                                </p:cTn>
                              </p:par>
                            </p:childTnLst>
                          </p:cTn>
                        </p:par>
                        <p:par>
                          <p:cTn id="49" fill="hold">
                            <p:stCondLst>
                              <p:cond delay="1500"/>
                            </p:stCondLst>
                            <p:childTnLst>
                              <p:par>
                                <p:cTn id="50" presetID="1" presetClass="entr" presetSubtype="0" fill="hold" nodeType="afterEffect">
                                  <p:stCondLst>
                                    <p:cond delay="0"/>
                                  </p:stCondLst>
                                  <p:childTnLst>
                                    <p:set>
                                      <p:cBhvr>
                                        <p:cTn id="51" dur="1" fill="hold">
                                          <p:stCondLst>
                                            <p:cond delay="0"/>
                                          </p:stCondLst>
                                        </p:cTn>
                                        <p:tgtEl>
                                          <p:spTgt spid="4"/>
                                        </p:tgtEl>
                                        <p:attrNameLst>
                                          <p:attrName>style.visibility</p:attrName>
                                        </p:attrNameLst>
                                      </p:cBhvr>
                                      <p:to>
                                        <p:strVal val="visible"/>
                                      </p:to>
                                    </p:set>
                                  </p:childTnLst>
                                </p:cTn>
                              </p:par>
                              <p:par>
                                <p:cTn id="52" presetID="1" presetClass="mediacall" presetSubtype="0" fill="hold" nodeType="withEffect">
                                  <p:stCondLst>
                                    <p:cond delay="0"/>
                                  </p:stCondLst>
                                  <p:childTnLst>
                                    <p:cmd type="call" cmd="playFrom(0.0)">
                                      <p:cBhvr>
                                        <p:cTn id="53" dur="719" fill="hold"/>
                                        <p:tgtEl>
                                          <p:spTgt spid="5"/>
                                        </p:tgtEl>
                                      </p:cBhvr>
                                    </p:cmd>
                                  </p:childTnLst>
                                </p:cTn>
                              </p:par>
                            </p:childTnLst>
                          </p:cTn>
                        </p:par>
                      </p:childTnLst>
                    </p:cTn>
                  </p:par>
                </p:childTnLst>
              </p:cTn>
              <p:nextCondLst>
                <p:cond evt="onClick" delay="0">
                  <p:tgtEl>
                    <p:spTgt spid="16"/>
                  </p:tgtEl>
                </p:cond>
              </p:nextCondLst>
            </p:seq>
            <p:seq concurrent="1" nextAc="seek">
              <p:cTn id="54" restart="whenNotActive" fill="hold" evtFilter="cancelBubble" nodeType="interactiveSeq">
                <p:stCondLst>
                  <p:cond evt="onClick" delay="0">
                    <p:tgtEl>
                      <p:spTgt spid="17"/>
                    </p:tgtEl>
                  </p:cond>
                </p:stCondLst>
                <p:endSync evt="end" delay="0">
                  <p:rtn val="all"/>
                </p:endSync>
                <p:childTnLst>
                  <p:par>
                    <p:cTn id="55" fill="hold">
                      <p:stCondLst>
                        <p:cond delay="0"/>
                      </p:stCondLst>
                      <p:childTnLst>
                        <p:par>
                          <p:cTn id="56" fill="hold">
                            <p:stCondLst>
                              <p:cond delay="0"/>
                            </p:stCondLst>
                            <p:childTnLst>
                              <p:par>
                                <p:cTn id="57" presetID="26" presetClass="emph" presetSubtype="0" repeatCount="3000" fill="hold" nodeType="clickEffect">
                                  <p:stCondLst>
                                    <p:cond delay="0"/>
                                  </p:stCondLst>
                                  <p:childTnLst>
                                    <p:animEffect transition="out" filter="fade">
                                      <p:cBhvr>
                                        <p:cTn id="58" dur="500" tmFilter="0, 0; .2, .5; .8, .5; 1, 0"/>
                                        <p:tgtEl>
                                          <p:spTgt spid="17"/>
                                        </p:tgtEl>
                                      </p:cBhvr>
                                    </p:animEffect>
                                    <p:animScale>
                                      <p:cBhvr>
                                        <p:cTn id="59" dur="250" autoRev="1" fill="hold"/>
                                        <p:tgtEl>
                                          <p:spTgt spid="17"/>
                                        </p:tgtEl>
                                      </p:cBhvr>
                                      <p:by x="105000" y="105000"/>
                                    </p:animScale>
                                  </p:childTnLst>
                                  <p:subTnLst>
                                    <p:audio>
                                      <p:cMediaNode>
                                        <p:cTn display="0" masterRel="sameClick">
                                          <p:stCondLst>
                                            <p:cond evt="begin" delay="0">
                                              <p:tn val="57"/>
                                            </p:cond>
                                          </p:stCondLst>
                                          <p:endCondLst>
                                            <p:cond evt="onStopAudio" delay="0">
                                              <p:tgtEl>
                                                <p:sldTgt/>
                                              </p:tgtEl>
                                            </p:cond>
                                          </p:endCondLst>
                                        </p:cTn>
                                        <p:tgtEl>
                                          <p:sndTgt r:embed="rId12" name="drumroll.wav"/>
                                        </p:tgtEl>
                                      </p:cMediaNode>
                                    </p:audio>
                                  </p:subTnLst>
                                </p:cTn>
                              </p:par>
                            </p:childTnLst>
                          </p:cTn>
                        </p:par>
                        <p:par>
                          <p:cTn id="60" fill="hold">
                            <p:stCondLst>
                              <p:cond delay="1500"/>
                            </p:stCondLst>
                            <p:childTnLst>
                              <p:par>
                                <p:cTn id="61" presetID="23" presetClass="entr" presetSubtype="16" fill="hold" nodeType="afterEffect">
                                  <p:stCondLst>
                                    <p:cond delay="0"/>
                                  </p:stCondLst>
                                  <p:childTnLst>
                                    <p:set>
                                      <p:cBhvr>
                                        <p:cTn id="62" dur="1" fill="hold">
                                          <p:stCondLst>
                                            <p:cond delay="0"/>
                                          </p:stCondLst>
                                        </p:cTn>
                                        <p:tgtEl>
                                          <p:spTgt spid="18"/>
                                        </p:tgtEl>
                                        <p:attrNameLst>
                                          <p:attrName>style.visibility</p:attrName>
                                        </p:attrNameLst>
                                      </p:cBhvr>
                                      <p:to>
                                        <p:strVal val="visible"/>
                                      </p:to>
                                    </p:set>
                                    <p:anim calcmode="lin" valueType="num">
                                      <p:cBhvr>
                                        <p:cTn id="63" dur="500" fill="hold"/>
                                        <p:tgtEl>
                                          <p:spTgt spid="18"/>
                                        </p:tgtEl>
                                        <p:attrNameLst>
                                          <p:attrName>ppt_w</p:attrName>
                                        </p:attrNameLst>
                                      </p:cBhvr>
                                      <p:tavLst>
                                        <p:tav tm="0">
                                          <p:val>
                                            <p:fltVal val="0"/>
                                          </p:val>
                                        </p:tav>
                                        <p:tav tm="100000">
                                          <p:val>
                                            <p:strVal val="#ppt_w"/>
                                          </p:val>
                                        </p:tav>
                                      </p:tavLst>
                                    </p:anim>
                                    <p:anim calcmode="lin" valueType="num">
                                      <p:cBhvr>
                                        <p:cTn id="64" dur="500" fill="hold"/>
                                        <p:tgtEl>
                                          <p:spTgt spid="18"/>
                                        </p:tgtEl>
                                        <p:attrNameLst>
                                          <p:attrName>ppt_h</p:attrName>
                                        </p:attrNameLst>
                                      </p:cBhvr>
                                      <p:tavLst>
                                        <p:tav tm="0">
                                          <p:val>
                                            <p:fltVal val="0"/>
                                          </p:val>
                                        </p:tav>
                                        <p:tav tm="100000">
                                          <p:val>
                                            <p:strVal val="#ppt_h"/>
                                          </p:val>
                                        </p:tav>
                                      </p:tavLst>
                                    </p:anim>
                                  </p:childTnLst>
                                </p:cTn>
                              </p:par>
                              <p:par>
                                <p:cTn id="65" presetID="1" presetClass="mediacall" presetSubtype="0" fill="hold" nodeType="withEffect">
                                  <p:stCondLst>
                                    <p:cond delay="0"/>
                                  </p:stCondLst>
                                  <p:childTnLst>
                                    <p:cmd type="call" cmd="playFrom(0.0)">
                                      <p:cBhvr>
                                        <p:cTn id="66" dur="4963" fill="hold"/>
                                        <p:tgtEl>
                                          <p:spTgt spid="3"/>
                                        </p:tgtEl>
                                      </p:cBhvr>
                                    </p:cmd>
                                  </p:childTnLst>
                                </p:cTn>
                              </p:par>
                              <p:par>
                                <p:cTn id="67" presetID="32" presetClass="emph" presetSubtype="0" repeatCount="indefinite" fill="hold" nodeType="withEffect">
                                  <p:stCondLst>
                                    <p:cond delay="0"/>
                                  </p:stCondLst>
                                  <p:childTnLst>
                                    <p:animRot by="120000">
                                      <p:cBhvr>
                                        <p:cTn id="68" dur="100" fill="hold">
                                          <p:stCondLst>
                                            <p:cond delay="0"/>
                                          </p:stCondLst>
                                        </p:cTn>
                                        <p:tgtEl>
                                          <p:spTgt spid="18"/>
                                        </p:tgtEl>
                                        <p:attrNameLst>
                                          <p:attrName>r</p:attrName>
                                        </p:attrNameLst>
                                      </p:cBhvr>
                                    </p:animRot>
                                    <p:animRot by="-240000">
                                      <p:cBhvr>
                                        <p:cTn id="69" dur="200" fill="hold">
                                          <p:stCondLst>
                                            <p:cond delay="200"/>
                                          </p:stCondLst>
                                        </p:cTn>
                                        <p:tgtEl>
                                          <p:spTgt spid="18"/>
                                        </p:tgtEl>
                                        <p:attrNameLst>
                                          <p:attrName>r</p:attrName>
                                        </p:attrNameLst>
                                      </p:cBhvr>
                                    </p:animRot>
                                    <p:animRot by="240000">
                                      <p:cBhvr>
                                        <p:cTn id="70" dur="200" fill="hold">
                                          <p:stCondLst>
                                            <p:cond delay="400"/>
                                          </p:stCondLst>
                                        </p:cTn>
                                        <p:tgtEl>
                                          <p:spTgt spid="18"/>
                                        </p:tgtEl>
                                        <p:attrNameLst>
                                          <p:attrName>r</p:attrName>
                                        </p:attrNameLst>
                                      </p:cBhvr>
                                    </p:animRot>
                                    <p:animRot by="-240000">
                                      <p:cBhvr>
                                        <p:cTn id="71" dur="200" fill="hold">
                                          <p:stCondLst>
                                            <p:cond delay="600"/>
                                          </p:stCondLst>
                                        </p:cTn>
                                        <p:tgtEl>
                                          <p:spTgt spid="18"/>
                                        </p:tgtEl>
                                        <p:attrNameLst>
                                          <p:attrName>r</p:attrName>
                                        </p:attrNameLst>
                                      </p:cBhvr>
                                    </p:animRot>
                                    <p:animRot by="120000">
                                      <p:cBhvr>
                                        <p:cTn id="72" dur="200" fill="hold">
                                          <p:stCondLst>
                                            <p:cond delay="800"/>
                                          </p:stCondLst>
                                        </p:cTn>
                                        <p:tgtEl>
                                          <p:spTgt spid="18"/>
                                        </p:tgtEl>
                                        <p:attrNameLst>
                                          <p:attrName>r</p:attrName>
                                        </p:attrNameLst>
                                      </p:cBhvr>
                                    </p:animRot>
                                  </p:childTnLst>
                                </p:cTn>
                              </p:par>
                            </p:childTnLst>
                          </p:cTn>
                        </p:par>
                      </p:childTnLst>
                    </p:cTn>
                  </p:par>
                </p:childTnLst>
              </p:cTn>
              <p:nextCondLst>
                <p:cond evt="onClick" delay="0">
                  <p:tgtEl>
                    <p:spTgt spid="17"/>
                  </p:tgtEl>
                </p:cond>
              </p:nextCondLst>
            </p:seq>
            <p:audio>
              <p:cMediaNode vol="80000">
                <p:cTn id="73" fill="hold" display="0">
                  <p:stCondLst>
                    <p:cond delay="indefinite"/>
                  </p:stCondLst>
                  <p:endCondLst>
                    <p:cond evt="onStopAudio" delay="0">
                      <p:tgtEl>
                        <p:sldTgt/>
                      </p:tgtEl>
                    </p:cond>
                  </p:endCondLst>
                </p:cTn>
                <p:tgtEl>
                  <p:spTgt spid="2"/>
                </p:tgtEl>
              </p:cMediaNode>
            </p:audio>
            <p:audio>
              <p:cMediaNode vol="80000">
                <p:cTn id="74" fill="hold" display="0">
                  <p:stCondLst>
                    <p:cond delay="indefinite"/>
                  </p:stCondLst>
                  <p:endCondLst>
                    <p:cond evt="onStopAudio" delay="0">
                      <p:tgtEl>
                        <p:sldTgt/>
                      </p:tgtEl>
                    </p:cond>
                  </p:endCondLst>
                </p:cTn>
                <p:tgtEl>
                  <p:spTgt spid="3"/>
                </p:tgtEl>
              </p:cMediaNode>
            </p:audio>
            <p:audio>
              <p:cMediaNode vol="80000">
                <p:cTn id="75" fill="hold" display="0">
                  <p:stCondLst>
                    <p:cond delay="indefinite"/>
                  </p:stCondLst>
                  <p:endCondLst>
                    <p:cond evt="onStopAudio" delay="0">
                      <p:tgtEl>
                        <p:sldTgt/>
                      </p:tgtEl>
                    </p:cond>
                  </p:endCondLst>
                </p:cTn>
                <p:tgtEl>
                  <p:spTgt spid="5"/>
                </p:tgtEl>
              </p:cMediaNode>
            </p:audio>
            <p:audio>
              <p:cMediaNode vol="80000">
                <p:cTn id="76" fill="hold" display="0">
                  <p:stCondLst>
                    <p:cond delay="indefinite"/>
                  </p:stCondLst>
                  <p:endCondLst>
                    <p:cond evt="onStopAudio" delay="0">
                      <p:tgtEl>
                        <p:sldTgt/>
                      </p:tgtEl>
                    </p:cond>
                  </p:endCondLst>
                </p:cTn>
                <p:tgtEl>
                  <p:spTgt spid="7"/>
                </p:tgtEl>
              </p:cMediaNode>
            </p:audio>
            <p:audio>
              <p:cMediaNode vol="80000">
                <p:cTn id="77" fill="hold" display="0">
                  <p:stCondLst>
                    <p:cond delay="indefinite"/>
                  </p:stCondLst>
                  <p:endCondLst>
                    <p:cond evt="onStopAudio" delay="0">
                      <p:tgtEl>
                        <p:sldTgt/>
                      </p:tgtEl>
                    </p:cond>
                  </p:endCondLst>
                </p:cTn>
                <p:tgtEl>
                  <p:spTgt spid="8"/>
                </p:tgtEl>
              </p:cMediaNode>
            </p:audio>
          </p:childTnLst>
        </p:cTn>
      </p:par>
    </p:tnLst>
    <p:bldLst>
      <p:bldP spid="12" grpId="0" animBg="1"/>
      <p:bldP spid="13" grpId="0" animBg="1"/>
      <p:bldP spid="2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3524250" y="1409700"/>
            <a:ext cx="2186408" cy="3726308"/>
          </a:xfrm>
          <a:prstGeom prst="rect">
            <a:avLst/>
          </a:prstGeom>
        </p:spPr>
      </p:pic>
      <p:pic>
        <p:nvPicPr>
          <p:cNvPr id="4" name="Picture 3"/>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3438526" y="1409700"/>
            <a:ext cx="2272133" cy="3733800"/>
          </a:xfrm>
          <a:prstGeom prst="rect">
            <a:avLst/>
          </a:prstGeom>
        </p:spPr>
      </p:pic>
      <p:pic>
        <p:nvPicPr>
          <p:cNvPr id="16" name="Picture 15"/>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830366" y="3583691"/>
            <a:ext cx="660296" cy="556694"/>
          </a:xfrm>
          <a:prstGeom prst="rect">
            <a:avLst/>
          </a:prstGeom>
        </p:spPr>
      </p:pic>
      <p:pic>
        <p:nvPicPr>
          <p:cNvPr id="17" name="Picture 16"/>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6945777" y="3583691"/>
            <a:ext cx="660296" cy="556694"/>
          </a:xfrm>
          <a:prstGeom prst="rect">
            <a:avLst/>
          </a:prstGeom>
        </p:spPr>
      </p:pic>
      <p:pic>
        <p:nvPicPr>
          <p:cNvPr id="18" name="Picture 17"/>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3566811" y="3386706"/>
            <a:ext cx="2015561" cy="2020132"/>
          </a:xfrm>
          <a:prstGeom prst="rect">
            <a:avLst/>
          </a:prstGeom>
        </p:spPr>
      </p:pic>
      <p:pic>
        <p:nvPicPr>
          <p:cNvPr id="2" name="open door">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8"/>
          <a:stretch>
            <a:fillRect/>
          </a:stretch>
        </p:blipFill>
        <p:spPr>
          <a:xfrm>
            <a:off x="9629775" y="4712572"/>
            <a:ext cx="457200" cy="457200"/>
          </a:xfrm>
          <a:prstGeom prst="rect">
            <a:avLst/>
          </a:prstGeom>
        </p:spPr>
      </p:pic>
      <p:pic>
        <p:nvPicPr>
          <p:cNvPr id="3" name="yeah">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8"/>
          <a:stretch>
            <a:fillRect/>
          </a:stretch>
        </p:blipFill>
        <p:spPr>
          <a:xfrm>
            <a:off x="9629775" y="4168172"/>
            <a:ext cx="457200" cy="457200"/>
          </a:xfrm>
          <a:prstGeom prst="rect">
            <a:avLst/>
          </a:prstGeom>
        </p:spPr>
      </p:pic>
      <p:pic>
        <p:nvPicPr>
          <p:cNvPr id="5" name="close door">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8"/>
          <a:stretch>
            <a:fillRect/>
          </a:stretch>
        </p:blipFill>
        <p:spPr>
          <a:xfrm>
            <a:off x="10244138" y="4712572"/>
            <a:ext cx="457200" cy="457200"/>
          </a:xfrm>
          <a:prstGeom prst="rect">
            <a:avLst/>
          </a:prstGeom>
        </p:spPr>
      </p:pic>
      <p:pic>
        <p:nvPicPr>
          <p:cNvPr id="7" name="knock ">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8"/>
          <a:stretch>
            <a:fillRect/>
          </a:stretch>
        </p:blipFill>
        <p:spPr>
          <a:xfrm>
            <a:off x="10244138" y="4168172"/>
            <a:ext cx="457200" cy="457200"/>
          </a:xfrm>
          <a:prstGeom prst="rect">
            <a:avLst/>
          </a:prstGeom>
        </p:spPr>
      </p:pic>
      <p:sp>
        <p:nvSpPr>
          <p:cNvPr id="12" name="Cloud Callout 11"/>
          <p:cNvSpPr/>
          <p:nvPr/>
        </p:nvSpPr>
        <p:spPr>
          <a:xfrm>
            <a:off x="1007919" y="17304"/>
            <a:ext cx="7003472" cy="1580339"/>
          </a:xfrm>
          <a:prstGeom prst="cloudCallout">
            <a:avLst>
              <a:gd name="adj1" fmla="val -23459"/>
              <a:gd name="adj2" fmla="val 78599"/>
            </a:avLst>
          </a:prstGeom>
          <a:solidFill>
            <a:srgbClr val="FFC000">
              <a:alpha val="80000"/>
            </a:srgb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US" sz="2000" kern="1200" dirty="0">
                <a:solidFill>
                  <a:srgbClr val="002060"/>
                </a:solidFill>
              </a:rPr>
              <a:t>______ tourism promotes the respect of local cultures and heritages.</a:t>
            </a:r>
            <a:endParaRPr lang="en-US" sz="2000" kern="1200" dirty="0">
              <a:solidFill>
                <a:srgbClr val="002060"/>
              </a:solidFill>
              <a:latin typeface="Calibri" panose="020F0502020204030204"/>
            </a:endParaRPr>
          </a:p>
        </p:txBody>
      </p:sp>
      <p:sp>
        <p:nvSpPr>
          <p:cNvPr id="13" name="Rounded Rectangular Callout 12"/>
          <p:cNvSpPr/>
          <p:nvPr/>
        </p:nvSpPr>
        <p:spPr>
          <a:xfrm>
            <a:off x="511233" y="1839514"/>
            <a:ext cx="1938813" cy="1502306"/>
          </a:xfrm>
          <a:prstGeom prst="wedgeRoundRectCallout">
            <a:avLst/>
          </a:prstGeom>
          <a:solidFill>
            <a:schemeClr val="accent4">
              <a:lumMod val="60000"/>
              <a:lumOff val="40000"/>
              <a:alpha val="8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US" sz="2400" b="1" kern="1200" dirty="0">
                <a:solidFill>
                  <a:srgbClr val="7030A0"/>
                </a:solidFill>
              </a:rPr>
              <a:t>responsible </a:t>
            </a:r>
            <a:endParaRPr lang="en-US" sz="2400" b="1" kern="1200" dirty="0">
              <a:solidFill>
                <a:srgbClr val="7030A0"/>
              </a:solidFill>
              <a:latin typeface="Calibri" panose="020F0502020204030204"/>
            </a:endParaRPr>
          </a:p>
        </p:txBody>
      </p:sp>
      <p:sp>
        <p:nvSpPr>
          <p:cNvPr id="21" name="Rounded Rectangular Callout 20"/>
          <p:cNvSpPr/>
          <p:nvPr/>
        </p:nvSpPr>
        <p:spPr>
          <a:xfrm>
            <a:off x="6636666" y="1839514"/>
            <a:ext cx="1938813" cy="1502306"/>
          </a:xfrm>
          <a:prstGeom prst="wedgeRoundRectCallout">
            <a:avLst/>
          </a:prstGeom>
          <a:solidFill>
            <a:schemeClr val="accent4">
              <a:lumMod val="60000"/>
              <a:lumOff val="40000"/>
              <a:alpha val="8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US" sz="2400" b="1" kern="1200" dirty="0">
                <a:solidFill>
                  <a:srgbClr val="7030A0"/>
                </a:solidFill>
                <a:latin typeface="Calibri" panose="020F0502020204030204"/>
              </a:rPr>
              <a:t>mass</a:t>
            </a:r>
          </a:p>
        </p:txBody>
      </p:sp>
      <p:pic>
        <p:nvPicPr>
          <p:cNvPr id="8" name="trick or treat">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18"/>
          <a:stretch>
            <a:fillRect/>
          </a:stretch>
        </p:blipFill>
        <p:spPr>
          <a:xfrm>
            <a:off x="9629775" y="3633438"/>
            <a:ext cx="457200" cy="457200"/>
          </a:xfrm>
          <a:prstGeom prst="rect">
            <a:avLst/>
          </a:prstGeom>
        </p:spPr>
      </p:pic>
    </p:spTree>
    <p:extLst>
      <p:ext uri="{BB962C8B-B14F-4D97-AF65-F5344CB8AC3E}">
        <p14:creationId xmlns:p14="http://schemas.microsoft.com/office/powerpoint/2010/main" val="691503137"/>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650" fill="hold"/>
                                        <p:tgtEl>
                                          <p:spTgt spid="7"/>
                                        </p:tgtEl>
                                      </p:cBhvr>
                                    </p:cmd>
                                  </p:childTnLst>
                                </p:cTn>
                              </p:par>
                            </p:childTnLst>
                          </p:cTn>
                        </p:par>
                        <p:par>
                          <p:cTn id="7" fill="hold">
                            <p:stCondLst>
                              <p:cond delay="650"/>
                            </p:stCondLst>
                            <p:childTnLst>
                              <p:par>
                                <p:cTn id="8" presetID="1" presetClass="exit" presetSubtype="0" fill="hold" nodeType="afterEffect">
                                  <p:stCondLst>
                                    <p:cond delay="1000"/>
                                  </p:stCondLst>
                                  <p:childTnLst>
                                    <p:set>
                                      <p:cBhvr>
                                        <p:cTn id="9" dur="1" fill="hold">
                                          <p:stCondLst>
                                            <p:cond delay="0"/>
                                          </p:stCondLst>
                                        </p:cTn>
                                        <p:tgtEl>
                                          <p:spTgt spid="4"/>
                                        </p:tgtEl>
                                        <p:attrNameLst>
                                          <p:attrName>style.visibility</p:attrName>
                                        </p:attrNameLst>
                                      </p:cBhvr>
                                      <p:to>
                                        <p:strVal val="hidden"/>
                                      </p:to>
                                    </p:set>
                                  </p:childTnLst>
                                </p:cTn>
                              </p:par>
                            </p:childTnLst>
                          </p:cTn>
                        </p:par>
                        <p:par>
                          <p:cTn id="10" fill="hold">
                            <p:stCondLst>
                              <p:cond delay="1650"/>
                            </p:stCondLst>
                            <p:childTnLst>
                              <p:par>
                                <p:cTn id="11" presetID="1" presetClass="mediacall" presetSubtype="0" fill="hold" nodeType="afterEffect">
                                  <p:stCondLst>
                                    <p:cond delay="0"/>
                                  </p:stCondLst>
                                  <p:childTnLst>
                                    <p:cmd type="call" cmd="playFrom(0.0)">
                                      <p:cBhvr>
                                        <p:cTn id="12" dur="534" fill="hold"/>
                                        <p:tgtEl>
                                          <p:spTgt spid="2"/>
                                        </p:tgtEl>
                                      </p:cBhvr>
                                    </p:cmd>
                                  </p:childTnLst>
                                </p:cTn>
                              </p:par>
                            </p:childTnLst>
                          </p:cTn>
                        </p:par>
                        <p:par>
                          <p:cTn id="13" fill="hold">
                            <p:stCondLst>
                              <p:cond delay="2184"/>
                            </p:stCondLst>
                            <p:childTnLst>
                              <p:par>
                                <p:cTn id="14" presetID="1" presetClass="mediacall" presetSubtype="0" fill="hold" nodeType="afterEffect">
                                  <p:stCondLst>
                                    <p:cond delay="0"/>
                                  </p:stCondLst>
                                  <p:childTnLst>
                                    <p:cmd type="call" cmd="playFrom(0.0)">
                                      <p:cBhvr>
                                        <p:cTn id="15" dur="1021" fill="hold"/>
                                        <p:tgtEl>
                                          <p:spTgt spid="8"/>
                                        </p:tgtEl>
                                      </p:cBhvr>
                                    </p:cmd>
                                  </p:childTnLst>
                                </p:cTn>
                              </p:par>
                            </p:childTnLst>
                          </p:cTn>
                        </p:par>
                        <p:par>
                          <p:cTn id="16" fill="hold">
                            <p:stCondLst>
                              <p:cond delay="3205"/>
                            </p:stCondLst>
                            <p:childTnLst>
                              <p:par>
                                <p:cTn id="17" presetID="10" presetClass="entr" presetSubtype="0" fill="hold" grpId="0" nodeType="afterEffect">
                                  <p:stCondLst>
                                    <p:cond delay="50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4205"/>
                            </p:stCondLst>
                            <p:childTnLst>
                              <p:par>
                                <p:cTn id="21" presetID="17" presetClass="entr" presetSubtype="10"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fltVal val="0"/>
                                          </p:val>
                                        </p:tav>
                                        <p:tav tm="100000">
                                          <p:val>
                                            <p:strVal val="#ppt_w"/>
                                          </p:val>
                                        </p:tav>
                                      </p:tavLst>
                                    </p:anim>
                                    <p:anim calcmode="lin" valueType="num">
                                      <p:cBhvr>
                                        <p:cTn id="24" dur="500" fill="hold"/>
                                        <p:tgtEl>
                                          <p:spTgt spid="13"/>
                                        </p:tgtEl>
                                        <p:attrNameLst>
                                          <p:attrName>ppt_h</p:attrName>
                                        </p:attrNameLst>
                                      </p:cBhvr>
                                      <p:tavLst>
                                        <p:tav tm="0">
                                          <p:val>
                                            <p:strVal val="#ppt_h"/>
                                          </p:val>
                                        </p:tav>
                                        <p:tav tm="100000">
                                          <p:val>
                                            <p:strVal val="#ppt_h"/>
                                          </p:val>
                                        </p:tav>
                                      </p:tavLst>
                                    </p:anim>
                                  </p:childTnLst>
                                </p:cTn>
                              </p:par>
                            </p:childTnLst>
                          </p:cTn>
                        </p:par>
                        <p:par>
                          <p:cTn id="25" fill="hold">
                            <p:stCondLst>
                              <p:cond delay="4705"/>
                            </p:stCondLst>
                            <p:childTnLst>
                              <p:par>
                                <p:cTn id="26" presetID="17" presetClass="entr" presetSubtype="10" fill="hold" grpId="0" nodeType="afterEffect">
                                  <p:stCondLst>
                                    <p:cond delay="0"/>
                                  </p:stCondLst>
                                  <p:childTnLst>
                                    <p:set>
                                      <p:cBhvr>
                                        <p:cTn id="27" dur="1" fill="hold">
                                          <p:stCondLst>
                                            <p:cond delay="0"/>
                                          </p:stCondLst>
                                        </p:cTn>
                                        <p:tgtEl>
                                          <p:spTgt spid="21"/>
                                        </p:tgtEl>
                                        <p:attrNameLst>
                                          <p:attrName>style.visibility</p:attrName>
                                        </p:attrNameLst>
                                      </p:cBhvr>
                                      <p:to>
                                        <p:strVal val="visible"/>
                                      </p:to>
                                    </p:set>
                                    <p:anim calcmode="lin" valueType="num">
                                      <p:cBhvr>
                                        <p:cTn id="28" dur="500" fill="hold"/>
                                        <p:tgtEl>
                                          <p:spTgt spid="21"/>
                                        </p:tgtEl>
                                        <p:attrNameLst>
                                          <p:attrName>ppt_w</p:attrName>
                                        </p:attrNameLst>
                                      </p:cBhvr>
                                      <p:tavLst>
                                        <p:tav tm="0">
                                          <p:val>
                                            <p:fltVal val="0"/>
                                          </p:val>
                                        </p:tav>
                                        <p:tav tm="100000">
                                          <p:val>
                                            <p:strVal val="#ppt_w"/>
                                          </p:val>
                                        </p:tav>
                                      </p:tavLst>
                                    </p:anim>
                                    <p:anim calcmode="lin" valueType="num">
                                      <p:cBhvr>
                                        <p:cTn id="29" dur="500" fill="hold"/>
                                        <p:tgtEl>
                                          <p:spTgt spid="21"/>
                                        </p:tgtEl>
                                        <p:attrNameLst>
                                          <p:attrName>ppt_h</p:attrName>
                                        </p:attrNameLst>
                                      </p:cBhvr>
                                      <p:tavLst>
                                        <p:tav tm="0">
                                          <p:val>
                                            <p:strVal val="#ppt_h"/>
                                          </p:val>
                                        </p:tav>
                                        <p:tav tm="100000">
                                          <p:val>
                                            <p:strVal val="#ppt_h"/>
                                          </p:val>
                                        </p:tav>
                                      </p:tavLst>
                                    </p:anim>
                                  </p:childTnLst>
                                </p:cTn>
                              </p:par>
                            </p:childTnLst>
                          </p:cTn>
                        </p:par>
                        <p:par>
                          <p:cTn id="30" fill="hold">
                            <p:stCondLst>
                              <p:cond delay="5205"/>
                            </p:stCondLst>
                            <p:childTnLst>
                              <p:par>
                                <p:cTn id="31" presetID="32" presetClass="emph" presetSubtype="0" repeatCount="indefinite" fill="hold" nodeType="afterEffect">
                                  <p:stCondLst>
                                    <p:cond delay="0"/>
                                  </p:stCondLst>
                                  <p:childTnLst>
                                    <p:animRot by="120000">
                                      <p:cBhvr>
                                        <p:cTn id="32" dur="100" fill="hold">
                                          <p:stCondLst>
                                            <p:cond delay="0"/>
                                          </p:stCondLst>
                                        </p:cTn>
                                        <p:tgtEl>
                                          <p:spTgt spid="16"/>
                                        </p:tgtEl>
                                        <p:attrNameLst>
                                          <p:attrName>r</p:attrName>
                                        </p:attrNameLst>
                                      </p:cBhvr>
                                    </p:animRot>
                                    <p:animRot by="-240000">
                                      <p:cBhvr>
                                        <p:cTn id="33" dur="200" fill="hold">
                                          <p:stCondLst>
                                            <p:cond delay="200"/>
                                          </p:stCondLst>
                                        </p:cTn>
                                        <p:tgtEl>
                                          <p:spTgt spid="16"/>
                                        </p:tgtEl>
                                        <p:attrNameLst>
                                          <p:attrName>r</p:attrName>
                                        </p:attrNameLst>
                                      </p:cBhvr>
                                    </p:animRot>
                                    <p:animRot by="240000">
                                      <p:cBhvr>
                                        <p:cTn id="34" dur="200" fill="hold">
                                          <p:stCondLst>
                                            <p:cond delay="400"/>
                                          </p:stCondLst>
                                        </p:cTn>
                                        <p:tgtEl>
                                          <p:spTgt spid="16"/>
                                        </p:tgtEl>
                                        <p:attrNameLst>
                                          <p:attrName>r</p:attrName>
                                        </p:attrNameLst>
                                      </p:cBhvr>
                                    </p:animRot>
                                    <p:animRot by="-240000">
                                      <p:cBhvr>
                                        <p:cTn id="35" dur="200" fill="hold">
                                          <p:stCondLst>
                                            <p:cond delay="600"/>
                                          </p:stCondLst>
                                        </p:cTn>
                                        <p:tgtEl>
                                          <p:spTgt spid="16"/>
                                        </p:tgtEl>
                                        <p:attrNameLst>
                                          <p:attrName>r</p:attrName>
                                        </p:attrNameLst>
                                      </p:cBhvr>
                                    </p:animRot>
                                    <p:animRot by="120000">
                                      <p:cBhvr>
                                        <p:cTn id="36" dur="200" fill="hold">
                                          <p:stCondLst>
                                            <p:cond delay="800"/>
                                          </p:stCondLst>
                                        </p:cTn>
                                        <p:tgtEl>
                                          <p:spTgt spid="16"/>
                                        </p:tgtEl>
                                        <p:attrNameLst>
                                          <p:attrName>r</p:attrName>
                                        </p:attrNameLst>
                                      </p:cBhvr>
                                    </p:animRot>
                                  </p:childTnLst>
                                </p:cTn>
                              </p:par>
                              <p:par>
                                <p:cTn id="37" presetID="32" presetClass="emph" presetSubtype="0" repeatCount="indefinite" fill="hold" nodeType="withEffect">
                                  <p:stCondLst>
                                    <p:cond delay="0"/>
                                  </p:stCondLst>
                                  <p:childTnLst>
                                    <p:animRot by="120000">
                                      <p:cBhvr>
                                        <p:cTn id="38" dur="100" fill="hold">
                                          <p:stCondLst>
                                            <p:cond delay="0"/>
                                          </p:stCondLst>
                                        </p:cTn>
                                        <p:tgtEl>
                                          <p:spTgt spid="17"/>
                                        </p:tgtEl>
                                        <p:attrNameLst>
                                          <p:attrName>r</p:attrName>
                                        </p:attrNameLst>
                                      </p:cBhvr>
                                    </p:animRot>
                                    <p:animRot by="-240000">
                                      <p:cBhvr>
                                        <p:cTn id="39" dur="200" fill="hold">
                                          <p:stCondLst>
                                            <p:cond delay="200"/>
                                          </p:stCondLst>
                                        </p:cTn>
                                        <p:tgtEl>
                                          <p:spTgt spid="17"/>
                                        </p:tgtEl>
                                        <p:attrNameLst>
                                          <p:attrName>r</p:attrName>
                                        </p:attrNameLst>
                                      </p:cBhvr>
                                    </p:animRot>
                                    <p:animRot by="240000">
                                      <p:cBhvr>
                                        <p:cTn id="40" dur="200" fill="hold">
                                          <p:stCondLst>
                                            <p:cond delay="400"/>
                                          </p:stCondLst>
                                        </p:cTn>
                                        <p:tgtEl>
                                          <p:spTgt spid="17"/>
                                        </p:tgtEl>
                                        <p:attrNameLst>
                                          <p:attrName>r</p:attrName>
                                        </p:attrNameLst>
                                      </p:cBhvr>
                                    </p:animRot>
                                    <p:animRot by="-240000">
                                      <p:cBhvr>
                                        <p:cTn id="41" dur="200" fill="hold">
                                          <p:stCondLst>
                                            <p:cond delay="600"/>
                                          </p:stCondLst>
                                        </p:cTn>
                                        <p:tgtEl>
                                          <p:spTgt spid="17"/>
                                        </p:tgtEl>
                                        <p:attrNameLst>
                                          <p:attrName>r</p:attrName>
                                        </p:attrNameLst>
                                      </p:cBhvr>
                                    </p:animRot>
                                    <p:animRot by="120000">
                                      <p:cBhvr>
                                        <p:cTn id="42" dur="200" fill="hold">
                                          <p:stCondLst>
                                            <p:cond delay="800"/>
                                          </p:stCondLst>
                                        </p:cTn>
                                        <p:tgtEl>
                                          <p:spTgt spid="17"/>
                                        </p:tgtEl>
                                        <p:attrNameLst>
                                          <p:attrName>r</p:attrName>
                                        </p:attrNameLst>
                                      </p:cBhvr>
                                    </p:animRot>
                                  </p:childTnLst>
                                </p:cTn>
                              </p:par>
                            </p:childTnLst>
                          </p:cTn>
                        </p:par>
                      </p:childTnLst>
                    </p:cTn>
                  </p:par>
                </p:childTnLst>
              </p:cTn>
              <p:nextCondLst>
                <p:cond evt="onClick" delay="0">
                  <p:tgtEl>
                    <p:spTgt spid="4"/>
                  </p:tgtEl>
                </p:cond>
              </p:nextCondLst>
            </p:seq>
            <p:seq concurrent="1" nextAc="seek">
              <p:cTn id="43" restart="whenNotActive" fill="hold" evtFilter="cancelBubble" nodeType="interactiveSeq">
                <p:stCondLst>
                  <p:cond evt="onClick" delay="0">
                    <p:tgtEl>
                      <p:spTgt spid="16"/>
                    </p:tgtEl>
                  </p:cond>
                </p:stCondLst>
                <p:endSync evt="end" delay="0">
                  <p:rtn val="all"/>
                </p:endSync>
                <p:childTnLst>
                  <p:par>
                    <p:cTn id="44" fill="hold">
                      <p:stCondLst>
                        <p:cond delay="0"/>
                      </p:stCondLst>
                      <p:childTnLst>
                        <p:par>
                          <p:cTn id="45" fill="hold">
                            <p:stCondLst>
                              <p:cond delay="0"/>
                            </p:stCondLst>
                            <p:childTnLst>
                              <p:par>
                                <p:cTn id="46" presetID="26" presetClass="emph" presetSubtype="0" repeatCount="3000" fill="hold" nodeType="clickEffect">
                                  <p:stCondLst>
                                    <p:cond delay="0"/>
                                  </p:stCondLst>
                                  <p:childTnLst>
                                    <p:animEffect transition="out" filter="fade">
                                      <p:cBhvr>
                                        <p:cTn id="47" dur="500" tmFilter="0, 0; .2, .5; .8, .5; 1, 0"/>
                                        <p:tgtEl>
                                          <p:spTgt spid="16"/>
                                        </p:tgtEl>
                                      </p:cBhvr>
                                    </p:animEffect>
                                    <p:animScale>
                                      <p:cBhvr>
                                        <p:cTn id="48" dur="250" autoRev="1" fill="hold"/>
                                        <p:tgtEl>
                                          <p:spTgt spid="16"/>
                                        </p:tgtEl>
                                      </p:cBhvr>
                                      <p:by x="105000" y="105000"/>
                                    </p:animScale>
                                  </p:childTnLst>
                                  <p:subTnLst>
                                    <p:audio>
                                      <p:cMediaNode>
                                        <p:cTn display="0" masterRel="sameClick">
                                          <p:stCondLst>
                                            <p:cond evt="begin" delay="0">
                                              <p:tn val="46"/>
                                            </p:cond>
                                          </p:stCondLst>
                                          <p:endCondLst>
                                            <p:cond evt="onStopAudio" delay="0">
                                              <p:tgtEl>
                                                <p:sldTgt/>
                                              </p:tgtEl>
                                            </p:cond>
                                          </p:endCondLst>
                                        </p:cTn>
                                        <p:tgtEl>
                                          <p:sndTgt r:embed="rId12" name="drumroll.wav"/>
                                        </p:tgtEl>
                                      </p:cMediaNode>
                                    </p:audio>
                                  </p:subTnLst>
                                </p:cTn>
                              </p:par>
                            </p:childTnLst>
                          </p:cTn>
                        </p:par>
                        <p:par>
                          <p:cTn id="49" fill="hold">
                            <p:stCondLst>
                              <p:cond delay="1500"/>
                            </p:stCondLst>
                            <p:childTnLst>
                              <p:par>
                                <p:cTn id="50" presetID="23" presetClass="entr" presetSubtype="16" fill="hold" nodeType="afterEffect">
                                  <p:stCondLst>
                                    <p:cond delay="0"/>
                                  </p:stCondLst>
                                  <p:childTnLst>
                                    <p:set>
                                      <p:cBhvr>
                                        <p:cTn id="51" dur="1" fill="hold">
                                          <p:stCondLst>
                                            <p:cond delay="0"/>
                                          </p:stCondLst>
                                        </p:cTn>
                                        <p:tgtEl>
                                          <p:spTgt spid="18"/>
                                        </p:tgtEl>
                                        <p:attrNameLst>
                                          <p:attrName>style.visibility</p:attrName>
                                        </p:attrNameLst>
                                      </p:cBhvr>
                                      <p:to>
                                        <p:strVal val="visible"/>
                                      </p:to>
                                    </p:set>
                                    <p:anim calcmode="lin" valueType="num">
                                      <p:cBhvr>
                                        <p:cTn id="52" dur="500" fill="hold"/>
                                        <p:tgtEl>
                                          <p:spTgt spid="18"/>
                                        </p:tgtEl>
                                        <p:attrNameLst>
                                          <p:attrName>ppt_w</p:attrName>
                                        </p:attrNameLst>
                                      </p:cBhvr>
                                      <p:tavLst>
                                        <p:tav tm="0">
                                          <p:val>
                                            <p:fltVal val="0"/>
                                          </p:val>
                                        </p:tav>
                                        <p:tav tm="100000">
                                          <p:val>
                                            <p:strVal val="#ppt_w"/>
                                          </p:val>
                                        </p:tav>
                                      </p:tavLst>
                                    </p:anim>
                                    <p:anim calcmode="lin" valueType="num">
                                      <p:cBhvr>
                                        <p:cTn id="53" dur="500" fill="hold"/>
                                        <p:tgtEl>
                                          <p:spTgt spid="18"/>
                                        </p:tgtEl>
                                        <p:attrNameLst>
                                          <p:attrName>ppt_h</p:attrName>
                                        </p:attrNameLst>
                                      </p:cBhvr>
                                      <p:tavLst>
                                        <p:tav tm="0">
                                          <p:val>
                                            <p:fltVal val="0"/>
                                          </p:val>
                                        </p:tav>
                                        <p:tav tm="100000">
                                          <p:val>
                                            <p:strVal val="#ppt_h"/>
                                          </p:val>
                                        </p:tav>
                                      </p:tavLst>
                                    </p:anim>
                                  </p:childTnLst>
                                </p:cTn>
                              </p:par>
                              <p:par>
                                <p:cTn id="54" presetID="1" presetClass="mediacall" presetSubtype="0" fill="hold" nodeType="withEffect">
                                  <p:stCondLst>
                                    <p:cond delay="0"/>
                                  </p:stCondLst>
                                  <p:childTnLst>
                                    <p:cmd type="call" cmd="playFrom(0.0)">
                                      <p:cBhvr>
                                        <p:cTn id="55" dur="4963" fill="hold"/>
                                        <p:tgtEl>
                                          <p:spTgt spid="3"/>
                                        </p:tgtEl>
                                      </p:cBhvr>
                                    </p:cmd>
                                  </p:childTnLst>
                                </p:cTn>
                              </p:par>
                              <p:par>
                                <p:cTn id="56" presetID="32" presetClass="emph" presetSubtype="0" repeatCount="indefinite" fill="hold" nodeType="withEffect">
                                  <p:stCondLst>
                                    <p:cond delay="0"/>
                                  </p:stCondLst>
                                  <p:childTnLst>
                                    <p:animRot by="120000">
                                      <p:cBhvr>
                                        <p:cTn id="57" dur="100" fill="hold">
                                          <p:stCondLst>
                                            <p:cond delay="0"/>
                                          </p:stCondLst>
                                        </p:cTn>
                                        <p:tgtEl>
                                          <p:spTgt spid="18"/>
                                        </p:tgtEl>
                                        <p:attrNameLst>
                                          <p:attrName>r</p:attrName>
                                        </p:attrNameLst>
                                      </p:cBhvr>
                                    </p:animRot>
                                    <p:animRot by="-240000">
                                      <p:cBhvr>
                                        <p:cTn id="58" dur="200" fill="hold">
                                          <p:stCondLst>
                                            <p:cond delay="200"/>
                                          </p:stCondLst>
                                        </p:cTn>
                                        <p:tgtEl>
                                          <p:spTgt spid="18"/>
                                        </p:tgtEl>
                                        <p:attrNameLst>
                                          <p:attrName>r</p:attrName>
                                        </p:attrNameLst>
                                      </p:cBhvr>
                                    </p:animRot>
                                    <p:animRot by="240000">
                                      <p:cBhvr>
                                        <p:cTn id="59" dur="200" fill="hold">
                                          <p:stCondLst>
                                            <p:cond delay="400"/>
                                          </p:stCondLst>
                                        </p:cTn>
                                        <p:tgtEl>
                                          <p:spTgt spid="18"/>
                                        </p:tgtEl>
                                        <p:attrNameLst>
                                          <p:attrName>r</p:attrName>
                                        </p:attrNameLst>
                                      </p:cBhvr>
                                    </p:animRot>
                                    <p:animRot by="-240000">
                                      <p:cBhvr>
                                        <p:cTn id="60" dur="200" fill="hold">
                                          <p:stCondLst>
                                            <p:cond delay="600"/>
                                          </p:stCondLst>
                                        </p:cTn>
                                        <p:tgtEl>
                                          <p:spTgt spid="18"/>
                                        </p:tgtEl>
                                        <p:attrNameLst>
                                          <p:attrName>r</p:attrName>
                                        </p:attrNameLst>
                                      </p:cBhvr>
                                    </p:animRot>
                                    <p:animRot by="120000">
                                      <p:cBhvr>
                                        <p:cTn id="61" dur="200" fill="hold">
                                          <p:stCondLst>
                                            <p:cond delay="800"/>
                                          </p:stCondLst>
                                        </p:cTn>
                                        <p:tgtEl>
                                          <p:spTgt spid="18"/>
                                        </p:tgtEl>
                                        <p:attrNameLst>
                                          <p:attrName>r</p:attrName>
                                        </p:attrNameLst>
                                      </p:cBhvr>
                                    </p:animRot>
                                  </p:childTnLst>
                                </p:cTn>
                              </p:par>
                            </p:childTnLst>
                          </p:cTn>
                        </p:par>
                      </p:childTnLst>
                    </p:cTn>
                  </p:par>
                </p:childTnLst>
              </p:cTn>
              <p:nextCondLst>
                <p:cond evt="onClick" delay="0">
                  <p:tgtEl>
                    <p:spTgt spid="16"/>
                  </p:tgtEl>
                </p:cond>
              </p:nextCondLst>
            </p:seq>
            <p:seq concurrent="1" nextAc="seek">
              <p:cTn id="62" restart="whenNotActive" fill="hold" evtFilter="cancelBubble" nodeType="interactiveSeq">
                <p:stCondLst>
                  <p:cond evt="onClick" delay="0">
                    <p:tgtEl>
                      <p:spTgt spid="17"/>
                    </p:tgtEl>
                  </p:cond>
                </p:stCondLst>
                <p:endSync evt="end" delay="0">
                  <p:rtn val="all"/>
                </p:endSync>
                <p:childTnLst>
                  <p:par>
                    <p:cTn id="63" fill="hold">
                      <p:stCondLst>
                        <p:cond delay="0"/>
                      </p:stCondLst>
                      <p:childTnLst>
                        <p:par>
                          <p:cTn id="64" fill="hold">
                            <p:stCondLst>
                              <p:cond delay="0"/>
                            </p:stCondLst>
                            <p:childTnLst>
                              <p:par>
                                <p:cTn id="65" presetID="26" presetClass="emph" presetSubtype="0" repeatCount="3000" fill="hold" nodeType="clickEffect">
                                  <p:stCondLst>
                                    <p:cond delay="0"/>
                                  </p:stCondLst>
                                  <p:childTnLst>
                                    <p:animEffect transition="out" filter="fade">
                                      <p:cBhvr>
                                        <p:cTn id="66" dur="500" tmFilter="0, 0; .2, .5; .8, .5; 1, 0"/>
                                        <p:tgtEl>
                                          <p:spTgt spid="17"/>
                                        </p:tgtEl>
                                      </p:cBhvr>
                                    </p:animEffect>
                                    <p:animScale>
                                      <p:cBhvr>
                                        <p:cTn id="67" dur="250" autoRev="1" fill="hold"/>
                                        <p:tgtEl>
                                          <p:spTgt spid="17"/>
                                        </p:tgtEl>
                                      </p:cBhvr>
                                      <p:by x="105000" y="105000"/>
                                    </p:animScale>
                                  </p:childTnLst>
                                  <p:subTnLst>
                                    <p:audio>
                                      <p:cMediaNode>
                                        <p:cTn display="0" masterRel="sameClick">
                                          <p:stCondLst>
                                            <p:cond evt="begin" delay="0">
                                              <p:tn val="65"/>
                                            </p:cond>
                                          </p:stCondLst>
                                          <p:endCondLst>
                                            <p:cond evt="onStopAudio" delay="0">
                                              <p:tgtEl>
                                                <p:sldTgt/>
                                              </p:tgtEl>
                                            </p:cond>
                                          </p:endCondLst>
                                        </p:cTn>
                                        <p:tgtEl>
                                          <p:sndTgt r:embed="rId12" name="drumroll.wav"/>
                                        </p:tgtEl>
                                      </p:cMediaNode>
                                    </p:audio>
                                  </p:subTnLst>
                                </p:cTn>
                              </p:par>
                            </p:childTnLst>
                          </p:cTn>
                        </p:par>
                        <p:par>
                          <p:cTn id="68" fill="hold">
                            <p:stCondLst>
                              <p:cond delay="1500"/>
                            </p:stCondLst>
                            <p:childTnLst>
                              <p:par>
                                <p:cTn id="69" presetID="1" presetClass="entr" presetSubtype="0" fill="hold" nodeType="afterEffect">
                                  <p:stCondLst>
                                    <p:cond delay="0"/>
                                  </p:stCondLst>
                                  <p:childTnLst>
                                    <p:set>
                                      <p:cBhvr>
                                        <p:cTn id="70" dur="1" fill="hold">
                                          <p:stCondLst>
                                            <p:cond delay="0"/>
                                          </p:stCondLst>
                                        </p:cTn>
                                        <p:tgtEl>
                                          <p:spTgt spid="4"/>
                                        </p:tgtEl>
                                        <p:attrNameLst>
                                          <p:attrName>style.visibility</p:attrName>
                                        </p:attrNameLst>
                                      </p:cBhvr>
                                      <p:to>
                                        <p:strVal val="visible"/>
                                      </p:to>
                                    </p:set>
                                  </p:childTnLst>
                                </p:cTn>
                              </p:par>
                              <p:par>
                                <p:cTn id="71" presetID="1" presetClass="mediacall" presetSubtype="0" fill="hold" nodeType="withEffect">
                                  <p:stCondLst>
                                    <p:cond delay="0"/>
                                  </p:stCondLst>
                                  <p:childTnLst>
                                    <p:cmd type="call" cmd="playFrom(0.0)">
                                      <p:cBhvr>
                                        <p:cTn id="72" dur="719" fill="hold"/>
                                        <p:tgtEl>
                                          <p:spTgt spid="5"/>
                                        </p:tgtEl>
                                      </p:cBhvr>
                                    </p:cmd>
                                  </p:childTnLst>
                                </p:cTn>
                              </p:par>
                            </p:childTnLst>
                          </p:cTn>
                        </p:par>
                      </p:childTnLst>
                    </p:cTn>
                  </p:par>
                </p:childTnLst>
              </p:cTn>
              <p:nextCondLst>
                <p:cond evt="onClick" delay="0">
                  <p:tgtEl>
                    <p:spTgt spid="17"/>
                  </p:tgtEl>
                </p:cond>
              </p:nextCondLst>
            </p:seq>
            <p:audio>
              <p:cMediaNode vol="80000">
                <p:cTn id="73" fill="hold" display="0">
                  <p:stCondLst>
                    <p:cond delay="indefinite"/>
                  </p:stCondLst>
                  <p:endCondLst>
                    <p:cond evt="onStopAudio" delay="0">
                      <p:tgtEl>
                        <p:sldTgt/>
                      </p:tgtEl>
                    </p:cond>
                  </p:endCondLst>
                </p:cTn>
                <p:tgtEl>
                  <p:spTgt spid="2"/>
                </p:tgtEl>
              </p:cMediaNode>
            </p:audio>
            <p:audio>
              <p:cMediaNode vol="80000">
                <p:cTn id="74" fill="hold" display="0">
                  <p:stCondLst>
                    <p:cond delay="indefinite"/>
                  </p:stCondLst>
                  <p:endCondLst>
                    <p:cond evt="onStopAudio" delay="0">
                      <p:tgtEl>
                        <p:sldTgt/>
                      </p:tgtEl>
                    </p:cond>
                  </p:endCondLst>
                </p:cTn>
                <p:tgtEl>
                  <p:spTgt spid="3"/>
                </p:tgtEl>
              </p:cMediaNode>
            </p:audio>
            <p:audio>
              <p:cMediaNode vol="80000">
                <p:cTn id="75" fill="hold" display="0">
                  <p:stCondLst>
                    <p:cond delay="indefinite"/>
                  </p:stCondLst>
                  <p:endCondLst>
                    <p:cond evt="onStopAudio" delay="0">
                      <p:tgtEl>
                        <p:sldTgt/>
                      </p:tgtEl>
                    </p:cond>
                  </p:endCondLst>
                </p:cTn>
                <p:tgtEl>
                  <p:spTgt spid="5"/>
                </p:tgtEl>
              </p:cMediaNode>
            </p:audio>
            <p:audio>
              <p:cMediaNode vol="80000">
                <p:cTn id="76" fill="hold" display="0">
                  <p:stCondLst>
                    <p:cond delay="indefinite"/>
                  </p:stCondLst>
                  <p:endCondLst>
                    <p:cond evt="onStopAudio" delay="0">
                      <p:tgtEl>
                        <p:sldTgt/>
                      </p:tgtEl>
                    </p:cond>
                  </p:endCondLst>
                </p:cTn>
                <p:tgtEl>
                  <p:spTgt spid="7"/>
                </p:tgtEl>
              </p:cMediaNode>
            </p:audio>
            <p:audio>
              <p:cMediaNode vol="80000">
                <p:cTn id="77" fill="hold" display="0">
                  <p:stCondLst>
                    <p:cond delay="indefinite"/>
                  </p:stCondLst>
                  <p:endCondLst>
                    <p:cond evt="onStopAudio" delay="0">
                      <p:tgtEl>
                        <p:sldTgt/>
                      </p:tgtEl>
                    </p:cond>
                  </p:endCondLst>
                </p:cTn>
                <p:tgtEl>
                  <p:spTgt spid="8"/>
                </p:tgtEl>
              </p:cMediaNode>
            </p:audio>
          </p:childTnLst>
        </p:cTn>
      </p:par>
    </p:tnLst>
    <p:bldLst>
      <p:bldP spid="12" grpId="0" animBg="1"/>
      <p:bldP spid="13" grpId="0" animBg="1"/>
      <p:bldP spid="2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pic>
        <p:nvPicPr>
          <p:cNvPr id="264" name="Google Shape;264;p32"/>
          <p:cNvPicPr preferRelativeResize="0"/>
          <p:nvPr/>
        </p:nvPicPr>
        <p:blipFill rotWithShape="1">
          <a:blip r:embed="rId3">
            <a:alphaModFix/>
          </a:blip>
          <a:srcRect/>
          <a:stretch/>
        </p:blipFill>
        <p:spPr>
          <a:xfrm>
            <a:off x="-74627" y="-98920"/>
            <a:ext cx="5502384" cy="5502384"/>
          </a:xfrm>
          <a:prstGeom prst="rect">
            <a:avLst/>
          </a:prstGeom>
          <a:noFill/>
          <a:ln>
            <a:noFill/>
          </a:ln>
        </p:spPr>
      </p:pic>
      <p:pic>
        <p:nvPicPr>
          <p:cNvPr id="266" name="Google Shape;266;p32"/>
          <p:cNvPicPr preferRelativeResize="0"/>
          <p:nvPr/>
        </p:nvPicPr>
        <p:blipFill rotWithShape="1">
          <a:blip r:embed="rId3">
            <a:alphaModFix/>
          </a:blip>
          <a:srcRect/>
          <a:stretch/>
        </p:blipFill>
        <p:spPr>
          <a:xfrm>
            <a:off x="4524375" y="-98920"/>
            <a:ext cx="5502384" cy="5502384"/>
          </a:xfrm>
          <a:prstGeom prst="rect">
            <a:avLst/>
          </a:prstGeom>
          <a:noFill/>
          <a:ln>
            <a:noFill/>
          </a:ln>
        </p:spPr>
      </p:pic>
      <p:pic>
        <p:nvPicPr>
          <p:cNvPr id="275" name="Google Shape;275;p32"/>
          <p:cNvPicPr preferRelativeResize="0"/>
          <p:nvPr/>
        </p:nvPicPr>
        <p:blipFill rotWithShape="1">
          <a:blip r:embed="rId4">
            <a:alphaModFix/>
          </a:blip>
          <a:srcRect/>
          <a:stretch/>
        </p:blipFill>
        <p:spPr>
          <a:xfrm rot="20920993">
            <a:off x="3664037" y="3884104"/>
            <a:ext cx="5654075" cy="2586739"/>
          </a:xfrm>
          <a:prstGeom prst="rect">
            <a:avLst/>
          </a:prstGeom>
          <a:noFill/>
          <a:ln>
            <a:noFill/>
          </a:ln>
        </p:spPr>
      </p:pic>
      <p:pic>
        <p:nvPicPr>
          <p:cNvPr id="263" name="Google Shape;263;p32"/>
          <p:cNvPicPr preferRelativeResize="0"/>
          <p:nvPr/>
        </p:nvPicPr>
        <p:blipFill rotWithShape="1">
          <a:blip r:embed="rId3">
            <a:alphaModFix/>
          </a:blip>
          <a:srcRect/>
          <a:stretch/>
        </p:blipFill>
        <p:spPr>
          <a:xfrm>
            <a:off x="-74627" y="-98920"/>
            <a:ext cx="5502384" cy="5502384"/>
          </a:xfrm>
          <a:prstGeom prst="rect">
            <a:avLst/>
          </a:prstGeom>
          <a:noFill/>
          <a:ln>
            <a:noFill/>
          </a:ln>
        </p:spPr>
      </p:pic>
      <p:pic>
        <p:nvPicPr>
          <p:cNvPr id="267" name="Google Shape;267;p32"/>
          <p:cNvPicPr preferRelativeResize="0"/>
          <p:nvPr/>
        </p:nvPicPr>
        <p:blipFill rotWithShape="1">
          <a:blip r:embed="rId5">
            <a:alphaModFix/>
          </a:blip>
          <a:srcRect/>
          <a:stretch/>
        </p:blipFill>
        <p:spPr>
          <a:xfrm>
            <a:off x="-166808" y="4377132"/>
            <a:ext cx="1784198" cy="504036"/>
          </a:xfrm>
          <a:prstGeom prst="rect">
            <a:avLst/>
          </a:prstGeom>
          <a:noFill/>
          <a:ln>
            <a:noFill/>
          </a:ln>
        </p:spPr>
      </p:pic>
      <p:pic>
        <p:nvPicPr>
          <p:cNvPr id="269" name="Google Shape;269;p32"/>
          <p:cNvPicPr preferRelativeResize="0"/>
          <p:nvPr/>
        </p:nvPicPr>
        <p:blipFill rotWithShape="1">
          <a:blip r:embed="rId6">
            <a:alphaModFix/>
          </a:blip>
          <a:srcRect/>
          <a:stretch/>
        </p:blipFill>
        <p:spPr>
          <a:xfrm>
            <a:off x="7379385" y="-237358"/>
            <a:ext cx="2218074" cy="2397918"/>
          </a:xfrm>
          <a:prstGeom prst="rect">
            <a:avLst/>
          </a:prstGeom>
          <a:noFill/>
          <a:ln>
            <a:noFill/>
          </a:ln>
        </p:spPr>
      </p:pic>
      <p:sp>
        <p:nvSpPr>
          <p:cNvPr id="270" name="Google Shape;270;p32"/>
          <p:cNvSpPr txBox="1"/>
          <p:nvPr/>
        </p:nvSpPr>
        <p:spPr>
          <a:xfrm>
            <a:off x="1415809" y="1813303"/>
            <a:ext cx="6464985" cy="842090"/>
          </a:xfrm>
          <a:prstGeom prst="rect">
            <a:avLst/>
          </a:prstGeom>
          <a:noFill/>
          <a:ln>
            <a:noFill/>
          </a:ln>
        </p:spPr>
        <p:txBody>
          <a:bodyPr spcFirstLastPara="1" wrap="square" lIns="0" tIns="0" rIns="0" bIns="0" anchor="t" anchorCtr="0">
            <a:spAutoFit/>
          </a:bodyPr>
          <a:lstStyle/>
          <a:p>
            <a:pPr marL="0" marR="0" lvl="0" indent="0" algn="ctr" rtl="0">
              <a:lnSpc>
                <a:spcPct val="113995"/>
              </a:lnSpc>
              <a:spcBef>
                <a:spcPts val="0"/>
              </a:spcBef>
              <a:spcAft>
                <a:spcPts val="0"/>
              </a:spcAft>
              <a:buNone/>
            </a:pPr>
            <a:r>
              <a:rPr lang="en-US" sz="4800" b="1" i="0" u="none" strike="noStrike" cap="none" dirty="0">
                <a:solidFill>
                  <a:srgbClr val="CB4552"/>
                </a:solidFill>
                <a:effectLst>
                  <a:outerShdw blurRad="38100" dist="38100" dir="2700000" algn="tl">
                    <a:srgbClr val="000000">
                      <a:alpha val="43137"/>
                    </a:srgbClr>
                  </a:outerShdw>
                </a:effectLst>
                <a:latin typeface="Handlee"/>
                <a:ea typeface="Handlee"/>
                <a:cs typeface="Handlee"/>
                <a:sym typeface="Handlee"/>
              </a:rPr>
              <a:t>EVERYDAY ENGLISH</a:t>
            </a:r>
            <a:endParaRPr sz="900" b="1" dirty="0">
              <a:solidFill>
                <a:srgbClr val="CB4552"/>
              </a:solidFill>
              <a:effectLst>
                <a:outerShdw blurRad="38100" dist="38100" dir="2700000" algn="tl">
                  <a:srgbClr val="000000">
                    <a:alpha val="43137"/>
                  </a:srgbClr>
                </a:outerShdw>
              </a:effectLst>
              <a:latin typeface="Handlee"/>
              <a:ea typeface="Handlee"/>
              <a:cs typeface="Handlee"/>
              <a:sym typeface="Handlee"/>
            </a:endParaRPr>
          </a:p>
        </p:txBody>
      </p:sp>
      <p:pic>
        <p:nvPicPr>
          <p:cNvPr id="271" name="Google Shape;271;p32"/>
          <p:cNvPicPr preferRelativeResize="0"/>
          <p:nvPr/>
        </p:nvPicPr>
        <p:blipFill rotWithShape="1">
          <a:blip r:embed="rId7">
            <a:alphaModFix/>
          </a:blip>
          <a:srcRect/>
          <a:stretch/>
        </p:blipFill>
        <p:spPr>
          <a:xfrm>
            <a:off x="7275567" y="1765513"/>
            <a:ext cx="3795903" cy="4114800"/>
          </a:xfrm>
          <a:prstGeom prst="rect">
            <a:avLst/>
          </a:prstGeom>
          <a:noFill/>
          <a:ln>
            <a:noFill/>
          </a:ln>
        </p:spPr>
      </p:pic>
      <p:pic>
        <p:nvPicPr>
          <p:cNvPr id="272" name="Google Shape;272;p32"/>
          <p:cNvPicPr preferRelativeResize="0"/>
          <p:nvPr/>
        </p:nvPicPr>
        <p:blipFill rotWithShape="1">
          <a:blip r:embed="rId8">
            <a:alphaModFix/>
          </a:blip>
          <a:srcRect/>
          <a:stretch/>
        </p:blipFill>
        <p:spPr>
          <a:xfrm>
            <a:off x="610038" y="-94700"/>
            <a:ext cx="1611543" cy="793685"/>
          </a:xfrm>
          <a:prstGeom prst="rect">
            <a:avLst/>
          </a:prstGeom>
          <a:noFill/>
          <a:ln>
            <a:noFill/>
          </a:ln>
        </p:spPr>
      </p:pic>
      <p:pic>
        <p:nvPicPr>
          <p:cNvPr id="273" name="Google Shape;273;p32"/>
          <p:cNvPicPr preferRelativeResize="0"/>
          <p:nvPr/>
        </p:nvPicPr>
        <p:blipFill rotWithShape="1">
          <a:blip r:embed="rId9">
            <a:alphaModFix/>
          </a:blip>
          <a:srcRect/>
          <a:stretch/>
        </p:blipFill>
        <p:spPr>
          <a:xfrm>
            <a:off x="-268095" y="555221"/>
            <a:ext cx="1798425" cy="2654502"/>
          </a:xfrm>
          <a:prstGeom prst="rect">
            <a:avLst/>
          </a:prstGeom>
          <a:noFill/>
          <a:ln>
            <a:noFill/>
          </a:ln>
        </p:spPr>
      </p:pic>
    </p:spTree>
    <p:extLst>
      <p:ext uri="{BB962C8B-B14F-4D97-AF65-F5344CB8AC3E}">
        <p14:creationId xmlns:p14="http://schemas.microsoft.com/office/powerpoint/2010/main" val="34085261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grpSp>
        <p:nvGrpSpPr>
          <p:cNvPr id="2" name="Group 1"/>
          <p:cNvGrpSpPr/>
          <p:nvPr/>
        </p:nvGrpSpPr>
        <p:grpSpPr>
          <a:xfrm>
            <a:off x="-258184" y="-391993"/>
            <a:ext cx="10101386" cy="5502384"/>
            <a:chOff x="-74627" y="-98920"/>
            <a:chExt cx="10101386" cy="5502384"/>
          </a:xfrm>
        </p:grpSpPr>
        <p:pic>
          <p:nvPicPr>
            <p:cNvPr id="190" name="Google Shape;190;p28"/>
            <p:cNvPicPr preferRelativeResize="0"/>
            <p:nvPr/>
          </p:nvPicPr>
          <p:blipFill rotWithShape="1">
            <a:blip r:embed="rId5">
              <a:alphaModFix/>
            </a:blip>
            <a:srcRect/>
            <a:stretch/>
          </p:blipFill>
          <p:spPr>
            <a:xfrm>
              <a:off x="-74627" y="-98920"/>
              <a:ext cx="5502384" cy="5502384"/>
            </a:xfrm>
            <a:prstGeom prst="rect">
              <a:avLst/>
            </a:prstGeom>
            <a:noFill/>
            <a:ln>
              <a:noFill/>
            </a:ln>
          </p:spPr>
        </p:pic>
        <p:pic>
          <p:nvPicPr>
            <p:cNvPr id="191" name="Google Shape;191;p28"/>
            <p:cNvPicPr preferRelativeResize="0"/>
            <p:nvPr/>
          </p:nvPicPr>
          <p:blipFill rotWithShape="1">
            <a:blip r:embed="rId5">
              <a:alphaModFix/>
            </a:blip>
            <a:srcRect/>
            <a:stretch/>
          </p:blipFill>
          <p:spPr>
            <a:xfrm>
              <a:off x="4524375" y="-98920"/>
              <a:ext cx="5502384" cy="5502384"/>
            </a:xfrm>
            <a:prstGeom prst="rect">
              <a:avLst/>
            </a:prstGeom>
            <a:noFill/>
            <a:ln>
              <a:noFill/>
            </a:ln>
          </p:spPr>
        </p:pic>
      </p:grpSp>
      <p:pic>
        <p:nvPicPr>
          <p:cNvPr id="193" name="Google Shape;193;p28"/>
          <p:cNvPicPr preferRelativeResize="0"/>
          <p:nvPr/>
        </p:nvPicPr>
        <p:blipFill rotWithShape="1">
          <a:blip r:embed="rId6">
            <a:alphaModFix/>
          </a:blip>
          <a:srcRect/>
          <a:stretch/>
        </p:blipFill>
        <p:spPr>
          <a:xfrm>
            <a:off x="0" y="-20446"/>
            <a:ext cx="9144000" cy="1117927"/>
          </a:xfrm>
          <a:prstGeom prst="rect">
            <a:avLst/>
          </a:prstGeom>
          <a:noFill/>
          <a:ln>
            <a:noFill/>
          </a:ln>
        </p:spPr>
      </p:pic>
      <p:sp>
        <p:nvSpPr>
          <p:cNvPr id="197" name="Google Shape;197;p28"/>
          <p:cNvSpPr txBox="1"/>
          <p:nvPr/>
        </p:nvSpPr>
        <p:spPr>
          <a:xfrm>
            <a:off x="168852" y="49764"/>
            <a:ext cx="8806296" cy="771878"/>
          </a:xfrm>
          <a:prstGeom prst="rect">
            <a:avLst/>
          </a:prstGeom>
          <a:noFill/>
          <a:ln>
            <a:noFill/>
          </a:ln>
        </p:spPr>
        <p:txBody>
          <a:bodyPr spcFirstLastPara="1" wrap="square" lIns="0" tIns="0" rIns="0" bIns="0" anchor="t" anchorCtr="0">
            <a:spAutoFit/>
          </a:bodyPr>
          <a:lstStyle/>
          <a:p>
            <a:pPr lvl="0">
              <a:lnSpc>
                <a:spcPct val="113995"/>
              </a:lnSpc>
            </a:pPr>
            <a:r>
              <a:rPr lang="en" sz="2200" b="1" i="0" u="sng" strike="noStrike" cap="none" dirty="0">
                <a:solidFill>
                  <a:schemeClr val="tx1">
                    <a:lumMod val="85000"/>
                    <a:lumOff val="15000"/>
                  </a:schemeClr>
                </a:solidFill>
                <a:latin typeface="Calibri" panose="020F0502020204030204" pitchFamily="34" charset="0"/>
                <a:ea typeface="Handlee"/>
                <a:cs typeface="Calibri" panose="020F0502020204030204" pitchFamily="34" charset="0"/>
                <a:sym typeface="Handlee"/>
              </a:rPr>
              <a:t>Task 1</a:t>
            </a:r>
            <a:r>
              <a:rPr lang="en" sz="2200" b="1" i="0" u="none" strike="noStrike" cap="none" dirty="0">
                <a:solidFill>
                  <a:schemeClr val="tx1">
                    <a:lumMod val="85000"/>
                    <a:lumOff val="15000"/>
                  </a:schemeClr>
                </a:solidFill>
                <a:latin typeface="Calibri" panose="020F0502020204030204" pitchFamily="34" charset="0"/>
                <a:ea typeface="Handlee"/>
                <a:cs typeface="Calibri" panose="020F0502020204030204" pitchFamily="34" charset="0"/>
                <a:sym typeface="Handlee"/>
              </a:rPr>
              <a:t>. </a:t>
            </a:r>
            <a:r>
              <a:rPr lang="en-US" sz="2200" b="1" dirty="0">
                <a:solidFill>
                  <a:schemeClr val="tx1">
                    <a:lumMod val="85000"/>
                    <a:lumOff val="15000"/>
                  </a:schemeClr>
                </a:solidFill>
                <a:latin typeface="Calibri" panose="020F0502020204030204" pitchFamily="34" charset="0"/>
                <a:ea typeface="Handlee"/>
                <a:cs typeface="Calibri" panose="020F0502020204030204" pitchFamily="34" charset="0"/>
                <a:sym typeface="Handlee"/>
              </a:rPr>
              <a:t>Listen to a conversation between a woman and a tour guide. Fill in each gap with ONE word you hear. Then </a:t>
            </a:r>
            <a:r>
              <a:rPr lang="en-US" sz="2200" b="1" dirty="0" err="1">
                <a:solidFill>
                  <a:schemeClr val="tx1">
                    <a:lumMod val="85000"/>
                    <a:lumOff val="15000"/>
                  </a:schemeClr>
                </a:solidFill>
                <a:latin typeface="Calibri" panose="020F0502020204030204" pitchFamily="34" charset="0"/>
                <a:ea typeface="Handlee"/>
                <a:cs typeface="Calibri" panose="020F0502020204030204" pitchFamily="34" charset="0"/>
                <a:sym typeface="Handlee"/>
              </a:rPr>
              <a:t>practise</a:t>
            </a:r>
            <a:r>
              <a:rPr lang="en-US" sz="2200" b="1" dirty="0">
                <a:solidFill>
                  <a:schemeClr val="tx1">
                    <a:lumMod val="85000"/>
                    <a:lumOff val="15000"/>
                  </a:schemeClr>
                </a:solidFill>
                <a:latin typeface="Calibri" panose="020F0502020204030204" pitchFamily="34" charset="0"/>
                <a:ea typeface="Handlee"/>
                <a:cs typeface="Calibri" panose="020F0502020204030204" pitchFamily="34" charset="0"/>
                <a:sym typeface="Handlee"/>
              </a:rPr>
              <a:t> it with your partner. </a:t>
            </a:r>
          </a:p>
        </p:txBody>
      </p:sp>
      <p:pic>
        <p:nvPicPr>
          <p:cNvPr id="24" name="Google Shape;632;p47"/>
          <p:cNvPicPr preferRelativeResize="0"/>
          <p:nvPr/>
        </p:nvPicPr>
        <p:blipFill rotWithShape="1">
          <a:blip r:embed="rId7">
            <a:alphaModFix/>
          </a:blip>
          <a:srcRect/>
          <a:stretch/>
        </p:blipFill>
        <p:spPr>
          <a:xfrm flipH="1">
            <a:off x="8484016" y="4494737"/>
            <a:ext cx="594819" cy="615654"/>
          </a:xfrm>
          <a:prstGeom prst="rect">
            <a:avLst/>
          </a:prstGeom>
          <a:noFill/>
          <a:ln>
            <a:noFill/>
          </a:ln>
        </p:spPr>
      </p:pic>
      <p:pic>
        <p:nvPicPr>
          <p:cNvPr id="23" name="Google Shape;602;p46"/>
          <p:cNvPicPr preferRelativeResize="0"/>
          <p:nvPr/>
        </p:nvPicPr>
        <p:blipFill rotWithShape="1">
          <a:blip r:embed="rId8">
            <a:alphaModFix/>
          </a:blip>
          <a:srcRect/>
          <a:stretch/>
        </p:blipFill>
        <p:spPr>
          <a:xfrm rot="19556083">
            <a:off x="-13785" y="4478415"/>
            <a:ext cx="521918" cy="809248"/>
          </a:xfrm>
          <a:prstGeom prst="rect">
            <a:avLst/>
          </a:prstGeom>
          <a:noFill/>
          <a:ln>
            <a:noFill/>
          </a:ln>
        </p:spPr>
      </p:pic>
      <p:pic>
        <p:nvPicPr>
          <p:cNvPr id="17" name="078">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8484016" y="654762"/>
            <a:ext cx="491132" cy="491132"/>
          </a:xfrm>
          <a:prstGeom prst="rect">
            <a:avLst/>
          </a:prstGeom>
        </p:spPr>
      </p:pic>
      <p:sp>
        <p:nvSpPr>
          <p:cNvPr id="18" name="TextBox 17">
            <a:extLst>
              <a:ext uri="{FF2B5EF4-FFF2-40B4-BE49-F238E27FC236}">
                <a16:creationId xmlns:a16="http://schemas.microsoft.com/office/drawing/2014/main" id="{A8869FCB-5B4B-1F56-FBA8-187E6AD51033}"/>
              </a:ext>
            </a:extLst>
          </p:cNvPr>
          <p:cNvSpPr txBox="1"/>
          <p:nvPr/>
        </p:nvSpPr>
        <p:spPr>
          <a:xfrm>
            <a:off x="247426" y="1208237"/>
            <a:ext cx="8727722" cy="3416320"/>
          </a:xfrm>
          <a:prstGeom prst="rect">
            <a:avLst/>
          </a:prstGeom>
          <a:noFill/>
        </p:spPr>
        <p:txBody>
          <a:bodyPr wrap="square">
            <a:spAutoFit/>
          </a:bodyPr>
          <a:lstStyle/>
          <a:p>
            <a:pPr marL="914400" indent="-914400">
              <a:lnSpc>
                <a:spcPct val="120000"/>
              </a:lnSpc>
              <a:buClrTx/>
              <a:buFontTx/>
              <a:buNone/>
              <a:tabLst>
                <a:tab pos="914400" algn="l"/>
              </a:tabLst>
            </a:pPr>
            <a:r>
              <a:rPr lang="en-US" sz="1800" b="1" kern="1200" dirty="0">
                <a:solidFill>
                  <a:srgbClr val="242021"/>
                </a:solidFill>
                <a:latin typeface="Calibri" panose="020F0502020204030204"/>
                <a:ea typeface="+mn-ea"/>
                <a:cs typeface="+mn-cs"/>
              </a:rPr>
              <a:t>Woman</a:t>
            </a:r>
            <a:r>
              <a:rPr lang="en-US" sz="1800" kern="1200" dirty="0">
                <a:solidFill>
                  <a:srgbClr val="242021"/>
                </a:solidFill>
                <a:latin typeface="Calibri" panose="020F0502020204030204"/>
                <a:ea typeface="+mn-ea"/>
                <a:cs typeface="+mn-cs"/>
              </a:rPr>
              <a:t>: 	Excuse me. What do you think we (1) </a:t>
            </a:r>
            <a:r>
              <a:rPr lang="en-US" sz="1800" kern="1200" dirty="0">
                <a:solidFill>
                  <a:srgbClr val="6D6F71"/>
                </a:solidFill>
                <a:latin typeface="Calibri" panose="020F0502020204030204"/>
                <a:ea typeface="+mn-ea"/>
                <a:cs typeface="+mn-cs"/>
              </a:rPr>
              <a:t>_________ </a:t>
            </a:r>
            <a:r>
              <a:rPr lang="en-US" sz="1800" kern="1200" dirty="0">
                <a:solidFill>
                  <a:srgbClr val="242021"/>
                </a:solidFill>
                <a:latin typeface="Calibri" panose="020F0502020204030204"/>
                <a:ea typeface="+mn-ea"/>
                <a:cs typeface="+mn-cs"/>
              </a:rPr>
              <a:t>wear</a:t>
            </a:r>
            <a:br>
              <a:rPr lang="en-US" sz="1800" kern="1200" dirty="0">
                <a:solidFill>
                  <a:srgbClr val="242021"/>
                </a:solidFill>
                <a:latin typeface="Calibri" panose="020F0502020204030204"/>
                <a:ea typeface="+mn-ea"/>
                <a:cs typeface="+mn-cs"/>
              </a:rPr>
            </a:br>
            <a:r>
              <a:rPr lang="en-US" sz="1800" kern="1200" dirty="0">
                <a:solidFill>
                  <a:srgbClr val="242021"/>
                </a:solidFill>
                <a:latin typeface="Calibri" panose="020F0502020204030204"/>
                <a:ea typeface="+mn-ea"/>
                <a:cs typeface="+mn-cs"/>
              </a:rPr>
              <a:t>tomorrow?</a:t>
            </a:r>
          </a:p>
          <a:p>
            <a:pPr marL="914400" indent="-914400">
              <a:lnSpc>
                <a:spcPct val="120000"/>
              </a:lnSpc>
              <a:buClrTx/>
              <a:buFontTx/>
              <a:buNone/>
              <a:tabLst>
                <a:tab pos="914400" algn="l"/>
              </a:tabLst>
            </a:pPr>
            <a:r>
              <a:rPr lang="en-US" sz="1800" b="1" kern="1200" dirty="0">
                <a:solidFill>
                  <a:srgbClr val="242021"/>
                </a:solidFill>
                <a:latin typeface="Calibri" panose="020F0502020204030204"/>
                <a:ea typeface="+mn-ea"/>
                <a:cs typeface="+mn-cs"/>
              </a:rPr>
              <a:t>Guide</a:t>
            </a:r>
            <a:r>
              <a:rPr lang="en-US" sz="1800" kern="1200" dirty="0">
                <a:solidFill>
                  <a:srgbClr val="242021"/>
                </a:solidFill>
                <a:latin typeface="Calibri" panose="020F0502020204030204"/>
                <a:ea typeface="+mn-ea"/>
                <a:cs typeface="+mn-cs"/>
              </a:rPr>
              <a:t>: 	Well, it may be windy on the beach, so if I (2) </a:t>
            </a:r>
            <a:r>
              <a:rPr lang="en-US" sz="1800" kern="1200" dirty="0">
                <a:solidFill>
                  <a:srgbClr val="6D6F71"/>
                </a:solidFill>
                <a:latin typeface="Calibri" panose="020F0502020204030204"/>
                <a:ea typeface="+mn-ea"/>
                <a:cs typeface="+mn-cs"/>
              </a:rPr>
              <a:t>_________ </a:t>
            </a:r>
            <a:r>
              <a:rPr lang="en-US" sz="1800" kern="1200" dirty="0">
                <a:solidFill>
                  <a:srgbClr val="242021"/>
                </a:solidFill>
                <a:latin typeface="Calibri" panose="020F0502020204030204"/>
                <a:ea typeface="+mn-ea"/>
                <a:cs typeface="+mn-cs"/>
              </a:rPr>
              <a:t>you, I would bring some warm clothes.</a:t>
            </a:r>
          </a:p>
          <a:p>
            <a:pPr marL="914400" indent="-914400">
              <a:lnSpc>
                <a:spcPct val="120000"/>
              </a:lnSpc>
              <a:buClrTx/>
              <a:buFontTx/>
              <a:buNone/>
              <a:tabLst>
                <a:tab pos="914400" algn="l"/>
              </a:tabLst>
            </a:pPr>
            <a:r>
              <a:rPr lang="en-US" sz="1800" b="1" kern="1200" dirty="0">
                <a:solidFill>
                  <a:srgbClr val="242021"/>
                </a:solidFill>
                <a:latin typeface="Calibri" panose="020F0502020204030204"/>
                <a:ea typeface="+mn-ea"/>
                <a:cs typeface="+mn-cs"/>
              </a:rPr>
              <a:t>Woman</a:t>
            </a:r>
            <a:r>
              <a:rPr lang="en-US" sz="1800" kern="1200" dirty="0">
                <a:solidFill>
                  <a:srgbClr val="242021"/>
                </a:solidFill>
                <a:latin typeface="Calibri" panose="020F0502020204030204"/>
                <a:ea typeface="+mn-ea"/>
                <a:cs typeface="+mn-cs"/>
              </a:rPr>
              <a:t>: 	Thanks. And my friend is interested in diving. (3) </a:t>
            </a:r>
            <a:r>
              <a:rPr lang="en-US" sz="1800" kern="1200" dirty="0">
                <a:solidFill>
                  <a:srgbClr val="6D6F71"/>
                </a:solidFill>
                <a:latin typeface="Calibri" panose="020F0502020204030204"/>
                <a:ea typeface="+mn-ea"/>
                <a:cs typeface="+mn-cs"/>
              </a:rPr>
              <a:t>_________ </a:t>
            </a:r>
            <a:r>
              <a:rPr lang="en-US" sz="1800" kern="1200" dirty="0">
                <a:solidFill>
                  <a:srgbClr val="242021"/>
                </a:solidFill>
                <a:latin typeface="Calibri" panose="020F0502020204030204"/>
                <a:ea typeface="+mn-ea"/>
                <a:cs typeface="+mn-cs"/>
              </a:rPr>
              <a:t>he bring his equipment?</a:t>
            </a:r>
          </a:p>
          <a:p>
            <a:pPr marL="914400" indent="-914400">
              <a:lnSpc>
                <a:spcPct val="120000"/>
              </a:lnSpc>
              <a:buClrTx/>
              <a:buFontTx/>
              <a:buNone/>
              <a:tabLst>
                <a:tab pos="914400" algn="l"/>
              </a:tabLst>
            </a:pPr>
            <a:r>
              <a:rPr lang="en-US" sz="1800" b="1" kern="1200" dirty="0">
                <a:solidFill>
                  <a:srgbClr val="242021"/>
                </a:solidFill>
                <a:latin typeface="Calibri" panose="020F0502020204030204"/>
                <a:ea typeface="+mn-ea"/>
                <a:cs typeface="+mn-cs"/>
              </a:rPr>
              <a:t>Guide</a:t>
            </a:r>
            <a:r>
              <a:rPr lang="en-US" sz="1800" kern="1200" dirty="0">
                <a:solidFill>
                  <a:srgbClr val="242021"/>
                </a:solidFill>
                <a:latin typeface="Calibri" panose="020F0502020204030204"/>
                <a:ea typeface="+mn-ea"/>
                <a:cs typeface="+mn-cs"/>
              </a:rPr>
              <a:t>: 	I don’t think that would be a good idea because the sea will probably be rough tomorrow. I’d (4) </a:t>
            </a:r>
            <a:r>
              <a:rPr lang="en-US" sz="1800" kern="1200" dirty="0">
                <a:solidFill>
                  <a:srgbClr val="6D6F71"/>
                </a:solidFill>
                <a:latin typeface="Calibri" panose="020F0502020204030204"/>
                <a:ea typeface="+mn-ea"/>
                <a:cs typeface="+mn-cs"/>
              </a:rPr>
              <a:t>______________ </a:t>
            </a:r>
            <a:r>
              <a:rPr lang="en-US" sz="1800" kern="1200" dirty="0">
                <a:solidFill>
                  <a:srgbClr val="242021"/>
                </a:solidFill>
                <a:latin typeface="Calibri" panose="020F0502020204030204"/>
                <a:ea typeface="+mn-ea"/>
                <a:cs typeface="+mn-cs"/>
              </a:rPr>
              <a:t>surfing instead. People can rent surfboards and wetsuits at the beach shop.</a:t>
            </a:r>
          </a:p>
          <a:p>
            <a:pPr marL="914400" indent="-914400">
              <a:lnSpc>
                <a:spcPct val="120000"/>
              </a:lnSpc>
              <a:buClrTx/>
              <a:buFontTx/>
              <a:buNone/>
              <a:tabLst>
                <a:tab pos="914400" algn="l"/>
              </a:tabLst>
            </a:pPr>
            <a:r>
              <a:rPr lang="en-US" sz="1800" b="1" kern="1200" dirty="0">
                <a:solidFill>
                  <a:srgbClr val="242021"/>
                </a:solidFill>
                <a:latin typeface="Calibri" panose="020F0502020204030204"/>
                <a:ea typeface="+mn-ea"/>
                <a:cs typeface="+mn-cs"/>
              </a:rPr>
              <a:t>Woman</a:t>
            </a:r>
            <a:r>
              <a:rPr lang="en-US" sz="1800" kern="1200" dirty="0">
                <a:solidFill>
                  <a:srgbClr val="242021"/>
                </a:solidFill>
                <a:latin typeface="Calibri" panose="020F0502020204030204"/>
                <a:ea typeface="+mn-ea"/>
                <a:cs typeface="+mn-cs"/>
              </a:rPr>
              <a:t>: 	That’s a great idea. Thanks!</a:t>
            </a:r>
            <a:r>
              <a:rPr lang="en-US" sz="1800" kern="1200" dirty="0">
                <a:solidFill>
                  <a:prstClr val="black"/>
                </a:solidFill>
                <a:latin typeface="Calibri" panose="020F0502020204030204"/>
                <a:ea typeface="+mn-ea"/>
                <a:cs typeface="+mn-cs"/>
              </a:rPr>
              <a:t> </a:t>
            </a:r>
          </a:p>
        </p:txBody>
      </p:sp>
      <p:sp>
        <p:nvSpPr>
          <p:cNvPr id="19" name="TextBox 18">
            <a:extLst>
              <a:ext uri="{FF2B5EF4-FFF2-40B4-BE49-F238E27FC236}">
                <a16:creationId xmlns:a16="http://schemas.microsoft.com/office/drawing/2014/main" id="{F0E79C24-3ABC-F5A6-8654-78A0F8996EE3}"/>
              </a:ext>
            </a:extLst>
          </p:cNvPr>
          <p:cNvSpPr txBox="1"/>
          <p:nvPr/>
        </p:nvSpPr>
        <p:spPr>
          <a:xfrm>
            <a:off x="4546369" y="1248043"/>
            <a:ext cx="1485073" cy="369332"/>
          </a:xfrm>
          <a:prstGeom prst="rect">
            <a:avLst/>
          </a:prstGeom>
          <a:noFill/>
        </p:spPr>
        <p:txBody>
          <a:bodyPr wrap="square">
            <a:spAutoFit/>
          </a:bodyPr>
          <a:lstStyle/>
          <a:p>
            <a:pPr algn="ctr">
              <a:buClrTx/>
              <a:buFontTx/>
              <a:buNone/>
            </a:pPr>
            <a:r>
              <a:rPr lang="en-US" sz="1800" b="1" kern="1200" dirty="0">
                <a:solidFill>
                  <a:srgbClr val="C00000"/>
                </a:solidFill>
                <a:latin typeface="Calibri" panose="020F0502020204030204"/>
                <a:ea typeface="+mn-ea"/>
                <a:cs typeface="+mn-cs"/>
              </a:rPr>
              <a:t>should </a:t>
            </a:r>
          </a:p>
        </p:txBody>
      </p:sp>
      <p:sp>
        <p:nvSpPr>
          <p:cNvPr id="26" name="TextBox 25">
            <a:extLst>
              <a:ext uri="{FF2B5EF4-FFF2-40B4-BE49-F238E27FC236}">
                <a16:creationId xmlns:a16="http://schemas.microsoft.com/office/drawing/2014/main" id="{B85059CE-FBCE-D96A-62A5-B6E5212D9A86}"/>
              </a:ext>
            </a:extLst>
          </p:cNvPr>
          <p:cNvSpPr txBox="1"/>
          <p:nvPr/>
        </p:nvSpPr>
        <p:spPr>
          <a:xfrm>
            <a:off x="5400961" y="1923359"/>
            <a:ext cx="1139142" cy="369332"/>
          </a:xfrm>
          <a:prstGeom prst="rect">
            <a:avLst/>
          </a:prstGeom>
          <a:noFill/>
        </p:spPr>
        <p:txBody>
          <a:bodyPr wrap="square">
            <a:spAutoFit/>
          </a:bodyPr>
          <a:lstStyle/>
          <a:p>
            <a:pPr algn="ctr">
              <a:buClrTx/>
              <a:buFontTx/>
              <a:buNone/>
            </a:pPr>
            <a:r>
              <a:rPr lang="en-US" sz="1800" b="1" kern="1200" dirty="0">
                <a:solidFill>
                  <a:srgbClr val="C00000"/>
                </a:solidFill>
                <a:latin typeface="Calibri" panose="020F0502020204030204"/>
                <a:ea typeface="+mn-ea"/>
                <a:cs typeface="+mn-cs"/>
              </a:rPr>
              <a:t>were </a:t>
            </a:r>
          </a:p>
        </p:txBody>
      </p:sp>
      <p:sp>
        <p:nvSpPr>
          <p:cNvPr id="27" name="TextBox 26">
            <a:extLst>
              <a:ext uri="{FF2B5EF4-FFF2-40B4-BE49-F238E27FC236}">
                <a16:creationId xmlns:a16="http://schemas.microsoft.com/office/drawing/2014/main" id="{FEAFF5BF-CE80-77CE-B01E-0DBFED3A0CE1}"/>
              </a:ext>
            </a:extLst>
          </p:cNvPr>
          <p:cNvSpPr txBox="1"/>
          <p:nvPr/>
        </p:nvSpPr>
        <p:spPr>
          <a:xfrm>
            <a:off x="5749810" y="2547065"/>
            <a:ext cx="1139142" cy="369332"/>
          </a:xfrm>
          <a:prstGeom prst="rect">
            <a:avLst/>
          </a:prstGeom>
          <a:noFill/>
        </p:spPr>
        <p:txBody>
          <a:bodyPr wrap="square">
            <a:spAutoFit/>
          </a:bodyPr>
          <a:lstStyle/>
          <a:p>
            <a:pPr algn="ctr">
              <a:buClrTx/>
              <a:buFontTx/>
              <a:buNone/>
            </a:pPr>
            <a:r>
              <a:rPr lang="en-US" sz="1800" b="1" kern="1200" dirty="0">
                <a:solidFill>
                  <a:srgbClr val="C00000"/>
                </a:solidFill>
                <a:latin typeface="Calibri" panose="020F0502020204030204"/>
                <a:ea typeface="+mn-ea"/>
                <a:cs typeface="+mn-cs"/>
              </a:rPr>
              <a:t>Should </a:t>
            </a:r>
          </a:p>
        </p:txBody>
      </p:sp>
      <p:sp>
        <p:nvSpPr>
          <p:cNvPr id="28" name="TextBox 27">
            <a:extLst>
              <a:ext uri="{FF2B5EF4-FFF2-40B4-BE49-F238E27FC236}">
                <a16:creationId xmlns:a16="http://schemas.microsoft.com/office/drawing/2014/main" id="{89AA60F6-503D-D1DB-C4EB-128FDB9CE68B}"/>
              </a:ext>
            </a:extLst>
          </p:cNvPr>
          <p:cNvSpPr txBox="1"/>
          <p:nvPr/>
        </p:nvSpPr>
        <p:spPr>
          <a:xfrm>
            <a:off x="2817909" y="3546404"/>
            <a:ext cx="1522909" cy="369332"/>
          </a:xfrm>
          <a:prstGeom prst="rect">
            <a:avLst/>
          </a:prstGeom>
          <a:noFill/>
        </p:spPr>
        <p:txBody>
          <a:bodyPr wrap="square">
            <a:spAutoFit/>
          </a:bodyPr>
          <a:lstStyle/>
          <a:p>
            <a:pPr algn="ctr">
              <a:buClrTx/>
              <a:buFontTx/>
              <a:buNone/>
            </a:pPr>
            <a:r>
              <a:rPr lang="en-US" sz="1800" b="1" kern="1200" dirty="0">
                <a:solidFill>
                  <a:srgbClr val="C00000"/>
                </a:solidFill>
                <a:latin typeface="Calibri" panose="020F0502020204030204"/>
                <a:ea typeface="+mn-ea"/>
                <a:cs typeface="+mn-cs"/>
              </a:rPr>
              <a:t>recommend</a:t>
            </a:r>
          </a:p>
        </p:txBody>
      </p:sp>
    </p:spTree>
    <p:extLst>
      <p:ext uri="{BB962C8B-B14F-4D97-AF65-F5344CB8AC3E}">
        <p14:creationId xmlns:p14="http://schemas.microsoft.com/office/powerpoint/2010/main" val="3304919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3252" fill="hold"/>
                                        <p:tgtEl>
                                          <p:spTgt spid="17"/>
                                        </p:tgtEl>
                                      </p:cBhvr>
                                    </p:cmd>
                                  </p:childTnLst>
                                </p:cTn>
                              </p:par>
                            </p:childTnLst>
                          </p:cTn>
                        </p:par>
                      </p:childTnLst>
                    </p:cTn>
                  </p:par>
                  <p:par>
                    <p:cTn id="7" fill="hold">
                      <p:stCondLst>
                        <p:cond delay="indefinite"/>
                      </p:stCondLst>
                      <p:childTnLst>
                        <p:par>
                          <p:cTn id="8" fill="hold">
                            <p:stCondLst>
                              <p:cond delay="0"/>
                            </p:stCondLst>
                            <p:childTnLst>
                              <p:par>
                                <p:cTn id="9" presetID="16" presetClass="entr" presetSubtype="21" fill="hold" grpId="0" nodeType="click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barn(inVertical)">
                                      <p:cBhvr>
                                        <p:cTn id="11" dur="500"/>
                                        <p:tgtEl>
                                          <p:spTgt spid="19"/>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grpId="0" nodeType="click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barn(inVertical)">
                                      <p:cBhvr>
                                        <p:cTn id="16" dur="500"/>
                                        <p:tgtEl>
                                          <p:spTgt spid="26"/>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barn(inVertical)">
                                      <p:cBhvr>
                                        <p:cTn id="21" dur="500"/>
                                        <p:tgtEl>
                                          <p:spTgt spid="27"/>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barn(inVertical)">
                                      <p:cBhvr>
                                        <p:cTn id="2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7" fill="hold" display="0">
                  <p:stCondLst>
                    <p:cond delay="indefinite"/>
                  </p:stCondLst>
                  <p:endCondLst>
                    <p:cond evt="onStopAudio" delay="0">
                      <p:tgtEl>
                        <p:sldTgt/>
                      </p:tgtEl>
                    </p:cond>
                  </p:endCondLst>
                </p:cTn>
                <p:tgtEl>
                  <p:spTgt spid="17"/>
                </p:tgtEl>
              </p:cMediaNode>
            </p:audio>
          </p:childTnLst>
        </p:cTn>
      </p:par>
    </p:tnLst>
    <p:bldLst>
      <p:bldP spid="19" grpId="0"/>
      <p:bldP spid="26" grpId="0"/>
      <p:bldP spid="27" grpId="0"/>
      <p:bldP spid="2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grpSp>
        <p:nvGrpSpPr>
          <p:cNvPr id="2" name="Group 1"/>
          <p:cNvGrpSpPr/>
          <p:nvPr/>
        </p:nvGrpSpPr>
        <p:grpSpPr>
          <a:xfrm>
            <a:off x="-74627" y="-98920"/>
            <a:ext cx="10101386" cy="5502384"/>
            <a:chOff x="-74627" y="-98920"/>
            <a:chExt cx="10101386" cy="5502384"/>
          </a:xfrm>
        </p:grpSpPr>
        <p:pic>
          <p:nvPicPr>
            <p:cNvPr id="249" name="Google Shape;249;p31"/>
            <p:cNvPicPr preferRelativeResize="0"/>
            <p:nvPr/>
          </p:nvPicPr>
          <p:blipFill rotWithShape="1">
            <a:blip r:embed="rId3">
              <a:alphaModFix/>
            </a:blip>
            <a:srcRect/>
            <a:stretch/>
          </p:blipFill>
          <p:spPr>
            <a:xfrm>
              <a:off x="-74627" y="-98920"/>
              <a:ext cx="5502384" cy="5502384"/>
            </a:xfrm>
            <a:prstGeom prst="rect">
              <a:avLst/>
            </a:prstGeom>
            <a:noFill/>
            <a:ln>
              <a:noFill/>
            </a:ln>
          </p:spPr>
        </p:pic>
        <p:pic>
          <p:nvPicPr>
            <p:cNvPr id="250" name="Google Shape;250;p31"/>
            <p:cNvPicPr preferRelativeResize="0"/>
            <p:nvPr/>
          </p:nvPicPr>
          <p:blipFill rotWithShape="1">
            <a:blip r:embed="rId3">
              <a:alphaModFix/>
            </a:blip>
            <a:srcRect/>
            <a:stretch/>
          </p:blipFill>
          <p:spPr>
            <a:xfrm>
              <a:off x="4524375" y="-98920"/>
              <a:ext cx="5502384" cy="5502384"/>
            </a:xfrm>
            <a:prstGeom prst="rect">
              <a:avLst/>
            </a:prstGeom>
            <a:noFill/>
            <a:ln>
              <a:noFill/>
            </a:ln>
          </p:spPr>
        </p:pic>
      </p:grpSp>
      <p:pic>
        <p:nvPicPr>
          <p:cNvPr id="12" name="Google Shape;193;p28"/>
          <p:cNvPicPr preferRelativeResize="0"/>
          <p:nvPr/>
        </p:nvPicPr>
        <p:blipFill rotWithShape="1">
          <a:blip r:embed="rId4">
            <a:alphaModFix/>
          </a:blip>
          <a:srcRect/>
          <a:stretch/>
        </p:blipFill>
        <p:spPr>
          <a:xfrm>
            <a:off x="0" y="-37016"/>
            <a:ext cx="9144000" cy="918332"/>
          </a:xfrm>
          <a:prstGeom prst="rect">
            <a:avLst/>
          </a:prstGeom>
          <a:noFill/>
          <a:ln>
            <a:noFill/>
          </a:ln>
        </p:spPr>
      </p:pic>
      <p:sp>
        <p:nvSpPr>
          <p:cNvPr id="13" name="Google Shape;197;p28"/>
          <p:cNvSpPr txBox="1"/>
          <p:nvPr/>
        </p:nvSpPr>
        <p:spPr>
          <a:xfrm>
            <a:off x="107576" y="46488"/>
            <a:ext cx="8661097" cy="677108"/>
          </a:xfrm>
          <a:prstGeom prst="rect">
            <a:avLst/>
          </a:prstGeom>
          <a:noFill/>
          <a:ln>
            <a:noFill/>
          </a:ln>
        </p:spPr>
        <p:txBody>
          <a:bodyPr spcFirstLastPara="1" wrap="square" lIns="0" tIns="0" rIns="0" bIns="0" anchor="t" anchorCtr="0">
            <a:spAutoFit/>
          </a:bodyPr>
          <a:lstStyle/>
          <a:p>
            <a:pPr lvl="0"/>
            <a:r>
              <a:rPr lang="en" sz="2200" b="1" i="0" u="sng" strike="noStrike" cap="none" dirty="0">
                <a:solidFill>
                  <a:schemeClr val="tx1">
                    <a:lumMod val="85000"/>
                    <a:lumOff val="15000"/>
                  </a:schemeClr>
                </a:solidFill>
                <a:latin typeface="Calibri" panose="020F0502020204030204" pitchFamily="34" charset="0"/>
                <a:ea typeface="Handlee"/>
                <a:cs typeface="Calibri" panose="020F0502020204030204" pitchFamily="34" charset="0"/>
                <a:sym typeface="Handlee"/>
              </a:rPr>
              <a:t>Task 2</a:t>
            </a:r>
            <a:r>
              <a:rPr lang="en" sz="2200" b="1" i="0" u="none" strike="noStrike" cap="none" dirty="0">
                <a:solidFill>
                  <a:schemeClr val="tx1">
                    <a:lumMod val="85000"/>
                    <a:lumOff val="15000"/>
                  </a:schemeClr>
                </a:solidFill>
                <a:latin typeface="Calibri" panose="020F0502020204030204" pitchFamily="34" charset="0"/>
                <a:ea typeface="Handlee"/>
                <a:cs typeface="Calibri" panose="020F0502020204030204" pitchFamily="34" charset="0"/>
                <a:sym typeface="Handlee"/>
              </a:rPr>
              <a:t>. </a:t>
            </a:r>
            <a:r>
              <a:rPr lang="en-US" sz="2200" b="1" dirty="0">
                <a:solidFill>
                  <a:schemeClr val="tx1">
                    <a:lumMod val="85000"/>
                    <a:lumOff val="15000"/>
                  </a:schemeClr>
                </a:solidFill>
                <a:latin typeface="Calibri" panose="020F0502020204030204" pitchFamily="34" charset="0"/>
                <a:ea typeface="Handlee"/>
                <a:cs typeface="Calibri" panose="020F0502020204030204" pitchFamily="34" charset="0"/>
                <a:sym typeface="Handlee"/>
              </a:rPr>
              <a:t>Work in pairs. Make similar conversations asking for and giving advice about trips. Use the expressions below to help you. </a:t>
            </a:r>
          </a:p>
        </p:txBody>
      </p:sp>
      <p:pic>
        <p:nvPicPr>
          <p:cNvPr id="257" name="Google Shape;257;p31"/>
          <p:cNvPicPr preferRelativeResize="0"/>
          <p:nvPr/>
        </p:nvPicPr>
        <p:blipFill rotWithShape="1">
          <a:blip r:embed="rId5">
            <a:alphaModFix/>
          </a:blip>
          <a:srcRect/>
          <a:stretch/>
        </p:blipFill>
        <p:spPr>
          <a:xfrm rot="581226">
            <a:off x="8512517" y="4107547"/>
            <a:ext cx="579300" cy="1063449"/>
          </a:xfrm>
          <a:prstGeom prst="rect">
            <a:avLst/>
          </a:prstGeom>
          <a:noFill/>
          <a:ln>
            <a:noFill/>
          </a:ln>
        </p:spPr>
      </p:pic>
      <p:pic>
        <p:nvPicPr>
          <p:cNvPr id="24" name="Google Shape;272;p32"/>
          <p:cNvPicPr preferRelativeResize="0"/>
          <p:nvPr/>
        </p:nvPicPr>
        <p:blipFill rotWithShape="1">
          <a:blip r:embed="rId6">
            <a:alphaModFix/>
          </a:blip>
          <a:srcRect/>
          <a:stretch/>
        </p:blipFill>
        <p:spPr>
          <a:xfrm rot="11355450" flipV="1">
            <a:off x="7952409" y="4702605"/>
            <a:ext cx="785236" cy="449312"/>
          </a:xfrm>
          <a:prstGeom prst="rect">
            <a:avLst/>
          </a:prstGeom>
          <a:noFill/>
          <a:ln>
            <a:noFill/>
          </a:ln>
        </p:spPr>
      </p:pic>
      <p:graphicFrame>
        <p:nvGraphicFramePr>
          <p:cNvPr id="14" name="Table 13">
            <a:extLst>
              <a:ext uri="{FF2B5EF4-FFF2-40B4-BE49-F238E27FC236}">
                <a16:creationId xmlns:a16="http://schemas.microsoft.com/office/drawing/2014/main" id="{17E0EE5B-F0A9-DF35-08B8-5890010278E2}"/>
              </a:ext>
            </a:extLst>
          </p:cNvPr>
          <p:cNvGraphicFramePr>
            <a:graphicFrameLocks noGrp="1"/>
          </p:cNvGraphicFramePr>
          <p:nvPr>
            <p:extLst>
              <p:ext uri="{D42A27DB-BD31-4B8C-83A1-F6EECF244321}">
                <p14:modId xmlns:p14="http://schemas.microsoft.com/office/powerpoint/2010/main" val="219152347"/>
              </p:ext>
            </p:extLst>
          </p:nvPr>
        </p:nvGraphicFramePr>
        <p:xfrm>
          <a:off x="204393" y="1187961"/>
          <a:ext cx="8756726" cy="2619671"/>
        </p:xfrm>
        <a:graphic>
          <a:graphicData uri="http://schemas.openxmlformats.org/drawingml/2006/table">
            <a:tbl>
              <a:tblPr firstRow="1" firstCol="1" bandRow="1"/>
              <a:tblGrid>
                <a:gridCol w="4378363">
                  <a:extLst>
                    <a:ext uri="{9D8B030D-6E8A-4147-A177-3AD203B41FA5}">
                      <a16:colId xmlns:a16="http://schemas.microsoft.com/office/drawing/2014/main" val="2350042154"/>
                    </a:ext>
                  </a:extLst>
                </a:gridCol>
                <a:gridCol w="4378363">
                  <a:extLst>
                    <a:ext uri="{9D8B030D-6E8A-4147-A177-3AD203B41FA5}">
                      <a16:colId xmlns:a16="http://schemas.microsoft.com/office/drawing/2014/main" val="2220539933"/>
                    </a:ext>
                  </a:extLst>
                </a:gridCol>
              </a:tblGrid>
              <a:tr h="382655">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9pPr>
                    </a:lstStyle>
                    <a:p>
                      <a:pPr algn="ctr"/>
                      <a:r>
                        <a:rPr lang="en-US" sz="1800" b="1" dirty="0">
                          <a:solidFill>
                            <a:schemeClr val="accent6">
                              <a:lumMod val="75000"/>
                            </a:schemeClr>
                          </a:solidFill>
                          <a:effectLst/>
                        </a:rPr>
                        <a:t>Asking for advice</a:t>
                      </a:r>
                      <a:endParaRPr lang="en-US" sz="1800" b="1" dirty="0">
                        <a:solidFill>
                          <a:schemeClr val="accent6">
                            <a:lumMod val="75000"/>
                          </a:schemeClr>
                        </a:solidFill>
                        <a:effectLst/>
                        <a:latin typeface="Times New Roman" panose="02020603050405020304" pitchFamily="18" charset="0"/>
                        <a:ea typeface="Times New Roman" panose="02020603050405020304" pitchFamily="18" charset="0"/>
                      </a:endParaRPr>
                    </a:p>
                  </a:txBody>
                  <a:tcPr marL="68580" marR="68580" marT="0" marB="0"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rgbClr val="FFC000">
                        <a:lumMod val="40000"/>
                        <a:lumOff val="60000"/>
                      </a:srgbClr>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9pPr>
                    </a:lstStyle>
                    <a:p>
                      <a:pPr algn="ctr"/>
                      <a:r>
                        <a:rPr lang="en-US" sz="1800" b="1" dirty="0">
                          <a:solidFill>
                            <a:schemeClr val="accent3">
                              <a:lumMod val="50000"/>
                            </a:schemeClr>
                          </a:solidFill>
                          <a:effectLst/>
                        </a:rPr>
                        <a:t>Giving advice</a:t>
                      </a:r>
                      <a:endParaRPr lang="en-US" sz="1800" b="1" dirty="0">
                        <a:solidFill>
                          <a:schemeClr val="accent3">
                            <a:lumMod val="50000"/>
                          </a:schemeClr>
                        </a:solidFill>
                        <a:effectLst/>
                        <a:latin typeface="Times New Roman" panose="02020603050405020304" pitchFamily="18" charset="0"/>
                        <a:ea typeface="Times New Roman" panose="02020603050405020304" pitchFamily="18" charset="0"/>
                      </a:endParaRPr>
                    </a:p>
                  </a:txBody>
                  <a:tcPr marL="68580" marR="68580" marT="0" marB="0"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rgbClr val="70AD47">
                        <a:lumMod val="40000"/>
                        <a:lumOff val="60000"/>
                      </a:srgbClr>
                    </a:solidFill>
                  </a:tcPr>
                </a:tc>
                <a:extLst>
                  <a:ext uri="{0D108BD9-81ED-4DB2-BD59-A6C34878D82A}">
                    <a16:rowId xmlns:a16="http://schemas.microsoft.com/office/drawing/2014/main" val="3865476126"/>
                  </a:ext>
                </a:extLst>
              </a:tr>
              <a:tr h="2237016">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9pPr>
                    </a:lstStyle>
                    <a:p>
                      <a:pPr marL="290513" lvl="0" indent="-223838">
                        <a:lnSpc>
                          <a:spcPct val="150000"/>
                        </a:lnSpc>
                        <a:buFont typeface="Arial" panose="020B0604020202020204" pitchFamily="34" charset="0"/>
                        <a:buChar char="•"/>
                      </a:pPr>
                      <a:r>
                        <a:rPr lang="en-US" sz="1600" dirty="0">
                          <a:effectLst/>
                        </a:rPr>
                        <a:t>Can you help me with (</a:t>
                      </a:r>
                      <a:r>
                        <a:rPr lang="en-US" sz="1600" dirty="0" err="1">
                          <a:effectLst/>
                        </a:rPr>
                        <a:t>sth</a:t>
                      </a:r>
                      <a:r>
                        <a:rPr lang="en-US" sz="1600" dirty="0">
                          <a:effectLst/>
                        </a:rPr>
                        <a:t>)?</a:t>
                      </a:r>
                    </a:p>
                    <a:p>
                      <a:pPr marL="290513" lvl="0" indent="-223838">
                        <a:lnSpc>
                          <a:spcPct val="150000"/>
                        </a:lnSpc>
                        <a:buFont typeface="Arial" panose="020B0604020202020204" pitchFamily="34" charset="0"/>
                        <a:buChar char="•"/>
                      </a:pPr>
                      <a:r>
                        <a:rPr lang="en-US" sz="1600" dirty="0">
                          <a:effectLst/>
                        </a:rPr>
                        <a:t>I have a problem and I need your help / advice.</a:t>
                      </a:r>
                    </a:p>
                    <a:p>
                      <a:pPr marL="290513" lvl="0" indent="-223838">
                        <a:lnSpc>
                          <a:spcPct val="150000"/>
                        </a:lnSpc>
                        <a:buFont typeface="Arial" panose="020B0604020202020204" pitchFamily="34" charset="0"/>
                        <a:buChar char="•"/>
                      </a:pPr>
                      <a:r>
                        <a:rPr lang="en-US" sz="1600" dirty="0">
                          <a:effectLst/>
                        </a:rPr>
                        <a:t>Should I (do </a:t>
                      </a:r>
                      <a:r>
                        <a:rPr lang="en-US" sz="1600" dirty="0" err="1">
                          <a:effectLst/>
                        </a:rPr>
                        <a:t>sth</a:t>
                      </a:r>
                      <a:r>
                        <a:rPr lang="en-US" sz="1600" dirty="0">
                          <a:effectLst/>
                        </a:rPr>
                        <a:t>)?</a:t>
                      </a:r>
                    </a:p>
                    <a:p>
                      <a:pPr marL="290513" lvl="0" indent="-223838">
                        <a:lnSpc>
                          <a:spcPct val="150000"/>
                        </a:lnSpc>
                        <a:buFont typeface="Arial" panose="020B0604020202020204" pitchFamily="34" charset="0"/>
                        <a:buChar char="•"/>
                      </a:pPr>
                      <a:r>
                        <a:rPr lang="en-US" sz="1600" dirty="0">
                          <a:effectLst/>
                        </a:rPr>
                        <a:t>What do you think I should (do / bring…)?</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rgbClr val="FFC000">
                        <a:lumMod val="20000"/>
                        <a:lumOff val="80000"/>
                      </a:srgbClr>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9pPr>
                    </a:lstStyle>
                    <a:p>
                      <a:pPr marL="344488" lvl="0" indent="-231775">
                        <a:lnSpc>
                          <a:spcPct val="150000"/>
                        </a:lnSpc>
                        <a:buFont typeface="Arial" panose="020B0604020202020204" pitchFamily="34" charset="0"/>
                        <a:buChar char="•"/>
                      </a:pPr>
                      <a:r>
                        <a:rPr lang="en-US" sz="1600" dirty="0">
                          <a:effectLst/>
                        </a:rPr>
                        <a:t>You should / ought to / had better (do </a:t>
                      </a:r>
                      <a:r>
                        <a:rPr lang="en-US" sz="1600" dirty="0" err="1">
                          <a:effectLst/>
                        </a:rPr>
                        <a:t>sth</a:t>
                      </a:r>
                      <a:r>
                        <a:rPr lang="en-US" sz="1600" dirty="0">
                          <a:effectLst/>
                        </a:rPr>
                        <a:t>).</a:t>
                      </a:r>
                    </a:p>
                    <a:p>
                      <a:pPr marL="344488" lvl="0" indent="-231775">
                        <a:lnSpc>
                          <a:spcPct val="150000"/>
                        </a:lnSpc>
                        <a:buFont typeface="Arial" panose="020B0604020202020204" pitchFamily="34" charset="0"/>
                        <a:buChar char="•"/>
                      </a:pPr>
                      <a:r>
                        <a:rPr lang="en-US" sz="1600" dirty="0">
                          <a:effectLst/>
                        </a:rPr>
                        <a:t>It’s / It'll be a good idea (to do </a:t>
                      </a:r>
                      <a:r>
                        <a:rPr lang="en-US" sz="1600" dirty="0" err="1">
                          <a:effectLst/>
                        </a:rPr>
                        <a:t>sth</a:t>
                      </a:r>
                      <a:r>
                        <a:rPr lang="en-US" sz="1600" dirty="0">
                          <a:effectLst/>
                        </a:rPr>
                        <a:t>).</a:t>
                      </a:r>
                    </a:p>
                    <a:p>
                      <a:pPr marL="344488" lvl="0" indent="-231775">
                        <a:lnSpc>
                          <a:spcPct val="150000"/>
                        </a:lnSpc>
                        <a:buFont typeface="Arial" panose="020B0604020202020204" pitchFamily="34" charset="0"/>
                        <a:buChar char="•"/>
                      </a:pPr>
                      <a:r>
                        <a:rPr lang="en-US" sz="1600" dirty="0">
                          <a:effectLst/>
                        </a:rPr>
                        <a:t>If I were you, I would (do </a:t>
                      </a:r>
                      <a:r>
                        <a:rPr lang="en-US" sz="1600" dirty="0" err="1">
                          <a:effectLst/>
                        </a:rPr>
                        <a:t>sth</a:t>
                      </a:r>
                      <a:r>
                        <a:rPr lang="en-US" sz="1600" dirty="0">
                          <a:effectLst/>
                        </a:rPr>
                        <a:t>).</a:t>
                      </a:r>
                    </a:p>
                    <a:p>
                      <a:pPr marL="344488" lvl="0" indent="-231775">
                        <a:lnSpc>
                          <a:spcPct val="150000"/>
                        </a:lnSpc>
                        <a:buFont typeface="Arial" panose="020B0604020202020204" pitchFamily="34" charset="0"/>
                        <a:buChar char="•"/>
                      </a:pPr>
                      <a:r>
                        <a:rPr lang="en-US" sz="1600" dirty="0">
                          <a:effectLst/>
                        </a:rPr>
                        <a:t>What about / How about (doing </a:t>
                      </a:r>
                      <a:r>
                        <a:rPr lang="en-US" sz="1600" dirty="0" err="1">
                          <a:effectLst/>
                        </a:rPr>
                        <a:t>sth</a:t>
                      </a:r>
                      <a:r>
                        <a:rPr lang="en-US" sz="1600" dirty="0">
                          <a:effectLst/>
                        </a:rPr>
                        <a:t>)?</a:t>
                      </a:r>
                    </a:p>
                    <a:p>
                      <a:pPr marL="344488" lvl="0" indent="-231775">
                        <a:lnSpc>
                          <a:spcPct val="150000"/>
                        </a:lnSpc>
                        <a:buFont typeface="Arial" panose="020B0604020202020204" pitchFamily="34" charset="0"/>
                        <a:buChar char="•"/>
                      </a:pPr>
                      <a:r>
                        <a:rPr lang="en-US" sz="1600" dirty="0">
                          <a:effectLst/>
                        </a:rPr>
                        <a:t>Why don’t you (do </a:t>
                      </a:r>
                      <a:r>
                        <a:rPr lang="en-US" sz="1600" dirty="0" err="1">
                          <a:effectLst/>
                        </a:rPr>
                        <a:t>sth</a:t>
                      </a:r>
                      <a:r>
                        <a:rPr lang="en-US" sz="1600" dirty="0">
                          <a:effectLst/>
                        </a:rPr>
                        <a:t>)?</a:t>
                      </a:r>
                    </a:p>
                    <a:p>
                      <a:pPr marL="344488" lvl="0" indent="-231775">
                        <a:lnSpc>
                          <a:spcPct val="150000"/>
                        </a:lnSpc>
                        <a:buFont typeface="Arial" panose="020B0604020202020204" pitchFamily="34" charset="0"/>
                        <a:buChar char="•"/>
                      </a:pPr>
                      <a:r>
                        <a:rPr lang="en-US" sz="1600" dirty="0">
                          <a:effectLst/>
                        </a:rPr>
                        <a:t>I’d recommend (doing </a:t>
                      </a:r>
                      <a:r>
                        <a:rPr lang="en-US" sz="1600" dirty="0" err="1">
                          <a:effectLst/>
                        </a:rPr>
                        <a:t>sth</a:t>
                      </a:r>
                      <a:r>
                        <a:rPr lang="en-US" sz="1600" dirty="0">
                          <a:effectLst/>
                        </a:rPr>
                        <a:t>).</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rgbClr val="70AD47">
                        <a:lumMod val="20000"/>
                        <a:lumOff val="80000"/>
                      </a:srgbClr>
                    </a:solidFill>
                  </a:tcPr>
                </a:tc>
                <a:extLst>
                  <a:ext uri="{0D108BD9-81ED-4DB2-BD59-A6C34878D82A}">
                    <a16:rowId xmlns:a16="http://schemas.microsoft.com/office/drawing/2014/main" val="1329549761"/>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pic>
        <p:nvPicPr>
          <p:cNvPr id="264" name="Google Shape;264;p32"/>
          <p:cNvPicPr preferRelativeResize="0"/>
          <p:nvPr/>
        </p:nvPicPr>
        <p:blipFill rotWithShape="1">
          <a:blip r:embed="rId3">
            <a:alphaModFix/>
          </a:blip>
          <a:srcRect/>
          <a:stretch/>
        </p:blipFill>
        <p:spPr>
          <a:xfrm>
            <a:off x="-74627" y="-98920"/>
            <a:ext cx="5502384" cy="5502384"/>
          </a:xfrm>
          <a:prstGeom prst="rect">
            <a:avLst/>
          </a:prstGeom>
          <a:noFill/>
          <a:ln>
            <a:noFill/>
          </a:ln>
        </p:spPr>
      </p:pic>
      <p:pic>
        <p:nvPicPr>
          <p:cNvPr id="266" name="Google Shape;266;p32"/>
          <p:cNvPicPr preferRelativeResize="0"/>
          <p:nvPr/>
        </p:nvPicPr>
        <p:blipFill rotWithShape="1">
          <a:blip r:embed="rId3">
            <a:alphaModFix/>
          </a:blip>
          <a:srcRect/>
          <a:stretch/>
        </p:blipFill>
        <p:spPr>
          <a:xfrm>
            <a:off x="4524375" y="-98920"/>
            <a:ext cx="5502384" cy="5502384"/>
          </a:xfrm>
          <a:prstGeom prst="rect">
            <a:avLst/>
          </a:prstGeom>
          <a:noFill/>
          <a:ln>
            <a:noFill/>
          </a:ln>
        </p:spPr>
      </p:pic>
      <p:pic>
        <p:nvPicPr>
          <p:cNvPr id="275" name="Google Shape;275;p32"/>
          <p:cNvPicPr preferRelativeResize="0"/>
          <p:nvPr/>
        </p:nvPicPr>
        <p:blipFill rotWithShape="1">
          <a:blip r:embed="rId4">
            <a:alphaModFix/>
          </a:blip>
          <a:srcRect/>
          <a:stretch/>
        </p:blipFill>
        <p:spPr>
          <a:xfrm rot="20920993">
            <a:off x="3664037" y="3884104"/>
            <a:ext cx="5654075" cy="2586739"/>
          </a:xfrm>
          <a:prstGeom prst="rect">
            <a:avLst/>
          </a:prstGeom>
          <a:noFill/>
          <a:ln>
            <a:noFill/>
          </a:ln>
        </p:spPr>
      </p:pic>
      <p:pic>
        <p:nvPicPr>
          <p:cNvPr id="263" name="Google Shape;263;p32"/>
          <p:cNvPicPr preferRelativeResize="0"/>
          <p:nvPr/>
        </p:nvPicPr>
        <p:blipFill rotWithShape="1">
          <a:blip r:embed="rId3">
            <a:alphaModFix/>
          </a:blip>
          <a:srcRect/>
          <a:stretch/>
        </p:blipFill>
        <p:spPr>
          <a:xfrm>
            <a:off x="-74627" y="-98920"/>
            <a:ext cx="5502384" cy="5502384"/>
          </a:xfrm>
          <a:prstGeom prst="rect">
            <a:avLst/>
          </a:prstGeom>
          <a:noFill/>
          <a:ln>
            <a:noFill/>
          </a:ln>
        </p:spPr>
      </p:pic>
      <p:pic>
        <p:nvPicPr>
          <p:cNvPr id="267" name="Google Shape;267;p32"/>
          <p:cNvPicPr preferRelativeResize="0"/>
          <p:nvPr/>
        </p:nvPicPr>
        <p:blipFill rotWithShape="1">
          <a:blip r:embed="rId5">
            <a:alphaModFix/>
          </a:blip>
          <a:srcRect/>
          <a:stretch/>
        </p:blipFill>
        <p:spPr>
          <a:xfrm>
            <a:off x="-166808" y="4377132"/>
            <a:ext cx="1784198" cy="504036"/>
          </a:xfrm>
          <a:prstGeom prst="rect">
            <a:avLst/>
          </a:prstGeom>
          <a:noFill/>
          <a:ln>
            <a:noFill/>
          </a:ln>
        </p:spPr>
      </p:pic>
      <p:pic>
        <p:nvPicPr>
          <p:cNvPr id="269" name="Google Shape;269;p32"/>
          <p:cNvPicPr preferRelativeResize="0"/>
          <p:nvPr/>
        </p:nvPicPr>
        <p:blipFill rotWithShape="1">
          <a:blip r:embed="rId6">
            <a:alphaModFix/>
          </a:blip>
          <a:srcRect/>
          <a:stretch/>
        </p:blipFill>
        <p:spPr>
          <a:xfrm>
            <a:off x="7379385" y="-237358"/>
            <a:ext cx="2218074" cy="2397918"/>
          </a:xfrm>
          <a:prstGeom prst="rect">
            <a:avLst/>
          </a:prstGeom>
          <a:noFill/>
          <a:ln>
            <a:noFill/>
          </a:ln>
        </p:spPr>
      </p:pic>
      <p:sp>
        <p:nvSpPr>
          <p:cNvPr id="270" name="Google Shape;270;p32"/>
          <p:cNvSpPr txBox="1"/>
          <p:nvPr/>
        </p:nvSpPr>
        <p:spPr>
          <a:xfrm>
            <a:off x="1790502" y="1915435"/>
            <a:ext cx="6019962" cy="842090"/>
          </a:xfrm>
          <a:prstGeom prst="rect">
            <a:avLst/>
          </a:prstGeom>
          <a:noFill/>
          <a:ln>
            <a:noFill/>
          </a:ln>
        </p:spPr>
        <p:txBody>
          <a:bodyPr spcFirstLastPara="1" wrap="square" lIns="0" tIns="0" rIns="0" bIns="0" anchor="t" anchorCtr="0">
            <a:spAutoFit/>
          </a:bodyPr>
          <a:lstStyle/>
          <a:p>
            <a:pPr marL="0" marR="0" lvl="0" indent="0" algn="ctr" rtl="0">
              <a:lnSpc>
                <a:spcPct val="113995"/>
              </a:lnSpc>
              <a:spcBef>
                <a:spcPts val="0"/>
              </a:spcBef>
              <a:spcAft>
                <a:spcPts val="0"/>
              </a:spcAft>
              <a:buNone/>
            </a:pPr>
            <a:r>
              <a:rPr lang="en-US" sz="4800" b="1" i="0" u="none" strike="noStrike" cap="none" dirty="0">
                <a:solidFill>
                  <a:srgbClr val="CB4552"/>
                </a:solidFill>
                <a:effectLst>
                  <a:outerShdw blurRad="38100" dist="38100" dir="2700000" algn="tl">
                    <a:srgbClr val="000000">
                      <a:alpha val="43137"/>
                    </a:srgbClr>
                  </a:outerShdw>
                </a:effectLst>
                <a:latin typeface="Handlee"/>
                <a:ea typeface="Handlee"/>
                <a:cs typeface="Handlee"/>
                <a:sym typeface="Handlee"/>
              </a:rPr>
              <a:t>CLIL</a:t>
            </a:r>
            <a:endParaRPr sz="900" b="1" dirty="0">
              <a:solidFill>
                <a:srgbClr val="CB4552"/>
              </a:solidFill>
              <a:effectLst>
                <a:outerShdw blurRad="38100" dist="38100" dir="2700000" algn="tl">
                  <a:srgbClr val="000000">
                    <a:alpha val="43137"/>
                  </a:srgbClr>
                </a:outerShdw>
              </a:effectLst>
              <a:latin typeface="Handlee"/>
              <a:ea typeface="Handlee"/>
              <a:cs typeface="Handlee"/>
              <a:sym typeface="Handlee"/>
            </a:endParaRPr>
          </a:p>
        </p:txBody>
      </p:sp>
      <p:pic>
        <p:nvPicPr>
          <p:cNvPr id="271" name="Google Shape;271;p32"/>
          <p:cNvPicPr preferRelativeResize="0"/>
          <p:nvPr/>
        </p:nvPicPr>
        <p:blipFill rotWithShape="1">
          <a:blip r:embed="rId7">
            <a:alphaModFix/>
          </a:blip>
          <a:srcRect/>
          <a:stretch/>
        </p:blipFill>
        <p:spPr>
          <a:xfrm>
            <a:off x="7275567" y="1765513"/>
            <a:ext cx="3795903" cy="4114800"/>
          </a:xfrm>
          <a:prstGeom prst="rect">
            <a:avLst/>
          </a:prstGeom>
          <a:noFill/>
          <a:ln>
            <a:noFill/>
          </a:ln>
        </p:spPr>
      </p:pic>
      <p:pic>
        <p:nvPicPr>
          <p:cNvPr id="272" name="Google Shape;272;p32"/>
          <p:cNvPicPr preferRelativeResize="0"/>
          <p:nvPr/>
        </p:nvPicPr>
        <p:blipFill rotWithShape="1">
          <a:blip r:embed="rId8">
            <a:alphaModFix/>
          </a:blip>
          <a:srcRect/>
          <a:stretch/>
        </p:blipFill>
        <p:spPr>
          <a:xfrm>
            <a:off x="610038" y="-94700"/>
            <a:ext cx="1611543" cy="793685"/>
          </a:xfrm>
          <a:prstGeom prst="rect">
            <a:avLst/>
          </a:prstGeom>
          <a:noFill/>
          <a:ln>
            <a:noFill/>
          </a:ln>
        </p:spPr>
      </p:pic>
      <p:pic>
        <p:nvPicPr>
          <p:cNvPr id="273" name="Google Shape;273;p32"/>
          <p:cNvPicPr preferRelativeResize="0"/>
          <p:nvPr/>
        </p:nvPicPr>
        <p:blipFill rotWithShape="1">
          <a:blip r:embed="rId9">
            <a:alphaModFix/>
          </a:blip>
          <a:srcRect/>
          <a:stretch/>
        </p:blipFill>
        <p:spPr>
          <a:xfrm>
            <a:off x="-268095" y="555221"/>
            <a:ext cx="1798425" cy="2654502"/>
          </a:xfrm>
          <a:prstGeom prst="rect">
            <a:avLst/>
          </a:prstGeom>
          <a:noFill/>
          <a:ln>
            <a:noFill/>
          </a:ln>
        </p:spPr>
      </p:pic>
    </p:spTree>
    <p:extLst>
      <p:ext uri="{BB962C8B-B14F-4D97-AF65-F5344CB8AC3E}">
        <p14:creationId xmlns:p14="http://schemas.microsoft.com/office/powerpoint/2010/main" val="27250192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grpSp>
        <p:nvGrpSpPr>
          <p:cNvPr id="2" name="Group 1"/>
          <p:cNvGrpSpPr/>
          <p:nvPr/>
        </p:nvGrpSpPr>
        <p:grpSpPr>
          <a:xfrm>
            <a:off x="-159930" y="-193558"/>
            <a:ext cx="10101386" cy="5502384"/>
            <a:chOff x="-74627" y="-98920"/>
            <a:chExt cx="10101386" cy="5502384"/>
          </a:xfrm>
        </p:grpSpPr>
        <p:pic>
          <p:nvPicPr>
            <p:cNvPr id="190" name="Google Shape;190;p28"/>
            <p:cNvPicPr preferRelativeResize="0"/>
            <p:nvPr/>
          </p:nvPicPr>
          <p:blipFill rotWithShape="1">
            <a:blip r:embed="rId3">
              <a:alphaModFix/>
            </a:blip>
            <a:srcRect/>
            <a:stretch/>
          </p:blipFill>
          <p:spPr>
            <a:xfrm>
              <a:off x="-74627" y="-98920"/>
              <a:ext cx="5502384" cy="5502384"/>
            </a:xfrm>
            <a:prstGeom prst="rect">
              <a:avLst/>
            </a:prstGeom>
            <a:noFill/>
            <a:ln>
              <a:noFill/>
            </a:ln>
          </p:spPr>
        </p:pic>
        <p:pic>
          <p:nvPicPr>
            <p:cNvPr id="191" name="Google Shape;191;p28"/>
            <p:cNvPicPr preferRelativeResize="0"/>
            <p:nvPr/>
          </p:nvPicPr>
          <p:blipFill rotWithShape="1">
            <a:blip r:embed="rId3">
              <a:alphaModFix/>
            </a:blip>
            <a:srcRect/>
            <a:stretch/>
          </p:blipFill>
          <p:spPr>
            <a:xfrm>
              <a:off x="4524375" y="-98920"/>
              <a:ext cx="5502384" cy="5502384"/>
            </a:xfrm>
            <a:prstGeom prst="rect">
              <a:avLst/>
            </a:prstGeom>
            <a:noFill/>
            <a:ln>
              <a:noFill/>
            </a:ln>
          </p:spPr>
        </p:pic>
      </p:grpSp>
      <p:sp>
        <p:nvSpPr>
          <p:cNvPr id="11" name="TextBox 10">
            <a:extLst>
              <a:ext uri="{FF2B5EF4-FFF2-40B4-BE49-F238E27FC236}">
                <a16:creationId xmlns:a16="http://schemas.microsoft.com/office/drawing/2014/main" id="{AFBCF437-A616-5166-2909-05673AC0B92B}"/>
              </a:ext>
            </a:extLst>
          </p:cNvPr>
          <p:cNvSpPr txBox="1"/>
          <p:nvPr/>
        </p:nvSpPr>
        <p:spPr>
          <a:xfrm>
            <a:off x="285369" y="913324"/>
            <a:ext cx="8665356" cy="4031873"/>
          </a:xfrm>
          <a:prstGeom prst="rect">
            <a:avLst/>
          </a:prstGeom>
          <a:solidFill>
            <a:srgbClr val="E1DCF8"/>
          </a:solidFill>
          <a:effectLst>
            <a:softEdge rad="127000"/>
          </a:effectLst>
        </p:spPr>
        <p:txBody>
          <a:bodyPr wrap="square">
            <a:spAutoFit/>
          </a:bodyPr>
          <a:lstStyle/>
          <a:p>
            <a:pPr algn="ctr">
              <a:buClrTx/>
              <a:buFontTx/>
              <a:buNone/>
            </a:pPr>
            <a:r>
              <a:rPr lang="en-US" sz="1600" b="1" kern="1200" dirty="0">
                <a:solidFill>
                  <a:prstClr val="black"/>
                </a:solidFill>
                <a:latin typeface="Calibri" panose="020F0502020204030204"/>
                <a:ea typeface="+mn-ea"/>
                <a:cs typeface="+mn-cs"/>
              </a:rPr>
              <a:t>Environmental Impact of Tourism </a:t>
            </a:r>
          </a:p>
          <a:p>
            <a:pPr>
              <a:buClrTx/>
              <a:buFontTx/>
              <a:buNone/>
            </a:pPr>
            <a:r>
              <a:rPr lang="en-US" sz="1600" kern="1200" dirty="0">
                <a:solidFill>
                  <a:prstClr val="black"/>
                </a:solidFill>
                <a:latin typeface="Calibri" panose="020F0502020204030204"/>
                <a:ea typeface="+mn-ea"/>
                <a:cs typeface="+mn-cs"/>
              </a:rPr>
              <a:t>Although tourism is often called “the smokeless industry”, or an environmentally-friendly industry, it can actually damage nature. However, different kinds of tourism may have different effects on the environment. </a:t>
            </a:r>
          </a:p>
          <a:p>
            <a:pPr marL="342900" indent="-228600">
              <a:buClrTx/>
              <a:buFont typeface="Arial" panose="020B0604020202020204" pitchFamily="34" charset="0"/>
              <a:buChar char="•"/>
            </a:pPr>
            <a:r>
              <a:rPr lang="en-US" sz="1600" b="1" kern="1200" dirty="0">
                <a:solidFill>
                  <a:prstClr val="black"/>
                </a:solidFill>
                <a:highlight>
                  <a:srgbClr val="FFFF00"/>
                </a:highlight>
                <a:latin typeface="Calibri" panose="020F0502020204030204"/>
                <a:ea typeface="+mn-ea"/>
                <a:cs typeface="+mn-cs"/>
              </a:rPr>
              <a:t>Mass tourism </a:t>
            </a:r>
            <a:r>
              <a:rPr lang="en-US" sz="1600" kern="1200" dirty="0">
                <a:solidFill>
                  <a:prstClr val="black"/>
                </a:solidFill>
                <a:latin typeface="Calibri" panose="020F0502020204030204"/>
                <a:ea typeface="+mn-ea"/>
                <a:cs typeface="+mn-cs"/>
              </a:rPr>
              <a:t>is a kind of tourism which involves tens of thousands of people crowding the same places at the same time of year. It often has a lot of negative impact on the local area, such as litter from tourists and pollution from traffic.</a:t>
            </a:r>
          </a:p>
          <a:p>
            <a:pPr marL="342900" indent="-228600">
              <a:buClrTx/>
              <a:buFont typeface="Arial" panose="020B0604020202020204" pitchFamily="34" charset="0"/>
              <a:buChar char="•"/>
            </a:pPr>
            <a:r>
              <a:rPr lang="en-US" sz="1600" b="1" kern="1200" dirty="0">
                <a:solidFill>
                  <a:prstClr val="black"/>
                </a:solidFill>
                <a:highlight>
                  <a:srgbClr val="FFFF00"/>
                </a:highlight>
                <a:latin typeface="Calibri" panose="020F0502020204030204"/>
                <a:ea typeface="+mn-ea"/>
                <a:cs typeface="+mn-cs"/>
              </a:rPr>
              <a:t>Ecotourism</a:t>
            </a:r>
            <a:r>
              <a:rPr lang="en-US" sz="1600" kern="1200" dirty="0">
                <a:solidFill>
                  <a:prstClr val="black"/>
                </a:solidFill>
                <a:latin typeface="Calibri" panose="020F0502020204030204"/>
                <a:ea typeface="+mn-ea"/>
                <a:cs typeface="+mn-cs"/>
              </a:rPr>
              <a:t> provides tourists with opportunities to explore nature, and at the same time helps protect the environment and educates </a:t>
            </a:r>
            <a:r>
              <a:rPr lang="en-US" sz="1600" kern="1200" dirty="0" err="1">
                <a:solidFill>
                  <a:prstClr val="black"/>
                </a:solidFill>
                <a:latin typeface="Calibri" panose="020F0502020204030204"/>
                <a:ea typeface="+mn-ea"/>
                <a:cs typeface="+mn-cs"/>
              </a:rPr>
              <a:t>travellers</a:t>
            </a:r>
            <a:r>
              <a:rPr lang="en-US" sz="1600" kern="1200" dirty="0">
                <a:solidFill>
                  <a:prstClr val="black"/>
                </a:solidFill>
                <a:latin typeface="Calibri" panose="020F0502020204030204"/>
                <a:ea typeface="+mn-ea"/>
                <a:cs typeface="+mn-cs"/>
              </a:rPr>
              <a:t> on local environmental issues. It also promotes tourists’ respect for local communities.</a:t>
            </a:r>
          </a:p>
          <a:p>
            <a:pPr marL="342900" indent="-228600">
              <a:buClrTx/>
              <a:buFont typeface="Arial" panose="020B0604020202020204" pitchFamily="34" charset="0"/>
              <a:buChar char="•"/>
            </a:pPr>
            <a:r>
              <a:rPr lang="en-US" sz="1600" b="1" kern="1200" dirty="0">
                <a:solidFill>
                  <a:prstClr val="black"/>
                </a:solidFill>
                <a:highlight>
                  <a:srgbClr val="FFFF00"/>
                </a:highlight>
                <a:latin typeface="Calibri" panose="020F0502020204030204"/>
              </a:rPr>
              <a:t>Sustainable tourism </a:t>
            </a:r>
            <a:r>
              <a:rPr lang="en-US" sz="1600" kern="1200" dirty="0">
                <a:solidFill>
                  <a:prstClr val="black"/>
                </a:solidFill>
                <a:latin typeface="Calibri" panose="020F0502020204030204"/>
              </a:rPr>
              <a:t>involves not only environmental protection and cultural respect, but also efforts to keep profits local. It often refers to actions of the tourist industry as a whole.</a:t>
            </a:r>
          </a:p>
          <a:p>
            <a:pPr marL="342900" indent="-228600">
              <a:buClrTx/>
              <a:buFont typeface="Arial" panose="020B0604020202020204" pitchFamily="34" charset="0"/>
              <a:buChar char="•"/>
            </a:pPr>
            <a:r>
              <a:rPr lang="en-US" sz="1600" b="1" kern="1200" dirty="0">
                <a:solidFill>
                  <a:prstClr val="black"/>
                </a:solidFill>
                <a:highlight>
                  <a:srgbClr val="FFFF00"/>
                </a:highlight>
                <a:latin typeface="Calibri" panose="020F0502020204030204"/>
              </a:rPr>
              <a:t>Responsible tourism </a:t>
            </a:r>
            <a:r>
              <a:rPr lang="en-US" sz="1600" kern="1200" dirty="0">
                <a:solidFill>
                  <a:prstClr val="black"/>
                </a:solidFill>
                <a:latin typeface="Calibri" panose="020F0502020204030204"/>
              </a:rPr>
              <a:t>encourages tourists to be more than visitors. Responsible tourists should not only be aware of their role, but also take part in protecting the environment, culture and improving the profits for local people. Responsible tourism often relates to specific actions of individuals, businesses, and communities.</a:t>
            </a:r>
          </a:p>
        </p:txBody>
      </p:sp>
      <p:pic>
        <p:nvPicPr>
          <p:cNvPr id="193" name="Google Shape;193;p28"/>
          <p:cNvPicPr preferRelativeResize="0"/>
          <p:nvPr/>
        </p:nvPicPr>
        <p:blipFill rotWithShape="1">
          <a:blip r:embed="rId4">
            <a:alphaModFix/>
          </a:blip>
          <a:srcRect/>
          <a:stretch/>
        </p:blipFill>
        <p:spPr>
          <a:xfrm>
            <a:off x="0" y="-23305"/>
            <a:ext cx="9144000" cy="1010441"/>
          </a:xfrm>
          <a:prstGeom prst="rect">
            <a:avLst/>
          </a:prstGeom>
          <a:noFill/>
          <a:ln>
            <a:noFill/>
          </a:ln>
        </p:spPr>
      </p:pic>
      <p:sp>
        <p:nvSpPr>
          <p:cNvPr id="197" name="Google Shape;197;p28"/>
          <p:cNvSpPr txBox="1"/>
          <p:nvPr/>
        </p:nvSpPr>
        <p:spPr>
          <a:xfrm>
            <a:off x="212197" y="101244"/>
            <a:ext cx="8632594" cy="736868"/>
          </a:xfrm>
          <a:prstGeom prst="rect">
            <a:avLst/>
          </a:prstGeom>
          <a:noFill/>
          <a:ln>
            <a:noFill/>
          </a:ln>
        </p:spPr>
        <p:txBody>
          <a:bodyPr spcFirstLastPara="1" wrap="square" lIns="0" tIns="0" rIns="0" bIns="0" anchor="t" anchorCtr="0">
            <a:spAutoFit/>
          </a:bodyPr>
          <a:lstStyle/>
          <a:p>
            <a:pPr lvl="0">
              <a:lnSpc>
                <a:spcPct val="113995"/>
              </a:lnSpc>
            </a:pPr>
            <a:r>
              <a:rPr lang="en-US" sz="2100" b="1" i="0" u="sng" strike="noStrike" cap="none" dirty="0">
                <a:solidFill>
                  <a:schemeClr val="tx1">
                    <a:lumMod val="85000"/>
                    <a:lumOff val="15000"/>
                  </a:schemeClr>
                </a:solidFill>
                <a:latin typeface="Calibri" panose="020F0502020204030204" pitchFamily="34" charset="0"/>
                <a:ea typeface="Handlee"/>
                <a:cs typeface="Calibri" panose="020F0502020204030204" pitchFamily="34" charset="0"/>
                <a:sym typeface="Handlee"/>
              </a:rPr>
              <a:t>Task 1.</a:t>
            </a:r>
            <a:r>
              <a:rPr lang="en-US" sz="2100" b="1" dirty="0">
                <a:solidFill>
                  <a:schemeClr val="tx1">
                    <a:lumMod val="85000"/>
                    <a:lumOff val="15000"/>
                  </a:schemeClr>
                </a:solidFill>
                <a:latin typeface="Calibri" panose="020F0502020204030204" pitchFamily="34" charset="0"/>
                <a:ea typeface="Handlee"/>
                <a:cs typeface="Calibri" panose="020F0502020204030204" pitchFamily="34" charset="0"/>
                <a:sym typeface="Handlee"/>
              </a:rPr>
              <a:t> Read the text below and fill in each gap in the table below with one of the highlighted words from the text.</a:t>
            </a:r>
          </a:p>
        </p:txBody>
      </p:sp>
      <p:pic>
        <p:nvPicPr>
          <p:cNvPr id="196" name="Google Shape;196;p28"/>
          <p:cNvPicPr preferRelativeResize="0"/>
          <p:nvPr/>
        </p:nvPicPr>
        <p:blipFill rotWithShape="1">
          <a:blip r:embed="rId5">
            <a:alphaModFix/>
          </a:blip>
          <a:srcRect/>
          <a:stretch/>
        </p:blipFill>
        <p:spPr>
          <a:xfrm rot="20103851">
            <a:off x="8488965" y="384328"/>
            <a:ext cx="636949" cy="746049"/>
          </a:xfrm>
          <a:prstGeom prst="rect">
            <a:avLst/>
          </a:prstGeom>
          <a:noFill/>
          <a:ln>
            <a:noFill/>
          </a:ln>
        </p:spPr>
      </p:pic>
      <p:pic>
        <p:nvPicPr>
          <p:cNvPr id="18" name="Google Shape;289;p33"/>
          <p:cNvPicPr preferRelativeResize="0"/>
          <p:nvPr/>
        </p:nvPicPr>
        <p:blipFill rotWithShape="1">
          <a:blip r:embed="rId6">
            <a:alphaModFix/>
          </a:blip>
          <a:srcRect/>
          <a:stretch/>
        </p:blipFill>
        <p:spPr>
          <a:xfrm rot="20822490" flipH="1">
            <a:off x="-337791" y="4368560"/>
            <a:ext cx="887307" cy="885705"/>
          </a:xfrm>
          <a:prstGeom prst="rect">
            <a:avLst/>
          </a:prstGeom>
          <a:noFill/>
          <a:ln>
            <a:noFill/>
          </a:ln>
        </p:spPr>
      </p:pic>
      <p:pic>
        <p:nvPicPr>
          <p:cNvPr id="14" name="Google Shape;257;p31"/>
          <p:cNvPicPr preferRelativeResize="0"/>
          <p:nvPr/>
        </p:nvPicPr>
        <p:blipFill rotWithShape="1">
          <a:blip r:embed="rId7">
            <a:alphaModFix/>
          </a:blip>
          <a:srcRect/>
          <a:stretch/>
        </p:blipFill>
        <p:spPr>
          <a:xfrm rot="2512193">
            <a:off x="8332153" y="4462313"/>
            <a:ext cx="579257" cy="959257"/>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grpSp>
        <p:nvGrpSpPr>
          <p:cNvPr id="2" name="Group 1"/>
          <p:cNvGrpSpPr/>
          <p:nvPr/>
        </p:nvGrpSpPr>
        <p:grpSpPr>
          <a:xfrm>
            <a:off x="-159930" y="-193558"/>
            <a:ext cx="10101386" cy="5502384"/>
            <a:chOff x="-74627" y="-98920"/>
            <a:chExt cx="10101386" cy="5502384"/>
          </a:xfrm>
        </p:grpSpPr>
        <p:pic>
          <p:nvPicPr>
            <p:cNvPr id="190" name="Google Shape;190;p28"/>
            <p:cNvPicPr preferRelativeResize="0"/>
            <p:nvPr/>
          </p:nvPicPr>
          <p:blipFill rotWithShape="1">
            <a:blip r:embed="rId3">
              <a:alphaModFix/>
            </a:blip>
            <a:srcRect/>
            <a:stretch/>
          </p:blipFill>
          <p:spPr>
            <a:xfrm>
              <a:off x="-74627" y="-98920"/>
              <a:ext cx="5502384" cy="5502384"/>
            </a:xfrm>
            <a:prstGeom prst="rect">
              <a:avLst/>
            </a:prstGeom>
            <a:noFill/>
            <a:ln>
              <a:noFill/>
            </a:ln>
          </p:spPr>
        </p:pic>
        <p:pic>
          <p:nvPicPr>
            <p:cNvPr id="191" name="Google Shape;191;p28"/>
            <p:cNvPicPr preferRelativeResize="0"/>
            <p:nvPr/>
          </p:nvPicPr>
          <p:blipFill rotWithShape="1">
            <a:blip r:embed="rId3">
              <a:alphaModFix/>
            </a:blip>
            <a:srcRect/>
            <a:stretch/>
          </p:blipFill>
          <p:spPr>
            <a:xfrm>
              <a:off x="4524375" y="-98920"/>
              <a:ext cx="5502384" cy="5502384"/>
            </a:xfrm>
            <a:prstGeom prst="rect">
              <a:avLst/>
            </a:prstGeom>
            <a:noFill/>
            <a:ln>
              <a:noFill/>
            </a:ln>
          </p:spPr>
        </p:pic>
      </p:grpSp>
      <p:pic>
        <p:nvPicPr>
          <p:cNvPr id="193" name="Google Shape;193;p28"/>
          <p:cNvPicPr preferRelativeResize="0"/>
          <p:nvPr/>
        </p:nvPicPr>
        <p:blipFill rotWithShape="1">
          <a:blip r:embed="rId4">
            <a:alphaModFix/>
          </a:blip>
          <a:srcRect/>
          <a:stretch/>
        </p:blipFill>
        <p:spPr>
          <a:xfrm>
            <a:off x="0" y="-23305"/>
            <a:ext cx="9144000" cy="1010441"/>
          </a:xfrm>
          <a:prstGeom prst="rect">
            <a:avLst/>
          </a:prstGeom>
          <a:noFill/>
          <a:ln>
            <a:noFill/>
          </a:ln>
        </p:spPr>
      </p:pic>
      <p:sp>
        <p:nvSpPr>
          <p:cNvPr id="197" name="Google Shape;197;p28"/>
          <p:cNvSpPr txBox="1"/>
          <p:nvPr/>
        </p:nvSpPr>
        <p:spPr>
          <a:xfrm>
            <a:off x="212197" y="101244"/>
            <a:ext cx="8632594" cy="736868"/>
          </a:xfrm>
          <a:prstGeom prst="rect">
            <a:avLst/>
          </a:prstGeom>
          <a:noFill/>
          <a:ln>
            <a:noFill/>
          </a:ln>
        </p:spPr>
        <p:txBody>
          <a:bodyPr spcFirstLastPara="1" wrap="square" lIns="0" tIns="0" rIns="0" bIns="0" anchor="t" anchorCtr="0">
            <a:spAutoFit/>
          </a:bodyPr>
          <a:lstStyle/>
          <a:p>
            <a:pPr lvl="0">
              <a:lnSpc>
                <a:spcPct val="113995"/>
              </a:lnSpc>
            </a:pPr>
            <a:r>
              <a:rPr lang="en-US" sz="2100" b="1" i="0" u="sng" strike="noStrike" cap="none" dirty="0">
                <a:solidFill>
                  <a:schemeClr val="tx1">
                    <a:lumMod val="85000"/>
                    <a:lumOff val="15000"/>
                  </a:schemeClr>
                </a:solidFill>
                <a:latin typeface="Calibri" panose="020F0502020204030204" pitchFamily="34" charset="0"/>
                <a:ea typeface="Handlee"/>
                <a:cs typeface="Calibri" panose="020F0502020204030204" pitchFamily="34" charset="0"/>
                <a:sym typeface="Handlee"/>
              </a:rPr>
              <a:t>Task 1.</a:t>
            </a:r>
            <a:r>
              <a:rPr lang="en-US" sz="2100" b="1" dirty="0">
                <a:solidFill>
                  <a:schemeClr val="tx1">
                    <a:lumMod val="85000"/>
                    <a:lumOff val="15000"/>
                  </a:schemeClr>
                </a:solidFill>
                <a:latin typeface="Calibri" panose="020F0502020204030204" pitchFamily="34" charset="0"/>
                <a:ea typeface="Handlee"/>
                <a:cs typeface="Calibri" panose="020F0502020204030204" pitchFamily="34" charset="0"/>
                <a:sym typeface="Handlee"/>
              </a:rPr>
              <a:t> Read the text below and fill in each gap in the table below with one of the highlighted words from the text.</a:t>
            </a:r>
          </a:p>
        </p:txBody>
      </p:sp>
      <p:pic>
        <p:nvPicPr>
          <p:cNvPr id="196" name="Google Shape;196;p28"/>
          <p:cNvPicPr preferRelativeResize="0"/>
          <p:nvPr/>
        </p:nvPicPr>
        <p:blipFill rotWithShape="1">
          <a:blip r:embed="rId5">
            <a:alphaModFix/>
          </a:blip>
          <a:srcRect/>
          <a:stretch/>
        </p:blipFill>
        <p:spPr>
          <a:xfrm rot="20103851">
            <a:off x="8488965" y="384328"/>
            <a:ext cx="636949" cy="746049"/>
          </a:xfrm>
          <a:prstGeom prst="rect">
            <a:avLst/>
          </a:prstGeom>
          <a:noFill/>
          <a:ln>
            <a:noFill/>
          </a:ln>
        </p:spPr>
      </p:pic>
      <p:pic>
        <p:nvPicPr>
          <p:cNvPr id="18" name="Google Shape;289;p33"/>
          <p:cNvPicPr preferRelativeResize="0"/>
          <p:nvPr/>
        </p:nvPicPr>
        <p:blipFill rotWithShape="1">
          <a:blip r:embed="rId6">
            <a:alphaModFix/>
          </a:blip>
          <a:srcRect/>
          <a:stretch/>
        </p:blipFill>
        <p:spPr>
          <a:xfrm rot="20822490" flipH="1">
            <a:off x="-337791" y="4368560"/>
            <a:ext cx="887307" cy="885705"/>
          </a:xfrm>
          <a:prstGeom prst="rect">
            <a:avLst/>
          </a:prstGeom>
          <a:noFill/>
          <a:ln>
            <a:noFill/>
          </a:ln>
        </p:spPr>
      </p:pic>
      <p:pic>
        <p:nvPicPr>
          <p:cNvPr id="14" name="Google Shape;257;p31"/>
          <p:cNvPicPr preferRelativeResize="0"/>
          <p:nvPr/>
        </p:nvPicPr>
        <p:blipFill rotWithShape="1">
          <a:blip r:embed="rId7">
            <a:alphaModFix/>
          </a:blip>
          <a:srcRect/>
          <a:stretch/>
        </p:blipFill>
        <p:spPr>
          <a:xfrm rot="2512193">
            <a:off x="8332153" y="4462313"/>
            <a:ext cx="579257" cy="959257"/>
          </a:xfrm>
          <a:prstGeom prst="rect">
            <a:avLst/>
          </a:prstGeom>
          <a:noFill/>
          <a:ln>
            <a:noFill/>
          </a:ln>
        </p:spPr>
      </p:pic>
      <p:pic>
        <p:nvPicPr>
          <p:cNvPr id="21" name="Picture 20">
            <a:extLst>
              <a:ext uri="{FF2B5EF4-FFF2-40B4-BE49-F238E27FC236}">
                <a16:creationId xmlns:a16="http://schemas.microsoft.com/office/drawing/2014/main" id="{C8BFE212-0C53-231C-3218-EF353384962E}"/>
              </a:ext>
            </a:extLst>
          </p:cNvPr>
          <p:cNvPicPr>
            <a:picLocks noChangeAspect="1"/>
          </p:cNvPicPr>
          <p:nvPr/>
        </p:nvPicPr>
        <p:blipFill>
          <a:blip r:embed="rId8"/>
          <a:stretch>
            <a:fillRect/>
          </a:stretch>
        </p:blipFill>
        <p:spPr>
          <a:xfrm>
            <a:off x="368255" y="1313804"/>
            <a:ext cx="2180580" cy="1459186"/>
          </a:xfrm>
          <a:prstGeom prst="rect">
            <a:avLst/>
          </a:prstGeom>
          <a:ln>
            <a:noFill/>
          </a:ln>
          <a:effectLst>
            <a:outerShdw blurRad="292100" dist="139700" dir="2700000" algn="tl" rotWithShape="0">
              <a:srgbClr val="333333">
                <a:alpha val="65000"/>
              </a:srgbClr>
            </a:outerShdw>
          </a:effectLst>
        </p:spPr>
      </p:pic>
      <p:pic>
        <p:nvPicPr>
          <p:cNvPr id="22" name="Picture 21">
            <a:extLst>
              <a:ext uri="{FF2B5EF4-FFF2-40B4-BE49-F238E27FC236}">
                <a16:creationId xmlns:a16="http://schemas.microsoft.com/office/drawing/2014/main" id="{D0F232CE-4F6C-8967-98B2-8D0FE1CA8F1F}"/>
              </a:ext>
            </a:extLst>
          </p:cNvPr>
          <p:cNvPicPr>
            <a:picLocks noChangeAspect="1"/>
          </p:cNvPicPr>
          <p:nvPr/>
        </p:nvPicPr>
        <p:blipFill>
          <a:blip r:embed="rId9"/>
          <a:stretch>
            <a:fillRect/>
          </a:stretch>
        </p:blipFill>
        <p:spPr>
          <a:xfrm rot="20729724">
            <a:off x="917262" y="2875852"/>
            <a:ext cx="2184054" cy="1564005"/>
          </a:xfrm>
          <a:prstGeom prst="rect">
            <a:avLst/>
          </a:prstGeom>
          <a:ln>
            <a:noFill/>
          </a:ln>
          <a:effectLst>
            <a:outerShdw blurRad="292100" dist="139700" dir="2700000" algn="tl" rotWithShape="0">
              <a:srgbClr val="333333">
                <a:alpha val="65000"/>
              </a:srgbClr>
            </a:outerShdw>
          </a:effectLst>
        </p:spPr>
      </p:pic>
      <p:graphicFrame>
        <p:nvGraphicFramePr>
          <p:cNvPr id="23" name="Table 22">
            <a:extLst>
              <a:ext uri="{FF2B5EF4-FFF2-40B4-BE49-F238E27FC236}">
                <a16:creationId xmlns:a16="http://schemas.microsoft.com/office/drawing/2014/main" id="{88F47E9F-2E00-3AEE-F4AC-6FEC9C2D2818}"/>
              </a:ext>
            </a:extLst>
          </p:cNvPr>
          <p:cNvGraphicFramePr>
            <a:graphicFrameLocks noGrp="1"/>
          </p:cNvGraphicFramePr>
          <p:nvPr>
            <p:extLst>
              <p:ext uri="{D42A27DB-BD31-4B8C-83A1-F6EECF244321}">
                <p14:modId xmlns:p14="http://schemas.microsoft.com/office/powerpoint/2010/main" val="3539199363"/>
              </p:ext>
            </p:extLst>
          </p:nvPr>
        </p:nvGraphicFramePr>
        <p:xfrm>
          <a:off x="3358811" y="1414870"/>
          <a:ext cx="5340718" cy="2553057"/>
        </p:xfrm>
        <a:graphic>
          <a:graphicData uri="http://schemas.openxmlformats.org/drawingml/2006/table">
            <a:tbl>
              <a:tblPr>
                <a:tableStyleId>{5DA37D80-6434-44D0-A028-1B22A696006F}</a:tableStyleId>
              </a:tblPr>
              <a:tblGrid>
                <a:gridCol w="2668683">
                  <a:extLst>
                    <a:ext uri="{9D8B030D-6E8A-4147-A177-3AD203B41FA5}">
                      <a16:colId xmlns:a16="http://schemas.microsoft.com/office/drawing/2014/main" val="1997972705"/>
                    </a:ext>
                  </a:extLst>
                </a:gridCol>
                <a:gridCol w="2672035">
                  <a:extLst>
                    <a:ext uri="{9D8B030D-6E8A-4147-A177-3AD203B41FA5}">
                      <a16:colId xmlns:a16="http://schemas.microsoft.com/office/drawing/2014/main" val="3499059939"/>
                    </a:ext>
                  </a:extLst>
                </a:gridCol>
              </a:tblGrid>
              <a:tr h="426154">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9pPr>
                    </a:lstStyle>
                    <a:p>
                      <a:pPr algn="ctr"/>
                      <a:r>
                        <a:rPr lang="en-US" sz="2000" b="1" dirty="0">
                          <a:effectLst/>
                        </a:rPr>
                        <a:t>Negative impact </a:t>
                      </a:r>
                      <a:endParaRPr lang="en-US" sz="4400" b="1" dirty="0">
                        <a:solidFill>
                          <a:schemeClr val="bg2"/>
                        </a:solidFill>
                        <a:effectLst/>
                      </a:endParaRPr>
                    </a:p>
                  </a:txBody>
                  <a:tcPr anchor="ctr">
                    <a:solidFill>
                      <a:schemeClr val="accent2">
                        <a:lumMod val="20000"/>
                        <a:lumOff val="80000"/>
                      </a:schemeClr>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9pPr>
                    </a:lstStyle>
                    <a:p>
                      <a:pPr algn="ctr"/>
                      <a:r>
                        <a:rPr lang="en-US" sz="2000" b="1" dirty="0">
                          <a:effectLst/>
                        </a:rPr>
                        <a:t>Positive impact</a:t>
                      </a:r>
                      <a:endParaRPr lang="en-US" sz="4400" b="1" dirty="0">
                        <a:solidFill>
                          <a:schemeClr val="bg2"/>
                        </a:solidFill>
                        <a:effectLst/>
                      </a:endParaRPr>
                    </a:p>
                  </a:txBody>
                  <a:tcPr anchor="ctr">
                    <a:solidFill>
                      <a:schemeClr val="accent2">
                        <a:lumMod val="20000"/>
                        <a:lumOff val="80000"/>
                      </a:schemeClr>
                    </a:solidFill>
                  </a:tcPr>
                </a:tc>
                <a:extLst>
                  <a:ext uri="{0D108BD9-81ED-4DB2-BD59-A6C34878D82A}">
                    <a16:rowId xmlns:a16="http://schemas.microsoft.com/office/drawing/2014/main" val="2093269453"/>
                  </a:ext>
                </a:extLst>
              </a:tr>
              <a:tr h="2126903">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9pPr>
                    </a:lstStyle>
                    <a:p>
                      <a:r>
                        <a:rPr lang="en-US" sz="2000" dirty="0">
                          <a:effectLst/>
                        </a:rPr>
                        <a:t>(1) ____________ </a:t>
                      </a:r>
                      <a:endParaRPr lang="en-US" sz="4400" dirty="0">
                        <a:solidFill>
                          <a:schemeClr val="bg2"/>
                        </a:solidFill>
                        <a:effectLst/>
                      </a:endParaRPr>
                    </a:p>
                  </a:txBody>
                  <a:tcPr anchor="ct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9pPr>
                    </a:lstStyle>
                    <a:p>
                      <a:pPr>
                        <a:lnSpc>
                          <a:spcPct val="200000"/>
                        </a:lnSpc>
                      </a:pPr>
                      <a:r>
                        <a:rPr lang="en-US" sz="2000" dirty="0">
                          <a:effectLst/>
                        </a:rPr>
                        <a:t>(2) _______________</a:t>
                      </a:r>
                      <a:br>
                        <a:rPr lang="en-US" sz="2000" dirty="0">
                          <a:effectLst/>
                        </a:rPr>
                      </a:br>
                      <a:r>
                        <a:rPr lang="en-US" sz="2000" dirty="0">
                          <a:effectLst/>
                        </a:rPr>
                        <a:t>(3) ________________</a:t>
                      </a:r>
                      <a:br>
                        <a:rPr lang="en-US" sz="2000" dirty="0">
                          <a:effectLst/>
                        </a:rPr>
                      </a:br>
                      <a:r>
                        <a:rPr lang="en-US" sz="2000" dirty="0">
                          <a:effectLst/>
                        </a:rPr>
                        <a:t>(4) ________________</a:t>
                      </a:r>
                      <a:endParaRPr lang="en-US" sz="4400" dirty="0">
                        <a:solidFill>
                          <a:schemeClr val="bg2"/>
                        </a:solidFill>
                        <a:effectLst/>
                      </a:endParaRPr>
                    </a:p>
                  </a:txBody>
                  <a:tcPr anchor="ctr"/>
                </a:tc>
                <a:extLst>
                  <a:ext uri="{0D108BD9-81ED-4DB2-BD59-A6C34878D82A}">
                    <a16:rowId xmlns:a16="http://schemas.microsoft.com/office/drawing/2014/main" val="3958910107"/>
                  </a:ext>
                </a:extLst>
              </a:tr>
            </a:tbl>
          </a:graphicData>
        </a:graphic>
      </p:graphicFrame>
      <p:sp>
        <p:nvSpPr>
          <p:cNvPr id="24" name="TextBox 23">
            <a:extLst>
              <a:ext uri="{FF2B5EF4-FFF2-40B4-BE49-F238E27FC236}">
                <a16:creationId xmlns:a16="http://schemas.microsoft.com/office/drawing/2014/main" id="{FB52830F-839C-1AFD-7868-1A1B416159CF}"/>
              </a:ext>
            </a:extLst>
          </p:cNvPr>
          <p:cNvSpPr txBox="1"/>
          <p:nvPr/>
        </p:nvSpPr>
        <p:spPr>
          <a:xfrm>
            <a:off x="3601292" y="2691398"/>
            <a:ext cx="1859846" cy="369332"/>
          </a:xfrm>
          <a:prstGeom prst="rect">
            <a:avLst/>
          </a:prstGeom>
          <a:noFill/>
        </p:spPr>
        <p:txBody>
          <a:bodyPr wrap="square" rtlCol="0">
            <a:spAutoFit/>
          </a:bodyPr>
          <a:lstStyle/>
          <a:p>
            <a:pPr algn="ctr">
              <a:buClrTx/>
              <a:buFontTx/>
              <a:buNone/>
            </a:pPr>
            <a:r>
              <a:rPr lang="en-US" sz="1800" b="1" kern="1200" dirty="0">
                <a:solidFill>
                  <a:srgbClr val="C00000"/>
                </a:solidFill>
                <a:latin typeface="Calibri" panose="020F0502020204030204"/>
                <a:ea typeface="+mn-ea"/>
                <a:cs typeface="+mn-cs"/>
              </a:rPr>
              <a:t>Mass tourism</a:t>
            </a:r>
          </a:p>
        </p:txBody>
      </p:sp>
      <p:sp>
        <p:nvSpPr>
          <p:cNvPr id="25" name="TextBox 24">
            <a:extLst>
              <a:ext uri="{FF2B5EF4-FFF2-40B4-BE49-F238E27FC236}">
                <a16:creationId xmlns:a16="http://schemas.microsoft.com/office/drawing/2014/main" id="{2AE21FEB-E28C-F9C8-4350-B7C5126CD148}"/>
              </a:ext>
            </a:extLst>
          </p:cNvPr>
          <p:cNvSpPr txBox="1"/>
          <p:nvPr/>
        </p:nvSpPr>
        <p:spPr>
          <a:xfrm>
            <a:off x="6463121" y="2238668"/>
            <a:ext cx="1859846" cy="369332"/>
          </a:xfrm>
          <a:prstGeom prst="rect">
            <a:avLst/>
          </a:prstGeom>
          <a:noFill/>
        </p:spPr>
        <p:txBody>
          <a:bodyPr wrap="square" rtlCol="0">
            <a:spAutoFit/>
          </a:bodyPr>
          <a:lstStyle/>
          <a:p>
            <a:pPr algn="ctr">
              <a:buClrTx/>
              <a:buFontTx/>
              <a:buNone/>
            </a:pPr>
            <a:r>
              <a:rPr lang="en-US" sz="1800" b="1" kern="1200" dirty="0">
                <a:solidFill>
                  <a:srgbClr val="C00000"/>
                </a:solidFill>
                <a:latin typeface="Calibri" panose="020F0502020204030204"/>
                <a:ea typeface="+mn-ea"/>
                <a:cs typeface="+mn-cs"/>
              </a:rPr>
              <a:t>Ecotourism</a:t>
            </a:r>
          </a:p>
        </p:txBody>
      </p:sp>
      <p:sp>
        <p:nvSpPr>
          <p:cNvPr id="26" name="TextBox 25">
            <a:extLst>
              <a:ext uri="{FF2B5EF4-FFF2-40B4-BE49-F238E27FC236}">
                <a16:creationId xmlns:a16="http://schemas.microsoft.com/office/drawing/2014/main" id="{6E15DBAE-3B9E-27AA-B5E0-D7AB70011C98}"/>
              </a:ext>
            </a:extLst>
          </p:cNvPr>
          <p:cNvSpPr txBox="1"/>
          <p:nvPr/>
        </p:nvSpPr>
        <p:spPr>
          <a:xfrm>
            <a:off x="6298918" y="2834756"/>
            <a:ext cx="2420393" cy="369332"/>
          </a:xfrm>
          <a:prstGeom prst="rect">
            <a:avLst/>
          </a:prstGeom>
          <a:noFill/>
        </p:spPr>
        <p:txBody>
          <a:bodyPr wrap="square" rtlCol="0">
            <a:spAutoFit/>
          </a:bodyPr>
          <a:lstStyle/>
          <a:p>
            <a:pPr algn="ctr">
              <a:buClrTx/>
              <a:buFontTx/>
              <a:buNone/>
            </a:pPr>
            <a:r>
              <a:rPr lang="en-US" sz="1800" b="1" kern="1200" dirty="0">
                <a:solidFill>
                  <a:srgbClr val="C00000"/>
                </a:solidFill>
                <a:latin typeface="Calibri" panose="020F0502020204030204"/>
                <a:ea typeface="+mn-ea"/>
                <a:cs typeface="+mn-cs"/>
              </a:rPr>
              <a:t>Sustainable tourism</a:t>
            </a:r>
          </a:p>
        </p:txBody>
      </p:sp>
      <p:sp>
        <p:nvSpPr>
          <p:cNvPr id="27" name="TextBox 26">
            <a:extLst>
              <a:ext uri="{FF2B5EF4-FFF2-40B4-BE49-F238E27FC236}">
                <a16:creationId xmlns:a16="http://schemas.microsoft.com/office/drawing/2014/main" id="{9E893F39-1317-6ED3-8097-2BEE5C31E4D8}"/>
              </a:ext>
            </a:extLst>
          </p:cNvPr>
          <p:cNvSpPr txBox="1"/>
          <p:nvPr/>
        </p:nvSpPr>
        <p:spPr>
          <a:xfrm>
            <a:off x="6289027" y="3437882"/>
            <a:ext cx="2420393" cy="369332"/>
          </a:xfrm>
          <a:prstGeom prst="rect">
            <a:avLst/>
          </a:prstGeom>
          <a:noFill/>
        </p:spPr>
        <p:txBody>
          <a:bodyPr wrap="square" rtlCol="0">
            <a:spAutoFit/>
          </a:bodyPr>
          <a:lstStyle/>
          <a:p>
            <a:pPr algn="ctr">
              <a:buClrTx/>
              <a:buFontTx/>
              <a:buNone/>
            </a:pPr>
            <a:r>
              <a:rPr lang="en-US" sz="1800" b="1" kern="1200" dirty="0">
                <a:solidFill>
                  <a:srgbClr val="C00000"/>
                </a:solidFill>
                <a:latin typeface="Calibri" panose="020F0502020204030204"/>
                <a:ea typeface="+mn-ea"/>
                <a:cs typeface="+mn-cs"/>
              </a:rPr>
              <a:t>Responsible tourism</a:t>
            </a:r>
          </a:p>
        </p:txBody>
      </p:sp>
    </p:spTree>
    <p:extLst>
      <p:ext uri="{BB962C8B-B14F-4D97-AF65-F5344CB8AC3E}">
        <p14:creationId xmlns:p14="http://schemas.microsoft.com/office/powerpoint/2010/main" val="34728682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inVertical)">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barn(inVertical)">
                                      <p:cBhvr>
                                        <p:cTn id="12" dur="500"/>
                                        <p:tgtEl>
                                          <p:spTgt spid="2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barn(inVertical)">
                                      <p:cBhvr>
                                        <p:cTn id="17" dur="500"/>
                                        <p:tgtEl>
                                          <p:spTgt spid="26"/>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barn(inVertical)">
                                      <p:cBhvr>
                                        <p:cTn id="2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grpSp>
        <p:nvGrpSpPr>
          <p:cNvPr id="2" name="Group 1"/>
          <p:cNvGrpSpPr/>
          <p:nvPr/>
        </p:nvGrpSpPr>
        <p:grpSpPr>
          <a:xfrm>
            <a:off x="-49516" y="-96612"/>
            <a:ext cx="10101386" cy="5502384"/>
            <a:chOff x="-74627" y="-98920"/>
            <a:chExt cx="10101386" cy="5502384"/>
          </a:xfrm>
        </p:grpSpPr>
        <p:pic>
          <p:nvPicPr>
            <p:cNvPr id="228" name="Google Shape;228;p30"/>
            <p:cNvPicPr preferRelativeResize="0"/>
            <p:nvPr/>
          </p:nvPicPr>
          <p:blipFill rotWithShape="1">
            <a:blip r:embed="rId3">
              <a:alphaModFix/>
            </a:blip>
            <a:srcRect/>
            <a:stretch/>
          </p:blipFill>
          <p:spPr>
            <a:xfrm>
              <a:off x="-74627" y="-98920"/>
              <a:ext cx="5502384" cy="5502384"/>
            </a:xfrm>
            <a:prstGeom prst="rect">
              <a:avLst/>
            </a:prstGeom>
            <a:noFill/>
            <a:ln>
              <a:noFill/>
            </a:ln>
          </p:spPr>
        </p:pic>
        <p:pic>
          <p:nvPicPr>
            <p:cNvPr id="229" name="Google Shape;229;p30"/>
            <p:cNvPicPr preferRelativeResize="0"/>
            <p:nvPr/>
          </p:nvPicPr>
          <p:blipFill rotWithShape="1">
            <a:blip r:embed="rId3">
              <a:alphaModFix/>
            </a:blip>
            <a:srcRect/>
            <a:stretch/>
          </p:blipFill>
          <p:spPr>
            <a:xfrm>
              <a:off x="4524375" y="-98920"/>
              <a:ext cx="5502384" cy="5502384"/>
            </a:xfrm>
            <a:prstGeom prst="rect">
              <a:avLst/>
            </a:prstGeom>
            <a:noFill/>
            <a:ln>
              <a:noFill/>
            </a:ln>
          </p:spPr>
        </p:pic>
      </p:grpSp>
      <p:pic>
        <p:nvPicPr>
          <p:cNvPr id="232" name="Google Shape;232;p30"/>
          <p:cNvPicPr preferRelativeResize="0"/>
          <p:nvPr/>
        </p:nvPicPr>
        <p:blipFill rotWithShape="1">
          <a:blip r:embed="rId4">
            <a:alphaModFix/>
          </a:blip>
          <a:srcRect/>
          <a:stretch/>
        </p:blipFill>
        <p:spPr>
          <a:xfrm>
            <a:off x="6634762" y="4822852"/>
            <a:ext cx="2509238" cy="330401"/>
          </a:xfrm>
          <a:prstGeom prst="rect">
            <a:avLst/>
          </a:prstGeom>
          <a:noFill/>
          <a:ln>
            <a:noFill/>
          </a:ln>
        </p:spPr>
      </p:pic>
      <p:pic>
        <p:nvPicPr>
          <p:cNvPr id="19" name="Google Shape;193;p28"/>
          <p:cNvPicPr preferRelativeResize="0"/>
          <p:nvPr/>
        </p:nvPicPr>
        <p:blipFill rotWithShape="1">
          <a:blip r:embed="rId5">
            <a:alphaModFix/>
          </a:blip>
          <a:srcRect/>
          <a:stretch/>
        </p:blipFill>
        <p:spPr>
          <a:xfrm>
            <a:off x="0" y="-86061"/>
            <a:ext cx="9144000" cy="1080086"/>
          </a:xfrm>
          <a:prstGeom prst="rect">
            <a:avLst/>
          </a:prstGeom>
          <a:noFill/>
          <a:ln>
            <a:noFill/>
          </a:ln>
        </p:spPr>
      </p:pic>
      <p:sp>
        <p:nvSpPr>
          <p:cNvPr id="22" name="Google Shape;197;p28"/>
          <p:cNvSpPr txBox="1"/>
          <p:nvPr/>
        </p:nvSpPr>
        <p:spPr>
          <a:xfrm>
            <a:off x="203088" y="80742"/>
            <a:ext cx="8641701" cy="677108"/>
          </a:xfrm>
          <a:prstGeom prst="rect">
            <a:avLst/>
          </a:prstGeom>
          <a:noFill/>
          <a:ln>
            <a:noFill/>
          </a:ln>
        </p:spPr>
        <p:txBody>
          <a:bodyPr spcFirstLastPara="1" wrap="square" lIns="0" tIns="0" rIns="0" bIns="0" anchor="t" anchorCtr="0">
            <a:spAutoFit/>
          </a:bodyPr>
          <a:lstStyle/>
          <a:p>
            <a:pPr lvl="0"/>
            <a:r>
              <a:rPr lang="en" sz="2200" b="1" i="0" u="sng" strike="noStrike" cap="none" dirty="0">
                <a:solidFill>
                  <a:schemeClr val="tx1">
                    <a:lumMod val="85000"/>
                    <a:lumOff val="15000"/>
                  </a:schemeClr>
                </a:solidFill>
                <a:latin typeface="Calibri" panose="020F0502020204030204" pitchFamily="34" charset="0"/>
                <a:ea typeface="Handlee"/>
                <a:cs typeface="Calibri" panose="020F0502020204030204" pitchFamily="34" charset="0"/>
                <a:sym typeface="Handlee"/>
              </a:rPr>
              <a:t>Task 2</a:t>
            </a:r>
            <a:r>
              <a:rPr lang="en" sz="2200" b="1" i="0" u="none" strike="noStrike" cap="none" dirty="0">
                <a:solidFill>
                  <a:schemeClr val="tx1">
                    <a:lumMod val="85000"/>
                    <a:lumOff val="15000"/>
                  </a:schemeClr>
                </a:solidFill>
                <a:latin typeface="Calibri" panose="020F0502020204030204" pitchFamily="34" charset="0"/>
                <a:ea typeface="Handlee"/>
                <a:cs typeface="Calibri" panose="020F0502020204030204" pitchFamily="34" charset="0"/>
                <a:sym typeface="Handlee"/>
              </a:rPr>
              <a:t>. </a:t>
            </a:r>
            <a:r>
              <a:rPr lang="en-US" sz="2200" b="1" dirty="0">
                <a:solidFill>
                  <a:schemeClr val="tx1">
                    <a:lumMod val="85000"/>
                    <a:lumOff val="15000"/>
                  </a:schemeClr>
                </a:solidFill>
                <a:latin typeface="Calibri" panose="020F0502020204030204" pitchFamily="34" charset="0"/>
                <a:ea typeface="Handlee"/>
                <a:cs typeface="Calibri" panose="020F0502020204030204" pitchFamily="34" charset="0"/>
                <a:sym typeface="Handlee"/>
              </a:rPr>
              <a:t>Which kind of tourism does each description below fit best? Tick the appropriate column. </a:t>
            </a:r>
          </a:p>
        </p:txBody>
      </p:sp>
      <p:graphicFrame>
        <p:nvGraphicFramePr>
          <p:cNvPr id="12" name="Table 11">
            <a:extLst>
              <a:ext uri="{FF2B5EF4-FFF2-40B4-BE49-F238E27FC236}">
                <a16:creationId xmlns:a16="http://schemas.microsoft.com/office/drawing/2014/main" id="{36B37A92-BE29-D92C-31CC-966A002CCE84}"/>
              </a:ext>
            </a:extLst>
          </p:cNvPr>
          <p:cNvGraphicFramePr>
            <a:graphicFrameLocks noGrp="1"/>
          </p:cNvGraphicFramePr>
          <p:nvPr>
            <p:extLst>
              <p:ext uri="{D42A27DB-BD31-4B8C-83A1-F6EECF244321}">
                <p14:modId xmlns:p14="http://schemas.microsoft.com/office/powerpoint/2010/main" val="1500911589"/>
              </p:ext>
            </p:extLst>
          </p:nvPr>
        </p:nvGraphicFramePr>
        <p:xfrm>
          <a:off x="229065" y="1160828"/>
          <a:ext cx="8685869" cy="3292064"/>
        </p:xfrm>
        <a:graphic>
          <a:graphicData uri="http://schemas.openxmlformats.org/drawingml/2006/table">
            <a:tbl>
              <a:tblPr/>
              <a:tblGrid>
                <a:gridCol w="3125837">
                  <a:extLst>
                    <a:ext uri="{9D8B030D-6E8A-4147-A177-3AD203B41FA5}">
                      <a16:colId xmlns:a16="http://schemas.microsoft.com/office/drawing/2014/main" val="546398633"/>
                    </a:ext>
                  </a:extLst>
                </a:gridCol>
                <a:gridCol w="1390008">
                  <a:extLst>
                    <a:ext uri="{9D8B030D-6E8A-4147-A177-3AD203B41FA5}">
                      <a16:colId xmlns:a16="http://schemas.microsoft.com/office/drawing/2014/main" val="2429069451"/>
                    </a:ext>
                  </a:extLst>
                </a:gridCol>
                <a:gridCol w="1390008">
                  <a:extLst>
                    <a:ext uri="{9D8B030D-6E8A-4147-A177-3AD203B41FA5}">
                      <a16:colId xmlns:a16="http://schemas.microsoft.com/office/drawing/2014/main" val="1348590896"/>
                    </a:ext>
                  </a:extLst>
                </a:gridCol>
                <a:gridCol w="1390008">
                  <a:extLst>
                    <a:ext uri="{9D8B030D-6E8A-4147-A177-3AD203B41FA5}">
                      <a16:colId xmlns:a16="http://schemas.microsoft.com/office/drawing/2014/main" val="2297251153"/>
                    </a:ext>
                  </a:extLst>
                </a:gridCol>
                <a:gridCol w="1390008">
                  <a:extLst>
                    <a:ext uri="{9D8B030D-6E8A-4147-A177-3AD203B41FA5}">
                      <a16:colId xmlns:a16="http://schemas.microsoft.com/office/drawing/2014/main" val="3833796117"/>
                    </a:ext>
                  </a:extLst>
                </a:gridCol>
              </a:tblGrid>
              <a:tr h="732397">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pPr algn="ctr"/>
                      <a:endParaRPr lang="en-US" sz="1800" dirty="0">
                        <a:effectLst/>
                      </a:endParaRPr>
                    </a:p>
                  </a:txBody>
                  <a:tcPr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ED7D31">
                        <a:lumMod val="40000"/>
                        <a:lumOff val="60000"/>
                      </a:srgbClr>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pPr algn="ctr"/>
                      <a:r>
                        <a:rPr lang="en-US" sz="1800" b="1" dirty="0">
                          <a:solidFill>
                            <a:srgbClr val="242021"/>
                          </a:solidFill>
                          <a:effectLst/>
                        </a:rPr>
                        <a:t>Mass tourism </a:t>
                      </a:r>
                      <a:endParaRPr lang="en-US" sz="1800" dirty="0">
                        <a:effectLst/>
                      </a:endParaRPr>
                    </a:p>
                  </a:txBody>
                  <a:tcPr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ED7D31">
                        <a:lumMod val="40000"/>
                        <a:lumOff val="60000"/>
                      </a:srgbClr>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pPr algn="ctr"/>
                      <a:r>
                        <a:rPr lang="en-US" sz="1800" b="1" dirty="0">
                          <a:solidFill>
                            <a:srgbClr val="242021"/>
                          </a:solidFill>
                          <a:effectLst/>
                        </a:rPr>
                        <a:t>Ecotourism </a:t>
                      </a:r>
                      <a:endParaRPr lang="en-US" sz="1800" dirty="0">
                        <a:effectLst/>
                      </a:endParaRPr>
                    </a:p>
                  </a:txBody>
                  <a:tcPr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ED7D31">
                        <a:lumMod val="40000"/>
                        <a:lumOff val="60000"/>
                      </a:srgbClr>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pPr algn="ctr"/>
                      <a:r>
                        <a:rPr lang="en-US" sz="1800" b="1" dirty="0">
                          <a:solidFill>
                            <a:srgbClr val="242021"/>
                          </a:solidFill>
                          <a:effectLst/>
                        </a:rPr>
                        <a:t>Sustainable</a:t>
                      </a:r>
                      <a:br>
                        <a:rPr lang="en-US" sz="1800" b="1" dirty="0">
                          <a:solidFill>
                            <a:srgbClr val="242021"/>
                          </a:solidFill>
                          <a:effectLst/>
                        </a:rPr>
                      </a:br>
                      <a:r>
                        <a:rPr lang="en-US" sz="1800" b="1" dirty="0">
                          <a:solidFill>
                            <a:srgbClr val="242021"/>
                          </a:solidFill>
                          <a:effectLst/>
                        </a:rPr>
                        <a:t>tourism</a:t>
                      </a:r>
                      <a:endParaRPr lang="en-US" sz="1800" dirty="0">
                        <a:effectLst/>
                      </a:endParaRPr>
                    </a:p>
                  </a:txBody>
                  <a:tcPr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ED7D31">
                        <a:lumMod val="40000"/>
                        <a:lumOff val="60000"/>
                      </a:srgbClr>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pPr algn="ctr"/>
                      <a:r>
                        <a:rPr lang="en-US" sz="1800" b="1" dirty="0">
                          <a:solidFill>
                            <a:srgbClr val="242021"/>
                          </a:solidFill>
                          <a:effectLst/>
                        </a:rPr>
                        <a:t>Responsible</a:t>
                      </a:r>
                      <a:br>
                        <a:rPr lang="en-US" sz="1800" b="1" dirty="0">
                          <a:solidFill>
                            <a:srgbClr val="242021"/>
                          </a:solidFill>
                          <a:effectLst/>
                        </a:rPr>
                      </a:br>
                      <a:r>
                        <a:rPr lang="en-US" sz="1800" b="1" dirty="0">
                          <a:solidFill>
                            <a:srgbClr val="242021"/>
                          </a:solidFill>
                          <a:effectLst/>
                        </a:rPr>
                        <a:t>tourism</a:t>
                      </a:r>
                      <a:endParaRPr lang="en-US" sz="1800" dirty="0">
                        <a:effectLst/>
                      </a:endParaRPr>
                    </a:p>
                  </a:txBody>
                  <a:tcPr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ED7D31">
                        <a:lumMod val="40000"/>
                        <a:lumOff val="60000"/>
                      </a:srgbClr>
                    </a:solidFill>
                  </a:tcPr>
                </a:tc>
                <a:extLst>
                  <a:ext uri="{0D108BD9-81ED-4DB2-BD59-A6C34878D82A}">
                    <a16:rowId xmlns:a16="http://schemas.microsoft.com/office/drawing/2014/main" val="2593338421"/>
                  </a:ext>
                </a:extLst>
              </a:tr>
              <a:tr h="732397">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r>
                        <a:rPr lang="en-US" sz="1800" b="1" dirty="0">
                          <a:solidFill>
                            <a:srgbClr val="007B83"/>
                          </a:solidFill>
                          <a:effectLst/>
                        </a:rPr>
                        <a:t>1. </a:t>
                      </a:r>
                      <a:r>
                        <a:rPr lang="en-US" sz="1800" b="0" dirty="0">
                          <a:solidFill>
                            <a:srgbClr val="242021"/>
                          </a:solidFill>
                          <a:effectLst/>
                        </a:rPr>
                        <a:t>It attracts many tourists at the same time.</a:t>
                      </a:r>
                      <a:endParaRPr lang="en-US" sz="1800" dirty="0">
                        <a:effectLst/>
                      </a:endParaRPr>
                    </a:p>
                  </a:txBody>
                  <a:tcPr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ED7D31">
                        <a:lumMod val="20000"/>
                        <a:lumOff val="80000"/>
                      </a:srgbClr>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endParaRPr lang="en-US" sz="1800" dirty="0">
                        <a:effectLst/>
                      </a:endParaRPr>
                    </a:p>
                  </a:txBody>
                  <a:tcPr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ED7D31">
                        <a:lumMod val="20000"/>
                        <a:lumOff val="80000"/>
                      </a:srgbClr>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endParaRPr lang="en-US" sz="1800" dirty="0"/>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ED7D31">
                        <a:lumMod val="20000"/>
                        <a:lumOff val="80000"/>
                      </a:srgbClr>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endParaRPr lang="en-US" sz="1800" dirty="0"/>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ED7D31">
                        <a:lumMod val="20000"/>
                        <a:lumOff val="80000"/>
                      </a:srgbClr>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endParaRPr lang="en-US" sz="1800" dirty="0"/>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ED7D31">
                        <a:lumMod val="20000"/>
                        <a:lumOff val="80000"/>
                      </a:srgbClr>
                    </a:solidFill>
                  </a:tcPr>
                </a:tc>
                <a:extLst>
                  <a:ext uri="{0D108BD9-81ED-4DB2-BD59-A6C34878D82A}">
                    <a16:rowId xmlns:a16="http://schemas.microsoft.com/office/drawing/2014/main" val="55403154"/>
                  </a:ext>
                </a:extLst>
              </a:tr>
              <a:tr h="1094873">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r>
                        <a:rPr lang="en-US" sz="1800" b="1" dirty="0">
                          <a:solidFill>
                            <a:srgbClr val="007B83"/>
                          </a:solidFill>
                          <a:effectLst/>
                        </a:rPr>
                        <a:t>2. </a:t>
                      </a:r>
                      <a:r>
                        <a:rPr lang="en-US" sz="1800" b="0" dirty="0">
                          <a:solidFill>
                            <a:srgbClr val="242021"/>
                          </a:solidFill>
                          <a:effectLst/>
                        </a:rPr>
                        <a:t>It stresses the active role and specific actions of visitors in saving the environment.</a:t>
                      </a:r>
                      <a:endParaRPr lang="en-US" sz="1800" dirty="0">
                        <a:effectLst/>
                      </a:endParaRPr>
                    </a:p>
                  </a:txBody>
                  <a:tcPr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ED7D31">
                        <a:lumMod val="20000"/>
                        <a:lumOff val="80000"/>
                      </a:srgbClr>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endParaRPr lang="en-US" sz="1800" dirty="0">
                        <a:effectLst/>
                      </a:endParaRPr>
                    </a:p>
                  </a:txBody>
                  <a:tcPr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ED7D31">
                        <a:lumMod val="20000"/>
                        <a:lumOff val="80000"/>
                      </a:srgbClr>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endParaRPr lang="en-US" sz="1800" dirty="0"/>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ED7D31">
                        <a:lumMod val="20000"/>
                        <a:lumOff val="80000"/>
                      </a:srgbClr>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endParaRPr lang="en-US" sz="1800" dirty="0"/>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ED7D31">
                        <a:lumMod val="20000"/>
                        <a:lumOff val="80000"/>
                      </a:srgbClr>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endParaRPr lang="en-US" sz="1800" dirty="0"/>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ED7D31">
                        <a:lumMod val="20000"/>
                        <a:lumOff val="80000"/>
                      </a:srgbClr>
                    </a:solidFill>
                  </a:tcPr>
                </a:tc>
                <a:extLst>
                  <a:ext uri="{0D108BD9-81ED-4DB2-BD59-A6C34878D82A}">
                    <a16:rowId xmlns:a16="http://schemas.microsoft.com/office/drawing/2014/main" val="1383205025"/>
                  </a:ext>
                </a:extLst>
              </a:tr>
              <a:tr h="732397">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r>
                        <a:rPr lang="en-US" sz="1800" b="1" dirty="0">
                          <a:solidFill>
                            <a:srgbClr val="007B83"/>
                          </a:solidFill>
                          <a:effectLst/>
                        </a:rPr>
                        <a:t>3. </a:t>
                      </a:r>
                      <a:r>
                        <a:rPr lang="en-US" sz="1800" b="0" dirty="0">
                          <a:solidFill>
                            <a:srgbClr val="242021"/>
                          </a:solidFill>
                          <a:effectLst/>
                        </a:rPr>
                        <a:t>It stresses the role of the whole tourist industry</a:t>
                      </a:r>
                      <a:endParaRPr lang="en-US" sz="1800" dirty="0">
                        <a:effectLst/>
                      </a:endParaRPr>
                    </a:p>
                  </a:txBody>
                  <a:tcPr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ED7D31">
                        <a:lumMod val="20000"/>
                        <a:lumOff val="80000"/>
                      </a:srgbClr>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endParaRPr lang="en-US" sz="1800" dirty="0">
                        <a:effectLst/>
                      </a:endParaRPr>
                    </a:p>
                  </a:txBody>
                  <a:tcPr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ED7D31">
                        <a:lumMod val="20000"/>
                        <a:lumOff val="80000"/>
                      </a:srgbClr>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endParaRPr lang="en-US" sz="1800"/>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ED7D31">
                        <a:lumMod val="20000"/>
                        <a:lumOff val="80000"/>
                      </a:srgbClr>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endParaRPr lang="en-US" sz="1800"/>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ED7D31">
                        <a:lumMod val="20000"/>
                        <a:lumOff val="80000"/>
                      </a:srgbClr>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Calibri" panose="020F0502020204030204"/>
                          <a:sym typeface="Arial"/>
                        </a:defRPr>
                      </a:lvl9pPr>
                    </a:lstStyle>
                    <a:p>
                      <a:endParaRPr lang="en-US" sz="1800" dirty="0"/>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ED7D31">
                        <a:lumMod val="20000"/>
                        <a:lumOff val="80000"/>
                      </a:srgbClr>
                    </a:solidFill>
                  </a:tcPr>
                </a:tc>
                <a:extLst>
                  <a:ext uri="{0D108BD9-81ED-4DB2-BD59-A6C34878D82A}">
                    <a16:rowId xmlns:a16="http://schemas.microsoft.com/office/drawing/2014/main" val="2032932645"/>
                  </a:ext>
                </a:extLst>
              </a:tr>
            </a:tbl>
          </a:graphicData>
        </a:graphic>
      </p:graphicFrame>
      <p:pic>
        <p:nvPicPr>
          <p:cNvPr id="29" name="Google Shape;257;p31"/>
          <p:cNvPicPr preferRelativeResize="0"/>
          <p:nvPr/>
        </p:nvPicPr>
        <p:blipFill rotWithShape="1">
          <a:blip r:embed="rId6">
            <a:alphaModFix/>
          </a:blip>
          <a:srcRect/>
          <a:stretch/>
        </p:blipFill>
        <p:spPr>
          <a:xfrm rot="19822354">
            <a:off x="13771" y="4405942"/>
            <a:ext cx="517930" cy="833820"/>
          </a:xfrm>
          <a:prstGeom prst="rect">
            <a:avLst/>
          </a:prstGeom>
          <a:noFill/>
          <a:ln>
            <a:noFill/>
          </a:ln>
        </p:spPr>
      </p:pic>
      <p:pic>
        <p:nvPicPr>
          <p:cNvPr id="30" name="Google Shape;272;p32"/>
          <p:cNvPicPr preferRelativeResize="0"/>
          <p:nvPr/>
        </p:nvPicPr>
        <p:blipFill rotWithShape="1">
          <a:blip r:embed="rId7">
            <a:alphaModFix/>
          </a:blip>
          <a:srcRect/>
          <a:stretch/>
        </p:blipFill>
        <p:spPr>
          <a:xfrm rot="11355450" flipV="1">
            <a:off x="481092" y="4767611"/>
            <a:ext cx="754523" cy="308232"/>
          </a:xfrm>
          <a:prstGeom prst="rect">
            <a:avLst/>
          </a:prstGeom>
          <a:noFill/>
          <a:ln>
            <a:noFill/>
          </a:ln>
        </p:spPr>
      </p:pic>
      <p:pic>
        <p:nvPicPr>
          <p:cNvPr id="234" name="Google Shape;234;p30"/>
          <p:cNvPicPr preferRelativeResize="0"/>
          <p:nvPr/>
        </p:nvPicPr>
        <p:blipFill rotWithShape="1">
          <a:blip r:embed="rId8">
            <a:alphaModFix/>
          </a:blip>
          <a:srcRect/>
          <a:stretch/>
        </p:blipFill>
        <p:spPr>
          <a:xfrm rot="21380437" flipH="1">
            <a:off x="8588053" y="4193911"/>
            <a:ext cx="601805" cy="922351"/>
          </a:xfrm>
          <a:prstGeom prst="rect">
            <a:avLst/>
          </a:prstGeom>
          <a:noFill/>
          <a:ln>
            <a:noFill/>
          </a:ln>
        </p:spPr>
      </p:pic>
      <p:pic>
        <p:nvPicPr>
          <p:cNvPr id="3" name="Picture 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850166" y="1963882"/>
            <a:ext cx="560030" cy="548217"/>
          </a:xfrm>
          <a:prstGeom prst="rect">
            <a:avLst/>
          </a:prstGeom>
        </p:spPr>
      </p:pic>
      <p:pic>
        <p:nvPicPr>
          <p:cNvPr id="14" name="Picture 1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588798" y="3784211"/>
            <a:ext cx="560030" cy="548217"/>
          </a:xfrm>
          <a:prstGeom prst="rect">
            <a:avLst/>
          </a:prstGeom>
        </p:spPr>
      </p:pic>
      <p:pic>
        <p:nvPicPr>
          <p:cNvPr id="15" name="Picture 1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999202" y="2948657"/>
            <a:ext cx="560030" cy="548217"/>
          </a:xfrm>
          <a:prstGeom prst="rect">
            <a:avLst/>
          </a:prstGeom>
        </p:spPr>
      </p:pic>
    </p:spTree>
    <p:extLst>
      <p:ext uri="{BB962C8B-B14F-4D97-AF65-F5344CB8AC3E}">
        <p14:creationId xmlns:p14="http://schemas.microsoft.com/office/powerpoint/2010/main" val="22703289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25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25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left)">
                                      <p:cBhvr>
                                        <p:cTn id="17" dur="2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0" y="0"/>
            <a:ext cx="9144000" cy="5143500"/>
          </a:xfrm>
          <a:prstGeom prst="rect">
            <a:avLst/>
          </a:prstGeom>
          <a:solidFill>
            <a:schemeClr val="tx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4" name="Rectangle 3"/>
          <p:cNvSpPr/>
          <p:nvPr/>
        </p:nvSpPr>
        <p:spPr>
          <a:xfrm>
            <a:off x="375521" y="0"/>
            <a:ext cx="5279651" cy="830997"/>
          </a:xfrm>
          <a:prstGeom prst="rect">
            <a:avLst/>
          </a:prstGeom>
          <a:noFill/>
        </p:spPr>
        <p:txBody>
          <a:bodyPr wrap="none" lIns="68580" tIns="34290" rIns="68580" bIns="34290">
            <a:spAutoFit/>
          </a:bodyPr>
          <a:lstStyle/>
          <a:p>
            <a:pPr algn="ctr" defTabSz="685800">
              <a:buClrTx/>
            </a:pPr>
            <a:r>
              <a:rPr lang="en-US" sz="4950" b="1" kern="1200">
                <a:ln w="6600">
                  <a:solidFill>
                    <a:srgbClr val="ED7D31"/>
                  </a:solidFill>
                  <a:prstDash val="solid"/>
                </a:ln>
                <a:solidFill>
                  <a:srgbClr val="FFFF00"/>
                </a:solidFill>
                <a:effectLst>
                  <a:outerShdw dist="38100" dir="2700000" algn="tl" rotWithShape="0">
                    <a:srgbClr val="ED7D31"/>
                  </a:outerShdw>
                </a:effectLst>
                <a:latin typeface="Calibri" panose="020F0502020204030204"/>
                <a:ea typeface="+mn-ea"/>
                <a:cs typeface="+mn-cs"/>
              </a:rPr>
              <a:t>HALLOWEEN GAME</a:t>
            </a:r>
          </a:p>
        </p:txBody>
      </p:sp>
      <p:sp>
        <p:nvSpPr>
          <p:cNvPr id="5" name="Rectangle 4"/>
          <p:cNvSpPr/>
          <p:nvPr/>
        </p:nvSpPr>
        <p:spPr>
          <a:xfrm>
            <a:off x="417534" y="771270"/>
            <a:ext cx="2892458" cy="1661993"/>
          </a:xfrm>
          <a:prstGeom prst="rect">
            <a:avLst/>
          </a:prstGeom>
          <a:noFill/>
        </p:spPr>
        <p:txBody>
          <a:bodyPr wrap="none" lIns="68580" tIns="34290" rIns="68580" bIns="34290">
            <a:spAutoFit/>
          </a:bodyPr>
          <a:lstStyle/>
          <a:p>
            <a:pPr algn="ctr" defTabSz="685800">
              <a:buClrTx/>
            </a:pPr>
            <a:r>
              <a:rPr lang="en-US" sz="10350" b="1" kern="1200">
                <a:ln w="6600">
                  <a:solidFill>
                    <a:srgbClr val="ED7D31"/>
                  </a:solidFill>
                  <a:prstDash val="solid"/>
                </a:ln>
                <a:solidFill>
                  <a:srgbClr val="FF0000"/>
                </a:solidFill>
                <a:effectLst>
                  <a:outerShdw dist="38100" dir="2700000" algn="tl" rotWithShape="0">
                    <a:srgbClr val="ED7D31"/>
                  </a:outerShdw>
                </a:effectLst>
                <a:latin typeface=".VnMystical" panose="020B7200000000000000" pitchFamily="34" charset="0"/>
                <a:ea typeface="+mn-ea"/>
                <a:cs typeface="+mn-cs"/>
              </a:rPr>
              <a:t>TRICK</a:t>
            </a:r>
          </a:p>
        </p:txBody>
      </p:sp>
      <p:sp>
        <p:nvSpPr>
          <p:cNvPr id="7" name="Rectangle 6"/>
          <p:cNvSpPr/>
          <p:nvPr/>
        </p:nvSpPr>
        <p:spPr>
          <a:xfrm>
            <a:off x="3857788" y="2140378"/>
            <a:ext cx="3038332" cy="1661993"/>
          </a:xfrm>
          <a:prstGeom prst="rect">
            <a:avLst/>
          </a:prstGeom>
          <a:noFill/>
        </p:spPr>
        <p:txBody>
          <a:bodyPr wrap="none" lIns="68580" tIns="34290" rIns="68580" bIns="34290">
            <a:spAutoFit/>
          </a:bodyPr>
          <a:lstStyle/>
          <a:p>
            <a:pPr algn="ctr" defTabSz="685800">
              <a:buClrTx/>
            </a:pPr>
            <a:r>
              <a:rPr lang="en-US" sz="10350" b="1" kern="1200">
                <a:ln w="6600">
                  <a:solidFill>
                    <a:srgbClr val="ED7D31"/>
                  </a:solidFill>
                  <a:prstDash val="solid"/>
                </a:ln>
                <a:solidFill>
                  <a:srgbClr val="00B0F0"/>
                </a:solidFill>
                <a:effectLst>
                  <a:outerShdw dist="38100" dir="2700000" algn="tl" rotWithShape="0">
                    <a:srgbClr val="ED7D31"/>
                  </a:outerShdw>
                </a:effectLst>
                <a:latin typeface=".VnMystical" panose="020B7200000000000000" pitchFamily="34" charset="0"/>
                <a:ea typeface="+mn-ea"/>
                <a:cs typeface="+mn-cs"/>
              </a:rPr>
              <a:t>TREAT</a:t>
            </a:r>
          </a:p>
        </p:txBody>
      </p:sp>
      <p:sp>
        <p:nvSpPr>
          <p:cNvPr id="6" name="Rectangle 5"/>
          <p:cNvSpPr/>
          <p:nvPr/>
        </p:nvSpPr>
        <p:spPr>
          <a:xfrm>
            <a:off x="2317598" y="1254096"/>
            <a:ext cx="2533387" cy="1985159"/>
          </a:xfrm>
          <a:prstGeom prst="rect">
            <a:avLst/>
          </a:prstGeom>
          <a:noFill/>
        </p:spPr>
        <p:txBody>
          <a:bodyPr wrap="none" lIns="68580" tIns="34290" rIns="68580" bIns="34290">
            <a:spAutoFit/>
          </a:bodyPr>
          <a:lstStyle/>
          <a:p>
            <a:pPr algn="ctr" defTabSz="685800">
              <a:buClrTx/>
            </a:pPr>
            <a:r>
              <a:rPr lang="en-US" sz="12450" b="1" kern="1200">
                <a:ln w="12700">
                  <a:solidFill>
                    <a:srgbClr val="4472C4"/>
                  </a:solidFill>
                  <a:prstDash val="solid"/>
                </a:ln>
                <a:pattFill prst="ltDnDiag">
                  <a:fgClr>
                    <a:srgbClr val="4472C4">
                      <a:lumMod val="60000"/>
                      <a:lumOff val="40000"/>
                    </a:srgbClr>
                  </a:fgClr>
                  <a:bgClr>
                    <a:prstClr val="white"/>
                  </a:bgClr>
                </a:pattFill>
                <a:latin typeface="Action Jackson" panose="00000400000000000000" pitchFamily="2" charset="0"/>
                <a:ea typeface="+mn-ea"/>
                <a:cs typeface="+mn-cs"/>
              </a:rPr>
              <a:t>OR</a:t>
            </a:r>
          </a:p>
        </p:txBody>
      </p:sp>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1864519"/>
            <a:ext cx="2514600" cy="3278981"/>
          </a:xfrm>
          <a:prstGeom prst="rect">
            <a:avLst/>
          </a:prstGeom>
        </p:spPr>
      </p:pic>
      <p:pic>
        <p:nvPicPr>
          <p:cNvPr id="11" name="Smoked_Kielbasa_Polk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115886" y="-557404"/>
            <a:ext cx="457200" cy="457200"/>
          </a:xfrm>
          <a:prstGeom prst="rect">
            <a:avLst/>
          </a:prstGeom>
        </p:spPr>
      </p:pic>
      <p:pic>
        <p:nvPicPr>
          <p:cNvPr id="12" name="Picture 1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1474109">
            <a:off x="5534142" y="746189"/>
            <a:ext cx="3771900" cy="207169"/>
          </a:xfrm>
          <a:prstGeom prst="rect">
            <a:avLst/>
          </a:prstGeom>
        </p:spPr>
      </p:pic>
    </p:spTree>
    <p:extLst>
      <p:ext uri="{BB962C8B-B14F-4D97-AF65-F5344CB8AC3E}">
        <p14:creationId xmlns:p14="http://schemas.microsoft.com/office/powerpoint/2010/main" val="12268126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6" presetClass="emph" presetSubtype="0" repeatCount="indefinite" fill="hold" grpId="0" nodeType="withEffect">
                                  <p:stCondLst>
                                    <p:cond delay="0"/>
                                  </p:stCondLst>
                                  <p:iterate type="lt">
                                    <p:tmPct val="10000"/>
                                  </p:iterate>
                                  <p:childTnLst>
                                    <p:animScale>
                                      <p:cBhvr>
                                        <p:cTn id="6" dur="250" autoRev="1" fill="hold">
                                          <p:stCondLst>
                                            <p:cond delay="0"/>
                                          </p:stCondLst>
                                        </p:cTn>
                                        <p:tgtEl>
                                          <p:spTgt spid="4"/>
                                        </p:tgtEl>
                                      </p:cBhvr>
                                      <p:to x="80000" y="100000"/>
                                    </p:animScale>
                                    <p:anim by="(#ppt_w*0.10)" calcmode="lin" valueType="num">
                                      <p:cBhvr>
                                        <p:cTn id="7" dur="250" autoRev="1" fill="hold">
                                          <p:stCondLst>
                                            <p:cond delay="0"/>
                                          </p:stCondLst>
                                        </p:cTn>
                                        <p:tgtEl>
                                          <p:spTgt spid="4"/>
                                        </p:tgtEl>
                                        <p:attrNameLst>
                                          <p:attrName>ppt_x</p:attrName>
                                        </p:attrNameLst>
                                      </p:cBhvr>
                                    </p:anim>
                                    <p:anim by="(-#ppt_w*0.10)" calcmode="lin" valueType="num">
                                      <p:cBhvr>
                                        <p:cTn id="8" dur="250" autoRev="1" fill="hold">
                                          <p:stCondLst>
                                            <p:cond delay="0"/>
                                          </p:stCondLst>
                                        </p:cTn>
                                        <p:tgtEl>
                                          <p:spTgt spid="4"/>
                                        </p:tgtEl>
                                        <p:attrNameLst>
                                          <p:attrName>ppt_y</p:attrName>
                                        </p:attrNameLst>
                                      </p:cBhvr>
                                    </p:anim>
                                    <p:animRot by="-480000">
                                      <p:cBhvr>
                                        <p:cTn id="9" dur="250" autoRev="1" fill="hold">
                                          <p:stCondLst>
                                            <p:cond delay="0"/>
                                          </p:stCondLst>
                                        </p:cTn>
                                        <p:tgtEl>
                                          <p:spTgt spid="4"/>
                                        </p:tgtEl>
                                        <p:attrNameLst>
                                          <p:attrName>r</p:attrName>
                                        </p:attrNameLst>
                                      </p:cBhvr>
                                    </p:animRot>
                                  </p:childTnLst>
                                </p:cTn>
                              </p:par>
                              <p:par>
                                <p:cTn id="10" presetID="21" presetClass="emph" presetSubtype="0" repeatCount="indefinite" fill="hold" grpId="0" nodeType="withEffect">
                                  <p:stCondLst>
                                    <p:cond delay="0"/>
                                  </p:stCondLst>
                                  <p:childTnLst>
                                    <p:animClr clrSpc="hsl" dir="cw">
                                      <p:cBhvr override="childStyle">
                                        <p:cTn id="11" dur="500" fill="hold"/>
                                        <p:tgtEl>
                                          <p:spTgt spid="5"/>
                                        </p:tgtEl>
                                        <p:attrNameLst>
                                          <p:attrName>style.color</p:attrName>
                                        </p:attrNameLst>
                                      </p:cBhvr>
                                      <p:by>
                                        <p:hsl h="7200000" s="0" l="0"/>
                                      </p:by>
                                    </p:animClr>
                                    <p:animClr clrSpc="hsl" dir="cw">
                                      <p:cBhvr>
                                        <p:cTn id="12" dur="500" fill="hold"/>
                                        <p:tgtEl>
                                          <p:spTgt spid="5"/>
                                        </p:tgtEl>
                                        <p:attrNameLst>
                                          <p:attrName>fillcolor</p:attrName>
                                        </p:attrNameLst>
                                      </p:cBhvr>
                                      <p:by>
                                        <p:hsl h="7200000" s="0" l="0"/>
                                      </p:by>
                                    </p:animClr>
                                    <p:animClr clrSpc="hsl" dir="cw">
                                      <p:cBhvr>
                                        <p:cTn id="13" dur="500" fill="hold"/>
                                        <p:tgtEl>
                                          <p:spTgt spid="5"/>
                                        </p:tgtEl>
                                        <p:attrNameLst>
                                          <p:attrName>stroke.color</p:attrName>
                                        </p:attrNameLst>
                                      </p:cBhvr>
                                      <p:by>
                                        <p:hsl h="7200000" s="0" l="0"/>
                                      </p:by>
                                    </p:animClr>
                                    <p:set>
                                      <p:cBhvr>
                                        <p:cTn id="14" dur="500" fill="hold"/>
                                        <p:tgtEl>
                                          <p:spTgt spid="5"/>
                                        </p:tgtEl>
                                        <p:attrNameLst>
                                          <p:attrName>fill.type</p:attrName>
                                        </p:attrNameLst>
                                      </p:cBhvr>
                                      <p:to>
                                        <p:strVal val="solid"/>
                                      </p:to>
                                    </p:set>
                                  </p:childTnLst>
                                </p:cTn>
                              </p:par>
                              <p:par>
                                <p:cTn id="15" presetID="21" presetClass="emph" presetSubtype="0" repeatCount="indefinite" fill="hold" grpId="0" nodeType="withEffect">
                                  <p:stCondLst>
                                    <p:cond delay="0"/>
                                  </p:stCondLst>
                                  <p:childTnLst>
                                    <p:animClr clrSpc="hsl" dir="cw">
                                      <p:cBhvr override="childStyle">
                                        <p:cTn id="16" dur="500" fill="hold"/>
                                        <p:tgtEl>
                                          <p:spTgt spid="7"/>
                                        </p:tgtEl>
                                        <p:attrNameLst>
                                          <p:attrName>style.color</p:attrName>
                                        </p:attrNameLst>
                                      </p:cBhvr>
                                      <p:by>
                                        <p:hsl h="7200000" s="0" l="0"/>
                                      </p:by>
                                    </p:animClr>
                                    <p:animClr clrSpc="hsl" dir="cw">
                                      <p:cBhvr>
                                        <p:cTn id="17" dur="500" fill="hold"/>
                                        <p:tgtEl>
                                          <p:spTgt spid="7"/>
                                        </p:tgtEl>
                                        <p:attrNameLst>
                                          <p:attrName>fillcolor</p:attrName>
                                        </p:attrNameLst>
                                      </p:cBhvr>
                                      <p:by>
                                        <p:hsl h="7200000" s="0" l="0"/>
                                      </p:by>
                                    </p:animClr>
                                    <p:animClr clrSpc="hsl" dir="cw">
                                      <p:cBhvr>
                                        <p:cTn id="18" dur="500" fill="hold"/>
                                        <p:tgtEl>
                                          <p:spTgt spid="7"/>
                                        </p:tgtEl>
                                        <p:attrNameLst>
                                          <p:attrName>stroke.color</p:attrName>
                                        </p:attrNameLst>
                                      </p:cBhvr>
                                      <p:by>
                                        <p:hsl h="7200000" s="0" l="0"/>
                                      </p:by>
                                    </p:animClr>
                                    <p:set>
                                      <p:cBhvr>
                                        <p:cTn id="19" dur="500" fill="hold"/>
                                        <p:tgtEl>
                                          <p:spTgt spid="7"/>
                                        </p:tgtEl>
                                        <p:attrNameLst>
                                          <p:attrName>fill.type</p:attrName>
                                        </p:attrNameLst>
                                      </p:cBhvr>
                                      <p:to>
                                        <p:strVal val="solid"/>
                                      </p:to>
                                    </p:set>
                                  </p:childTnLst>
                                </p:cTn>
                              </p:par>
                              <p:par>
                                <p:cTn id="20" presetID="1" presetClass="mediacall" presetSubtype="0" fill="hold" nodeType="withEffect">
                                  <p:stCondLst>
                                    <p:cond delay="0"/>
                                  </p:stCondLst>
                                  <p:childTnLst>
                                    <p:cmd type="call" cmd="playFrom(0.0)">
                                      <p:cBhvr>
                                        <p:cTn id="21" dur="92917" fill="hold"/>
                                        <p:tgtEl>
                                          <p:spTgt spid="11"/>
                                        </p:tgtEl>
                                      </p:cBhvr>
                                    </p:cmd>
                                  </p:childTnLst>
                                </p:cTn>
                              </p:par>
                            </p:childTnLst>
                          </p:cTn>
                        </p:par>
                      </p:childTnLst>
                    </p:cTn>
                  </p:par>
                  <p:par>
                    <p:cTn id="22" fill="hold">
                      <p:stCondLst>
                        <p:cond delay="indefinite"/>
                      </p:stCondLst>
                      <p:childTnLst>
                        <p:par>
                          <p:cTn id="23" fill="hold">
                            <p:stCondLst>
                              <p:cond delay="0"/>
                            </p:stCondLst>
                            <p:childTnLst>
                              <p:par>
                                <p:cTn id="24" presetID="3" presetClass="mediacall" presetSubtype="0" fill="hold" nodeType="clickEffect">
                                  <p:stCondLst>
                                    <p:cond delay="0"/>
                                  </p:stCondLst>
                                  <p:childTnLst>
                                    <p:cmd type="call" cmd="stop">
                                      <p:cBhvr>
                                        <p:cTn id="25"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6" fill="hold" display="0">
                  <p:stCondLst>
                    <p:cond delay="indefinite"/>
                  </p:stCondLst>
                  <p:endCondLst>
                    <p:cond evt="onStopAudio" delay="0">
                      <p:tgtEl>
                        <p:sldTgt/>
                      </p:tgtEl>
                    </p:cond>
                  </p:endCondLst>
                </p:cTn>
                <p:tgtEl>
                  <p:spTgt spid="11"/>
                </p:tgtEl>
              </p:cMediaNode>
            </p:audio>
          </p:childTnLst>
        </p:cTn>
      </p:par>
    </p:tnLst>
    <p:bldLst>
      <p:bldP spid="4" grpId="0"/>
      <p:bldP spid="5" grpId="0"/>
      <p:bldP spid="7" grpId="0"/>
    </p:bldLst>
  </p:timing>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1199</TotalTime>
  <Words>724</Words>
  <Application>Microsoft Office PowerPoint</Application>
  <PresentationFormat>On-screen Show (16:9)</PresentationFormat>
  <Paragraphs>71</Paragraphs>
  <Slides>15</Slides>
  <Notes>8</Notes>
  <HiddenSlides>0</HiddenSlides>
  <MMClips>32</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15</vt:i4>
      </vt:variant>
    </vt:vector>
  </HeadingPairs>
  <TitlesOfParts>
    <vt:vector size="25" baseType="lpstr">
      <vt:lpstr>.VnMystical</vt:lpstr>
      <vt:lpstr>Calibri</vt:lpstr>
      <vt:lpstr>Action Jackson</vt:lpstr>
      <vt:lpstr>Handlee</vt:lpstr>
      <vt:lpstr>Calibri Light</vt:lpstr>
      <vt:lpstr>Times New Roman</vt:lpstr>
      <vt:lpstr>Arial</vt:lpstr>
      <vt:lpstr>Simple Light</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PCD TRUNGTIN</cp:lastModifiedBy>
  <cp:revision>193</cp:revision>
  <dcterms:modified xsi:type="dcterms:W3CDTF">2025-09-28T07:50:18Z</dcterms:modified>
</cp:coreProperties>
</file>