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 id="2147483672" r:id="rId3"/>
  </p:sldMasterIdLst>
  <p:notesMasterIdLst>
    <p:notesMasterId r:id="rId25"/>
  </p:notesMasterIdLst>
  <p:sldIdLst>
    <p:sldId id="256" r:id="rId4"/>
    <p:sldId id="321" r:id="rId5"/>
    <p:sldId id="322" r:id="rId6"/>
    <p:sldId id="323" r:id="rId7"/>
    <p:sldId id="324" r:id="rId8"/>
    <p:sldId id="325" r:id="rId9"/>
    <p:sldId id="298" r:id="rId10"/>
    <p:sldId id="313" r:id="rId11"/>
    <p:sldId id="314" r:id="rId12"/>
    <p:sldId id="262" r:id="rId13"/>
    <p:sldId id="318" r:id="rId14"/>
    <p:sldId id="316" r:id="rId15"/>
    <p:sldId id="317" r:id="rId16"/>
    <p:sldId id="300" r:id="rId17"/>
    <p:sldId id="259" r:id="rId18"/>
    <p:sldId id="319" r:id="rId19"/>
    <p:sldId id="260" r:id="rId20"/>
    <p:sldId id="264" r:id="rId21"/>
    <p:sldId id="326" r:id="rId22"/>
    <p:sldId id="327" r:id="rId23"/>
    <p:sldId id="328" r:id="rId24"/>
  </p:sldIdLst>
  <p:sldSz cx="9144000" cy="5143500" type="screen16x9"/>
  <p:notesSz cx="6858000" cy="9144000"/>
  <p:embeddedFontLst>
    <p:embeddedFont>
      <p:font typeface="Handlee" panose="020B0604020202020204" charset="0"/>
      <p:regular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55b2d9cc9072879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4552"/>
    <a:srgbClr val="EFB3AC"/>
    <a:srgbClr val="CD6D7D"/>
    <a:srgbClr val="D77079"/>
    <a:srgbClr val="D60000"/>
    <a:srgbClr val="FFFFFF"/>
    <a:srgbClr val="BEBF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364" autoAdjust="0"/>
  </p:normalViewPr>
  <p:slideViewPr>
    <p:cSldViewPr snapToGrid="0">
      <p:cViewPr varScale="1">
        <p:scale>
          <a:sx n="127" d="100"/>
          <a:sy n="127" d="100"/>
        </p:scale>
        <p:origin x="130" y="8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1e68c06c1fa_2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7" name="Google Shape;127;g1e68c06c1fa_2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9061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1e68c06c1fa_2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9" name="Google Shape;209;g1e68c06c1fa_2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1e68c06c1fa_2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8" name="Google Shape;278;g1e68c06c1fa_2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1e68c06c1fa_2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8" name="Google Shape;278;g1e68c06c1fa_2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208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1e68c06c1fa_2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8" name="Google Shape;278;g1e68c06c1fa_2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2418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1e68c06c1fa_2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8" name="Google Shape;278;g1e68c06c1fa_2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074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4789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2445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e68c06c1fa_2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1e68c06c1fa_2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355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e68c06c1fa_2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7" name="Google Shape;247;g1e68c06c1fa_2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e68c06c1fa_2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7" name="Google Shape;247;g1e68c06c1fa_2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1086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e68c06c1fa_2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7" name="Google Shape;247;g1e68c06c1fa_2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8983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e68c06c1fa_2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7" name="Google Shape;247;g1e68c06c1fa_2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4713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e68c06c1fa_2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1e68c06c1fa_2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5703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8" name="Google Shape;58;p1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9" name="Google Shape;59;p1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6"/>
        <p:cNvGrpSpPr/>
        <p:nvPr/>
      </p:nvGrpSpPr>
      <p:grpSpPr>
        <a:xfrm>
          <a:off x="0" y="0"/>
          <a:ext cx="0" cy="0"/>
          <a:chOff x="0" y="0"/>
          <a:chExt cx="0" cy="0"/>
        </a:xfrm>
      </p:grpSpPr>
      <p:sp>
        <p:nvSpPr>
          <p:cNvPr id="67" name="Google Shape;67;p16"/>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68" name="Google Shape;68;p16"/>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69" name="Google Shape;69;p16"/>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0" name="Google Shape;70;p16"/>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1" name="Google Shape;71;p16"/>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361156" y="2203450"/>
            <a:ext cx="3886200" cy="681038"/>
          </a:xfrm>
          <a:prstGeom prst="rect">
            <a:avLst/>
          </a:prstGeom>
          <a:noFill/>
          <a:ln>
            <a:noFill/>
          </a:ln>
        </p:spPr>
        <p:txBody>
          <a:bodyPr spcFirstLastPara="1" wrap="square" lIns="45725" tIns="22850" rIns="45725" bIns="22850" anchor="t" anchorCtr="0">
            <a:normAutofit/>
          </a:bodyPr>
          <a:lstStyle>
            <a:lvl1pPr lvl="0" algn="l">
              <a:spcBef>
                <a:spcPts val="0"/>
              </a:spcBef>
              <a:spcAft>
                <a:spcPts val="0"/>
              </a:spcAft>
              <a:buClr>
                <a:schemeClr val="dk1"/>
              </a:buClr>
              <a:buSzPts val="2000"/>
              <a:buFont typeface="Calibri"/>
              <a:buNone/>
              <a:defRPr sz="2000" b="1"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74" name="Google Shape;74;p17"/>
          <p:cNvSpPr txBox="1">
            <a:spLocks noGrp="1"/>
          </p:cNvSpPr>
          <p:nvPr>
            <p:ph type="body" idx="1"/>
          </p:nvPr>
        </p:nvSpPr>
        <p:spPr>
          <a:xfrm>
            <a:off x="361156" y="1453357"/>
            <a:ext cx="3886200" cy="750094"/>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rgbClr val="888888"/>
              </a:buClr>
              <a:buSzPts val="1000"/>
              <a:buNone/>
              <a:defRPr sz="1000">
                <a:solidFill>
                  <a:srgbClr val="888888"/>
                </a:solidFill>
              </a:defRPr>
            </a:lvl1pPr>
            <a:lvl2pPr marL="914400" lvl="1" indent="-228600" algn="l">
              <a:spcBef>
                <a:spcPts val="200"/>
              </a:spcBef>
              <a:spcAft>
                <a:spcPts val="0"/>
              </a:spcAft>
              <a:buClr>
                <a:srgbClr val="888888"/>
              </a:buClr>
              <a:buSzPts val="900"/>
              <a:buNone/>
              <a:defRPr sz="900">
                <a:solidFill>
                  <a:srgbClr val="888888"/>
                </a:solidFill>
              </a:defRPr>
            </a:lvl2pPr>
            <a:lvl3pPr marL="1371600" lvl="2" indent="-228600" algn="l">
              <a:spcBef>
                <a:spcPts val="200"/>
              </a:spcBef>
              <a:spcAft>
                <a:spcPts val="0"/>
              </a:spcAft>
              <a:buClr>
                <a:srgbClr val="888888"/>
              </a:buClr>
              <a:buSzPts val="800"/>
              <a:buNone/>
              <a:defRPr sz="800">
                <a:solidFill>
                  <a:srgbClr val="888888"/>
                </a:solidFill>
              </a:defRPr>
            </a:lvl3pPr>
            <a:lvl4pPr marL="1828800" lvl="3" indent="-228600" algn="l">
              <a:spcBef>
                <a:spcPts val="100"/>
              </a:spcBef>
              <a:spcAft>
                <a:spcPts val="0"/>
              </a:spcAft>
              <a:buClr>
                <a:srgbClr val="888888"/>
              </a:buClr>
              <a:buSzPts val="700"/>
              <a:buNone/>
              <a:defRPr sz="700">
                <a:solidFill>
                  <a:srgbClr val="888888"/>
                </a:solidFill>
              </a:defRPr>
            </a:lvl4pPr>
            <a:lvl5pPr marL="2286000" lvl="4" indent="-228600" algn="l">
              <a:spcBef>
                <a:spcPts val="100"/>
              </a:spcBef>
              <a:spcAft>
                <a:spcPts val="0"/>
              </a:spcAft>
              <a:buClr>
                <a:srgbClr val="888888"/>
              </a:buClr>
              <a:buSzPts val="700"/>
              <a:buNone/>
              <a:defRPr sz="700">
                <a:solidFill>
                  <a:srgbClr val="888888"/>
                </a:solidFill>
              </a:defRPr>
            </a:lvl5pPr>
            <a:lvl6pPr marL="2743200" lvl="5" indent="-228600" algn="l">
              <a:spcBef>
                <a:spcPts val="100"/>
              </a:spcBef>
              <a:spcAft>
                <a:spcPts val="0"/>
              </a:spcAft>
              <a:buClr>
                <a:srgbClr val="888888"/>
              </a:buClr>
              <a:buSzPts val="700"/>
              <a:buNone/>
              <a:defRPr sz="700">
                <a:solidFill>
                  <a:srgbClr val="888888"/>
                </a:solidFill>
              </a:defRPr>
            </a:lvl6pPr>
            <a:lvl7pPr marL="3200400" lvl="6" indent="-228600" algn="l">
              <a:spcBef>
                <a:spcPts val="100"/>
              </a:spcBef>
              <a:spcAft>
                <a:spcPts val="0"/>
              </a:spcAft>
              <a:buClr>
                <a:srgbClr val="888888"/>
              </a:buClr>
              <a:buSzPts val="700"/>
              <a:buNone/>
              <a:defRPr sz="700">
                <a:solidFill>
                  <a:srgbClr val="888888"/>
                </a:solidFill>
              </a:defRPr>
            </a:lvl7pPr>
            <a:lvl8pPr marL="3657600" lvl="7" indent="-228600" algn="l">
              <a:spcBef>
                <a:spcPts val="100"/>
              </a:spcBef>
              <a:spcAft>
                <a:spcPts val="0"/>
              </a:spcAft>
              <a:buClr>
                <a:srgbClr val="888888"/>
              </a:buClr>
              <a:buSzPts val="700"/>
              <a:buNone/>
              <a:defRPr sz="700">
                <a:solidFill>
                  <a:srgbClr val="888888"/>
                </a:solidFill>
              </a:defRPr>
            </a:lvl8pPr>
            <a:lvl9pPr marL="4114800" lvl="8" indent="-228600" algn="l">
              <a:spcBef>
                <a:spcPts val="100"/>
              </a:spcBef>
              <a:spcAft>
                <a:spcPts val="0"/>
              </a:spcAft>
              <a:buClr>
                <a:srgbClr val="888888"/>
              </a:buClr>
              <a:buSzPts val="700"/>
              <a:buNone/>
              <a:defRPr sz="700">
                <a:solidFill>
                  <a:srgbClr val="888888"/>
                </a:solidFill>
              </a:defRPr>
            </a:lvl9pPr>
          </a:lstStyle>
          <a:p>
            <a:endParaRPr/>
          </a:p>
        </p:txBody>
      </p:sp>
      <p:sp>
        <p:nvSpPr>
          <p:cNvPr id="75" name="Google Shape;75;p17"/>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6" name="Google Shape;76;p17"/>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7" name="Google Shape;77;p17"/>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8"/>
        <p:cNvGrpSpPr/>
        <p:nvPr/>
      </p:nvGrpSpPr>
      <p:grpSpPr>
        <a:xfrm>
          <a:off x="0" y="0"/>
          <a:ext cx="0" cy="0"/>
          <a:chOff x="0" y="0"/>
          <a:chExt cx="0" cy="0"/>
        </a:xfrm>
      </p:grpSpPr>
      <p:sp>
        <p:nvSpPr>
          <p:cNvPr id="79" name="Google Shape;79;p18"/>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80" name="Google Shape;80;p18"/>
          <p:cNvSpPr txBox="1">
            <a:spLocks noGrp="1"/>
          </p:cNvSpPr>
          <p:nvPr>
            <p:ph type="body" idx="1"/>
          </p:nvPr>
        </p:nvSpPr>
        <p:spPr>
          <a:xfrm>
            <a:off x="2286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81" name="Google Shape;81;p18"/>
          <p:cNvSpPr txBox="1">
            <a:spLocks noGrp="1"/>
          </p:cNvSpPr>
          <p:nvPr>
            <p:ph type="body" idx="2"/>
          </p:nvPr>
        </p:nvSpPr>
        <p:spPr>
          <a:xfrm>
            <a:off x="23241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82" name="Google Shape;82;p18"/>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83" name="Google Shape;83;p18"/>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84" name="Google Shape;84;p18"/>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5"/>
        <p:cNvGrpSpPr/>
        <p:nvPr/>
      </p:nvGrpSpPr>
      <p:grpSpPr>
        <a:xfrm>
          <a:off x="0" y="0"/>
          <a:ext cx="0" cy="0"/>
          <a:chOff x="0" y="0"/>
          <a:chExt cx="0" cy="0"/>
        </a:xfrm>
      </p:grpSpPr>
      <p:sp>
        <p:nvSpPr>
          <p:cNvPr id="86" name="Google Shape;86;p19"/>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87" name="Google Shape;87;p19"/>
          <p:cNvSpPr txBox="1">
            <a:spLocks noGrp="1"/>
          </p:cNvSpPr>
          <p:nvPr>
            <p:ph type="body" idx="1"/>
          </p:nvPr>
        </p:nvSpPr>
        <p:spPr>
          <a:xfrm>
            <a:off x="228600" y="767556"/>
            <a:ext cx="2020094"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88" name="Google Shape;88;p19"/>
          <p:cNvSpPr txBox="1">
            <a:spLocks noGrp="1"/>
          </p:cNvSpPr>
          <p:nvPr>
            <p:ph type="body" idx="2"/>
          </p:nvPr>
        </p:nvSpPr>
        <p:spPr>
          <a:xfrm>
            <a:off x="228600" y="1087438"/>
            <a:ext cx="2020094"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89" name="Google Shape;89;p19"/>
          <p:cNvSpPr txBox="1">
            <a:spLocks noGrp="1"/>
          </p:cNvSpPr>
          <p:nvPr>
            <p:ph type="body" idx="3"/>
          </p:nvPr>
        </p:nvSpPr>
        <p:spPr>
          <a:xfrm>
            <a:off x="2322513" y="767556"/>
            <a:ext cx="2020888"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90" name="Google Shape;90;p19"/>
          <p:cNvSpPr txBox="1">
            <a:spLocks noGrp="1"/>
          </p:cNvSpPr>
          <p:nvPr>
            <p:ph type="body" idx="4"/>
          </p:nvPr>
        </p:nvSpPr>
        <p:spPr>
          <a:xfrm>
            <a:off x="2322513" y="1087438"/>
            <a:ext cx="2020888"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91" name="Google Shape;91;p19"/>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2" name="Google Shape;92;p19"/>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3" name="Google Shape;93;p19"/>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4"/>
        <p:cNvGrpSpPr/>
        <p:nvPr/>
      </p:nvGrpSpPr>
      <p:grpSpPr>
        <a:xfrm>
          <a:off x="0" y="0"/>
          <a:ext cx="0" cy="0"/>
          <a:chOff x="0" y="0"/>
          <a:chExt cx="0" cy="0"/>
        </a:xfrm>
      </p:grpSpPr>
      <p:sp>
        <p:nvSpPr>
          <p:cNvPr id="95" name="Google Shape;95;p20"/>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96" name="Google Shape;96;p20"/>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7" name="Google Shape;97;p20"/>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8" name="Google Shape;98;p20"/>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228600" y="136525"/>
            <a:ext cx="1504157" cy="581025"/>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01" name="Google Shape;101;p21"/>
          <p:cNvSpPr txBox="1">
            <a:spLocks noGrp="1"/>
          </p:cNvSpPr>
          <p:nvPr>
            <p:ph type="body" idx="1"/>
          </p:nvPr>
        </p:nvSpPr>
        <p:spPr>
          <a:xfrm>
            <a:off x="1787525" y="136525"/>
            <a:ext cx="2555875" cy="2926557"/>
          </a:xfrm>
          <a:prstGeom prst="rect">
            <a:avLst/>
          </a:prstGeom>
          <a:noFill/>
          <a:ln>
            <a:noFill/>
          </a:ln>
        </p:spPr>
        <p:txBody>
          <a:bodyPr spcFirstLastPara="1" wrap="square" lIns="45725" tIns="22850" rIns="45725" bIns="22850" anchor="t" anchorCtr="0">
            <a:normAutofit/>
          </a:bodyPr>
          <a:lstStyle>
            <a:lvl1pPr marL="457200" lvl="0" indent="-330200" algn="l">
              <a:spcBef>
                <a:spcPts val="300"/>
              </a:spcBef>
              <a:spcAft>
                <a:spcPts val="0"/>
              </a:spcAft>
              <a:buClr>
                <a:schemeClr val="dk1"/>
              </a:buClr>
              <a:buSzPts val="1600"/>
              <a:buChar char="•"/>
              <a:defRPr sz="1600"/>
            </a:lvl1pPr>
            <a:lvl2pPr marL="914400" lvl="1" indent="-317500" algn="l">
              <a:spcBef>
                <a:spcPts val="300"/>
              </a:spcBef>
              <a:spcAft>
                <a:spcPts val="0"/>
              </a:spcAft>
              <a:buClr>
                <a:schemeClr val="dk1"/>
              </a:buClr>
              <a:buSzPts val="1400"/>
              <a:buChar char="–"/>
              <a:defRPr sz="1400"/>
            </a:lvl2pPr>
            <a:lvl3pPr marL="1371600" lvl="2" indent="-304800" algn="l">
              <a:spcBef>
                <a:spcPts val="200"/>
              </a:spcBef>
              <a:spcAft>
                <a:spcPts val="0"/>
              </a:spcAft>
              <a:buClr>
                <a:schemeClr val="dk1"/>
              </a:buClr>
              <a:buSzPts val="1200"/>
              <a:buChar char="•"/>
              <a:defRPr sz="1200"/>
            </a:lvl3pPr>
            <a:lvl4pPr marL="1828800" lvl="3" indent="-292100" algn="l">
              <a:spcBef>
                <a:spcPts val="200"/>
              </a:spcBef>
              <a:spcAft>
                <a:spcPts val="0"/>
              </a:spcAft>
              <a:buClr>
                <a:schemeClr val="dk1"/>
              </a:buClr>
              <a:buSzPts val="1000"/>
              <a:buChar char="–"/>
              <a:defRPr sz="1000"/>
            </a:lvl4pPr>
            <a:lvl5pPr marL="2286000" lvl="4" indent="-292100" algn="l">
              <a:spcBef>
                <a:spcPts val="200"/>
              </a:spcBef>
              <a:spcAft>
                <a:spcPts val="0"/>
              </a:spcAft>
              <a:buClr>
                <a:schemeClr val="dk1"/>
              </a:buClr>
              <a:buSzPts val="1000"/>
              <a:buChar char="»"/>
              <a:defRPr sz="1000"/>
            </a:lvl5pPr>
            <a:lvl6pPr marL="2743200" lvl="5" indent="-292100" algn="l">
              <a:spcBef>
                <a:spcPts val="200"/>
              </a:spcBef>
              <a:spcAft>
                <a:spcPts val="0"/>
              </a:spcAft>
              <a:buClr>
                <a:schemeClr val="dk1"/>
              </a:buClr>
              <a:buSzPts val="1000"/>
              <a:buChar char="•"/>
              <a:defRPr sz="1000"/>
            </a:lvl6pPr>
            <a:lvl7pPr marL="3200400" lvl="6" indent="-292100" algn="l">
              <a:spcBef>
                <a:spcPts val="200"/>
              </a:spcBef>
              <a:spcAft>
                <a:spcPts val="0"/>
              </a:spcAft>
              <a:buClr>
                <a:schemeClr val="dk1"/>
              </a:buClr>
              <a:buSzPts val="1000"/>
              <a:buChar char="•"/>
              <a:defRPr sz="1000"/>
            </a:lvl7pPr>
            <a:lvl8pPr marL="3657600" lvl="7" indent="-292100" algn="l">
              <a:spcBef>
                <a:spcPts val="200"/>
              </a:spcBef>
              <a:spcAft>
                <a:spcPts val="0"/>
              </a:spcAft>
              <a:buClr>
                <a:schemeClr val="dk1"/>
              </a:buClr>
              <a:buSzPts val="1000"/>
              <a:buChar char="•"/>
              <a:defRPr sz="1000"/>
            </a:lvl8pPr>
            <a:lvl9pPr marL="4114800" lvl="8" indent="-292100" algn="l">
              <a:spcBef>
                <a:spcPts val="200"/>
              </a:spcBef>
              <a:spcAft>
                <a:spcPts val="0"/>
              </a:spcAft>
              <a:buClr>
                <a:schemeClr val="dk1"/>
              </a:buClr>
              <a:buSzPts val="1000"/>
              <a:buChar char="•"/>
              <a:defRPr sz="1000"/>
            </a:lvl9pPr>
          </a:lstStyle>
          <a:p>
            <a:endParaRPr/>
          </a:p>
        </p:txBody>
      </p:sp>
      <p:sp>
        <p:nvSpPr>
          <p:cNvPr id="102" name="Google Shape;102;p21"/>
          <p:cNvSpPr txBox="1">
            <a:spLocks noGrp="1"/>
          </p:cNvSpPr>
          <p:nvPr>
            <p:ph type="body" idx="2"/>
          </p:nvPr>
        </p:nvSpPr>
        <p:spPr>
          <a:xfrm>
            <a:off x="228600" y="717550"/>
            <a:ext cx="1504157" cy="2345532"/>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03" name="Google Shape;103;p21"/>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04" name="Google Shape;104;p21"/>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05" name="Google Shape;105;p21"/>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896144" y="2400300"/>
            <a:ext cx="2743200" cy="283369"/>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08" name="Google Shape;108;p22"/>
          <p:cNvSpPr>
            <a:spLocks noGrp="1"/>
          </p:cNvSpPr>
          <p:nvPr>
            <p:ph type="pic" idx="2"/>
          </p:nvPr>
        </p:nvSpPr>
        <p:spPr>
          <a:xfrm>
            <a:off x="896144" y="306388"/>
            <a:ext cx="2743200" cy="2057400"/>
          </a:xfrm>
          <a:prstGeom prst="rect">
            <a:avLst/>
          </a:prstGeom>
          <a:noFill/>
          <a:ln>
            <a:noFill/>
          </a:ln>
        </p:spPr>
      </p:sp>
      <p:sp>
        <p:nvSpPr>
          <p:cNvPr id="109" name="Google Shape;109;p22"/>
          <p:cNvSpPr txBox="1">
            <a:spLocks noGrp="1"/>
          </p:cNvSpPr>
          <p:nvPr>
            <p:ph type="body" idx="1"/>
          </p:nvPr>
        </p:nvSpPr>
        <p:spPr>
          <a:xfrm>
            <a:off x="896144" y="2683669"/>
            <a:ext cx="2743200" cy="402431"/>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10" name="Google Shape;110;p22"/>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1" name="Google Shape;111;p22"/>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2" name="Google Shape;112;p22"/>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15" name="Google Shape;115;p23"/>
          <p:cNvSpPr txBox="1">
            <a:spLocks noGrp="1"/>
          </p:cNvSpPr>
          <p:nvPr>
            <p:ph type="body" idx="1"/>
          </p:nvPr>
        </p:nvSpPr>
        <p:spPr>
          <a:xfrm rot="5400000">
            <a:off x="1154509" y="-125809"/>
            <a:ext cx="2262982" cy="41148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16" name="Google Shape;116;p23"/>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7" name="Google Shape;117;p23"/>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8" name="Google Shape;118;p23"/>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2366169" y="1085850"/>
            <a:ext cx="2925763" cy="10287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21" name="Google Shape;121;p24"/>
          <p:cNvSpPr txBox="1">
            <a:spLocks noGrp="1"/>
          </p:cNvSpPr>
          <p:nvPr>
            <p:ph type="body" idx="1"/>
          </p:nvPr>
        </p:nvSpPr>
        <p:spPr>
          <a:xfrm rot="5400000">
            <a:off x="270669" y="95250"/>
            <a:ext cx="2925763" cy="3009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22" name="Google Shape;122;p2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3" name="Google Shape;123;p2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4" name="Google Shape;124;p2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42705915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41528091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9336665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248908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8" name="Footer Placeholder 7"/>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9" name="Slide Number Placeholder 8"/>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837526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4" name="Footer Placeholder 3"/>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5" name="Slide Number Placeholder 4"/>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369979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3" name="Footer Placeholder 2"/>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4" name="Slide Number Placeholder 3"/>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4259865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4220868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6" name="Footer Placeholder 5"/>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7" name="Slide Number Placeholder 6"/>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948653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3002129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685800">
              <a:buClrTx/>
            </a:pPr>
            <a:endParaRPr lang="en-US" kern="120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1242974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marR="0" lvl="0" algn="ctr" rtl="0">
              <a:spcBef>
                <a:spcPts val="0"/>
              </a:spcBef>
              <a:spcAft>
                <a:spcPts val="0"/>
              </a:spcAft>
              <a:buClr>
                <a:schemeClr val="dk1"/>
              </a:buClr>
              <a:buSzPts val="2200"/>
              <a:buFont typeface="Calibri"/>
              <a:buNone/>
              <a:defRPr sz="2200" b="0" i="0" u="none" strike="noStrike" cap="non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a:endParaRPr/>
          </a:p>
        </p:txBody>
      </p:sp>
      <p:sp>
        <p:nvSpPr>
          <p:cNvPr id="52" name="Google Shape;52;p13"/>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marR="0" lvl="0" indent="-330200" algn="l" rtl="0">
              <a:spcBef>
                <a:spcPts val="3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L="914400" marR="0" lvl="1" indent="-317500" algn="l" rtl="0">
              <a:spcBef>
                <a:spcPts val="3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2pPr>
            <a:lvl3pPr marL="1371600" marR="0" lvl="2" indent="-304800" algn="l" rtl="0">
              <a:spcBef>
                <a:spcPts val="2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4pPr>
            <a:lvl5pPr marL="2286000" marR="0" lvl="4"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5pPr>
            <a:lvl6pPr marL="2743200" marR="0" lvl="5"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6pPr>
            <a:lvl7pPr marL="3200400" marR="0" lvl="6"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7pPr>
            <a:lvl8pPr marL="3657600" marR="0" lvl="7"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marR="0" lvl="0" algn="l"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marR="0" lvl="0" algn="ctr"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marR="0" lvl="0" indent="0" algn="r" rtl="0">
              <a:spcBef>
                <a:spcPts val="0"/>
              </a:spcBef>
              <a:buNone/>
              <a:defRPr sz="600" b="0" i="0" u="none" strike="noStrike" cap="none">
                <a:solidFill>
                  <a:srgbClr val="888888"/>
                </a:solidFill>
                <a:latin typeface="Calibri"/>
                <a:ea typeface="Calibri"/>
                <a:cs typeface="Calibri"/>
                <a:sym typeface="Calibri"/>
              </a:defRPr>
            </a:lvl1pPr>
            <a:lvl2pPr marL="0" marR="0" lvl="1" indent="0" algn="r" rtl="0">
              <a:spcBef>
                <a:spcPts val="0"/>
              </a:spcBef>
              <a:buNone/>
              <a:defRPr sz="600" b="0" i="0" u="none" strike="noStrike" cap="none">
                <a:solidFill>
                  <a:srgbClr val="888888"/>
                </a:solidFill>
                <a:latin typeface="Calibri"/>
                <a:ea typeface="Calibri"/>
                <a:cs typeface="Calibri"/>
                <a:sym typeface="Calibri"/>
              </a:defRPr>
            </a:lvl2pPr>
            <a:lvl3pPr marL="0" marR="0" lvl="2" indent="0" algn="r" rtl="0">
              <a:spcBef>
                <a:spcPts val="0"/>
              </a:spcBef>
              <a:buNone/>
              <a:defRPr sz="600" b="0" i="0" u="none" strike="noStrike" cap="none">
                <a:solidFill>
                  <a:srgbClr val="888888"/>
                </a:solidFill>
                <a:latin typeface="Calibri"/>
                <a:ea typeface="Calibri"/>
                <a:cs typeface="Calibri"/>
                <a:sym typeface="Calibri"/>
              </a:defRPr>
            </a:lvl3pPr>
            <a:lvl4pPr marL="0" marR="0" lvl="3" indent="0" algn="r" rtl="0">
              <a:spcBef>
                <a:spcPts val="0"/>
              </a:spcBef>
              <a:buNone/>
              <a:defRPr sz="600" b="0" i="0" u="none" strike="noStrike" cap="none">
                <a:solidFill>
                  <a:srgbClr val="888888"/>
                </a:solidFill>
                <a:latin typeface="Calibri"/>
                <a:ea typeface="Calibri"/>
                <a:cs typeface="Calibri"/>
                <a:sym typeface="Calibri"/>
              </a:defRPr>
            </a:lvl4pPr>
            <a:lvl5pPr marL="0" marR="0" lvl="4" indent="0" algn="r" rtl="0">
              <a:spcBef>
                <a:spcPts val="0"/>
              </a:spcBef>
              <a:buNone/>
              <a:defRPr sz="600" b="0" i="0" u="none" strike="noStrike" cap="none">
                <a:solidFill>
                  <a:srgbClr val="888888"/>
                </a:solidFill>
                <a:latin typeface="Calibri"/>
                <a:ea typeface="Calibri"/>
                <a:cs typeface="Calibri"/>
                <a:sym typeface="Calibri"/>
              </a:defRPr>
            </a:lvl5pPr>
            <a:lvl6pPr marL="0" marR="0" lvl="5" indent="0" algn="r" rtl="0">
              <a:spcBef>
                <a:spcPts val="0"/>
              </a:spcBef>
              <a:buNone/>
              <a:defRPr sz="600" b="0" i="0" u="none" strike="noStrike" cap="none">
                <a:solidFill>
                  <a:srgbClr val="888888"/>
                </a:solidFill>
                <a:latin typeface="Calibri"/>
                <a:ea typeface="Calibri"/>
                <a:cs typeface="Calibri"/>
                <a:sym typeface="Calibri"/>
              </a:defRPr>
            </a:lvl6pPr>
            <a:lvl7pPr marL="0" marR="0" lvl="6" indent="0" algn="r" rtl="0">
              <a:spcBef>
                <a:spcPts val="0"/>
              </a:spcBef>
              <a:buNone/>
              <a:defRPr sz="600" b="0" i="0" u="none" strike="noStrike" cap="none">
                <a:solidFill>
                  <a:srgbClr val="888888"/>
                </a:solidFill>
                <a:latin typeface="Calibri"/>
                <a:ea typeface="Calibri"/>
                <a:cs typeface="Calibri"/>
                <a:sym typeface="Calibri"/>
              </a:defRPr>
            </a:lvl7pPr>
            <a:lvl8pPr marL="0" marR="0" lvl="7" indent="0" algn="r" rtl="0">
              <a:spcBef>
                <a:spcPts val="0"/>
              </a:spcBef>
              <a:buNone/>
              <a:defRPr sz="600" b="0" i="0" u="none" strike="noStrike" cap="none">
                <a:solidFill>
                  <a:srgbClr val="888888"/>
                </a:solidFill>
                <a:latin typeface="Calibri"/>
                <a:ea typeface="Calibri"/>
                <a:cs typeface="Calibri"/>
                <a:sym typeface="Calibri"/>
              </a:defRPr>
            </a:lvl8pPr>
            <a:lvl9pPr marL="0" marR="0" lvl="8" indent="0" algn="r" rtl="0">
              <a:spcBef>
                <a:spcPts val="0"/>
              </a:spcBef>
              <a:buNone/>
              <a:defRPr sz="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buClrTx/>
            </a:pPr>
            <a:fld id="{4741E5DA-C094-441A-A98E-503753131895}" type="datetimeFigureOut">
              <a:rPr lang="en-US" kern="1200" smtClean="0">
                <a:solidFill>
                  <a:prstClr val="black">
                    <a:tint val="75000"/>
                  </a:prstClr>
                </a:solidFill>
                <a:latin typeface="Calibri"/>
                <a:ea typeface="+mn-ea"/>
                <a:cs typeface="+mn-cs"/>
              </a:rPr>
              <a:pPr defTabSz="685800">
                <a:buClrTx/>
              </a:pPr>
              <a:t>9/28/2025</a:t>
            </a:fld>
            <a:endParaRPr lang="en-US" kern="1200">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buClrTx/>
            </a:pPr>
            <a:endParaRPr lang="en-US" kern="1200">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buClrTx/>
            </a:pPr>
            <a:fld id="{B970E78E-179E-4930-A412-C2058558DD8C}" type="slidenum">
              <a:rPr lang="en-US" kern="1200" smtClean="0">
                <a:solidFill>
                  <a:prstClr val="black">
                    <a:tint val="75000"/>
                  </a:prstClr>
                </a:solidFill>
                <a:latin typeface="Calibri"/>
                <a:ea typeface="+mn-ea"/>
                <a:cs typeface="+mn-cs"/>
              </a:rPr>
              <a:pPr defTabSz="685800">
                <a:buClrTx/>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875951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pn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4.png"/><Relationship Id="rId4" Type="http://schemas.openxmlformats.org/officeDocument/2006/relationships/image" Target="../media/image27.png"/><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4.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4.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6.tmp"/><Relationship Id="rId3" Type="http://schemas.openxmlformats.org/officeDocument/2006/relationships/image" Target="../media/image2.png"/><Relationship Id="rId7" Type="http://schemas.openxmlformats.org/officeDocument/2006/relationships/image" Target="../media/image34.png"/><Relationship Id="rId12" Type="http://schemas.openxmlformats.org/officeDocument/2006/relationships/slide" Target="slide19.xml"/><Relationship Id="rId17" Type="http://schemas.openxmlformats.org/officeDocument/2006/relationships/image" Target="../media/image38.tmp"/><Relationship Id="rId2" Type="http://schemas.openxmlformats.org/officeDocument/2006/relationships/notesSlide" Target="../notesSlides/notesSlide12.xml"/><Relationship Id="rId16" Type="http://schemas.openxmlformats.org/officeDocument/2006/relationships/slide" Target="slide21.xml"/><Relationship Id="rId1" Type="http://schemas.openxmlformats.org/officeDocument/2006/relationships/slideLayout" Target="../slideLayouts/slideLayout11.xml"/><Relationship Id="rId6" Type="http://schemas.openxmlformats.org/officeDocument/2006/relationships/image" Target="../media/image24.png"/><Relationship Id="rId11" Type="http://schemas.openxmlformats.org/officeDocument/2006/relationships/image" Target="../media/image15.tmp"/><Relationship Id="rId5" Type="http://schemas.openxmlformats.org/officeDocument/2006/relationships/image" Target="../media/image33.png"/><Relationship Id="rId15" Type="http://schemas.openxmlformats.org/officeDocument/2006/relationships/image" Target="../media/image37.tmp"/><Relationship Id="rId10" Type="http://schemas.openxmlformats.org/officeDocument/2006/relationships/slide" Target="slide18.xml"/><Relationship Id="rId4" Type="http://schemas.openxmlformats.org/officeDocument/2006/relationships/image" Target="../media/image32.png"/><Relationship Id="rId9" Type="http://schemas.openxmlformats.org/officeDocument/2006/relationships/image" Target="../media/image11.png"/><Relationship Id="rId14"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openxmlformats.org/officeDocument/2006/relationships/image" Target="../media/image40.tmp"/><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11.png"/><Relationship Id="rId11" Type="http://schemas.openxmlformats.org/officeDocument/2006/relationships/slide" Target="slide17.xml"/><Relationship Id="rId5" Type="http://schemas.openxmlformats.org/officeDocument/2006/relationships/image" Target="../media/image22.png"/><Relationship Id="rId10" Type="http://schemas.openxmlformats.org/officeDocument/2006/relationships/image" Target="../media/image42.tmp"/><Relationship Id="rId4" Type="http://schemas.openxmlformats.org/officeDocument/2006/relationships/image" Target="../media/image39.png"/><Relationship Id="rId9" Type="http://schemas.openxmlformats.org/officeDocument/2006/relationships/image" Target="../media/image41.tmp"/></Relationships>
</file>

<file path=ppt/slides/_rels/slide19.xml.rels><?xml version="1.0" encoding="UTF-8" standalone="yes"?>
<Relationships xmlns="http://schemas.openxmlformats.org/package/2006/relationships"><Relationship Id="rId8" Type="http://schemas.openxmlformats.org/officeDocument/2006/relationships/image" Target="../media/image43.tmp"/><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22.png"/><Relationship Id="rId10" Type="http://schemas.openxmlformats.org/officeDocument/2006/relationships/slide" Target="slide17.xml"/><Relationship Id="rId4" Type="http://schemas.openxmlformats.org/officeDocument/2006/relationships/image" Target="../media/image39.png"/><Relationship Id="rId9" Type="http://schemas.openxmlformats.org/officeDocument/2006/relationships/image" Target="../media/image44.tmp"/></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9.tmp"/><Relationship Id="rId1" Type="http://schemas.openxmlformats.org/officeDocument/2006/relationships/slideLayout" Target="../slideLayouts/slideLayout2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45.tmp"/><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22.png"/><Relationship Id="rId10" Type="http://schemas.openxmlformats.org/officeDocument/2006/relationships/slide" Target="slide17.xml"/><Relationship Id="rId4" Type="http://schemas.openxmlformats.org/officeDocument/2006/relationships/image" Target="../media/image39.png"/><Relationship Id="rId9" Type="http://schemas.openxmlformats.org/officeDocument/2006/relationships/image" Target="../media/image46.tmp"/></Relationships>
</file>

<file path=ppt/slides/_rels/slide21.xml.rels><?xml version="1.0" encoding="UTF-8" standalone="yes"?>
<Relationships xmlns="http://schemas.openxmlformats.org/package/2006/relationships"><Relationship Id="rId8" Type="http://schemas.openxmlformats.org/officeDocument/2006/relationships/image" Target="../media/image47.tmp"/><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22.png"/><Relationship Id="rId10" Type="http://schemas.openxmlformats.org/officeDocument/2006/relationships/slide" Target="slide17.xml"/><Relationship Id="rId4" Type="http://schemas.openxmlformats.org/officeDocument/2006/relationships/image" Target="../media/image39.png"/><Relationship Id="rId9" Type="http://schemas.openxmlformats.org/officeDocument/2006/relationships/image" Target="../media/image48.tmp"/></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14.tmp"/><Relationship Id="rId1" Type="http://schemas.openxmlformats.org/officeDocument/2006/relationships/slideLayout" Target="../slideLayouts/slideLayout2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15.tmp"/><Relationship Id="rId1" Type="http://schemas.openxmlformats.org/officeDocument/2006/relationships/slideLayout" Target="../slideLayouts/slideLayout2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16.tmp"/><Relationship Id="rId1" Type="http://schemas.openxmlformats.org/officeDocument/2006/relationships/slideLayout" Target="../slideLayouts/slideLayout2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17.tmp"/><Relationship Id="rId1" Type="http://schemas.openxmlformats.org/officeDocument/2006/relationships/slideLayout" Target="../slideLayouts/slideLayout2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4.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4.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4.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2" name="Google Shape;132;p25"/>
          <p:cNvPicPr preferRelativeResize="0"/>
          <p:nvPr/>
        </p:nvPicPr>
        <p:blipFill rotWithShape="1">
          <a:blip r:embed="rId3">
            <a:alphaModFix/>
          </a:blip>
          <a:srcRect/>
          <a:stretch/>
        </p:blipFill>
        <p:spPr>
          <a:xfrm>
            <a:off x="1383036" y="4485669"/>
            <a:ext cx="2518012" cy="541372"/>
          </a:xfrm>
          <a:prstGeom prst="rect">
            <a:avLst/>
          </a:prstGeom>
          <a:noFill/>
          <a:ln>
            <a:noFill/>
          </a:ln>
        </p:spPr>
      </p:pic>
      <p:grpSp>
        <p:nvGrpSpPr>
          <p:cNvPr id="129" name="Google Shape;129;p25"/>
          <p:cNvGrpSpPr/>
          <p:nvPr/>
        </p:nvGrpSpPr>
        <p:grpSpPr>
          <a:xfrm>
            <a:off x="-523018" y="-268370"/>
            <a:ext cx="10115674" cy="5502384"/>
            <a:chOff x="0" y="0"/>
            <a:chExt cx="26975129" cy="14673024"/>
          </a:xfrm>
        </p:grpSpPr>
        <p:pic>
          <p:nvPicPr>
            <p:cNvPr id="130" name="Google Shape;130;p25"/>
            <p:cNvPicPr preferRelativeResize="0"/>
            <p:nvPr/>
          </p:nvPicPr>
          <p:blipFill rotWithShape="1">
            <a:blip r:embed="rId4">
              <a:alphaModFix/>
            </a:blip>
            <a:srcRect/>
            <a:stretch/>
          </p:blipFill>
          <p:spPr>
            <a:xfrm>
              <a:off x="12302105" y="0"/>
              <a:ext cx="14673024" cy="14673024"/>
            </a:xfrm>
            <a:prstGeom prst="rect">
              <a:avLst/>
            </a:prstGeom>
            <a:noFill/>
            <a:ln>
              <a:noFill/>
            </a:ln>
          </p:spPr>
        </p:pic>
        <p:pic>
          <p:nvPicPr>
            <p:cNvPr id="131" name="Google Shape;131;p25"/>
            <p:cNvPicPr preferRelativeResize="0"/>
            <p:nvPr/>
          </p:nvPicPr>
          <p:blipFill rotWithShape="1">
            <a:blip r:embed="rId4">
              <a:alphaModFix/>
            </a:blip>
            <a:srcRect/>
            <a:stretch/>
          </p:blipFill>
          <p:spPr>
            <a:xfrm>
              <a:off x="0" y="0"/>
              <a:ext cx="14673024" cy="14673024"/>
            </a:xfrm>
            <a:prstGeom prst="rect">
              <a:avLst/>
            </a:prstGeom>
            <a:noFill/>
            <a:ln>
              <a:noFill/>
            </a:ln>
          </p:spPr>
        </p:pic>
      </p:grpSp>
      <p:pic>
        <p:nvPicPr>
          <p:cNvPr id="141" name="Google Shape;141;p25"/>
          <p:cNvPicPr preferRelativeResize="0"/>
          <p:nvPr/>
        </p:nvPicPr>
        <p:blipFill rotWithShape="1">
          <a:blip r:embed="rId5">
            <a:alphaModFix/>
          </a:blip>
          <a:srcRect/>
          <a:stretch/>
        </p:blipFill>
        <p:spPr>
          <a:xfrm>
            <a:off x="484422" y="3960099"/>
            <a:ext cx="1078771" cy="1046407"/>
          </a:xfrm>
          <a:prstGeom prst="rect">
            <a:avLst/>
          </a:prstGeom>
          <a:noFill/>
          <a:ln>
            <a:noFill/>
          </a:ln>
        </p:spPr>
      </p:pic>
      <p:pic>
        <p:nvPicPr>
          <p:cNvPr id="133" name="Google Shape;133;p25"/>
          <p:cNvPicPr preferRelativeResize="0"/>
          <p:nvPr/>
        </p:nvPicPr>
        <p:blipFill rotWithShape="1">
          <a:blip r:embed="rId6">
            <a:alphaModFix/>
          </a:blip>
          <a:srcRect/>
          <a:stretch/>
        </p:blipFill>
        <p:spPr>
          <a:xfrm>
            <a:off x="-74627" y="-143795"/>
            <a:ext cx="2915326" cy="1479528"/>
          </a:xfrm>
          <a:prstGeom prst="rect">
            <a:avLst/>
          </a:prstGeom>
          <a:noFill/>
          <a:ln>
            <a:noFill/>
          </a:ln>
        </p:spPr>
      </p:pic>
      <p:pic>
        <p:nvPicPr>
          <p:cNvPr id="134" name="Google Shape;134;p25"/>
          <p:cNvPicPr preferRelativeResize="0"/>
          <p:nvPr/>
        </p:nvPicPr>
        <p:blipFill rotWithShape="1">
          <a:blip r:embed="rId7">
            <a:alphaModFix/>
          </a:blip>
          <a:srcRect/>
          <a:stretch/>
        </p:blipFill>
        <p:spPr>
          <a:xfrm>
            <a:off x="147809" y="4385485"/>
            <a:ext cx="744557" cy="621021"/>
          </a:xfrm>
          <a:prstGeom prst="rect">
            <a:avLst/>
          </a:prstGeom>
          <a:noFill/>
          <a:ln>
            <a:noFill/>
          </a:ln>
        </p:spPr>
      </p:pic>
      <p:pic>
        <p:nvPicPr>
          <p:cNvPr id="138" name="Google Shape;138;p25"/>
          <p:cNvPicPr preferRelativeResize="0"/>
          <p:nvPr/>
        </p:nvPicPr>
        <p:blipFill rotWithShape="1">
          <a:blip r:embed="rId8">
            <a:alphaModFix/>
          </a:blip>
          <a:srcRect/>
          <a:stretch/>
        </p:blipFill>
        <p:spPr>
          <a:xfrm>
            <a:off x="7735357" y="3792152"/>
            <a:ext cx="1473225" cy="1382299"/>
          </a:xfrm>
          <a:prstGeom prst="rect">
            <a:avLst/>
          </a:prstGeom>
          <a:noFill/>
          <a:ln>
            <a:noFill/>
          </a:ln>
        </p:spPr>
      </p:pic>
      <p:sp>
        <p:nvSpPr>
          <p:cNvPr id="140" name="Google Shape;140;p25"/>
          <p:cNvSpPr txBox="1"/>
          <p:nvPr/>
        </p:nvSpPr>
        <p:spPr>
          <a:xfrm>
            <a:off x="1762699" y="457853"/>
            <a:ext cx="5743746" cy="2315762"/>
          </a:xfrm>
          <a:prstGeom prst="rect">
            <a:avLst/>
          </a:prstGeom>
          <a:noFill/>
          <a:ln>
            <a:noFill/>
          </a:ln>
        </p:spPr>
        <p:txBody>
          <a:bodyPr spcFirstLastPara="1" wrap="square" lIns="0" tIns="0" rIns="0" bIns="0" anchor="t" anchorCtr="0">
            <a:spAutoFit/>
          </a:bodyPr>
          <a:lstStyle/>
          <a:p>
            <a:pPr marL="0" marR="0" lvl="0" indent="0" algn="ctr" rtl="0">
              <a:lnSpc>
                <a:spcPct val="113997"/>
              </a:lnSpc>
              <a:spcBef>
                <a:spcPts val="0"/>
              </a:spcBef>
              <a:spcAft>
                <a:spcPts val="0"/>
              </a:spcAft>
              <a:buNone/>
            </a:pPr>
            <a:r>
              <a:rPr lang="en-US" sz="6600" b="1" u="sng" dirty="0">
                <a:solidFill>
                  <a:srgbClr val="CB4552"/>
                </a:solidFill>
                <a:latin typeface="Calibri" panose="020F0502020204030204" pitchFamily="34" charset="0"/>
                <a:ea typeface="Handlee"/>
                <a:cs typeface="Calibri" panose="020F0502020204030204" pitchFamily="34" charset="0"/>
                <a:sym typeface="Handlee"/>
              </a:rPr>
              <a:t>UNIT 10</a:t>
            </a:r>
            <a:r>
              <a:rPr lang="en-US" sz="6600" b="1" dirty="0">
                <a:solidFill>
                  <a:srgbClr val="CB4552"/>
                </a:solidFill>
                <a:latin typeface="Calibri" panose="020F0502020204030204" pitchFamily="34" charset="0"/>
                <a:ea typeface="Handlee"/>
                <a:cs typeface="Calibri" panose="020F0502020204030204" pitchFamily="34" charset="0"/>
                <a:sym typeface="Handlee"/>
              </a:rPr>
              <a:t>: ECOTOURISM</a:t>
            </a:r>
            <a:endParaRPr sz="600" b="1" dirty="0">
              <a:solidFill>
                <a:srgbClr val="CB4552"/>
              </a:solidFill>
              <a:latin typeface="Calibri" panose="020F0502020204030204" pitchFamily="34" charset="0"/>
              <a:ea typeface="Handlee"/>
              <a:cs typeface="Calibri" panose="020F0502020204030204" pitchFamily="34" charset="0"/>
              <a:sym typeface="Handlee"/>
            </a:endParaRPr>
          </a:p>
        </p:txBody>
      </p:sp>
      <p:pic>
        <p:nvPicPr>
          <p:cNvPr id="142" name="Google Shape;142;p25"/>
          <p:cNvPicPr preferRelativeResize="0"/>
          <p:nvPr/>
        </p:nvPicPr>
        <p:blipFill rotWithShape="1">
          <a:blip r:embed="rId9">
            <a:alphaModFix/>
          </a:blip>
          <a:srcRect/>
          <a:stretch/>
        </p:blipFill>
        <p:spPr>
          <a:xfrm>
            <a:off x="6168601" y="4385486"/>
            <a:ext cx="1631361" cy="511840"/>
          </a:xfrm>
          <a:prstGeom prst="rect">
            <a:avLst/>
          </a:prstGeom>
          <a:noFill/>
          <a:ln>
            <a:noFill/>
          </a:ln>
        </p:spPr>
      </p:pic>
      <p:pic>
        <p:nvPicPr>
          <p:cNvPr id="143" name="Google Shape;143;p25"/>
          <p:cNvPicPr preferRelativeResize="0"/>
          <p:nvPr/>
        </p:nvPicPr>
        <p:blipFill rotWithShape="1">
          <a:blip r:embed="rId10">
            <a:alphaModFix/>
          </a:blip>
          <a:srcRect/>
          <a:stretch/>
        </p:blipFill>
        <p:spPr>
          <a:xfrm>
            <a:off x="7719250" y="-29889"/>
            <a:ext cx="1373479" cy="1484842"/>
          </a:xfrm>
          <a:prstGeom prst="rect">
            <a:avLst/>
          </a:prstGeom>
          <a:noFill/>
          <a:ln>
            <a:noFill/>
          </a:ln>
        </p:spPr>
      </p:pic>
      <p:sp>
        <p:nvSpPr>
          <p:cNvPr id="17" name="Google Shape;140;p25"/>
          <p:cNvSpPr txBox="1"/>
          <p:nvPr/>
        </p:nvSpPr>
        <p:spPr>
          <a:xfrm>
            <a:off x="536297" y="2901054"/>
            <a:ext cx="8196549" cy="771878"/>
          </a:xfrm>
          <a:prstGeom prst="rect">
            <a:avLst/>
          </a:prstGeom>
          <a:noFill/>
          <a:ln>
            <a:noFill/>
          </a:ln>
        </p:spPr>
        <p:txBody>
          <a:bodyPr spcFirstLastPara="1" wrap="square" lIns="0" tIns="0" rIns="0" bIns="0" anchor="t" anchorCtr="0">
            <a:spAutoFit/>
          </a:bodyPr>
          <a:lstStyle/>
          <a:p>
            <a:pPr marL="0" marR="0" lvl="0" indent="0" algn="ctr" rtl="0">
              <a:lnSpc>
                <a:spcPct val="113997"/>
              </a:lnSpc>
              <a:spcBef>
                <a:spcPts val="0"/>
              </a:spcBef>
              <a:spcAft>
                <a:spcPts val="0"/>
              </a:spcAft>
              <a:buNone/>
            </a:pPr>
            <a:r>
              <a:rPr lang="en-US" sz="4400" b="1" i="1" u="sng" dirty="0">
                <a:solidFill>
                  <a:schemeClr val="accent3">
                    <a:lumMod val="50000"/>
                  </a:schemeClr>
                </a:solidFill>
                <a:latin typeface="Calibri" panose="020F0502020204030204" pitchFamily="34" charset="0"/>
                <a:ea typeface="Handlee"/>
                <a:cs typeface="Calibri" panose="020F0502020204030204" pitchFamily="34" charset="0"/>
                <a:sym typeface="Handlee"/>
              </a:rPr>
              <a:t>LESSON 6:</a:t>
            </a:r>
            <a:r>
              <a:rPr lang="en-US" sz="4400" b="1" i="1" dirty="0">
                <a:solidFill>
                  <a:schemeClr val="accent3">
                    <a:lumMod val="50000"/>
                  </a:schemeClr>
                </a:solidFill>
                <a:latin typeface="Calibri" panose="020F0502020204030204" pitchFamily="34" charset="0"/>
                <a:ea typeface="Handlee"/>
                <a:cs typeface="Calibri" panose="020F0502020204030204" pitchFamily="34" charset="0"/>
                <a:sym typeface="Handlee"/>
              </a:rPr>
              <a:t> WRITING</a:t>
            </a:r>
            <a:endParaRPr sz="200" b="1" i="1" dirty="0">
              <a:solidFill>
                <a:schemeClr val="accent3">
                  <a:lumMod val="50000"/>
                </a:schemeClr>
              </a:solidFill>
              <a:latin typeface="Calibri" panose="020F0502020204030204" pitchFamily="34" charset="0"/>
              <a:ea typeface="Handlee"/>
              <a:cs typeface="Calibri" panose="020F0502020204030204" pitchFamily="34" charset="0"/>
              <a:sym typeface="Handlee"/>
            </a:endParaRPr>
          </a:p>
        </p:txBody>
      </p:sp>
      <p:sp>
        <p:nvSpPr>
          <p:cNvPr id="14" name="TextBox 13">
            <a:extLst>
              <a:ext uri="{FF2B5EF4-FFF2-40B4-BE49-F238E27FC236}">
                <a16:creationId xmlns:a16="http://schemas.microsoft.com/office/drawing/2014/main" id="{308E0627-9B64-414D-94C5-F7ECBA1EE60F}"/>
              </a:ext>
            </a:extLst>
          </p:cNvPr>
          <p:cNvSpPr txBox="1"/>
          <p:nvPr/>
        </p:nvSpPr>
        <p:spPr>
          <a:xfrm>
            <a:off x="930712" y="3573385"/>
            <a:ext cx="7564159" cy="461665"/>
          </a:xfrm>
          <a:prstGeom prst="rect">
            <a:avLst/>
          </a:prstGeom>
          <a:noFill/>
        </p:spPr>
        <p:txBody>
          <a:bodyPr wrap="square" rtlCol="0">
            <a:spAutoFit/>
          </a:bodyPr>
          <a:lstStyle/>
          <a:p>
            <a:pPr algn="ctr"/>
            <a:r>
              <a:rPr lang="en-US" sz="2400" b="1" i="1" dirty="0">
                <a:solidFill>
                  <a:schemeClr val="bg2"/>
                </a:solidFill>
                <a:latin typeface="Calibri" panose="020F0502020204030204" pitchFamily="34" charset="0"/>
                <a:cs typeface="Calibri" panose="020F0502020204030204" pitchFamily="34" charset="0"/>
              </a:rPr>
              <a:t>Writing a website advertisement for an </a:t>
            </a:r>
            <a:r>
              <a:rPr lang="en-US" sz="2400" b="1" i="1" dirty="0" err="1">
                <a:solidFill>
                  <a:schemeClr val="bg2"/>
                </a:solidFill>
                <a:latin typeface="Calibri" panose="020F0502020204030204" pitchFamily="34" charset="0"/>
                <a:cs typeface="Calibri" panose="020F0502020204030204" pitchFamily="34" charset="0"/>
              </a:rPr>
              <a:t>ecotour</a:t>
            </a:r>
            <a:endParaRPr lang="en-US" sz="2400" b="1" i="1" dirty="0">
              <a:solidFill>
                <a:schemeClr val="bg2"/>
              </a:solidFill>
              <a:latin typeface="Calibri" panose="020F0502020204030204" pitchFamily="34" charset="0"/>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grpSp>
        <p:nvGrpSpPr>
          <p:cNvPr id="2" name="Group 1"/>
          <p:cNvGrpSpPr/>
          <p:nvPr/>
        </p:nvGrpSpPr>
        <p:grpSpPr>
          <a:xfrm>
            <a:off x="-74627" y="-98920"/>
            <a:ext cx="10101386" cy="5502384"/>
            <a:chOff x="-74627" y="-98920"/>
            <a:chExt cx="10101386" cy="5502384"/>
          </a:xfrm>
        </p:grpSpPr>
        <p:pic>
          <p:nvPicPr>
            <p:cNvPr id="249" name="Google Shape;249;p31"/>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50" name="Google Shape;250;p31"/>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2" name="Google Shape;193;p28"/>
          <p:cNvPicPr preferRelativeResize="0"/>
          <p:nvPr/>
        </p:nvPicPr>
        <p:blipFill rotWithShape="1">
          <a:blip r:embed="rId4">
            <a:alphaModFix/>
          </a:blip>
          <a:srcRect/>
          <a:stretch/>
        </p:blipFill>
        <p:spPr>
          <a:xfrm>
            <a:off x="0" y="-37016"/>
            <a:ext cx="9144000" cy="918332"/>
          </a:xfrm>
          <a:prstGeom prst="rect">
            <a:avLst/>
          </a:prstGeom>
          <a:noFill/>
          <a:ln>
            <a:noFill/>
          </a:ln>
        </p:spPr>
      </p:pic>
      <p:sp>
        <p:nvSpPr>
          <p:cNvPr id="13" name="Google Shape;197;p28"/>
          <p:cNvSpPr txBox="1"/>
          <p:nvPr/>
        </p:nvSpPr>
        <p:spPr>
          <a:xfrm>
            <a:off x="107576" y="46488"/>
            <a:ext cx="7896113" cy="769441"/>
          </a:xfrm>
          <a:prstGeom prst="rect">
            <a:avLst/>
          </a:prstGeom>
          <a:noFill/>
          <a:ln>
            <a:noFill/>
          </a:ln>
        </p:spPr>
        <p:txBody>
          <a:bodyPr spcFirstLastPara="1" wrap="square" lIns="0" tIns="0" rIns="0" bIns="0" anchor="t" anchorCtr="0">
            <a:spAutoFit/>
          </a:bodyPr>
          <a:lstStyle/>
          <a:p>
            <a:pPr lvl="0"/>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Rewrite these sentences about Hoi An villages. Use the expressions below to help you. </a:t>
            </a:r>
          </a:p>
          <a:p>
            <a:pPr marL="0" marR="0" lvl="0" indent="0" rtl="0">
              <a:spcBef>
                <a:spcPts val="0"/>
              </a:spcBef>
              <a:spcAft>
                <a:spcPts val="0"/>
              </a:spcAft>
              <a:buNone/>
            </a:pPr>
            <a:endParaRPr sz="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pic>
        <p:nvPicPr>
          <p:cNvPr id="256" name="Google Shape;256;p31"/>
          <p:cNvPicPr preferRelativeResize="0"/>
          <p:nvPr/>
        </p:nvPicPr>
        <p:blipFill rotWithShape="1">
          <a:blip r:embed="rId5">
            <a:alphaModFix/>
          </a:blip>
          <a:srcRect/>
          <a:stretch/>
        </p:blipFill>
        <p:spPr>
          <a:xfrm rot="880697" flipH="1">
            <a:off x="8249561" y="55749"/>
            <a:ext cx="893618" cy="540327"/>
          </a:xfrm>
          <a:prstGeom prst="rect">
            <a:avLst/>
          </a:prstGeom>
          <a:noFill/>
          <a:ln>
            <a:noFill/>
          </a:ln>
        </p:spPr>
      </p:pic>
      <p:pic>
        <p:nvPicPr>
          <p:cNvPr id="23" name="Picture 22">
            <a:extLst>
              <a:ext uri="{FF2B5EF4-FFF2-40B4-BE49-F238E27FC236}">
                <a16:creationId xmlns:a16="http://schemas.microsoft.com/office/drawing/2014/main" id="{F208AB1F-7606-32E4-BF8C-1E62C32BBBA2}"/>
              </a:ext>
            </a:extLst>
          </p:cNvPr>
          <p:cNvPicPr>
            <a:picLocks noChangeAspect="1"/>
          </p:cNvPicPr>
          <p:nvPr/>
        </p:nvPicPr>
        <p:blipFill>
          <a:blip r:embed="rId6"/>
          <a:stretch>
            <a:fillRect/>
          </a:stretch>
        </p:blipFill>
        <p:spPr>
          <a:xfrm>
            <a:off x="5418362" y="1043119"/>
            <a:ext cx="3714409" cy="3388266"/>
          </a:xfrm>
          <a:prstGeom prst="rect">
            <a:avLst/>
          </a:prstGeom>
        </p:spPr>
      </p:pic>
      <p:sp>
        <p:nvSpPr>
          <p:cNvPr id="25" name="TextBox 24">
            <a:extLst>
              <a:ext uri="{FF2B5EF4-FFF2-40B4-BE49-F238E27FC236}">
                <a16:creationId xmlns:a16="http://schemas.microsoft.com/office/drawing/2014/main" id="{914F0619-898B-E667-7254-CCA9679F1C33}"/>
              </a:ext>
            </a:extLst>
          </p:cNvPr>
          <p:cNvSpPr txBox="1"/>
          <p:nvPr/>
        </p:nvSpPr>
        <p:spPr>
          <a:xfrm>
            <a:off x="181354" y="1043120"/>
            <a:ext cx="5495453" cy="3416320"/>
          </a:xfrm>
          <a:prstGeom prst="rect">
            <a:avLst/>
          </a:prstGeom>
          <a:noFill/>
        </p:spPr>
        <p:txBody>
          <a:bodyPr wrap="square">
            <a:spAutoFit/>
          </a:bodyPr>
          <a:lstStyle/>
          <a:p>
            <a:pPr>
              <a:lnSpc>
                <a:spcPct val="150000"/>
              </a:lnSpc>
              <a:buClrTx/>
              <a:buFontTx/>
              <a:buNone/>
            </a:pPr>
            <a:r>
              <a:rPr lang="en-US" sz="1800" b="1" kern="1200" dirty="0">
                <a:solidFill>
                  <a:srgbClr val="007B83"/>
                </a:solidFill>
                <a:latin typeface="Calibri" panose="020F0502020204030204"/>
                <a:ea typeface="+mn-ea"/>
                <a:cs typeface="+mn-cs"/>
              </a:rPr>
              <a:t>1. </a:t>
            </a:r>
            <a:r>
              <a:rPr lang="en-US" sz="1800" kern="1200" dirty="0">
                <a:solidFill>
                  <a:srgbClr val="242021"/>
                </a:solidFill>
                <a:latin typeface="Calibri" panose="020F0502020204030204"/>
                <a:ea typeface="+mn-ea"/>
                <a:cs typeface="+mn-cs"/>
              </a:rPr>
              <a:t>Hoi An villages are famous for their beautiful vegetable and herb gardens.</a:t>
            </a:r>
            <a:br>
              <a:rPr lang="en-US" sz="1800" kern="1200" dirty="0">
                <a:solidFill>
                  <a:srgbClr val="242021"/>
                </a:solidFill>
                <a:latin typeface="Calibri" panose="020F0502020204030204"/>
                <a:ea typeface="+mn-ea"/>
                <a:cs typeface="+mn-cs"/>
              </a:rPr>
            </a:br>
            <a:r>
              <a:rPr lang="en-US" sz="1800" kern="1200" dirty="0">
                <a:solidFill>
                  <a:srgbClr val="242021"/>
                </a:solidFill>
                <a:latin typeface="Calibri" panose="020F0502020204030204"/>
                <a:ea typeface="+mn-ea"/>
                <a:cs typeface="+mn-cs"/>
              </a:rPr>
              <a:t>→ </a:t>
            </a:r>
            <a:r>
              <a:rPr lang="en-US" sz="1800" kern="1200" dirty="0">
                <a:solidFill>
                  <a:srgbClr val="6D6F71"/>
                </a:solidFill>
                <a:latin typeface="Calibri" panose="020F0502020204030204"/>
                <a:ea typeface="+mn-ea"/>
                <a:cs typeface="+mn-cs"/>
              </a:rPr>
              <a:t>_________ </a:t>
            </a:r>
            <a:r>
              <a:rPr lang="en-US" sz="1800" kern="1200" dirty="0">
                <a:solidFill>
                  <a:srgbClr val="242021"/>
                </a:solidFill>
                <a:latin typeface="Calibri" panose="020F0502020204030204"/>
                <a:ea typeface="+mn-ea"/>
                <a:cs typeface="+mn-cs"/>
              </a:rPr>
              <a:t>well-known </a:t>
            </a:r>
            <a:r>
              <a:rPr lang="en-US" sz="1800" kern="1200" dirty="0">
                <a:solidFill>
                  <a:srgbClr val="6D6F71"/>
                </a:solidFill>
                <a:latin typeface="Calibri" panose="020F0502020204030204"/>
                <a:ea typeface="+mn-ea"/>
                <a:cs typeface="+mn-cs"/>
              </a:rPr>
              <a:t>___________________</a:t>
            </a:r>
            <a:r>
              <a:rPr lang="en-US" sz="1800" kern="1200" dirty="0">
                <a:solidFill>
                  <a:srgbClr val="242021"/>
                </a:solidFill>
                <a:latin typeface="Calibri" panose="020F0502020204030204"/>
                <a:ea typeface="+mn-ea"/>
                <a:cs typeface="+mn-cs"/>
              </a:rPr>
              <a:t>.</a:t>
            </a:r>
            <a:br>
              <a:rPr lang="en-US" sz="1800" kern="1200" dirty="0">
                <a:solidFill>
                  <a:srgbClr val="242021"/>
                </a:solidFill>
                <a:latin typeface="Calibri" panose="020F0502020204030204"/>
                <a:ea typeface="+mn-ea"/>
                <a:cs typeface="+mn-cs"/>
              </a:rPr>
            </a:br>
            <a:r>
              <a:rPr lang="en-US" sz="1800" b="1" kern="1200" dirty="0">
                <a:solidFill>
                  <a:srgbClr val="007B83"/>
                </a:solidFill>
                <a:latin typeface="Calibri" panose="020F0502020204030204"/>
                <a:ea typeface="+mn-ea"/>
                <a:cs typeface="+mn-cs"/>
              </a:rPr>
              <a:t>2. </a:t>
            </a:r>
            <a:r>
              <a:rPr lang="en-US" sz="1800" kern="1200" dirty="0">
                <a:solidFill>
                  <a:srgbClr val="242021"/>
                </a:solidFill>
                <a:latin typeface="Calibri" panose="020F0502020204030204"/>
                <a:ea typeface="+mn-ea"/>
                <a:cs typeface="+mn-cs"/>
              </a:rPr>
              <a:t>Tourists can work on a local farm in the morning.</a:t>
            </a:r>
            <a:br>
              <a:rPr lang="en-US" sz="1800" kern="1200" dirty="0">
                <a:solidFill>
                  <a:srgbClr val="242021"/>
                </a:solidFill>
                <a:latin typeface="Calibri" panose="020F0502020204030204"/>
                <a:ea typeface="+mn-ea"/>
                <a:cs typeface="+mn-cs"/>
              </a:rPr>
            </a:br>
            <a:r>
              <a:rPr lang="en-US" sz="1800" kern="1200" dirty="0">
                <a:solidFill>
                  <a:srgbClr val="242021"/>
                </a:solidFill>
                <a:latin typeface="Calibri" panose="020F0502020204030204"/>
                <a:ea typeface="+mn-ea"/>
                <a:cs typeface="+mn-cs"/>
              </a:rPr>
              <a:t>→ </a:t>
            </a:r>
            <a:r>
              <a:rPr lang="en-US" sz="1800" kern="1200" dirty="0">
                <a:solidFill>
                  <a:srgbClr val="6D6F71"/>
                </a:solidFill>
                <a:latin typeface="Calibri" panose="020F0502020204030204"/>
                <a:ea typeface="+mn-ea"/>
                <a:cs typeface="+mn-cs"/>
              </a:rPr>
              <a:t>_________ </a:t>
            </a:r>
            <a:r>
              <a:rPr lang="en-US" sz="1800" kern="1200" dirty="0">
                <a:solidFill>
                  <a:srgbClr val="242021"/>
                </a:solidFill>
                <a:latin typeface="Calibri" panose="020F0502020204030204"/>
                <a:ea typeface="+mn-ea"/>
                <a:cs typeface="+mn-cs"/>
              </a:rPr>
              <a:t>spend </a:t>
            </a:r>
            <a:r>
              <a:rPr lang="en-US" sz="1800" kern="1200" dirty="0">
                <a:solidFill>
                  <a:srgbClr val="6D6F71"/>
                </a:solidFill>
                <a:latin typeface="Calibri" panose="020F0502020204030204"/>
                <a:ea typeface="+mn-ea"/>
                <a:cs typeface="+mn-cs"/>
              </a:rPr>
              <a:t>_______________________</a:t>
            </a:r>
            <a:r>
              <a:rPr lang="en-US" sz="1800" kern="1200" dirty="0">
                <a:solidFill>
                  <a:srgbClr val="242021"/>
                </a:solidFill>
                <a:latin typeface="Calibri" panose="020F0502020204030204"/>
                <a:ea typeface="+mn-ea"/>
                <a:cs typeface="+mn-cs"/>
              </a:rPr>
              <a:t>.</a:t>
            </a:r>
            <a:br>
              <a:rPr lang="en-US" sz="1800" kern="1200" dirty="0">
                <a:solidFill>
                  <a:srgbClr val="242021"/>
                </a:solidFill>
                <a:latin typeface="Calibri" panose="020F0502020204030204"/>
                <a:ea typeface="+mn-ea"/>
                <a:cs typeface="+mn-cs"/>
              </a:rPr>
            </a:br>
            <a:r>
              <a:rPr lang="en-US" sz="1800" b="1" kern="1200" dirty="0">
                <a:solidFill>
                  <a:srgbClr val="007B83"/>
                </a:solidFill>
                <a:latin typeface="Calibri" panose="020F0502020204030204"/>
                <a:ea typeface="+mn-ea"/>
                <a:cs typeface="+mn-cs"/>
              </a:rPr>
              <a:t>3. </a:t>
            </a:r>
            <a:r>
              <a:rPr lang="en-US" sz="1800" kern="1200" dirty="0">
                <a:solidFill>
                  <a:prstClr val="black"/>
                </a:solidFill>
                <a:latin typeface="Calibri" panose="020F0502020204030204"/>
                <a:ea typeface="+mn-ea"/>
                <a:cs typeface="+mn-cs"/>
              </a:rPr>
              <a:t>To</a:t>
            </a:r>
            <a:r>
              <a:rPr lang="en-US" sz="1800" kern="1200" dirty="0">
                <a:solidFill>
                  <a:srgbClr val="242021"/>
                </a:solidFill>
                <a:latin typeface="Calibri" panose="020F0502020204030204"/>
                <a:ea typeface="+mn-ea"/>
                <a:cs typeface="+mn-cs"/>
              </a:rPr>
              <a:t>urists should buy handmade products to help local businesses.</a:t>
            </a:r>
            <a:br>
              <a:rPr lang="en-US" sz="1800" kern="1200" dirty="0">
                <a:solidFill>
                  <a:srgbClr val="242021"/>
                </a:solidFill>
                <a:latin typeface="Calibri" panose="020F0502020204030204"/>
                <a:ea typeface="+mn-ea"/>
                <a:cs typeface="+mn-cs"/>
              </a:rPr>
            </a:br>
            <a:r>
              <a:rPr lang="en-US" sz="1800" kern="1200" dirty="0">
                <a:solidFill>
                  <a:srgbClr val="242021"/>
                </a:solidFill>
                <a:latin typeface="Calibri" panose="020F0502020204030204"/>
                <a:ea typeface="+mn-ea"/>
                <a:cs typeface="+mn-cs"/>
              </a:rPr>
              <a:t>→ </a:t>
            </a:r>
            <a:r>
              <a:rPr lang="en-US" sz="1800" kern="1200" dirty="0">
                <a:solidFill>
                  <a:srgbClr val="6D6F71"/>
                </a:solidFill>
                <a:latin typeface="Calibri" panose="020F0502020204030204"/>
                <a:ea typeface="+mn-ea"/>
                <a:cs typeface="+mn-cs"/>
              </a:rPr>
              <a:t>_________ </a:t>
            </a:r>
            <a:r>
              <a:rPr lang="en-US" sz="1800" kern="1200" dirty="0">
                <a:solidFill>
                  <a:srgbClr val="242021"/>
                </a:solidFill>
                <a:latin typeface="Calibri" panose="020F0502020204030204"/>
                <a:ea typeface="+mn-ea"/>
                <a:cs typeface="+mn-cs"/>
              </a:rPr>
              <a:t>recommended </a:t>
            </a:r>
            <a:r>
              <a:rPr lang="en-US" sz="1800" kern="1200" dirty="0">
                <a:solidFill>
                  <a:srgbClr val="6D6F71"/>
                </a:solidFill>
                <a:latin typeface="Calibri" panose="020F0502020204030204"/>
                <a:ea typeface="+mn-ea"/>
                <a:cs typeface="+mn-cs"/>
              </a:rPr>
              <a:t>______________</a:t>
            </a:r>
            <a:r>
              <a:rPr lang="en-US" sz="1800" kern="1200" dirty="0">
                <a:solidFill>
                  <a:srgbClr val="242021"/>
                </a:solidFill>
                <a:latin typeface="Calibri" panose="020F0502020204030204"/>
                <a:ea typeface="+mn-ea"/>
                <a:cs typeface="+mn-cs"/>
              </a:rPr>
              <a:t>.</a:t>
            </a:r>
            <a:r>
              <a:rPr lang="en-US" sz="1800" kern="1200" dirty="0">
                <a:solidFill>
                  <a:prstClr val="black"/>
                </a:solidFill>
                <a:latin typeface="Calibri" panose="020F0502020204030204"/>
                <a:ea typeface="+mn-ea"/>
                <a:cs typeface="+mn-cs"/>
              </a:rPr>
              <a:t> </a:t>
            </a:r>
          </a:p>
        </p:txBody>
      </p:sp>
      <p:pic>
        <p:nvPicPr>
          <p:cNvPr id="257" name="Google Shape;257;p31"/>
          <p:cNvPicPr preferRelativeResize="0"/>
          <p:nvPr/>
        </p:nvPicPr>
        <p:blipFill rotWithShape="1">
          <a:blip r:embed="rId7">
            <a:alphaModFix/>
          </a:blip>
          <a:srcRect/>
          <a:stretch/>
        </p:blipFill>
        <p:spPr>
          <a:xfrm rot="581226">
            <a:off x="8512517" y="4107547"/>
            <a:ext cx="579300" cy="1063449"/>
          </a:xfrm>
          <a:prstGeom prst="rect">
            <a:avLst/>
          </a:prstGeom>
          <a:noFill/>
          <a:ln>
            <a:noFill/>
          </a:ln>
        </p:spPr>
      </p:pic>
      <p:pic>
        <p:nvPicPr>
          <p:cNvPr id="24" name="Google Shape;272;p32"/>
          <p:cNvPicPr preferRelativeResize="0"/>
          <p:nvPr/>
        </p:nvPicPr>
        <p:blipFill rotWithShape="1">
          <a:blip r:embed="rId8">
            <a:alphaModFix/>
          </a:blip>
          <a:srcRect/>
          <a:stretch/>
        </p:blipFill>
        <p:spPr>
          <a:xfrm rot="11355450" flipV="1">
            <a:off x="7952409" y="4702605"/>
            <a:ext cx="785236" cy="44931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grpSp>
        <p:nvGrpSpPr>
          <p:cNvPr id="2" name="Group 1"/>
          <p:cNvGrpSpPr/>
          <p:nvPr/>
        </p:nvGrpSpPr>
        <p:grpSpPr>
          <a:xfrm>
            <a:off x="-74627" y="-98920"/>
            <a:ext cx="10101386" cy="5502384"/>
            <a:chOff x="-74627" y="-98920"/>
            <a:chExt cx="10101386" cy="5502384"/>
          </a:xfrm>
        </p:grpSpPr>
        <p:pic>
          <p:nvPicPr>
            <p:cNvPr id="249" name="Google Shape;249;p31"/>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50" name="Google Shape;250;p31"/>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2" name="Google Shape;193;p28"/>
          <p:cNvPicPr preferRelativeResize="0"/>
          <p:nvPr/>
        </p:nvPicPr>
        <p:blipFill rotWithShape="1">
          <a:blip r:embed="rId4">
            <a:alphaModFix/>
          </a:blip>
          <a:srcRect/>
          <a:stretch/>
        </p:blipFill>
        <p:spPr>
          <a:xfrm>
            <a:off x="0" y="-37016"/>
            <a:ext cx="9144000" cy="918332"/>
          </a:xfrm>
          <a:prstGeom prst="rect">
            <a:avLst/>
          </a:prstGeom>
          <a:noFill/>
          <a:ln>
            <a:noFill/>
          </a:ln>
        </p:spPr>
      </p:pic>
      <p:sp>
        <p:nvSpPr>
          <p:cNvPr id="13" name="Google Shape;197;p28"/>
          <p:cNvSpPr txBox="1"/>
          <p:nvPr/>
        </p:nvSpPr>
        <p:spPr>
          <a:xfrm>
            <a:off x="107576" y="46488"/>
            <a:ext cx="7896113" cy="769441"/>
          </a:xfrm>
          <a:prstGeom prst="rect">
            <a:avLst/>
          </a:prstGeom>
          <a:noFill/>
          <a:ln>
            <a:noFill/>
          </a:ln>
        </p:spPr>
        <p:txBody>
          <a:bodyPr spcFirstLastPara="1" wrap="square" lIns="0" tIns="0" rIns="0" bIns="0" anchor="t" anchorCtr="0">
            <a:spAutoFit/>
          </a:bodyPr>
          <a:lstStyle/>
          <a:p>
            <a:pPr lvl="0"/>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Rewrite these sentences about Hoi An villages. Use the expressions below to help you. </a:t>
            </a:r>
          </a:p>
          <a:p>
            <a:pPr marL="0" marR="0" lvl="0" indent="0" rtl="0">
              <a:spcBef>
                <a:spcPts val="0"/>
              </a:spcBef>
              <a:spcAft>
                <a:spcPts val="0"/>
              </a:spcAft>
              <a:buNone/>
            </a:pPr>
            <a:endParaRPr sz="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pic>
        <p:nvPicPr>
          <p:cNvPr id="256" name="Google Shape;256;p31"/>
          <p:cNvPicPr preferRelativeResize="0"/>
          <p:nvPr/>
        </p:nvPicPr>
        <p:blipFill rotWithShape="1">
          <a:blip r:embed="rId5">
            <a:alphaModFix/>
          </a:blip>
          <a:srcRect/>
          <a:stretch/>
        </p:blipFill>
        <p:spPr>
          <a:xfrm rot="880697" flipH="1">
            <a:off x="8249561" y="55749"/>
            <a:ext cx="893618" cy="540327"/>
          </a:xfrm>
          <a:prstGeom prst="rect">
            <a:avLst/>
          </a:prstGeom>
          <a:noFill/>
          <a:ln>
            <a:noFill/>
          </a:ln>
        </p:spPr>
      </p:pic>
      <p:pic>
        <p:nvPicPr>
          <p:cNvPr id="23" name="Picture 22">
            <a:extLst>
              <a:ext uri="{FF2B5EF4-FFF2-40B4-BE49-F238E27FC236}">
                <a16:creationId xmlns:a16="http://schemas.microsoft.com/office/drawing/2014/main" id="{F208AB1F-7606-32E4-BF8C-1E62C32BBBA2}"/>
              </a:ext>
            </a:extLst>
          </p:cNvPr>
          <p:cNvPicPr>
            <a:picLocks noChangeAspect="1"/>
          </p:cNvPicPr>
          <p:nvPr/>
        </p:nvPicPr>
        <p:blipFill>
          <a:blip r:embed="rId6"/>
          <a:stretch>
            <a:fillRect/>
          </a:stretch>
        </p:blipFill>
        <p:spPr>
          <a:xfrm>
            <a:off x="5418362" y="1043119"/>
            <a:ext cx="3714409" cy="3388266"/>
          </a:xfrm>
          <a:prstGeom prst="rect">
            <a:avLst/>
          </a:prstGeom>
        </p:spPr>
      </p:pic>
      <p:pic>
        <p:nvPicPr>
          <p:cNvPr id="257" name="Google Shape;257;p31"/>
          <p:cNvPicPr preferRelativeResize="0"/>
          <p:nvPr/>
        </p:nvPicPr>
        <p:blipFill rotWithShape="1">
          <a:blip r:embed="rId7">
            <a:alphaModFix/>
          </a:blip>
          <a:srcRect/>
          <a:stretch/>
        </p:blipFill>
        <p:spPr>
          <a:xfrm rot="581226">
            <a:off x="8512517" y="4107547"/>
            <a:ext cx="579300" cy="1063449"/>
          </a:xfrm>
          <a:prstGeom prst="rect">
            <a:avLst/>
          </a:prstGeom>
          <a:noFill/>
          <a:ln>
            <a:noFill/>
          </a:ln>
        </p:spPr>
      </p:pic>
      <p:pic>
        <p:nvPicPr>
          <p:cNvPr id="24" name="Google Shape;272;p32"/>
          <p:cNvPicPr preferRelativeResize="0"/>
          <p:nvPr/>
        </p:nvPicPr>
        <p:blipFill rotWithShape="1">
          <a:blip r:embed="rId8">
            <a:alphaModFix/>
          </a:blip>
          <a:srcRect/>
          <a:stretch/>
        </p:blipFill>
        <p:spPr>
          <a:xfrm rot="11355450" flipV="1">
            <a:off x="7952409" y="4702605"/>
            <a:ext cx="785236" cy="449312"/>
          </a:xfrm>
          <a:prstGeom prst="rect">
            <a:avLst/>
          </a:prstGeom>
          <a:noFill/>
          <a:ln>
            <a:noFill/>
          </a:ln>
        </p:spPr>
      </p:pic>
      <p:sp>
        <p:nvSpPr>
          <p:cNvPr id="14" name="TextBox 13">
            <a:extLst>
              <a:ext uri="{FF2B5EF4-FFF2-40B4-BE49-F238E27FC236}">
                <a16:creationId xmlns:a16="http://schemas.microsoft.com/office/drawing/2014/main" id="{914F0619-898B-E667-7254-CCA9679F1C33}"/>
              </a:ext>
            </a:extLst>
          </p:cNvPr>
          <p:cNvSpPr txBox="1"/>
          <p:nvPr/>
        </p:nvSpPr>
        <p:spPr>
          <a:xfrm>
            <a:off x="113048" y="1419674"/>
            <a:ext cx="5470171" cy="1938992"/>
          </a:xfrm>
          <a:prstGeom prst="rect">
            <a:avLst/>
          </a:prstGeom>
          <a:noFill/>
        </p:spPr>
        <p:txBody>
          <a:bodyPr wrap="square">
            <a:spAutoFit/>
          </a:bodyPr>
          <a:lstStyle/>
          <a:p>
            <a:pPr>
              <a:lnSpc>
                <a:spcPct val="150000"/>
              </a:lnSpc>
              <a:buClrTx/>
              <a:buFontTx/>
              <a:buNone/>
            </a:pPr>
            <a:r>
              <a:rPr lang="en-US" sz="2000" b="1" kern="1200" dirty="0">
                <a:solidFill>
                  <a:srgbClr val="007B83"/>
                </a:solidFill>
                <a:latin typeface="Calibri" panose="020F0502020204030204"/>
                <a:ea typeface="+mn-ea"/>
                <a:cs typeface="+mn-cs"/>
              </a:rPr>
              <a:t>1. </a:t>
            </a:r>
            <a:r>
              <a:rPr lang="en-US" sz="2000" kern="1200" dirty="0">
                <a:solidFill>
                  <a:srgbClr val="242021"/>
                </a:solidFill>
                <a:latin typeface="Calibri" panose="020F0502020204030204"/>
                <a:ea typeface="+mn-ea"/>
                <a:cs typeface="+mn-cs"/>
              </a:rPr>
              <a:t>Hoi An villages are famous for their beautiful vegetable and herb gardens.</a:t>
            </a:r>
          </a:p>
          <a:p>
            <a:pPr>
              <a:lnSpc>
                <a:spcPct val="150000"/>
              </a:lnSpc>
              <a:buClrTx/>
              <a:buFontTx/>
              <a:buNone/>
            </a:pPr>
            <a:r>
              <a:rPr lang="en-US" sz="2000" kern="1200" dirty="0">
                <a:solidFill>
                  <a:srgbClr val="242021"/>
                </a:solidFill>
                <a:latin typeface="Calibri" panose="020F0502020204030204"/>
                <a:ea typeface="+mn-ea"/>
                <a:cs typeface="+mn-cs"/>
              </a:rPr>
              <a:t>→ </a:t>
            </a:r>
            <a:r>
              <a:rPr lang="en-US" sz="2000" kern="1200" dirty="0">
                <a:solidFill>
                  <a:srgbClr val="6D6F71"/>
                </a:solidFill>
                <a:latin typeface="Calibri" panose="020F0502020204030204"/>
                <a:ea typeface="+mn-ea"/>
                <a:cs typeface="+mn-cs"/>
              </a:rPr>
              <a:t>___________________ </a:t>
            </a:r>
            <a:r>
              <a:rPr lang="en-US" sz="2000" kern="1200" dirty="0">
                <a:solidFill>
                  <a:srgbClr val="242021"/>
                </a:solidFill>
                <a:latin typeface="Calibri" panose="020F0502020204030204"/>
                <a:ea typeface="+mn-ea"/>
                <a:cs typeface="+mn-cs"/>
              </a:rPr>
              <a:t>well-known </a:t>
            </a:r>
            <a:r>
              <a:rPr lang="en-US" sz="2000" kern="1200" dirty="0">
                <a:solidFill>
                  <a:srgbClr val="6D6F71"/>
                </a:solidFill>
                <a:latin typeface="Calibri" panose="020F0502020204030204"/>
                <a:ea typeface="+mn-ea"/>
                <a:cs typeface="+mn-cs"/>
              </a:rPr>
              <a:t>_________________________________________</a:t>
            </a:r>
            <a:r>
              <a:rPr lang="en-US" sz="2000" kern="1200" dirty="0">
                <a:solidFill>
                  <a:srgbClr val="242021"/>
                </a:solidFill>
                <a:latin typeface="Calibri" panose="020F0502020204030204"/>
                <a:ea typeface="+mn-ea"/>
                <a:cs typeface="+mn-cs"/>
              </a:rPr>
              <a:t>.</a:t>
            </a:r>
            <a:endParaRPr lang="en-US" sz="2000" kern="1200" dirty="0">
              <a:solidFill>
                <a:prstClr val="black"/>
              </a:solidFill>
              <a:latin typeface="Calibri" panose="020F0502020204030204"/>
              <a:ea typeface="+mn-ea"/>
              <a:cs typeface="+mn-cs"/>
            </a:endParaRPr>
          </a:p>
        </p:txBody>
      </p:sp>
      <p:sp>
        <p:nvSpPr>
          <p:cNvPr id="15" name="TextBox 14">
            <a:extLst>
              <a:ext uri="{FF2B5EF4-FFF2-40B4-BE49-F238E27FC236}">
                <a16:creationId xmlns:a16="http://schemas.microsoft.com/office/drawing/2014/main" id="{B5122139-A3A6-34BD-4E63-91F7C276A5CC}"/>
              </a:ext>
            </a:extLst>
          </p:cNvPr>
          <p:cNvSpPr txBox="1"/>
          <p:nvPr/>
        </p:nvSpPr>
        <p:spPr>
          <a:xfrm>
            <a:off x="667811" y="2311393"/>
            <a:ext cx="2177270" cy="553998"/>
          </a:xfrm>
          <a:prstGeom prst="rect">
            <a:avLst/>
          </a:prstGeom>
          <a:noFill/>
        </p:spPr>
        <p:txBody>
          <a:bodyPr wrap="square">
            <a:spAutoFit/>
          </a:bodyPr>
          <a:lstStyle/>
          <a:p>
            <a:pPr>
              <a:lnSpc>
                <a:spcPct val="150000"/>
              </a:lnSpc>
              <a:buClrTx/>
              <a:buFontTx/>
              <a:buNone/>
            </a:pPr>
            <a:r>
              <a:rPr lang="en-US" sz="2000" b="1" kern="1200" dirty="0">
                <a:solidFill>
                  <a:srgbClr val="C00000"/>
                </a:solidFill>
                <a:latin typeface="Calibri" panose="020F0502020204030204"/>
                <a:ea typeface="+mn-ea"/>
                <a:cs typeface="+mn-cs"/>
              </a:rPr>
              <a:t>Hoi An villages are</a:t>
            </a:r>
          </a:p>
        </p:txBody>
      </p:sp>
      <p:sp>
        <p:nvSpPr>
          <p:cNvPr id="16" name="TextBox 15">
            <a:extLst>
              <a:ext uri="{FF2B5EF4-FFF2-40B4-BE49-F238E27FC236}">
                <a16:creationId xmlns:a16="http://schemas.microsoft.com/office/drawing/2014/main" id="{4DB4C1C6-D2D0-3A3B-3D1F-34D029C576DA}"/>
              </a:ext>
            </a:extLst>
          </p:cNvPr>
          <p:cNvSpPr txBox="1"/>
          <p:nvPr/>
        </p:nvSpPr>
        <p:spPr>
          <a:xfrm>
            <a:off x="327199" y="2782396"/>
            <a:ext cx="5091163" cy="553998"/>
          </a:xfrm>
          <a:prstGeom prst="rect">
            <a:avLst/>
          </a:prstGeom>
          <a:noFill/>
        </p:spPr>
        <p:txBody>
          <a:bodyPr wrap="square">
            <a:spAutoFit/>
          </a:bodyPr>
          <a:lstStyle/>
          <a:p>
            <a:pPr>
              <a:lnSpc>
                <a:spcPct val="150000"/>
              </a:lnSpc>
              <a:buClrTx/>
              <a:buFontTx/>
              <a:buNone/>
            </a:pPr>
            <a:r>
              <a:rPr lang="en-US" sz="2000" b="1" kern="1200" dirty="0">
                <a:solidFill>
                  <a:srgbClr val="C00000"/>
                </a:solidFill>
                <a:latin typeface="Calibri" panose="020F0502020204030204"/>
                <a:ea typeface="+mn-ea"/>
                <a:cs typeface="+mn-cs"/>
              </a:rPr>
              <a:t>for their beautiful vegetable and herb gardens</a:t>
            </a:r>
          </a:p>
        </p:txBody>
      </p:sp>
    </p:spTree>
    <p:extLst>
      <p:ext uri="{BB962C8B-B14F-4D97-AF65-F5344CB8AC3E}">
        <p14:creationId xmlns:p14="http://schemas.microsoft.com/office/powerpoint/2010/main" val="1491732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grpSp>
        <p:nvGrpSpPr>
          <p:cNvPr id="2" name="Group 1"/>
          <p:cNvGrpSpPr/>
          <p:nvPr/>
        </p:nvGrpSpPr>
        <p:grpSpPr>
          <a:xfrm>
            <a:off x="-74627" y="-98920"/>
            <a:ext cx="10101386" cy="5502384"/>
            <a:chOff x="-74627" y="-98920"/>
            <a:chExt cx="10101386" cy="5502384"/>
          </a:xfrm>
        </p:grpSpPr>
        <p:pic>
          <p:nvPicPr>
            <p:cNvPr id="249" name="Google Shape;249;p31"/>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50" name="Google Shape;250;p31"/>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2" name="Google Shape;193;p28"/>
          <p:cNvPicPr preferRelativeResize="0"/>
          <p:nvPr/>
        </p:nvPicPr>
        <p:blipFill rotWithShape="1">
          <a:blip r:embed="rId4">
            <a:alphaModFix/>
          </a:blip>
          <a:srcRect/>
          <a:stretch/>
        </p:blipFill>
        <p:spPr>
          <a:xfrm>
            <a:off x="0" y="-37016"/>
            <a:ext cx="9144000" cy="918332"/>
          </a:xfrm>
          <a:prstGeom prst="rect">
            <a:avLst/>
          </a:prstGeom>
          <a:noFill/>
          <a:ln>
            <a:noFill/>
          </a:ln>
        </p:spPr>
      </p:pic>
      <p:sp>
        <p:nvSpPr>
          <p:cNvPr id="13" name="Google Shape;197;p28"/>
          <p:cNvSpPr txBox="1"/>
          <p:nvPr/>
        </p:nvSpPr>
        <p:spPr>
          <a:xfrm>
            <a:off x="107576" y="46488"/>
            <a:ext cx="7896113" cy="769441"/>
          </a:xfrm>
          <a:prstGeom prst="rect">
            <a:avLst/>
          </a:prstGeom>
          <a:noFill/>
          <a:ln>
            <a:noFill/>
          </a:ln>
        </p:spPr>
        <p:txBody>
          <a:bodyPr spcFirstLastPara="1" wrap="square" lIns="0" tIns="0" rIns="0" bIns="0" anchor="t" anchorCtr="0">
            <a:spAutoFit/>
          </a:bodyPr>
          <a:lstStyle/>
          <a:p>
            <a:pPr lvl="0"/>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Rewrite these sentences about Hoi An villages. Use the expressions below to help you. </a:t>
            </a:r>
          </a:p>
          <a:p>
            <a:pPr marL="0" marR="0" lvl="0" indent="0" rtl="0">
              <a:spcBef>
                <a:spcPts val="0"/>
              </a:spcBef>
              <a:spcAft>
                <a:spcPts val="0"/>
              </a:spcAft>
              <a:buNone/>
            </a:pPr>
            <a:endParaRPr sz="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pic>
        <p:nvPicPr>
          <p:cNvPr id="256" name="Google Shape;256;p31"/>
          <p:cNvPicPr preferRelativeResize="0"/>
          <p:nvPr/>
        </p:nvPicPr>
        <p:blipFill rotWithShape="1">
          <a:blip r:embed="rId5">
            <a:alphaModFix/>
          </a:blip>
          <a:srcRect/>
          <a:stretch/>
        </p:blipFill>
        <p:spPr>
          <a:xfrm rot="880697" flipH="1">
            <a:off x="8249561" y="55749"/>
            <a:ext cx="893618" cy="540327"/>
          </a:xfrm>
          <a:prstGeom prst="rect">
            <a:avLst/>
          </a:prstGeom>
          <a:noFill/>
          <a:ln>
            <a:noFill/>
          </a:ln>
        </p:spPr>
      </p:pic>
      <p:pic>
        <p:nvPicPr>
          <p:cNvPr id="23" name="Picture 22">
            <a:extLst>
              <a:ext uri="{FF2B5EF4-FFF2-40B4-BE49-F238E27FC236}">
                <a16:creationId xmlns:a16="http://schemas.microsoft.com/office/drawing/2014/main" id="{F208AB1F-7606-32E4-BF8C-1E62C32BBBA2}"/>
              </a:ext>
            </a:extLst>
          </p:cNvPr>
          <p:cNvPicPr>
            <a:picLocks noChangeAspect="1"/>
          </p:cNvPicPr>
          <p:nvPr/>
        </p:nvPicPr>
        <p:blipFill>
          <a:blip r:embed="rId6"/>
          <a:stretch>
            <a:fillRect/>
          </a:stretch>
        </p:blipFill>
        <p:spPr>
          <a:xfrm>
            <a:off x="5418362" y="1043119"/>
            <a:ext cx="3714409" cy="3388266"/>
          </a:xfrm>
          <a:prstGeom prst="rect">
            <a:avLst/>
          </a:prstGeom>
        </p:spPr>
      </p:pic>
      <p:pic>
        <p:nvPicPr>
          <p:cNvPr id="257" name="Google Shape;257;p31"/>
          <p:cNvPicPr preferRelativeResize="0"/>
          <p:nvPr/>
        </p:nvPicPr>
        <p:blipFill rotWithShape="1">
          <a:blip r:embed="rId7">
            <a:alphaModFix/>
          </a:blip>
          <a:srcRect/>
          <a:stretch/>
        </p:blipFill>
        <p:spPr>
          <a:xfrm rot="581226">
            <a:off x="8512517" y="4107547"/>
            <a:ext cx="579300" cy="1063449"/>
          </a:xfrm>
          <a:prstGeom prst="rect">
            <a:avLst/>
          </a:prstGeom>
          <a:noFill/>
          <a:ln>
            <a:noFill/>
          </a:ln>
        </p:spPr>
      </p:pic>
      <p:pic>
        <p:nvPicPr>
          <p:cNvPr id="24" name="Google Shape;272;p32"/>
          <p:cNvPicPr preferRelativeResize="0"/>
          <p:nvPr/>
        </p:nvPicPr>
        <p:blipFill rotWithShape="1">
          <a:blip r:embed="rId8">
            <a:alphaModFix/>
          </a:blip>
          <a:srcRect/>
          <a:stretch/>
        </p:blipFill>
        <p:spPr>
          <a:xfrm rot="11355450" flipV="1">
            <a:off x="7952409" y="4702605"/>
            <a:ext cx="785236" cy="449312"/>
          </a:xfrm>
          <a:prstGeom prst="rect">
            <a:avLst/>
          </a:prstGeom>
          <a:noFill/>
          <a:ln>
            <a:noFill/>
          </a:ln>
        </p:spPr>
      </p:pic>
      <p:sp>
        <p:nvSpPr>
          <p:cNvPr id="14" name="TextBox 13">
            <a:extLst>
              <a:ext uri="{FF2B5EF4-FFF2-40B4-BE49-F238E27FC236}">
                <a16:creationId xmlns:a16="http://schemas.microsoft.com/office/drawing/2014/main" id="{914F0619-898B-E667-7254-CCA9679F1C33}"/>
              </a:ext>
            </a:extLst>
          </p:cNvPr>
          <p:cNvSpPr txBox="1"/>
          <p:nvPr/>
        </p:nvSpPr>
        <p:spPr>
          <a:xfrm>
            <a:off x="113049" y="1512757"/>
            <a:ext cx="5480928" cy="1785104"/>
          </a:xfrm>
          <a:prstGeom prst="rect">
            <a:avLst/>
          </a:prstGeom>
          <a:noFill/>
        </p:spPr>
        <p:txBody>
          <a:bodyPr wrap="square">
            <a:spAutoFit/>
          </a:bodyPr>
          <a:lstStyle/>
          <a:p>
            <a:pPr>
              <a:lnSpc>
                <a:spcPct val="150000"/>
              </a:lnSpc>
              <a:buClrTx/>
              <a:buFontTx/>
              <a:buNone/>
            </a:pPr>
            <a:r>
              <a:rPr lang="en-US" sz="2000" b="1" kern="1200" dirty="0">
                <a:solidFill>
                  <a:srgbClr val="007B83"/>
                </a:solidFill>
                <a:latin typeface="Calibri" panose="020F0502020204030204"/>
                <a:ea typeface="+mn-ea"/>
                <a:cs typeface="+mn-cs"/>
              </a:rPr>
              <a:t>2. </a:t>
            </a:r>
            <a:r>
              <a:rPr lang="en-US" sz="2000" kern="1200" dirty="0">
                <a:solidFill>
                  <a:srgbClr val="242021"/>
                </a:solidFill>
                <a:latin typeface="Calibri" panose="020F0502020204030204"/>
                <a:ea typeface="+mn-ea"/>
                <a:cs typeface="+mn-cs"/>
              </a:rPr>
              <a:t>Tourists can work on a local farm in the morning.</a:t>
            </a:r>
          </a:p>
          <a:p>
            <a:pPr>
              <a:lnSpc>
                <a:spcPct val="200000"/>
              </a:lnSpc>
              <a:buClrTx/>
              <a:buFontTx/>
              <a:buNone/>
            </a:pPr>
            <a:r>
              <a:rPr lang="en-US" sz="2000" kern="1200" dirty="0">
                <a:solidFill>
                  <a:srgbClr val="242021"/>
                </a:solidFill>
                <a:latin typeface="Calibri" panose="020F0502020204030204"/>
                <a:ea typeface="+mn-ea"/>
                <a:cs typeface="+mn-cs"/>
              </a:rPr>
              <a:t>→ </a:t>
            </a:r>
            <a:r>
              <a:rPr lang="en-US" sz="2000" kern="1200" dirty="0">
                <a:solidFill>
                  <a:srgbClr val="6D6F71"/>
                </a:solidFill>
                <a:latin typeface="Calibri" panose="020F0502020204030204"/>
                <a:ea typeface="+mn-ea"/>
                <a:cs typeface="+mn-cs"/>
              </a:rPr>
              <a:t>_______________________ </a:t>
            </a:r>
            <a:r>
              <a:rPr lang="en-US" sz="2000" kern="1200" dirty="0">
                <a:solidFill>
                  <a:srgbClr val="242021"/>
                </a:solidFill>
                <a:latin typeface="Calibri" panose="020F0502020204030204"/>
                <a:ea typeface="+mn-ea"/>
                <a:cs typeface="+mn-cs"/>
              </a:rPr>
              <a:t>spend </a:t>
            </a:r>
            <a:r>
              <a:rPr lang="en-US" sz="2000" kern="1200" dirty="0">
                <a:solidFill>
                  <a:srgbClr val="6D6F71"/>
                </a:solidFill>
                <a:latin typeface="Calibri" panose="020F0502020204030204"/>
                <a:ea typeface="+mn-ea"/>
                <a:cs typeface="+mn-cs"/>
              </a:rPr>
              <a:t>________________________________________</a:t>
            </a:r>
            <a:r>
              <a:rPr lang="en-US" sz="2000" kern="1200" dirty="0">
                <a:solidFill>
                  <a:srgbClr val="242021"/>
                </a:solidFill>
                <a:latin typeface="Calibri" panose="020F0502020204030204"/>
                <a:ea typeface="+mn-ea"/>
                <a:cs typeface="+mn-cs"/>
              </a:rPr>
              <a:t>.</a:t>
            </a:r>
            <a:endParaRPr lang="en-US" sz="2000" kern="1200" dirty="0">
              <a:solidFill>
                <a:prstClr val="black"/>
              </a:solidFill>
              <a:latin typeface="Calibri" panose="020F0502020204030204"/>
              <a:ea typeface="+mn-ea"/>
              <a:cs typeface="+mn-cs"/>
            </a:endParaRPr>
          </a:p>
        </p:txBody>
      </p:sp>
      <p:sp>
        <p:nvSpPr>
          <p:cNvPr id="15" name="TextBox 14">
            <a:extLst>
              <a:ext uri="{FF2B5EF4-FFF2-40B4-BE49-F238E27FC236}">
                <a16:creationId xmlns:a16="http://schemas.microsoft.com/office/drawing/2014/main" id="{FBBAF07A-EB81-8656-280D-4CE2D75D615D}"/>
              </a:ext>
            </a:extLst>
          </p:cNvPr>
          <p:cNvSpPr txBox="1"/>
          <p:nvPr/>
        </p:nvSpPr>
        <p:spPr>
          <a:xfrm>
            <a:off x="823473" y="2170327"/>
            <a:ext cx="2414555" cy="400110"/>
          </a:xfrm>
          <a:prstGeom prst="rect">
            <a:avLst/>
          </a:prstGeom>
          <a:noFill/>
        </p:spPr>
        <p:txBody>
          <a:bodyPr wrap="square">
            <a:spAutoFit/>
          </a:bodyPr>
          <a:lstStyle/>
          <a:p>
            <a:pPr algn="ctr">
              <a:buClrTx/>
              <a:buFontTx/>
              <a:buNone/>
            </a:pPr>
            <a:r>
              <a:rPr lang="en-US" sz="2000" b="1" kern="1200" dirty="0">
                <a:solidFill>
                  <a:srgbClr val="C00000"/>
                </a:solidFill>
                <a:latin typeface="Calibri" panose="020F0502020204030204"/>
                <a:ea typeface="+mn-ea"/>
                <a:cs typeface="+mn-cs"/>
              </a:rPr>
              <a:t>Tourists can</a:t>
            </a:r>
          </a:p>
        </p:txBody>
      </p:sp>
      <p:sp>
        <p:nvSpPr>
          <p:cNvPr id="16" name="TextBox 15">
            <a:extLst>
              <a:ext uri="{FF2B5EF4-FFF2-40B4-BE49-F238E27FC236}">
                <a16:creationId xmlns:a16="http://schemas.microsoft.com/office/drawing/2014/main" id="{81D488FD-13E4-31DB-EFFB-1FBD0D67B578}"/>
              </a:ext>
            </a:extLst>
          </p:cNvPr>
          <p:cNvSpPr txBox="1"/>
          <p:nvPr/>
        </p:nvSpPr>
        <p:spPr>
          <a:xfrm>
            <a:off x="133854" y="2755138"/>
            <a:ext cx="5033158" cy="400110"/>
          </a:xfrm>
          <a:prstGeom prst="rect">
            <a:avLst/>
          </a:prstGeom>
          <a:noFill/>
        </p:spPr>
        <p:txBody>
          <a:bodyPr wrap="square">
            <a:spAutoFit/>
          </a:bodyPr>
          <a:lstStyle/>
          <a:p>
            <a:pPr algn="ctr">
              <a:buClrTx/>
              <a:buFontTx/>
              <a:buNone/>
            </a:pPr>
            <a:r>
              <a:rPr lang="en-US" sz="2000" b="1" kern="1200" dirty="0">
                <a:solidFill>
                  <a:srgbClr val="C00000"/>
                </a:solidFill>
                <a:latin typeface="Calibri" panose="020F0502020204030204"/>
                <a:ea typeface="+mn-ea"/>
                <a:cs typeface="+mn-cs"/>
              </a:rPr>
              <a:t>the morning working on a local farm</a:t>
            </a:r>
          </a:p>
        </p:txBody>
      </p:sp>
    </p:spTree>
    <p:extLst>
      <p:ext uri="{BB962C8B-B14F-4D97-AF65-F5344CB8AC3E}">
        <p14:creationId xmlns:p14="http://schemas.microsoft.com/office/powerpoint/2010/main" val="303598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grpSp>
        <p:nvGrpSpPr>
          <p:cNvPr id="2" name="Group 1"/>
          <p:cNvGrpSpPr/>
          <p:nvPr/>
        </p:nvGrpSpPr>
        <p:grpSpPr>
          <a:xfrm>
            <a:off x="-74627" y="-98920"/>
            <a:ext cx="10101386" cy="5502384"/>
            <a:chOff x="-74627" y="-98920"/>
            <a:chExt cx="10101386" cy="5502384"/>
          </a:xfrm>
        </p:grpSpPr>
        <p:pic>
          <p:nvPicPr>
            <p:cNvPr id="249" name="Google Shape;249;p31"/>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50" name="Google Shape;250;p31"/>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2" name="Google Shape;193;p28"/>
          <p:cNvPicPr preferRelativeResize="0"/>
          <p:nvPr/>
        </p:nvPicPr>
        <p:blipFill rotWithShape="1">
          <a:blip r:embed="rId4">
            <a:alphaModFix/>
          </a:blip>
          <a:srcRect/>
          <a:stretch/>
        </p:blipFill>
        <p:spPr>
          <a:xfrm>
            <a:off x="0" y="-37016"/>
            <a:ext cx="9144000" cy="918332"/>
          </a:xfrm>
          <a:prstGeom prst="rect">
            <a:avLst/>
          </a:prstGeom>
          <a:noFill/>
          <a:ln>
            <a:noFill/>
          </a:ln>
        </p:spPr>
      </p:pic>
      <p:sp>
        <p:nvSpPr>
          <p:cNvPr id="13" name="Google Shape;197;p28"/>
          <p:cNvSpPr txBox="1"/>
          <p:nvPr/>
        </p:nvSpPr>
        <p:spPr>
          <a:xfrm>
            <a:off x="107576" y="46488"/>
            <a:ext cx="7896113" cy="769441"/>
          </a:xfrm>
          <a:prstGeom prst="rect">
            <a:avLst/>
          </a:prstGeom>
          <a:noFill/>
          <a:ln>
            <a:noFill/>
          </a:ln>
        </p:spPr>
        <p:txBody>
          <a:bodyPr spcFirstLastPara="1" wrap="square" lIns="0" tIns="0" rIns="0" bIns="0" anchor="t" anchorCtr="0">
            <a:spAutoFit/>
          </a:bodyPr>
          <a:lstStyle/>
          <a:p>
            <a:pPr lvl="0"/>
            <a:r>
              <a:rPr lang="en" sz="24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2</a:t>
            </a:r>
            <a:r>
              <a:rPr lang="en" sz="24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4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Rewrite these sentences about Hoi An villages. Use the expressions below to help you. </a:t>
            </a:r>
          </a:p>
          <a:p>
            <a:pPr marL="0" marR="0" lvl="0" indent="0" rtl="0">
              <a:spcBef>
                <a:spcPts val="0"/>
              </a:spcBef>
              <a:spcAft>
                <a:spcPts val="0"/>
              </a:spcAft>
              <a:buNone/>
            </a:pPr>
            <a:endParaRPr sz="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pic>
        <p:nvPicPr>
          <p:cNvPr id="256" name="Google Shape;256;p31"/>
          <p:cNvPicPr preferRelativeResize="0"/>
          <p:nvPr/>
        </p:nvPicPr>
        <p:blipFill rotWithShape="1">
          <a:blip r:embed="rId5">
            <a:alphaModFix/>
          </a:blip>
          <a:srcRect/>
          <a:stretch/>
        </p:blipFill>
        <p:spPr>
          <a:xfrm rot="880697" flipH="1">
            <a:off x="8249561" y="55749"/>
            <a:ext cx="893618" cy="540327"/>
          </a:xfrm>
          <a:prstGeom prst="rect">
            <a:avLst/>
          </a:prstGeom>
          <a:noFill/>
          <a:ln>
            <a:noFill/>
          </a:ln>
        </p:spPr>
      </p:pic>
      <p:pic>
        <p:nvPicPr>
          <p:cNvPr id="23" name="Picture 22">
            <a:extLst>
              <a:ext uri="{FF2B5EF4-FFF2-40B4-BE49-F238E27FC236}">
                <a16:creationId xmlns:a16="http://schemas.microsoft.com/office/drawing/2014/main" id="{F208AB1F-7606-32E4-BF8C-1E62C32BBBA2}"/>
              </a:ext>
            </a:extLst>
          </p:cNvPr>
          <p:cNvPicPr>
            <a:picLocks noChangeAspect="1"/>
          </p:cNvPicPr>
          <p:nvPr/>
        </p:nvPicPr>
        <p:blipFill>
          <a:blip r:embed="rId6"/>
          <a:stretch>
            <a:fillRect/>
          </a:stretch>
        </p:blipFill>
        <p:spPr>
          <a:xfrm>
            <a:off x="5418362" y="1043119"/>
            <a:ext cx="3714409" cy="3388266"/>
          </a:xfrm>
          <a:prstGeom prst="rect">
            <a:avLst/>
          </a:prstGeom>
        </p:spPr>
      </p:pic>
      <p:pic>
        <p:nvPicPr>
          <p:cNvPr id="257" name="Google Shape;257;p31"/>
          <p:cNvPicPr preferRelativeResize="0"/>
          <p:nvPr/>
        </p:nvPicPr>
        <p:blipFill rotWithShape="1">
          <a:blip r:embed="rId7">
            <a:alphaModFix/>
          </a:blip>
          <a:srcRect/>
          <a:stretch/>
        </p:blipFill>
        <p:spPr>
          <a:xfrm rot="581226">
            <a:off x="8512517" y="4107547"/>
            <a:ext cx="579300" cy="1063449"/>
          </a:xfrm>
          <a:prstGeom prst="rect">
            <a:avLst/>
          </a:prstGeom>
          <a:noFill/>
          <a:ln>
            <a:noFill/>
          </a:ln>
        </p:spPr>
      </p:pic>
      <p:pic>
        <p:nvPicPr>
          <p:cNvPr id="24" name="Google Shape;272;p32"/>
          <p:cNvPicPr preferRelativeResize="0"/>
          <p:nvPr/>
        </p:nvPicPr>
        <p:blipFill rotWithShape="1">
          <a:blip r:embed="rId8">
            <a:alphaModFix/>
          </a:blip>
          <a:srcRect/>
          <a:stretch/>
        </p:blipFill>
        <p:spPr>
          <a:xfrm rot="11355450" flipV="1">
            <a:off x="7952409" y="4702605"/>
            <a:ext cx="785236" cy="449312"/>
          </a:xfrm>
          <a:prstGeom prst="rect">
            <a:avLst/>
          </a:prstGeom>
          <a:noFill/>
          <a:ln>
            <a:noFill/>
          </a:ln>
        </p:spPr>
      </p:pic>
      <p:sp>
        <p:nvSpPr>
          <p:cNvPr id="14" name="TextBox 13">
            <a:extLst>
              <a:ext uri="{FF2B5EF4-FFF2-40B4-BE49-F238E27FC236}">
                <a16:creationId xmlns:a16="http://schemas.microsoft.com/office/drawing/2014/main" id="{914F0619-898B-E667-7254-CCA9679F1C33}"/>
              </a:ext>
            </a:extLst>
          </p:cNvPr>
          <p:cNvSpPr txBox="1"/>
          <p:nvPr/>
        </p:nvSpPr>
        <p:spPr>
          <a:xfrm>
            <a:off x="107576" y="1510719"/>
            <a:ext cx="5669280" cy="2431435"/>
          </a:xfrm>
          <a:prstGeom prst="rect">
            <a:avLst/>
          </a:prstGeom>
          <a:noFill/>
        </p:spPr>
        <p:txBody>
          <a:bodyPr wrap="square">
            <a:spAutoFit/>
          </a:bodyPr>
          <a:lstStyle/>
          <a:p>
            <a:pPr>
              <a:lnSpc>
                <a:spcPct val="200000"/>
              </a:lnSpc>
              <a:buClrTx/>
              <a:buFontTx/>
              <a:buNone/>
            </a:pPr>
            <a:r>
              <a:rPr lang="en-US" sz="1900" b="1" kern="1200" dirty="0">
                <a:solidFill>
                  <a:srgbClr val="007B83"/>
                </a:solidFill>
                <a:latin typeface="Calibri" panose="020F0502020204030204"/>
                <a:ea typeface="+mn-ea"/>
                <a:cs typeface="+mn-cs"/>
              </a:rPr>
              <a:t>3. </a:t>
            </a:r>
            <a:r>
              <a:rPr lang="en-US" sz="1900" kern="1200" dirty="0">
                <a:solidFill>
                  <a:prstClr val="black"/>
                </a:solidFill>
                <a:latin typeface="Calibri" panose="020F0502020204030204"/>
                <a:ea typeface="+mn-ea"/>
                <a:cs typeface="+mn-cs"/>
              </a:rPr>
              <a:t>To</a:t>
            </a:r>
            <a:r>
              <a:rPr lang="en-US" sz="1900" kern="1200" dirty="0">
                <a:solidFill>
                  <a:srgbClr val="242021"/>
                </a:solidFill>
                <a:latin typeface="Calibri" panose="020F0502020204030204"/>
                <a:ea typeface="+mn-ea"/>
                <a:cs typeface="+mn-cs"/>
              </a:rPr>
              <a:t>urists should buy handmade products to help local businesses.</a:t>
            </a:r>
            <a:br>
              <a:rPr lang="en-US" sz="1900" kern="1200" dirty="0">
                <a:solidFill>
                  <a:srgbClr val="242021"/>
                </a:solidFill>
                <a:latin typeface="Calibri" panose="020F0502020204030204"/>
                <a:ea typeface="+mn-ea"/>
                <a:cs typeface="+mn-cs"/>
              </a:rPr>
            </a:br>
            <a:r>
              <a:rPr lang="en-US" sz="1900" kern="1200" dirty="0">
                <a:solidFill>
                  <a:srgbClr val="242021"/>
                </a:solidFill>
                <a:latin typeface="Calibri" panose="020F0502020204030204"/>
                <a:ea typeface="+mn-ea"/>
                <a:cs typeface="+mn-cs"/>
              </a:rPr>
              <a:t>→ </a:t>
            </a:r>
            <a:r>
              <a:rPr lang="en-US" sz="1900" kern="1200" dirty="0">
                <a:solidFill>
                  <a:srgbClr val="6D6F71"/>
                </a:solidFill>
                <a:latin typeface="Calibri" panose="020F0502020204030204"/>
                <a:ea typeface="+mn-ea"/>
                <a:cs typeface="+mn-cs"/>
              </a:rPr>
              <a:t>______________ </a:t>
            </a:r>
            <a:r>
              <a:rPr lang="en-US" sz="1900" kern="1200" dirty="0">
                <a:solidFill>
                  <a:srgbClr val="242021"/>
                </a:solidFill>
                <a:latin typeface="Calibri" panose="020F0502020204030204"/>
                <a:ea typeface="+mn-ea"/>
                <a:cs typeface="+mn-cs"/>
              </a:rPr>
              <a:t>recommended </a:t>
            </a:r>
            <a:r>
              <a:rPr lang="en-US" sz="1900" kern="1200" dirty="0">
                <a:solidFill>
                  <a:srgbClr val="6D6F71"/>
                </a:solidFill>
                <a:latin typeface="Calibri" panose="020F0502020204030204"/>
                <a:ea typeface="+mn-ea"/>
                <a:cs typeface="+mn-cs"/>
              </a:rPr>
              <a:t>____________________________________________</a:t>
            </a:r>
            <a:r>
              <a:rPr lang="en-US" sz="1900" kern="1200" dirty="0">
                <a:solidFill>
                  <a:srgbClr val="242021"/>
                </a:solidFill>
                <a:latin typeface="Calibri" panose="020F0502020204030204"/>
                <a:ea typeface="+mn-ea"/>
                <a:cs typeface="+mn-cs"/>
              </a:rPr>
              <a:t>.</a:t>
            </a:r>
            <a:r>
              <a:rPr lang="en-US" sz="1900" kern="1200" dirty="0">
                <a:solidFill>
                  <a:prstClr val="black"/>
                </a:solidFill>
                <a:latin typeface="Calibri" panose="020F0502020204030204"/>
                <a:ea typeface="+mn-ea"/>
                <a:cs typeface="+mn-cs"/>
              </a:rPr>
              <a:t> </a:t>
            </a:r>
          </a:p>
        </p:txBody>
      </p:sp>
      <p:sp>
        <p:nvSpPr>
          <p:cNvPr id="15" name="TextBox 14">
            <a:extLst>
              <a:ext uri="{FF2B5EF4-FFF2-40B4-BE49-F238E27FC236}">
                <a16:creationId xmlns:a16="http://schemas.microsoft.com/office/drawing/2014/main" id="{077A67BA-798E-E77E-A9AD-1B4224F2C640}"/>
              </a:ext>
            </a:extLst>
          </p:cNvPr>
          <p:cNvSpPr txBox="1"/>
          <p:nvPr/>
        </p:nvSpPr>
        <p:spPr>
          <a:xfrm>
            <a:off x="667813" y="2903302"/>
            <a:ext cx="1656240" cy="384721"/>
          </a:xfrm>
          <a:prstGeom prst="rect">
            <a:avLst/>
          </a:prstGeom>
          <a:noFill/>
        </p:spPr>
        <p:txBody>
          <a:bodyPr wrap="square">
            <a:spAutoFit/>
          </a:bodyPr>
          <a:lstStyle/>
          <a:p>
            <a:pPr algn="ctr">
              <a:buClrTx/>
              <a:buFontTx/>
              <a:buNone/>
            </a:pPr>
            <a:r>
              <a:rPr lang="en-US" sz="1900" b="1" kern="1200" dirty="0">
                <a:solidFill>
                  <a:srgbClr val="C00000"/>
                </a:solidFill>
                <a:latin typeface="Calibri" panose="020F0502020204030204"/>
                <a:ea typeface="+mn-ea"/>
                <a:cs typeface="+mn-cs"/>
              </a:rPr>
              <a:t>Tourists are</a:t>
            </a:r>
          </a:p>
        </p:txBody>
      </p:sp>
      <p:sp>
        <p:nvSpPr>
          <p:cNvPr id="16" name="TextBox 15">
            <a:extLst>
              <a:ext uri="{FF2B5EF4-FFF2-40B4-BE49-F238E27FC236}">
                <a16:creationId xmlns:a16="http://schemas.microsoft.com/office/drawing/2014/main" id="{2D740027-BD59-4AA0-2344-84CCB0712C70}"/>
              </a:ext>
            </a:extLst>
          </p:cNvPr>
          <p:cNvSpPr txBox="1"/>
          <p:nvPr/>
        </p:nvSpPr>
        <p:spPr>
          <a:xfrm>
            <a:off x="0" y="3470565"/>
            <a:ext cx="5723069" cy="384721"/>
          </a:xfrm>
          <a:prstGeom prst="rect">
            <a:avLst/>
          </a:prstGeom>
          <a:noFill/>
        </p:spPr>
        <p:txBody>
          <a:bodyPr wrap="square">
            <a:spAutoFit/>
          </a:bodyPr>
          <a:lstStyle/>
          <a:p>
            <a:pPr algn="ctr">
              <a:buClrTx/>
              <a:buFontTx/>
              <a:buNone/>
            </a:pPr>
            <a:r>
              <a:rPr lang="en-US" sz="1900" b="1" kern="1200" dirty="0">
                <a:solidFill>
                  <a:srgbClr val="C00000"/>
                </a:solidFill>
                <a:latin typeface="Calibri" panose="020F0502020204030204"/>
                <a:ea typeface="+mn-ea"/>
                <a:cs typeface="+mn-cs"/>
              </a:rPr>
              <a:t>to buy handmade products to help local businesses</a:t>
            </a:r>
          </a:p>
        </p:txBody>
      </p:sp>
    </p:spTree>
    <p:extLst>
      <p:ext uri="{BB962C8B-B14F-4D97-AF65-F5344CB8AC3E}">
        <p14:creationId xmlns:p14="http://schemas.microsoft.com/office/powerpoint/2010/main" val="42818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grpSp>
        <p:nvGrpSpPr>
          <p:cNvPr id="2" name="Group 1"/>
          <p:cNvGrpSpPr/>
          <p:nvPr/>
        </p:nvGrpSpPr>
        <p:grpSpPr>
          <a:xfrm>
            <a:off x="-49516" y="-96612"/>
            <a:ext cx="10101386" cy="5502384"/>
            <a:chOff x="-74627" y="-98920"/>
            <a:chExt cx="10101386" cy="5502384"/>
          </a:xfrm>
        </p:grpSpPr>
        <p:pic>
          <p:nvPicPr>
            <p:cNvPr id="228" name="Google Shape;228;p30"/>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29" name="Google Shape;229;p30"/>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232" name="Google Shape;232;p30"/>
          <p:cNvPicPr preferRelativeResize="0"/>
          <p:nvPr/>
        </p:nvPicPr>
        <p:blipFill rotWithShape="1">
          <a:blip r:embed="rId4">
            <a:alphaModFix/>
          </a:blip>
          <a:srcRect/>
          <a:stretch/>
        </p:blipFill>
        <p:spPr>
          <a:xfrm>
            <a:off x="6634762" y="4822852"/>
            <a:ext cx="2509238" cy="330401"/>
          </a:xfrm>
          <a:prstGeom prst="rect">
            <a:avLst/>
          </a:prstGeom>
          <a:noFill/>
          <a:ln>
            <a:noFill/>
          </a:ln>
        </p:spPr>
      </p:pic>
      <p:pic>
        <p:nvPicPr>
          <p:cNvPr id="19" name="Google Shape;193;p28"/>
          <p:cNvPicPr preferRelativeResize="0"/>
          <p:nvPr/>
        </p:nvPicPr>
        <p:blipFill rotWithShape="1">
          <a:blip r:embed="rId5">
            <a:alphaModFix/>
          </a:blip>
          <a:srcRect/>
          <a:stretch/>
        </p:blipFill>
        <p:spPr>
          <a:xfrm>
            <a:off x="0" y="-86061"/>
            <a:ext cx="9144000" cy="1488834"/>
          </a:xfrm>
          <a:prstGeom prst="rect">
            <a:avLst/>
          </a:prstGeom>
          <a:noFill/>
          <a:ln>
            <a:noFill/>
          </a:ln>
        </p:spPr>
      </p:pic>
      <p:sp>
        <p:nvSpPr>
          <p:cNvPr id="22" name="Google Shape;197;p28"/>
          <p:cNvSpPr txBox="1"/>
          <p:nvPr/>
        </p:nvSpPr>
        <p:spPr>
          <a:xfrm>
            <a:off x="203088" y="80742"/>
            <a:ext cx="8641701" cy="1015663"/>
          </a:xfrm>
          <a:prstGeom prst="rect">
            <a:avLst/>
          </a:prstGeom>
          <a:noFill/>
          <a:ln>
            <a:noFill/>
          </a:ln>
        </p:spPr>
        <p:txBody>
          <a:bodyPr spcFirstLastPara="1" wrap="square" lIns="0" tIns="0" rIns="0" bIns="0" anchor="t" anchorCtr="0">
            <a:spAutoFit/>
          </a:bodyPr>
          <a:lstStyle/>
          <a:p>
            <a:pPr lvl="0"/>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3</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Write a website advertisement (120 – 150 words) for an </a:t>
            </a:r>
            <a:r>
              <a:rPr lang="en-US" sz="2200" b="1" dirty="0" err="1">
                <a:solidFill>
                  <a:schemeClr val="tx1">
                    <a:lumMod val="85000"/>
                    <a:lumOff val="15000"/>
                  </a:schemeClr>
                </a:solidFill>
                <a:latin typeface="Calibri" panose="020F0502020204030204" pitchFamily="34" charset="0"/>
                <a:ea typeface="Handlee"/>
                <a:cs typeface="Calibri" panose="020F0502020204030204" pitchFamily="34" charset="0"/>
                <a:sym typeface="Handlee"/>
              </a:rPr>
              <a:t>ecotour</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to Hoi An villages. Use what you have learnt in Task 1 and Task 2 and the suggested outline below to help you. </a:t>
            </a:r>
          </a:p>
        </p:txBody>
      </p:sp>
      <p:pic>
        <p:nvPicPr>
          <p:cNvPr id="234" name="Google Shape;234;p30"/>
          <p:cNvPicPr preferRelativeResize="0"/>
          <p:nvPr/>
        </p:nvPicPr>
        <p:blipFill rotWithShape="1">
          <a:blip r:embed="rId6">
            <a:alphaModFix/>
          </a:blip>
          <a:srcRect/>
          <a:stretch/>
        </p:blipFill>
        <p:spPr>
          <a:xfrm rot="21380437" flipH="1">
            <a:off x="8435258" y="3766441"/>
            <a:ext cx="819064" cy="1278643"/>
          </a:xfrm>
          <a:prstGeom prst="rect">
            <a:avLst/>
          </a:prstGeom>
          <a:noFill/>
          <a:ln>
            <a:noFill/>
          </a:ln>
        </p:spPr>
      </p:pic>
      <p:pic>
        <p:nvPicPr>
          <p:cNvPr id="25" name="Picture 24">
            <a:extLst>
              <a:ext uri="{FF2B5EF4-FFF2-40B4-BE49-F238E27FC236}">
                <a16:creationId xmlns:a16="http://schemas.microsoft.com/office/drawing/2014/main" id="{95B07734-5EA5-0B78-0BED-90B4E4F20899}"/>
              </a:ext>
            </a:extLst>
          </p:cNvPr>
          <p:cNvPicPr>
            <a:picLocks noChangeAspect="1"/>
          </p:cNvPicPr>
          <p:nvPr/>
        </p:nvPicPr>
        <p:blipFill>
          <a:blip r:embed="rId7"/>
          <a:stretch>
            <a:fillRect/>
          </a:stretch>
        </p:blipFill>
        <p:spPr>
          <a:xfrm>
            <a:off x="2287823" y="1246544"/>
            <a:ext cx="4873408" cy="3593993"/>
          </a:xfrm>
          <a:prstGeom prst="rect">
            <a:avLst/>
          </a:prstGeom>
        </p:spPr>
      </p:pic>
      <p:pic>
        <p:nvPicPr>
          <p:cNvPr id="29" name="Google Shape;257;p31"/>
          <p:cNvPicPr preferRelativeResize="0"/>
          <p:nvPr/>
        </p:nvPicPr>
        <p:blipFill rotWithShape="1">
          <a:blip r:embed="rId8">
            <a:alphaModFix/>
          </a:blip>
          <a:srcRect/>
          <a:stretch/>
        </p:blipFill>
        <p:spPr>
          <a:xfrm rot="19392097">
            <a:off x="84406" y="4152991"/>
            <a:ext cx="665037" cy="1167620"/>
          </a:xfrm>
          <a:prstGeom prst="rect">
            <a:avLst/>
          </a:prstGeom>
          <a:noFill/>
          <a:ln>
            <a:noFill/>
          </a:ln>
        </p:spPr>
      </p:pic>
      <p:pic>
        <p:nvPicPr>
          <p:cNvPr id="30" name="Google Shape;272;p32"/>
          <p:cNvPicPr preferRelativeResize="0"/>
          <p:nvPr/>
        </p:nvPicPr>
        <p:blipFill rotWithShape="1">
          <a:blip r:embed="rId9">
            <a:alphaModFix/>
          </a:blip>
          <a:srcRect/>
          <a:stretch/>
        </p:blipFill>
        <p:spPr>
          <a:xfrm rot="11355450" flipV="1">
            <a:off x="7752976" y="4499359"/>
            <a:ext cx="962692" cy="555903"/>
          </a:xfrm>
          <a:prstGeom prst="rect">
            <a:avLst/>
          </a:prstGeom>
          <a:noFill/>
          <a:ln>
            <a:noFill/>
          </a:ln>
        </p:spPr>
      </p:pic>
    </p:spTree>
    <p:extLst>
      <p:ext uri="{BB962C8B-B14F-4D97-AF65-F5344CB8AC3E}">
        <p14:creationId xmlns:p14="http://schemas.microsoft.com/office/powerpoint/2010/main" val="22703289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159930" y="-193558"/>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8" name="Google Shape;289;p33"/>
          <p:cNvPicPr preferRelativeResize="0"/>
          <p:nvPr/>
        </p:nvPicPr>
        <p:blipFill rotWithShape="1">
          <a:blip r:embed="rId4">
            <a:alphaModFix/>
          </a:blip>
          <a:srcRect/>
          <a:stretch/>
        </p:blipFill>
        <p:spPr>
          <a:xfrm rot="20822490" flipH="1">
            <a:off x="-327364" y="4353034"/>
            <a:ext cx="1013599" cy="993036"/>
          </a:xfrm>
          <a:prstGeom prst="rect">
            <a:avLst/>
          </a:prstGeom>
          <a:noFill/>
          <a:ln>
            <a:noFill/>
          </a:ln>
        </p:spPr>
      </p:pic>
      <p:pic>
        <p:nvPicPr>
          <p:cNvPr id="193" name="Google Shape;193;p28"/>
          <p:cNvPicPr preferRelativeResize="0"/>
          <p:nvPr/>
        </p:nvPicPr>
        <p:blipFill rotWithShape="1">
          <a:blip r:embed="rId5">
            <a:alphaModFix/>
          </a:blip>
          <a:srcRect/>
          <a:stretch/>
        </p:blipFill>
        <p:spPr>
          <a:xfrm>
            <a:off x="0" y="-23305"/>
            <a:ext cx="9144000" cy="833463"/>
          </a:xfrm>
          <a:prstGeom prst="rect">
            <a:avLst/>
          </a:prstGeom>
          <a:noFill/>
          <a:ln>
            <a:noFill/>
          </a:ln>
        </p:spPr>
      </p:pic>
      <p:sp>
        <p:nvSpPr>
          <p:cNvPr id="197" name="Google Shape;197;p28"/>
          <p:cNvSpPr txBox="1"/>
          <p:nvPr/>
        </p:nvSpPr>
        <p:spPr>
          <a:xfrm>
            <a:off x="212197" y="101244"/>
            <a:ext cx="8632594" cy="491225"/>
          </a:xfrm>
          <a:prstGeom prst="rect">
            <a:avLst/>
          </a:prstGeom>
          <a:noFill/>
          <a:ln>
            <a:noFill/>
          </a:ln>
        </p:spPr>
        <p:txBody>
          <a:bodyPr spcFirstLastPara="1" wrap="square" lIns="0" tIns="0" rIns="0" bIns="0" anchor="t" anchorCtr="0">
            <a:spAutoFit/>
          </a:bodyPr>
          <a:lstStyle/>
          <a:p>
            <a:pPr lvl="0">
              <a:lnSpc>
                <a:spcPct val="113995"/>
              </a:lnSpc>
            </a:pPr>
            <a:r>
              <a:rPr lang="en-US" sz="28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Peer check:</a:t>
            </a:r>
            <a:endParaRPr lang="en-US" sz="28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pic>
        <p:nvPicPr>
          <p:cNvPr id="196" name="Google Shape;196;p28"/>
          <p:cNvPicPr preferRelativeResize="0"/>
          <p:nvPr/>
        </p:nvPicPr>
        <p:blipFill rotWithShape="1">
          <a:blip r:embed="rId6">
            <a:alphaModFix/>
          </a:blip>
          <a:srcRect/>
          <a:stretch/>
        </p:blipFill>
        <p:spPr>
          <a:xfrm rot="20103851">
            <a:off x="8311600" y="4192676"/>
            <a:ext cx="963521" cy="1016251"/>
          </a:xfrm>
          <a:prstGeom prst="rect">
            <a:avLst/>
          </a:prstGeom>
          <a:noFill/>
          <a:ln>
            <a:noFill/>
          </a:ln>
        </p:spPr>
      </p:pic>
      <p:pic>
        <p:nvPicPr>
          <p:cNvPr id="17" name="Picture 2" descr="Feedback hay feedbacks? | Học Tiếng Anh cùng Callum Nguyễn">
            <a:extLst>
              <a:ext uri="{FF2B5EF4-FFF2-40B4-BE49-F238E27FC236}">
                <a16:creationId xmlns:a16="http://schemas.microsoft.com/office/drawing/2014/main" id="{FA6EB758-887E-E849-85D3-DC91A5F34C7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60184" y="1141554"/>
            <a:ext cx="5423631" cy="33888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159930" y="-193558"/>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8" name="Google Shape;289;p33"/>
          <p:cNvPicPr preferRelativeResize="0"/>
          <p:nvPr/>
        </p:nvPicPr>
        <p:blipFill rotWithShape="1">
          <a:blip r:embed="rId4">
            <a:alphaModFix/>
          </a:blip>
          <a:srcRect/>
          <a:stretch/>
        </p:blipFill>
        <p:spPr>
          <a:xfrm rot="20822490" flipH="1">
            <a:off x="-327364" y="4353034"/>
            <a:ext cx="1013599" cy="993036"/>
          </a:xfrm>
          <a:prstGeom prst="rect">
            <a:avLst/>
          </a:prstGeom>
          <a:noFill/>
          <a:ln>
            <a:noFill/>
          </a:ln>
        </p:spPr>
      </p:pic>
      <p:pic>
        <p:nvPicPr>
          <p:cNvPr id="193" name="Google Shape;193;p28"/>
          <p:cNvPicPr preferRelativeResize="0"/>
          <p:nvPr/>
        </p:nvPicPr>
        <p:blipFill rotWithShape="1">
          <a:blip r:embed="rId5">
            <a:alphaModFix/>
          </a:blip>
          <a:srcRect/>
          <a:stretch/>
        </p:blipFill>
        <p:spPr>
          <a:xfrm>
            <a:off x="0" y="-23305"/>
            <a:ext cx="9144000" cy="833463"/>
          </a:xfrm>
          <a:prstGeom prst="rect">
            <a:avLst/>
          </a:prstGeom>
          <a:noFill/>
          <a:ln>
            <a:noFill/>
          </a:ln>
        </p:spPr>
      </p:pic>
      <p:sp>
        <p:nvSpPr>
          <p:cNvPr id="197" name="Google Shape;197;p28"/>
          <p:cNvSpPr txBox="1"/>
          <p:nvPr/>
        </p:nvSpPr>
        <p:spPr>
          <a:xfrm>
            <a:off x="212197" y="101244"/>
            <a:ext cx="8632594" cy="491225"/>
          </a:xfrm>
          <a:prstGeom prst="rect">
            <a:avLst/>
          </a:prstGeom>
          <a:noFill/>
          <a:ln>
            <a:noFill/>
          </a:ln>
        </p:spPr>
        <p:txBody>
          <a:bodyPr spcFirstLastPara="1" wrap="square" lIns="0" tIns="0" rIns="0" bIns="0" anchor="t" anchorCtr="0">
            <a:spAutoFit/>
          </a:bodyPr>
          <a:lstStyle/>
          <a:p>
            <a:pPr lvl="0">
              <a:lnSpc>
                <a:spcPct val="113995"/>
              </a:lnSpc>
            </a:pPr>
            <a:r>
              <a:rPr lang="en-US" sz="2800" b="1" u="sng"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Sample answer:</a:t>
            </a:r>
          </a:p>
        </p:txBody>
      </p:sp>
      <p:pic>
        <p:nvPicPr>
          <p:cNvPr id="196" name="Google Shape;196;p28"/>
          <p:cNvPicPr preferRelativeResize="0"/>
          <p:nvPr/>
        </p:nvPicPr>
        <p:blipFill rotWithShape="1">
          <a:blip r:embed="rId6">
            <a:alphaModFix/>
          </a:blip>
          <a:srcRect/>
          <a:stretch/>
        </p:blipFill>
        <p:spPr>
          <a:xfrm rot="20103851">
            <a:off x="8311600" y="4192676"/>
            <a:ext cx="963521" cy="1016251"/>
          </a:xfrm>
          <a:prstGeom prst="rect">
            <a:avLst/>
          </a:prstGeom>
          <a:noFill/>
          <a:ln>
            <a:noFill/>
          </a:ln>
        </p:spPr>
      </p:pic>
      <p:sp>
        <p:nvSpPr>
          <p:cNvPr id="11" name="TextBox 10">
            <a:extLst>
              <a:ext uri="{FF2B5EF4-FFF2-40B4-BE49-F238E27FC236}">
                <a16:creationId xmlns:a16="http://schemas.microsoft.com/office/drawing/2014/main" id="{914F0619-898B-E667-7254-CCA9679F1C33}"/>
              </a:ext>
            </a:extLst>
          </p:cNvPr>
          <p:cNvSpPr txBox="1"/>
          <p:nvPr/>
        </p:nvSpPr>
        <p:spPr>
          <a:xfrm>
            <a:off x="481437" y="934707"/>
            <a:ext cx="8181126" cy="3726533"/>
          </a:xfrm>
          <a:prstGeom prst="rect">
            <a:avLst/>
          </a:prstGeom>
          <a:noFill/>
        </p:spPr>
        <p:txBody>
          <a:bodyPr wrap="square">
            <a:spAutoFit/>
          </a:bodyPr>
          <a:lstStyle/>
          <a:p>
            <a:pPr>
              <a:lnSpc>
                <a:spcPct val="120000"/>
              </a:lnSpc>
              <a:buClrTx/>
              <a:buFontTx/>
              <a:buNone/>
            </a:pPr>
            <a:r>
              <a:rPr lang="en-US" sz="1800" i="1" kern="1200" dirty="0">
                <a:solidFill>
                  <a:prstClr val="black"/>
                </a:solidFill>
                <a:latin typeface="Calibri" panose="020F0502020204030204"/>
                <a:ea typeface="+mn-ea"/>
                <a:cs typeface="+mn-cs"/>
              </a:rPr>
              <a:t>Welcome to Hoi An villages in Da Nang, Viet Nam!</a:t>
            </a:r>
            <a:endParaRPr lang="en-US" sz="1800" kern="1200" dirty="0">
              <a:solidFill>
                <a:prstClr val="black"/>
              </a:solidFill>
              <a:latin typeface="Calibri" panose="020F0502020204030204"/>
              <a:ea typeface="+mn-ea"/>
              <a:cs typeface="+mn-cs"/>
            </a:endParaRPr>
          </a:p>
          <a:p>
            <a:pPr>
              <a:lnSpc>
                <a:spcPct val="120000"/>
              </a:lnSpc>
              <a:buClrTx/>
              <a:buFontTx/>
              <a:buNone/>
            </a:pPr>
            <a:r>
              <a:rPr lang="en-US" sz="1800" i="1" kern="1200" dirty="0">
                <a:solidFill>
                  <a:prstClr val="black"/>
                </a:solidFill>
                <a:latin typeface="Calibri" panose="020F0502020204030204"/>
                <a:ea typeface="+mn-ea"/>
                <a:cs typeface="+mn-cs"/>
              </a:rPr>
              <a:t>Hoi An villages are famous for their beautiful vegetable and herb gardens. They are also well-known for the coconut palms near the Thu Bon River and traditional crafts such as </a:t>
            </a:r>
            <a:r>
              <a:rPr lang="en-US" sz="1800" i="1" kern="1200" dirty="0" err="1">
                <a:solidFill>
                  <a:prstClr val="black"/>
                </a:solidFill>
                <a:latin typeface="Calibri" panose="020F0502020204030204"/>
                <a:ea typeface="+mn-ea"/>
                <a:cs typeface="+mn-cs"/>
              </a:rPr>
              <a:t>colourful</a:t>
            </a:r>
            <a:r>
              <a:rPr lang="en-US" sz="1800" i="1" kern="1200" dirty="0">
                <a:solidFill>
                  <a:prstClr val="black"/>
                </a:solidFill>
                <a:latin typeface="Calibri" panose="020F0502020204030204"/>
                <a:ea typeface="+mn-ea"/>
                <a:cs typeface="+mn-cs"/>
              </a:rPr>
              <a:t> paper lanterns. </a:t>
            </a:r>
            <a:endParaRPr lang="en-US" sz="1800" kern="1200" dirty="0">
              <a:solidFill>
                <a:prstClr val="black"/>
              </a:solidFill>
              <a:latin typeface="Calibri" panose="020F0502020204030204"/>
              <a:ea typeface="+mn-ea"/>
              <a:cs typeface="+mn-cs"/>
            </a:endParaRPr>
          </a:p>
          <a:p>
            <a:pPr>
              <a:lnSpc>
                <a:spcPct val="120000"/>
              </a:lnSpc>
              <a:buClrTx/>
              <a:buFontTx/>
              <a:buNone/>
            </a:pPr>
            <a:r>
              <a:rPr lang="en-US" sz="1800" i="1" kern="1200" dirty="0">
                <a:solidFill>
                  <a:prstClr val="black"/>
                </a:solidFill>
                <a:latin typeface="Calibri" panose="020F0502020204030204"/>
                <a:ea typeface="+mn-ea"/>
                <a:cs typeface="+mn-cs"/>
              </a:rPr>
              <a:t>Here in Hoi An villages, you can spend the morning gardening on the local farms. Other leisure activities include riding bicycles through the villages, travelling on basket boats and visiting craft villages.</a:t>
            </a:r>
            <a:endParaRPr lang="en-US" sz="1800" kern="1200" dirty="0">
              <a:solidFill>
                <a:prstClr val="black"/>
              </a:solidFill>
              <a:latin typeface="Calibri" panose="020F0502020204030204"/>
              <a:ea typeface="+mn-ea"/>
              <a:cs typeface="+mn-cs"/>
            </a:endParaRPr>
          </a:p>
          <a:p>
            <a:pPr>
              <a:lnSpc>
                <a:spcPct val="120000"/>
              </a:lnSpc>
              <a:buClrTx/>
              <a:buFontTx/>
              <a:buNone/>
            </a:pPr>
            <a:r>
              <a:rPr lang="en-US" sz="1800" i="1" kern="1200" dirty="0">
                <a:solidFill>
                  <a:prstClr val="black"/>
                </a:solidFill>
                <a:latin typeface="Calibri" panose="020F0502020204030204"/>
                <a:ea typeface="+mn-ea"/>
                <a:cs typeface="+mn-cs"/>
              </a:rPr>
              <a:t>We offer an </a:t>
            </a:r>
            <a:r>
              <a:rPr lang="en-US" sz="1800" i="1" kern="1200" dirty="0" err="1">
                <a:solidFill>
                  <a:prstClr val="black"/>
                </a:solidFill>
                <a:latin typeface="Calibri" panose="020F0502020204030204"/>
                <a:ea typeface="+mn-ea"/>
                <a:cs typeface="+mn-cs"/>
              </a:rPr>
              <a:t>ecotour</a:t>
            </a:r>
            <a:r>
              <a:rPr lang="en-US" sz="1800" i="1" kern="1200" dirty="0">
                <a:solidFill>
                  <a:prstClr val="black"/>
                </a:solidFill>
                <a:latin typeface="Calibri" panose="020F0502020204030204"/>
                <a:ea typeface="+mn-ea"/>
                <a:cs typeface="+mn-cs"/>
              </a:rPr>
              <a:t> to Hoi An villages, and tourists are encouraged to use eco-friendly transport such as bicycles to avoid polluting the environment. You can also buy local products and beautiful crafts to help local businesses!</a:t>
            </a:r>
            <a:endParaRPr lang="en-US" sz="1800" kern="1200" dirty="0">
              <a:solidFill>
                <a:prstClr val="black"/>
              </a:solidFill>
              <a:latin typeface="Calibri" panose="020F0502020204030204"/>
              <a:ea typeface="+mn-ea"/>
              <a:cs typeface="+mn-cs"/>
            </a:endParaRPr>
          </a:p>
          <a:p>
            <a:pPr>
              <a:lnSpc>
                <a:spcPct val="120000"/>
              </a:lnSpc>
              <a:buClrTx/>
              <a:buFontTx/>
              <a:buNone/>
            </a:pPr>
            <a:r>
              <a:rPr lang="en-US" sz="1800" i="1" kern="1200" dirty="0">
                <a:solidFill>
                  <a:prstClr val="black"/>
                </a:solidFill>
                <a:latin typeface="Calibri" panose="020F0502020204030204"/>
                <a:ea typeface="+mn-ea"/>
                <a:cs typeface="+mn-cs"/>
              </a:rPr>
              <a:t>Call us at 0929292929 and book your tour today!</a:t>
            </a:r>
            <a:endParaRPr lang="en-US" sz="1800" kern="1200" dirty="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158018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Google Shape;211;p29"/>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12" name="Google Shape;212;p29"/>
          <p:cNvPicPr preferRelativeResize="0"/>
          <p:nvPr/>
        </p:nvPicPr>
        <p:blipFill rotWithShape="1">
          <a:blip r:embed="rId3">
            <a:alphaModFix/>
          </a:blip>
          <a:srcRect/>
          <a:stretch/>
        </p:blipFill>
        <p:spPr>
          <a:xfrm>
            <a:off x="4524375" y="-98920"/>
            <a:ext cx="5502384" cy="5502384"/>
          </a:xfrm>
          <a:prstGeom prst="rect">
            <a:avLst/>
          </a:prstGeom>
          <a:noFill/>
          <a:ln>
            <a:noFill/>
          </a:ln>
        </p:spPr>
      </p:pic>
      <p:pic>
        <p:nvPicPr>
          <p:cNvPr id="213" name="Google Shape;213;p29"/>
          <p:cNvPicPr preferRelativeResize="0"/>
          <p:nvPr/>
        </p:nvPicPr>
        <p:blipFill rotWithShape="1">
          <a:blip r:embed="rId4">
            <a:alphaModFix/>
          </a:blip>
          <a:srcRect r="89520"/>
          <a:stretch/>
        </p:blipFill>
        <p:spPr>
          <a:xfrm>
            <a:off x="8348017" y="-226446"/>
            <a:ext cx="795983" cy="3702542"/>
          </a:xfrm>
          <a:prstGeom prst="rect">
            <a:avLst/>
          </a:prstGeom>
          <a:noFill/>
          <a:ln>
            <a:noFill/>
          </a:ln>
        </p:spPr>
      </p:pic>
      <p:pic>
        <p:nvPicPr>
          <p:cNvPr id="214" name="Google Shape;214;p29"/>
          <p:cNvPicPr preferRelativeResize="0"/>
          <p:nvPr/>
        </p:nvPicPr>
        <p:blipFill rotWithShape="1">
          <a:blip r:embed="rId5">
            <a:alphaModFix/>
          </a:blip>
          <a:srcRect l="64194"/>
          <a:stretch/>
        </p:blipFill>
        <p:spPr>
          <a:xfrm>
            <a:off x="0" y="111400"/>
            <a:ext cx="629242" cy="4114800"/>
          </a:xfrm>
          <a:prstGeom prst="rect">
            <a:avLst/>
          </a:prstGeom>
          <a:noFill/>
          <a:ln>
            <a:noFill/>
          </a:ln>
        </p:spPr>
      </p:pic>
      <p:pic>
        <p:nvPicPr>
          <p:cNvPr id="216" name="Google Shape;216;p29"/>
          <p:cNvPicPr preferRelativeResize="0"/>
          <p:nvPr/>
        </p:nvPicPr>
        <p:blipFill rotWithShape="1">
          <a:blip r:embed="rId6">
            <a:alphaModFix/>
          </a:blip>
          <a:srcRect/>
          <a:stretch/>
        </p:blipFill>
        <p:spPr>
          <a:xfrm>
            <a:off x="-191169" y="232936"/>
            <a:ext cx="1411038" cy="1169398"/>
          </a:xfrm>
          <a:prstGeom prst="rect">
            <a:avLst/>
          </a:prstGeom>
          <a:noFill/>
          <a:ln>
            <a:noFill/>
          </a:ln>
        </p:spPr>
      </p:pic>
      <p:pic>
        <p:nvPicPr>
          <p:cNvPr id="217" name="Google Shape;217;p29"/>
          <p:cNvPicPr preferRelativeResize="0"/>
          <p:nvPr/>
        </p:nvPicPr>
        <p:blipFill rotWithShape="1">
          <a:blip r:embed="rId7">
            <a:alphaModFix/>
          </a:blip>
          <a:srcRect/>
          <a:stretch/>
        </p:blipFill>
        <p:spPr>
          <a:xfrm>
            <a:off x="8197326" y="4206240"/>
            <a:ext cx="946673" cy="1045030"/>
          </a:xfrm>
          <a:prstGeom prst="rect">
            <a:avLst/>
          </a:prstGeom>
          <a:noFill/>
          <a:ln>
            <a:noFill/>
          </a:ln>
        </p:spPr>
      </p:pic>
      <p:pic>
        <p:nvPicPr>
          <p:cNvPr id="218" name="Google Shape;218;p29"/>
          <p:cNvPicPr preferRelativeResize="0"/>
          <p:nvPr/>
        </p:nvPicPr>
        <p:blipFill rotWithShape="1">
          <a:blip r:embed="rId8">
            <a:alphaModFix/>
          </a:blip>
          <a:srcRect/>
          <a:stretch/>
        </p:blipFill>
        <p:spPr>
          <a:xfrm rot="-5595707">
            <a:off x="710060" y="3602280"/>
            <a:ext cx="1458402" cy="3600332"/>
          </a:xfrm>
          <a:prstGeom prst="rect">
            <a:avLst/>
          </a:prstGeom>
          <a:noFill/>
          <a:ln>
            <a:noFill/>
          </a:ln>
        </p:spPr>
      </p:pic>
      <p:pic>
        <p:nvPicPr>
          <p:cNvPr id="219" name="Google Shape;219;p29"/>
          <p:cNvPicPr preferRelativeResize="0"/>
          <p:nvPr/>
        </p:nvPicPr>
        <p:blipFill rotWithShape="1">
          <a:blip r:embed="rId9">
            <a:alphaModFix/>
          </a:blip>
          <a:srcRect/>
          <a:stretch/>
        </p:blipFill>
        <p:spPr>
          <a:xfrm>
            <a:off x="-359713" y="3667985"/>
            <a:ext cx="1112748" cy="1735479"/>
          </a:xfrm>
          <a:prstGeom prst="rect">
            <a:avLst/>
          </a:prstGeom>
          <a:noFill/>
          <a:ln>
            <a:noFill/>
          </a:ln>
        </p:spPr>
      </p:pic>
      <p:sp>
        <p:nvSpPr>
          <p:cNvPr id="221" name="Google Shape;221;p29"/>
          <p:cNvSpPr txBox="1"/>
          <p:nvPr/>
        </p:nvSpPr>
        <p:spPr>
          <a:xfrm>
            <a:off x="1096495" y="152582"/>
            <a:ext cx="7100831" cy="561372"/>
          </a:xfrm>
          <a:prstGeom prst="rect">
            <a:avLst/>
          </a:prstGeom>
          <a:noFill/>
          <a:ln>
            <a:noFill/>
          </a:ln>
        </p:spPr>
        <p:txBody>
          <a:bodyPr spcFirstLastPara="1" wrap="square" lIns="0" tIns="0" rIns="0" bIns="0" anchor="t" anchorCtr="0">
            <a:spAutoFit/>
          </a:bodyPr>
          <a:lstStyle/>
          <a:p>
            <a:pPr marL="0" marR="0" lvl="0" indent="0" algn="ctr" rtl="0">
              <a:lnSpc>
                <a:spcPct val="113995"/>
              </a:lnSpc>
              <a:spcBef>
                <a:spcPts val="0"/>
              </a:spcBef>
              <a:spcAft>
                <a:spcPts val="0"/>
              </a:spcAft>
              <a:buNone/>
            </a:pPr>
            <a:r>
              <a:rPr lang="en" sz="3200" b="1" i="0" u="none" strike="noStrike" cap="none" dirty="0">
                <a:solidFill>
                  <a:srgbClr val="545454"/>
                </a:solidFill>
                <a:effectLst>
                  <a:outerShdw blurRad="38100" dist="38100" dir="2700000" algn="tl">
                    <a:srgbClr val="000000">
                      <a:alpha val="43137"/>
                    </a:srgbClr>
                  </a:outerShdw>
                </a:effectLst>
                <a:latin typeface="Handlee"/>
                <a:ea typeface="Handlee"/>
                <a:cs typeface="Handlee"/>
                <a:sym typeface="Handlee"/>
              </a:rPr>
              <a:t>Let choose a place to become a tour guide</a:t>
            </a:r>
            <a:endParaRPr sz="400" b="1" dirty="0">
              <a:effectLst>
                <a:outerShdw blurRad="38100" dist="38100" dir="2700000" algn="tl">
                  <a:srgbClr val="000000">
                    <a:alpha val="43137"/>
                  </a:srgbClr>
                </a:outerShdw>
              </a:effectLst>
              <a:latin typeface="Handlee"/>
              <a:ea typeface="Handlee"/>
              <a:cs typeface="Handlee"/>
              <a:sym typeface="Handlee"/>
            </a:endParaRPr>
          </a:p>
        </p:txBody>
      </p:sp>
      <p:pic>
        <p:nvPicPr>
          <p:cNvPr id="15" name="Picture 14" descr="Screen Clipping">
            <a:hlinkClick r:id="rId10" action="ppaction://hlinksldjump"/>
          </p:cNvPr>
          <p:cNvPicPr>
            <a:picLocks noChangeAspect="1"/>
          </p:cNvPicPr>
          <p:nvPr/>
        </p:nvPicPr>
        <p:blipFill rotWithShape="1">
          <a:blip r:embed="rId11">
            <a:extLst>
              <a:ext uri="{28A0092B-C50C-407E-A947-70E740481C1C}">
                <a14:useLocalDpi xmlns:a14="http://schemas.microsoft.com/office/drawing/2010/main" val="0"/>
              </a:ext>
            </a:extLst>
          </a:blip>
          <a:srcRect l="582" r="956"/>
          <a:stretch/>
        </p:blipFill>
        <p:spPr>
          <a:xfrm>
            <a:off x="1770681" y="771327"/>
            <a:ext cx="2379518" cy="1674566"/>
          </a:xfrm>
          <a:prstGeom prst="rect">
            <a:avLst/>
          </a:prstGeom>
          <a:ln>
            <a:noFill/>
          </a:ln>
          <a:effectLst>
            <a:outerShdw blurRad="292100" dist="139700" dir="2700000" algn="tl" rotWithShape="0">
              <a:srgbClr val="333333">
                <a:alpha val="65000"/>
              </a:srgbClr>
            </a:outerShdw>
          </a:effectLst>
        </p:spPr>
      </p:pic>
      <p:pic>
        <p:nvPicPr>
          <p:cNvPr id="3" name="Picture 2" descr="Screen Clipping">
            <a:hlinkClick r:id="rId12" action="ppaction://hlinksldjump"/>
          </p:cNvPr>
          <p:cNvPicPr>
            <a:picLocks noChangeAspect="1"/>
          </p:cNvPicPr>
          <p:nvPr/>
        </p:nvPicPr>
        <p:blipFill rotWithShape="1">
          <a:blip r:embed="rId13">
            <a:extLst>
              <a:ext uri="{28A0092B-C50C-407E-A947-70E740481C1C}">
                <a14:useLocalDpi xmlns:a14="http://schemas.microsoft.com/office/drawing/2010/main" val="0"/>
              </a:ext>
            </a:extLst>
          </a:blip>
          <a:srcRect l="20568" t="1800" r="8068"/>
          <a:stretch/>
        </p:blipFill>
        <p:spPr>
          <a:xfrm>
            <a:off x="4991209" y="790598"/>
            <a:ext cx="2395279" cy="1674567"/>
          </a:xfrm>
          <a:prstGeom prst="rect">
            <a:avLst/>
          </a:prstGeom>
          <a:ln>
            <a:noFill/>
          </a:ln>
          <a:effectLst>
            <a:outerShdw blurRad="292100" dist="139700" dir="2700000" algn="tl" rotWithShape="0">
              <a:srgbClr val="333333">
                <a:alpha val="65000"/>
              </a:srgbClr>
            </a:outerShdw>
          </a:effectLst>
        </p:spPr>
      </p:pic>
      <p:pic>
        <p:nvPicPr>
          <p:cNvPr id="5" name="Picture 4" descr="Screen Clipping">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68442" y="2969877"/>
            <a:ext cx="2376044" cy="1540277"/>
          </a:xfrm>
          <a:prstGeom prst="rect">
            <a:avLst/>
          </a:prstGeom>
          <a:ln>
            <a:noFill/>
          </a:ln>
          <a:effectLst>
            <a:outerShdw blurRad="292100" dist="139700" dir="2700000" algn="tl" rotWithShape="0">
              <a:srgbClr val="333333">
                <a:alpha val="65000"/>
              </a:srgbClr>
            </a:outerShdw>
          </a:effectLst>
        </p:spPr>
      </p:pic>
      <p:pic>
        <p:nvPicPr>
          <p:cNvPr id="6" name="Picture 5" descr="Screen Clipping">
            <a:hlinkClick r:id="rId16"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991209" y="2969877"/>
            <a:ext cx="2390984" cy="1536444"/>
          </a:xfrm>
          <a:prstGeom prst="rect">
            <a:avLst/>
          </a:prstGeom>
          <a:ln>
            <a:noFill/>
          </a:ln>
          <a:effectLst>
            <a:outerShdw blurRad="292100" dist="139700" dir="2700000" algn="tl" rotWithShape="0">
              <a:srgbClr val="333333">
                <a:alpha val="65000"/>
              </a:srgbClr>
            </a:outerShdw>
          </a:effectLst>
        </p:spPr>
      </p:pic>
      <p:sp>
        <p:nvSpPr>
          <p:cNvPr id="7" name="Flowchart: Terminator 6">
            <a:hlinkClick r:id="" action="ppaction://noaction"/>
          </p:cNvPr>
          <p:cNvSpPr/>
          <p:nvPr/>
        </p:nvSpPr>
        <p:spPr>
          <a:xfrm>
            <a:off x="6981713" y="4647304"/>
            <a:ext cx="1032734" cy="36576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rPr>
              <a:t>END</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33"/>
          <p:cNvPicPr preferRelativeResize="0"/>
          <p:nvPr/>
        </p:nvPicPr>
        <p:blipFill rotWithShape="1">
          <a:blip r:embed="rId3">
            <a:alphaModFix/>
          </a:blip>
          <a:srcRect/>
          <a:stretch/>
        </p:blipFill>
        <p:spPr>
          <a:xfrm>
            <a:off x="-28936" y="0"/>
            <a:ext cx="5502384" cy="5502384"/>
          </a:xfrm>
          <a:prstGeom prst="rect">
            <a:avLst/>
          </a:prstGeom>
          <a:noFill/>
          <a:ln>
            <a:noFill/>
          </a:ln>
        </p:spPr>
      </p:pic>
      <p:pic>
        <p:nvPicPr>
          <p:cNvPr id="281" name="Google Shape;281;p33"/>
          <p:cNvPicPr preferRelativeResize="0"/>
          <p:nvPr/>
        </p:nvPicPr>
        <p:blipFill rotWithShape="1">
          <a:blip r:embed="rId3">
            <a:alphaModFix/>
          </a:blip>
          <a:srcRect/>
          <a:stretch/>
        </p:blipFill>
        <p:spPr>
          <a:xfrm>
            <a:off x="4524375" y="-98920"/>
            <a:ext cx="5502384" cy="5502384"/>
          </a:xfrm>
          <a:prstGeom prst="rect">
            <a:avLst/>
          </a:prstGeom>
          <a:noFill/>
          <a:ln>
            <a:noFill/>
          </a:ln>
        </p:spPr>
      </p:pic>
      <p:pic>
        <p:nvPicPr>
          <p:cNvPr id="282" name="Google Shape;282;p33"/>
          <p:cNvPicPr preferRelativeResize="0"/>
          <p:nvPr/>
        </p:nvPicPr>
        <p:blipFill rotWithShape="1">
          <a:blip r:embed="rId4">
            <a:alphaModFix/>
          </a:blip>
          <a:srcRect b="58970"/>
          <a:stretch/>
        </p:blipFill>
        <p:spPr>
          <a:xfrm>
            <a:off x="369141" y="3886917"/>
            <a:ext cx="8115300" cy="1244481"/>
          </a:xfrm>
          <a:prstGeom prst="rect">
            <a:avLst/>
          </a:prstGeom>
          <a:noFill/>
          <a:ln>
            <a:noFill/>
          </a:ln>
        </p:spPr>
      </p:pic>
      <p:pic>
        <p:nvPicPr>
          <p:cNvPr id="285" name="Google Shape;285;p33"/>
          <p:cNvPicPr preferRelativeResize="0"/>
          <p:nvPr/>
        </p:nvPicPr>
        <p:blipFill rotWithShape="1">
          <a:blip r:embed="rId5">
            <a:alphaModFix/>
          </a:blip>
          <a:srcRect/>
          <a:stretch/>
        </p:blipFill>
        <p:spPr>
          <a:xfrm>
            <a:off x="57243" y="33234"/>
            <a:ext cx="597622" cy="434357"/>
          </a:xfrm>
          <a:prstGeom prst="rect">
            <a:avLst/>
          </a:prstGeom>
          <a:noFill/>
          <a:ln>
            <a:noFill/>
          </a:ln>
        </p:spPr>
      </p:pic>
      <p:pic>
        <p:nvPicPr>
          <p:cNvPr id="286" name="Google Shape;286;p33"/>
          <p:cNvPicPr preferRelativeResize="0"/>
          <p:nvPr/>
        </p:nvPicPr>
        <p:blipFill rotWithShape="1">
          <a:blip r:embed="rId6">
            <a:alphaModFix/>
          </a:blip>
          <a:srcRect/>
          <a:stretch/>
        </p:blipFill>
        <p:spPr>
          <a:xfrm>
            <a:off x="-181855" y="3566149"/>
            <a:ext cx="1101991" cy="1632545"/>
          </a:xfrm>
          <a:prstGeom prst="rect">
            <a:avLst/>
          </a:prstGeom>
          <a:noFill/>
          <a:ln>
            <a:noFill/>
          </a:ln>
        </p:spPr>
      </p:pic>
      <p:sp>
        <p:nvSpPr>
          <p:cNvPr id="287" name="Google Shape;287;p33"/>
          <p:cNvSpPr txBox="1"/>
          <p:nvPr/>
        </p:nvSpPr>
        <p:spPr>
          <a:xfrm>
            <a:off x="4933895" y="134719"/>
            <a:ext cx="3681600" cy="61555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 sz="4000" b="1" i="0" u="none" strike="noStrike" cap="none" dirty="0">
                <a:solidFill>
                  <a:srgbClr val="CB4552"/>
                </a:solidFill>
                <a:effectLst>
                  <a:outerShdw blurRad="38100" dist="38100" dir="2700000" algn="tl">
                    <a:srgbClr val="000000">
                      <a:alpha val="43137"/>
                    </a:srgbClr>
                  </a:outerShdw>
                </a:effectLst>
                <a:latin typeface="Handlee"/>
                <a:ea typeface="Handlee"/>
                <a:cs typeface="Handlee"/>
                <a:sym typeface="Handlee"/>
              </a:rPr>
              <a:t>Ba Na Hills</a:t>
            </a:r>
            <a:endParaRPr sz="4000" b="1" dirty="0">
              <a:solidFill>
                <a:srgbClr val="CB4552"/>
              </a:solidFill>
              <a:effectLst>
                <a:outerShdw blurRad="38100" dist="38100" dir="2700000" algn="tl">
                  <a:srgbClr val="000000">
                    <a:alpha val="43137"/>
                  </a:srgbClr>
                </a:outerShdw>
              </a:effectLst>
              <a:latin typeface="Handlee"/>
              <a:ea typeface="Handlee"/>
              <a:cs typeface="Handlee"/>
              <a:sym typeface="Handlee"/>
            </a:endParaRPr>
          </a:p>
        </p:txBody>
      </p:sp>
      <p:pic>
        <p:nvPicPr>
          <p:cNvPr id="289" name="Google Shape;289;p33"/>
          <p:cNvPicPr preferRelativeResize="0"/>
          <p:nvPr/>
        </p:nvPicPr>
        <p:blipFill rotWithShape="1">
          <a:blip r:embed="rId7">
            <a:alphaModFix/>
          </a:blip>
          <a:srcRect/>
          <a:stretch/>
        </p:blipFill>
        <p:spPr>
          <a:xfrm>
            <a:off x="8121632" y="4005661"/>
            <a:ext cx="1282289" cy="1261770"/>
          </a:xfrm>
          <a:prstGeom prst="rect">
            <a:avLst/>
          </a:prstGeom>
          <a:noFill/>
          <a:ln>
            <a:noFill/>
          </a:ln>
        </p:spPr>
      </p:pic>
      <p:sp>
        <p:nvSpPr>
          <p:cNvPr id="12" name="Flowchart: Document 11"/>
          <p:cNvSpPr/>
          <p:nvPr/>
        </p:nvSpPr>
        <p:spPr>
          <a:xfrm>
            <a:off x="4605027" y="750272"/>
            <a:ext cx="4339335" cy="4008764"/>
          </a:xfrm>
          <a:prstGeom prst="flowChartDocument">
            <a:avLst/>
          </a:prstGeom>
        </p:spPr>
        <p:style>
          <a:lnRef idx="1">
            <a:schemeClr val="accent2"/>
          </a:lnRef>
          <a:fillRef idx="2">
            <a:schemeClr val="accent2"/>
          </a:fillRef>
          <a:effectRef idx="1">
            <a:schemeClr val="accent2"/>
          </a:effectRef>
          <a:fontRef idx="minor">
            <a:schemeClr val="dk1"/>
          </a:fontRef>
        </p:style>
        <p:txBody>
          <a:bodyPr rtlCol="0" anchor="t"/>
          <a:lstStyle/>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The giant hands of the amazing Golden Bridge, the changeable four seasons in a single day and a diverse set of festive</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Get to Ba Na Hills via one of the most impressive ten cable car lines on earth.</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Walk on the legendary Golden Bridge with a view overlooking Da Nang city</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Visit The French village and see street artists performing on the streets.</a:t>
            </a:r>
          </a:p>
        </p:txBody>
      </p:sp>
      <p:pic>
        <p:nvPicPr>
          <p:cNvPr id="2" name="Picture 1" descr="Screen Clipping"/>
          <p:cNvPicPr>
            <a:picLocks noChangeAspect="1"/>
          </p:cNvPicPr>
          <p:nvPr/>
        </p:nvPicPr>
        <p:blipFill rotWithShape="1">
          <a:blip r:embed="rId8">
            <a:extLst>
              <a:ext uri="{28A0092B-C50C-407E-A947-70E740481C1C}">
                <a14:useLocalDpi xmlns:a14="http://schemas.microsoft.com/office/drawing/2010/main" val="0"/>
              </a:ext>
            </a:extLst>
          </a:blip>
          <a:srcRect l="10483"/>
          <a:stretch/>
        </p:blipFill>
        <p:spPr>
          <a:xfrm>
            <a:off x="1975018" y="750272"/>
            <a:ext cx="2642383" cy="1542842"/>
          </a:xfrm>
          <a:prstGeom prst="rect">
            <a:avLst/>
          </a:prstGeom>
          <a:ln>
            <a:noFill/>
          </a:ln>
          <a:effectLst>
            <a:softEdge rad="112500"/>
          </a:effectLst>
        </p:spPr>
      </p:pic>
      <p:pic>
        <p:nvPicPr>
          <p:cNvPr id="4" name="Picture 3"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61" y="750272"/>
            <a:ext cx="2387313" cy="2784211"/>
          </a:xfrm>
          <a:prstGeom prst="rect">
            <a:avLst/>
          </a:prstGeom>
          <a:ln>
            <a:noFill/>
          </a:ln>
          <a:effectLst>
            <a:softEdge rad="112500"/>
          </a:effectLst>
        </p:spPr>
      </p:pic>
      <p:pic>
        <p:nvPicPr>
          <p:cNvPr id="5" name="Picture 4" descr="Screen Clipping"/>
          <p:cNvPicPr>
            <a:picLocks noChangeAspect="1"/>
          </p:cNvPicPr>
          <p:nvPr/>
        </p:nvPicPr>
        <p:blipFill rotWithShape="1">
          <a:blip r:embed="rId10">
            <a:extLst>
              <a:ext uri="{28A0092B-C50C-407E-A947-70E740481C1C}">
                <a14:useLocalDpi xmlns:a14="http://schemas.microsoft.com/office/drawing/2010/main" val="0"/>
              </a:ext>
            </a:extLst>
          </a:blip>
          <a:srcRect l="7389"/>
          <a:stretch/>
        </p:blipFill>
        <p:spPr>
          <a:xfrm>
            <a:off x="1505663" y="2411960"/>
            <a:ext cx="3099364" cy="2117998"/>
          </a:xfrm>
          <a:prstGeom prst="rect">
            <a:avLst/>
          </a:prstGeom>
          <a:ln>
            <a:noFill/>
          </a:ln>
          <a:effectLst>
            <a:softEdge rad="112500"/>
          </a:effectLst>
        </p:spPr>
      </p:pic>
      <p:sp>
        <p:nvSpPr>
          <p:cNvPr id="6" name="Right Arrow 5">
            <a:hlinkClick r:id="rId11" action="ppaction://hlinksldjump"/>
          </p:cNvPr>
          <p:cNvSpPr/>
          <p:nvPr/>
        </p:nvSpPr>
        <p:spPr>
          <a:xfrm>
            <a:off x="7202152" y="4613924"/>
            <a:ext cx="789709" cy="46588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287"/>
                                        </p:tgtEl>
                                        <p:attrNameLst>
                                          <p:attrName>style.visibility</p:attrName>
                                        </p:attrNameLst>
                                      </p:cBhvr>
                                      <p:to>
                                        <p:strVal val="visible"/>
                                      </p:to>
                                    </p:set>
                                    <p:animEffect transition="in" filter="barn(inVertical)">
                                      <p:cBhvr>
                                        <p:cTn id="25" dur="500"/>
                                        <p:tgtEl>
                                          <p:spTgt spid="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33"/>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81" name="Google Shape;281;p33"/>
          <p:cNvPicPr preferRelativeResize="0"/>
          <p:nvPr/>
        </p:nvPicPr>
        <p:blipFill rotWithShape="1">
          <a:blip r:embed="rId3">
            <a:alphaModFix/>
          </a:blip>
          <a:srcRect/>
          <a:stretch/>
        </p:blipFill>
        <p:spPr>
          <a:xfrm>
            <a:off x="4524375" y="-98920"/>
            <a:ext cx="5502384" cy="5502384"/>
          </a:xfrm>
          <a:prstGeom prst="rect">
            <a:avLst/>
          </a:prstGeom>
          <a:noFill/>
          <a:ln>
            <a:noFill/>
          </a:ln>
        </p:spPr>
      </p:pic>
      <p:pic>
        <p:nvPicPr>
          <p:cNvPr id="282" name="Google Shape;282;p33"/>
          <p:cNvPicPr preferRelativeResize="0"/>
          <p:nvPr/>
        </p:nvPicPr>
        <p:blipFill rotWithShape="1">
          <a:blip r:embed="rId4">
            <a:alphaModFix/>
          </a:blip>
          <a:srcRect b="58970"/>
          <a:stretch/>
        </p:blipFill>
        <p:spPr>
          <a:xfrm>
            <a:off x="369141" y="3886917"/>
            <a:ext cx="8115300" cy="1244481"/>
          </a:xfrm>
          <a:prstGeom prst="rect">
            <a:avLst/>
          </a:prstGeom>
          <a:noFill/>
          <a:ln>
            <a:noFill/>
          </a:ln>
        </p:spPr>
      </p:pic>
      <p:pic>
        <p:nvPicPr>
          <p:cNvPr id="285" name="Google Shape;285;p33"/>
          <p:cNvPicPr preferRelativeResize="0"/>
          <p:nvPr/>
        </p:nvPicPr>
        <p:blipFill rotWithShape="1">
          <a:blip r:embed="rId5">
            <a:alphaModFix/>
          </a:blip>
          <a:srcRect/>
          <a:stretch/>
        </p:blipFill>
        <p:spPr>
          <a:xfrm>
            <a:off x="857290" y="4382421"/>
            <a:ext cx="775846" cy="641643"/>
          </a:xfrm>
          <a:prstGeom prst="rect">
            <a:avLst/>
          </a:prstGeom>
          <a:noFill/>
          <a:ln>
            <a:noFill/>
          </a:ln>
        </p:spPr>
      </p:pic>
      <p:pic>
        <p:nvPicPr>
          <p:cNvPr id="286" name="Google Shape;286;p33"/>
          <p:cNvPicPr preferRelativeResize="0"/>
          <p:nvPr/>
        </p:nvPicPr>
        <p:blipFill rotWithShape="1">
          <a:blip r:embed="rId6">
            <a:alphaModFix/>
          </a:blip>
          <a:srcRect/>
          <a:stretch/>
        </p:blipFill>
        <p:spPr>
          <a:xfrm>
            <a:off x="-181854" y="3886917"/>
            <a:ext cx="878046" cy="1311777"/>
          </a:xfrm>
          <a:prstGeom prst="rect">
            <a:avLst/>
          </a:prstGeom>
          <a:noFill/>
          <a:ln>
            <a:noFill/>
          </a:ln>
        </p:spPr>
      </p:pic>
      <p:pic>
        <p:nvPicPr>
          <p:cNvPr id="289" name="Google Shape;289;p33"/>
          <p:cNvPicPr preferRelativeResize="0"/>
          <p:nvPr/>
        </p:nvPicPr>
        <p:blipFill rotWithShape="1">
          <a:blip r:embed="rId7">
            <a:alphaModFix/>
          </a:blip>
          <a:srcRect/>
          <a:stretch/>
        </p:blipFill>
        <p:spPr>
          <a:xfrm>
            <a:off x="8121632" y="4005661"/>
            <a:ext cx="1282289" cy="1261770"/>
          </a:xfrm>
          <a:prstGeom prst="rect">
            <a:avLst/>
          </a:prstGeom>
          <a:noFill/>
          <a:ln>
            <a:noFill/>
          </a:ln>
        </p:spPr>
      </p:pic>
      <p:sp>
        <p:nvSpPr>
          <p:cNvPr id="10" name="Google Shape;287;p33"/>
          <p:cNvSpPr txBox="1"/>
          <p:nvPr/>
        </p:nvSpPr>
        <p:spPr>
          <a:xfrm>
            <a:off x="4395355" y="134719"/>
            <a:ext cx="4220140" cy="615553"/>
          </a:xfrm>
          <a:prstGeom prst="rect">
            <a:avLst/>
          </a:prstGeom>
          <a:noFill/>
          <a:ln>
            <a:noFill/>
          </a:ln>
        </p:spPr>
        <p:txBody>
          <a:bodyPr spcFirstLastPara="1" wrap="square" lIns="0" tIns="0" rIns="0" bIns="0" anchor="t" anchorCtr="0">
            <a:spAutoFit/>
          </a:bodyPr>
          <a:lstStyle/>
          <a:p>
            <a:pPr lvl="0" algn="ctr"/>
            <a:r>
              <a:rPr lang="en-US" sz="4000" b="1" dirty="0">
                <a:solidFill>
                  <a:srgbClr val="CB4552"/>
                </a:solidFill>
                <a:effectLst>
                  <a:outerShdw blurRad="38100" dist="38100" dir="2700000" algn="tl">
                    <a:srgbClr val="000000">
                      <a:alpha val="43137"/>
                    </a:srgbClr>
                  </a:outerShdw>
                </a:effectLst>
                <a:latin typeface="Handlee"/>
                <a:ea typeface="Handlee"/>
                <a:cs typeface="Handlee"/>
                <a:sym typeface="Handlee"/>
              </a:rPr>
              <a:t>Son </a:t>
            </a:r>
            <a:r>
              <a:rPr lang="en-US" sz="4000" b="1" dirty="0" err="1">
                <a:solidFill>
                  <a:srgbClr val="CB4552"/>
                </a:solidFill>
                <a:effectLst>
                  <a:outerShdw blurRad="38100" dist="38100" dir="2700000" algn="tl">
                    <a:srgbClr val="000000">
                      <a:alpha val="43137"/>
                    </a:srgbClr>
                  </a:outerShdw>
                </a:effectLst>
                <a:latin typeface="Handlee"/>
                <a:ea typeface="Handlee"/>
                <a:cs typeface="Handlee"/>
                <a:sym typeface="Handlee"/>
              </a:rPr>
              <a:t>Tra</a:t>
            </a:r>
            <a:r>
              <a:rPr lang="en-US" sz="4000" b="1" dirty="0">
                <a:solidFill>
                  <a:srgbClr val="CB4552"/>
                </a:solidFill>
                <a:effectLst>
                  <a:outerShdw blurRad="38100" dist="38100" dir="2700000" algn="tl">
                    <a:srgbClr val="000000">
                      <a:alpha val="43137"/>
                    </a:srgbClr>
                  </a:outerShdw>
                </a:effectLst>
                <a:latin typeface="Handlee"/>
                <a:ea typeface="Handlee"/>
                <a:cs typeface="Handlee"/>
                <a:sym typeface="Handlee"/>
              </a:rPr>
              <a:t> Peninsula</a:t>
            </a:r>
            <a:endParaRPr sz="4000" b="1" dirty="0">
              <a:solidFill>
                <a:srgbClr val="CB4552"/>
              </a:solidFill>
              <a:effectLst>
                <a:outerShdw blurRad="38100" dist="38100" dir="2700000" algn="tl">
                  <a:srgbClr val="000000">
                    <a:alpha val="43137"/>
                  </a:srgbClr>
                </a:outerShdw>
              </a:effectLst>
              <a:latin typeface="Handlee"/>
              <a:ea typeface="Handlee"/>
              <a:cs typeface="Handlee"/>
              <a:sym typeface="Handlee"/>
            </a:endParaRPr>
          </a:p>
        </p:txBody>
      </p:sp>
      <p:pic>
        <p:nvPicPr>
          <p:cNvPr id="2" name="Picture 1"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6637" y="2288467"/>
            <a:ext cx="2910966" cy="1821888"/>
          </a:xfrm>
          <a:prstGeom prst="rect">
            <a:avLst/>
          </a:prstGeom>
          <a:ln>
            <a:noFill/>
          </a:ln>
          <a:effectLst>
            <a:outerShdw blurRad="292100" dist="139700" dir="2700000" algn="tl" rotWithShape="0">
              <a:srgbClr val="333333">
                <a:alpha val="65000"/>
              </a:srgbClr>
            </a:outerShdw>
          </a:effectLst>
        </p:spPr>
      </p:pic>
      <p:sp>
        <p:nvSpPr>
          <p:cNvPr id="12" name="Flowchart: Document 11"/>
          <p:cNvSpPr/>
          <p:nvPr/>
        </p:nvSpPr>
        <p:spPr>
          <a:xfrm>
            <a:off x="4426791" y="785637"/>
            <a:ext cx="4339335" cy="3356338"/>
          </a:xfrm>
          <a:prstGeom prst="flowChartDocument">
            <a:avLst/>
          </a:prstGeom>
        </p:spPr>
        <p:style>
          <a:lnRef idx="1">
            <a:schemeClr val="accent2"/>
          </a:lnRef>
          <a:fillRef idx="2">
            <a:schemeClr val="accent2"/>
          </a:fillRef>
          <a:effectRef idx="1">
            <a:schemeClr val="accent2"/>
          </a:effectRef>
          <a:fontRef idx="minor">
            <a:schemeClr val="dk1"/>
          </a:fontRef>
        </p:style>
        <p:txBody>
          <a:bodyPr rtlCol="0" anchor="t"/>
          <a:lstStyle/>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Stunning landscapes and the greatest diverse ecosystems </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Go fishing, catch sea snails and shells with the locals on beautiful beaches.</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Visit </a:t>
            </a:r>
            <a:r>
              <a:rPr lang="en-US" sz="1600" dirty="0" err="1">
                <a:solidFill>
                  <a:schemeClr val="tx1"/>
                </a:solidFill>
                <a:latin typeface="Handlee" panose="020B0604020202020204" charset="0"/>
              </a:rPr>
              <a:t>Linh</a:t>
            </a:r>
            <a:r>
              <a:rPr lang="en-US" sz="1600" dirty="0">
                <a:solidFill>
                  <a:schemeClr val="tx1"/>
                </a:solidFill>
                <a:latin typeface="Handlee" panose="020B0604020202020204" charset="0"/>
              </a:rPr>
              <a:t> Ung Pagoda with the outstanding architectural and cultural work of the pagoda.</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Watch the sunrise on </a:t>
            </a:r>
            <a:r>
              <a:rPr lang="en-US" sz="1600" dirty="0" err="1">
                <a:solidFill>
                  <a:schemeClr val="tx1"/>
                </a:solidFill>
                <a:latin typeface="Handlee" panose="020B0604020202020204" charset="0"/>
              </a:rPr>
              <a:t>Nghe</a:t>
            </a:r>
            <a:r>
              <a:rPr lang="en-US" sz="1600" dirty="0">
                <a:solidFill>
                  <a:schemeClr val="tx1"/>
                </a:solidFill>
                <a:latin typeface="Handlee" panose="020B0604020202020204" charset="0"/>
              </a:rPr>
              <a:t> Cape (</a:t>
            </a:r>
            <a:r>
              <a:rPr lang="en-US" sz="1600" dirty="0" err="1">
                <a:solidFill>
                  <a:schemeClr val="tx1"/>
                </a:solidFill>
                <a:latin typeface="Handlee" panose="020B0604020202020204" charset="0"/>
              </a:rPr>
              <a:t>Mui</a:t>
            </a:r>
            <a:r>
              <a:rPr lang="en-US" sz="1600" dirty="0">
                <a:solidFill>
                  <a:schemeClr val="tx1"/>
                </a:solidFill>
                <a:latin typeface="Handlee" panose="020B0604020202020204" charset="0"/>
              </a:rPr>
              <a:t> </a:t>
            </a:r>
            <a:r>
              <a:rPr lang="en-US" sz="1600" dirty="0" err="1">
                <a:solidFill>
                  <a:schemeClr val="tx1"/>
                </a:solidFill>
                <a:latin typeface="Handlee" panose="020B0604020202020204" charset="0"/>
              </a:rPr>
              <a:t>Nghe</a:t>
            </a:r>
            <a:r>
              <a:rPr lang="en-US" sz="1600" dirty="0">
                <a:solidFill>
                  <a:schemeClr val="tx1"/>
                </a:solidFill>
                <a:latin typeface="Handlee" panose="020B0604020202020204" charset="0"/>
              </a:rPr>
              <a:t>)</a:t>
            </a:r>
          </a:p>
        </p:txBody>
      </p:sp>
      <p:pic>
        <p:nvPicPr>
          <p:cNvPr id="3" name="Picture 2"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534" y="309543"/>
            <a:ext cx="2819204" cy="1774154"/>
          </a:xfrm>
          <a:prstGeom prst="rect">
            <a:avLst/>
          </a:prstGeom>
          <a:ln>
            <a:noFill/>
          </a:ln>
          <a:effectLst>
            <a:outerShdw blurRad="292100" dist="139700" dir="2700000" algn="tl" rotWithShape="0">
              <a:srgbClr val="333333">
                <a:alpha val="65000"/>
              </a:srgbClr>
            </a:outerShdw>
          </a:effectLst>
        </p:spPr>
      </p:pic>
      <p:sp>
        <p:nvSpPr>
          <p:cNvPr id="14" name="Right Arrow 13">
            <a:hlinkClick r:id="rId10" action="ppaction://hlinksldjump"/>
          </p:cNvPr>
          <p:cNvSpPr/>
          <p:nvPr/>
        </p:nvSpPr>
        <p:spPr>
          <a:xfrm>
            <a:off x="7202152" y="4613924"/>
            <a:ext cx="789709" cy="46588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361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7470" y="111874"/>
            <a:ext cx="6691385" cy="4512081"/>
          </a:xfrm>
          <a:prstGeom prst="rect">
            <a:avLst/>
          </a:prstGeom>
        </p:spPr>
      </p:pic>
      <p:sp>
        <p:nvSpPr>
          <p:cNvPr id="6" name="Rectangle 5"/>
          <p:cNvSpPr/>
          <p:nvPr/>
        </p:nvSpPr>
        <p:spPr>
          <a:xfrm>
            <a:off x="6298402" y="16669"/>
            <a:ext cx="1693073" cy="1257300"/>
          </a:xfrm>
          <a:prstGeom prst="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3" name="Rectangle 2"/>
          <p:cNvSpPr/>
          <p:nvPr/>
        </p:nvSpPr>
        <p:spPr>
          <a:xfrm>
            <a:off x="1157283" y="16670"/>
            <a:ext cx="1693073" cy="1257300"/>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4" name="Rectangle 3"/>
          <p:cNvSpPr/>
          <p:nvPr/>
        </p:nvSpPr>
        <p:spPr>
          <a:xfrm>
            <a:off x="2864644" y="16669"/>
            <a:ext cx="1693073" cy="1257300"/>
          </a:xfrm>
          <a:prstGeom prst="rect">
            <a:avLst/>
          </a:prstGeom>
          <a:solidFill>
            <a:schemeClr val="accent3">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5" name="Rectangle 4"/>
          <p:cNvSpPr/>
          <p:nvPr/>
        </p:nvSpPr>
        <p:spPr>
          <a:xfrm>
            <a:off x="4581517" y="16670"/>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7" name="Rectangle 6"/>
          <p:cNvSpPr/>
          <p:nvPr/>
        </p:nvSpPr>
        <p:spPr>
          <a:xfrm>
            <a:off x="1152525" y="1285876"/>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8" name="Rectangle 7"/>
          <p:cNvSpPr/>
          <p:nvPr/>
        </p:nvSpPr>
        <p:spPr>
          <a:xfrm>
            <a:off x="2869411" y="1285875"/>
            <a:ext cx="1693073" cy="1257300"/>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9" name="Rectangle 8"/>
          <p:cNvSpPr/>
          <p:nvPr/>
        </p:nvSpPr>
        <p:spPr>
          <a:xfrm>
            <a:off x="4586284" y="1285876"/>
            <a:ext cx="1693073" cy="1257300"/>
          </a:xfrm>
          <a:prstGeom prst="rect">
            <a:avLst/>
          </a:prstGeom>
          <a:solidFill>
            <a:srgbClr val="1B89E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0" name="Rectangle 9"/>
          <p:cNvSpPr/>
          <p:nvPr/>
        </p:nvSpPr>
        <p:spPr>
          <a:xfrm>
            <a:off x="6293644" y="1285875"/>
            <a:ext cx="1693073" cy="1257300"/>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1" name="Rectangle 10"/>
          <p:cNvSpPr/>
          <p:nvPr/>
        </p:nvSpPr>
        <p:spPr>
          <a:xfrm>
            <a:off x="1157283" y="2569369"/>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2" name="Rectangle 11"/>
          <p:cNvSpPr/>
          <p:nvPr/>
        </p:nvSpPr>
        <p:spPr>
          <a:xfrm>
            <a:off x="2864644" y="2569368"/>
            <a:ext cx="1693073" cy="1257300"/>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3" name="Rectangle 12"/>
          <p:cNvSpPr/>
          <p:nvPr/>
        </p:nvSpPr>
        <p:spPr>
          <a:xfrm>
            <a:off x="4581517" y="2569369"/>
            <a:ext cx="1693073" cy="1257300"/>
          </a:xfrm>
          <a:prstGeom prst="rect">
            <a:avLst/>
          </a:prstGeom>
          <a:solidFill>
            <a:srgbClr val="0033C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4" name="Rectangle 13"/>
          <p:cNvSpPr/>
          <p:nvPr/>
        </p:nvSpPr>
        <p:spPr>
          <a:xfrm>
            <a:off x="6288877" y="2569368"/>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5" name="Rectangle 14"/>
          <p:cNvSpPr/>
          <p:nvPr/>
        </p:nvSpPr>
        <p:spPr>
          <a:xfrm>
            <a:off x="1152525" y="3838575"/>
            <a:ext cx="1693073" cy="1295401"/>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6" name="Rectangle 15"/>
          <p:cNvSpPr/>
          <p:nvPr/>
        </p:nvSpPr>
        <p:spPr>
          <a:xfrm>
            <a:off x="2859886" y="3838575"/>
            <a:ext cx="1693073" cy="1295401"/>
          </a:xfrm>
          <a:prstGeom prst="rect">
            <a:avLst/>
          </a:prstGeom>
          <a:solidFill>
            <a:srgbClr val="6600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7" name="Rectangle 16"/>
          <p:cNvSpPr/>
          <p:nvPr/>
        </p:nvSpPr>
        <p:spPr>
          <a:xfrm>
            <a:off x="4576759" y="3838575"/>
            <a:ext cx="1693073" cy="1295401"/>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8" name="Rectangle 17"/>
          <p:cNvSpPr/>
          <p:nvPr/>
        </p:nvSpPr>
        <p:spPr>
          <a:xfrm>
            <a:off x="6293644" y="3838575"/>
            <a:ext cx="1693073" cy="1295401"/>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20" name="Rounded Rectangle 19"/>
          <p:cNvSpPr/>
          <p:nvPr/>
        </p:nvSpPr>
        <p:spPr>
          <a:xfrm>
            <a:off x="1657350" y="57150"/>
            <a:ext cx="5829300" cy="857250"/>
          </a:xfrm>
          <a:prstGeom prst="roundRect">
            <a:avLst/>
          </a:prstGeom>
          <a:solidFill>
            <a:srgbClr val="66FFFF"/>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4400" b="1" kern="1200" dirty="0">
                <a:solidFill>
                  <a:sysClr val="windowText" lastClr="000000"/>
                </a:solidFill>
              </a:rPr>
              <a:t>The Golden Bridge</a:t>
            </a:r>
            <a:endParaRPr lang="en-US" sz="2000" b="1" kern="1200" dirty="0">
              <a:solidFill>
                <a:sysClr val="windowText" lastClr="000000"/>
              </a:solidFill>
              <a:latin typeface="Calibri"/>
            </a:endParaRPr>
          </a:p>
        </p:txBody>
      </p:sp>
      <p:sp>
        <p:nvSpPr>
          <p:cNvPr id="19" name="Rounded Rectangle 18"/>
          <p:cNvSpPr/>
          <p:nvPr/>
        </p:nvSpPr>
        <p:spPr>
          <a:xfrm>
            <a:off x="5943600" y="4486275"/>
            <a:ext cx="1885950" cy="542926"/>
          </a:xfrm>
          <a:prstGeom prst="round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3300" b="1" kern="1200" dirty="0">
                <a:solidFill>
                  <a:prstClr val="white"/>
                </a:solidFill>
                <a:latin typeface="Calibri"/>
              </a:rPr>
              <a:t>SHOW</a:t>
            </a:r>
            <a:endParaRPr lang="en-US" sz="1350" b="1" kern="1200" dirty="0">
              <a:solidFill>
                <a:prstClr val="white"/>
              </a:solidFill>
              <a:latin typeface="Calibri"/>
            </a:endParaRPr>
          </a:p>
        </p:txBody>
      </p:sp>
      <p:pic>
        <p:nvPicPr>
          <p:cNvPr id="22" name="Google Shape;154;p26"/>
          <p:cNvPicPr preferRelativeResize="0"/>
          <p:nvPr/>
        </p:nvPicPr>
        <p:blipFill rotWithShape="1">
          <a:blip r:embed="rId3">
            <a:alphaModFix/>
          </a:blip>
          <a:srcRect/>
          <a:stretch/>
        </p:blipFill>
        <p:spPr>
          <a:xfrm rot="19675385">
            <a:off x="-920538" y="2812828"/>
            <a:ext cx="1949640" cy="2983283"/>
          </a:xfrm>
          <a:prstGeom prst="rect">
            <a:avLst/>
          </a:prstGeom>
          <a:noFill/>
          <a:ln>
            <a:noFill/>
          </a:ln>
        </p:spPr>
      </p:pic>
      <p:pic>
        <p:nvPicPr>
          <p:cNvPr id="23" name="Google Shape;141;p25"/>
          <p:cNvPicPr preferRelativeResize="0"/>
          <p:nvPr/>
        </p:nvPicPr>
        <p:blipFill rotWithShape="1">
          <a:blip r:embed="rId4">
            <a:alphaModFix/>
          </a:blip>
          <a:srcRect/>
          <a:stretch/>
        </p:blipFill>
        <p:spPr>
          <a:xfrm flipH="1">
            <a:off x="248385" y="4065713"/>
            <a:ext cx="1119494" cy="1077787"/>
          </a:xfrm>
          <a:prstGeom prst="rect">
            <a:avLst/>
          </a:prstGeom>
          <a:noFill/>
          <a:ln>
            <a:noFill/>
          </a:ln>
        </p:spPr>
      </p:pic>
      <p:pic>
        <p:nvPicPr>
          <p:cNvPr id="24" name="Google Shape;219;p29"/>
          <p:cNvPicPr preferRelativeResize="0"/>
          <p:nvPr/>
        </p:nvPicPr>
        <p:blipFill rotWithShape="1">
          <a:blip r:embed="rId5">
            <a:alphaModFix/>
          </a:blip>
          <a:srcRect/>
          <a:stretch/>
        </p:blipFill>
        <p:spPr>
          <a:xfrm>
            <a:off x="7996119" y="3456169"/>
            <a:ext cx="1147881" cy="1687331"/>
          </a:xfrm>
          <a:prstGeom prst="rect">
            <a:avLst/>
          </a:prstGeom>
          <a:noFill/>
          <a:ln>
            <a:noFill/>
          </a:ln>
        </p:spPr>
      </p:pic>
      <p:pic>
        <p:nvPicPr>
          <p:cNvPr id="25" name="Google Shape;156;p26"/>
          <p:cNvPicPr preferRelativeResize="0"/>
          <p:nvPr/>
        </p:nvPicPr>
        <p:blipFill rotWithShape="1">
          <a:blip r:embed="rId6">
            <a:alphaModFix/>
          </a:blip>
          <a:srcRect/>
          <a:stretch/>
        </p:blipFill>
        <p:spPr>
          <a:xfrm rot="3130930">
            <a:off x="7955923" y="497963"/>
            <a:ext cx="1393888" cy="350463"/>
          </a:xfrm>
          <a:prstGeom prst="rect">
            <a:avLst/>
          </a:prstGeom>
          <a:noFill/>
          <a:ln>
            <a:noFill/>
          </a:ln>
        </p:spPr>
      </p:pic>
      <p:pic>
        <p:nvPicPr>
          <p:cNvPr id="26" name="Google Shape;174;p27"/>
          <p:cNvPicPr preferRelativeResize="0"/>
          <p:nvPr/>
        </p:nvPicPr>
        <p:blipFill rotWithShape="1">
          <a:blip r:embed="rId7">
            <a:alphaModFix/>
          </a:blip>
          <a:srcRect/>
          <a:stretch/>
        </p:blipFill>
        <p:spPr>
          <a:xfrm>
            <a:off x="114064" y="316673"/>
            <a:ext cx="583005" cy="527885"/>
          </a:xfrm>
          <a:prstGeom prst="rect">
            <a:avLst/>
          </a:prstGeom>
          <a:noFill/>
          <a:ln>
            <a:noFill/>
          </a:ln>
        </p:spPr>
      </p:pic>
      <p:pic>
        <p:nvPicPr>
          <p:cNvPr id="27" name="Google Shape;175;p27"/>
          <p:cNvPicPr preferRelativeResize="0"/>
          <p:nvPr/>
        </p:nvPicPr>
        <p:blipFill rotWithShape="1">
          <a:blip r:embed="rId7">
            <a:alphaModFix/>
          </a:blip>
          <a:srcRect/>
          <a:stretch/>
        </p:blipFill>
        <p:spPr>
          <a:xfrm>
            <a:off x="634465" y="42735"/>
            <a:ext cx="357053" cy="324954"/>
          </a:xfrm>
          <a:prstGeom prst="rect">
            <a:avLst/>
          </a:prstGeom>
          <a:noFill/>
          <a:ln>
            <a:noFill/>
          </a:ln>
        </p:spPr>
      </p:pic>
    </p:spTree>
    <p:extLst>
      <p:ext uri="{BB962C8B-B14F-4D97-AF65-F5344CB8AC3E}">
        <p14:creationId xmlns:p14="http://schemas.microsoft.com/office/powerpoint/2010/main" val="27575466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3"/>
                                        </p:tgtEl>
                                        <p:attrNameLst>
                                          <p:attrName>ppt_w</p:attrName>
                                        </p:attrNameLst>
                                      </p:cBhvr>
                                      <p:tavLst>
                                        <p:tav tm="0">
                                          <p:val>
                                            <p:strVal val="ppt_w"/>
                                          </p:val>
                                        </p:tav>
                                        <p:tav tm="100000">
                                          <p:val>
                                            <p:fltVal val="0"/>
                                          </p:val>
                                        </p:tav>
                                      </p:tavLst>
                                    </p:anim>
                                    <p:anim calcmode="lin" valueType="num">
                                      <p:cBhvr>
                                        <p:cTn id="7" dur="1000"/>
                                        <p:tgtEl>
                                          <p:spTgt spid="3"/>
                                        </p:tgtEl>
                                        <p:attrNameLst>
                                          <p:attrName>ppt_h</p:attrName>
                                        </p:attrNameLst>
                                      </p:cBhvr>
                                      <p:tavLst>
                                        <p:tav tm="0">
                                          <p:val>
                                            <p:strVal val="ppt_h"/>
                                          </p:val>
                                        </p:tav>
                                        <p:tav tm="100000">
                                          <p:val>
                                            <p:fltVal val="0"/>
                                          </p:val>
                                        </p:tav>
                                      </p:tavLst>
                                    </p:anim>
                                    <p:anim calcmode="lin" valueType="num">
                                      <p:cBhvr>
                                        <p:cTn id="8" dur="1000"/>
                                        <p:tgtEl>
                                          <p:spTgt spid="3"/>
                                        </p:tgtEl>
                                        <p:attrNameLst>
                                          <p:attrName>style.rotation</p:attrName>
                                        </p:attrNameLst>
                                      </p:cBhvr>
                                      <p:tavLst>
                                        <p:tav tm="0">
                                          <p:val>
                                            <p:fltVal val="0"/>
                                          </p:val>
                                        </p:tav>
                                        <p:tav tm="100000">
                                          <p:val>
                                            <p:fltVal val="90"/>
                                          </p:val>
                                        </p:tav>
                                      </p:tavLst>
                                    </p:anim>
                                    <p:animEffect transition="out" filter="fade">
                                      <p:cBhvr>
                                        <p:cTn id="9" dur="1000"/>
                                        <p:tgtEl>
                                          <p:spTgt spid="3"/>
                                        </p:tgtEl>
                                      </p:cBhvr>
                                    </p:animEffect>
                                    <p:set>
                                      <p:cBhvr>
                                        <p:cTn id="10" dur="1" fill="hold">
                                          <p:stCondLst>
                                            <p:cond delay="9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31" presetClass="exit" presetSubtype="0" fill="hold" grpId="0" nodeType="clickEffect">
                                  <p:stCondLst>
                                    <p:cond delay="0"/>
                                  </p:stCondLst>
                                  <p:childTnLst>
                                    <p:anim calcmode="lin" valueType="num">
                                      <p:cBhvr>
                                        <p:cTn id="15" dur="1000"/>
                                        <p:tgtEl>
                                          <p:spTgt spid="4"/>
                                        </p:tgtEl>
                                        <p:attrNameLst>
                                          <p:attrName>ppt_w</p:attrName>
                                        </p:attrNameLst>
                                      </p:cBhvr>
                                      <p:tavLst>
                                        <p:tav tm="0">
                                          <p:val>
                                            <p:strVal val="ppt_w"/>
                                          </p:val>
                                        </p:tav>
                                        <p:tav tm="100000">
                                          <p:val>
                                            <p:fltVal val="0"/>
                                          </p:val>
                                        </p:tav>
                                      </p:tavLst>
                                    </p:anim>
                                    <p:anim calcmode="lin" valueType="num">
                                      <p:cBhvr>
                                        <p:cTn id="16" dur="1000"/>
                                        <p:tgtEl>
                                          <p:spTgt spid="4"/>
                                        </p:tgtEl>
                                        <p:attrNameLst>
                                          <p:attrName>ppt_h</p:attrName>
                                        </p:attrNameLst>
                                      </p:cBhvr>
                                      <p:tavLst>
                                        <p:tav tm="0">
                                          <p:val>
                                            <p:strVal val="ppt_h"/>
                                          </p:val>
                                        </p:tav>
                                        <p:tav tm="100000">
                                          <p:val>
                                            <p:fltVal val="0"/>
                                          </p:val>
                                        </p:tav>
                                      </p:tavLst>
                                    </p:anim>
                                    <p:anim calcmode="lin" valueType="num">
                                      <p:cBhvr>
                                        <p:cTn id="17" dur="1000"/>
                                        <p:tgtEl>
                                          <p:spTgt spid="4"/>
                                        </p:tgtEl>
                                        <p:attrNameLst>
                                          <p:attrName>style.rotation</p:attrName>
                                        </p:attrNameLst>
                                      </p:cBhvr>
                                      <p:tavLst>
                                        <p:tav tm="0">
                                          <p:val>
                                            <p:fltVal val="0"/>
                                          </p:val>
                                        </p:tav>
                                        <p:tav tm="100000">
                                          <p:val>
                                            <p:fltVal val="90"/>
                                          </p:val>
                                        </p:tav>
                                      </p:tavLst>
                                    </p:anim>
                                    <p:animEffect transition="out" filter="fade">
                                      <p:cBhvr>
                                        <p:cTn id="18" dur="1000"/>
                                        <p:tgtEl>
                                          <p:spTgt spid="4"/>
                                        </p:tgtEl>
                                      </p:cBhvr>
                                    </p:animEffect>
                                    <p:set>
                                      <p:cBhvr>
                                        <p:cTn id="19" dur="1" fill="hold">
                                          <p:stCondLst>
                                            <p:cond delay="9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31" presetClass="exit" presetSubtype="0" fill="hold" grpId="0" nodeType="clickEffect">
                                  <p:stCondLst>
                                    <p:cond delay="0"/>
                                  </p:stCondLst>
                                  <p:childTnLst>
                                    <p:anim calcmode="lin" valueType="num">
                                      <p:cBhvr>
                                        <p:cTn id="24" dur="1000"/>
                                        <p:tgtEl>
                                          <p:spTgt spid="5"/>
                                        </p:tgtEl>
                                        <p:attrNameLst>
                                          <p:attrName>ppt_w</p:attrName>
                                        </p:attrNameLst>
                                      </p:cBhvr>
                                      <p:tavLst>
                                        <p:tav tm="0">
                                          <p:val>
                                            <p:strVal val="ppt_w"/>
                                          </p:val>
                                        </p:tav>
                                        <p:tav tm="100000">
                                          <p:val>
                                            <p:fltVal val="0"/>
                                          </p:val>
                                        </p:tav>
                                      </p:tavLst>
                                    </p:anim>
                                    <p:anim calcmode="lin" valueType="num">
                                      <p:cBhvr>
                                        <p:cTn id="25" dur="1000"/>
                                        <p:tgtEl>
                                          <p:spTgt spid="5"/>
                                        </p:tgtEl>
                                        <p:attrNameLst>
                                          <p:attrName>ppt_h</p:attrName>
                                        </p:attrNameLst>
                                      </p:cBhvr>
                                      <p:tavLst>
                                        <p:tav tm="0">
                                          <p:val>
                                            <p:strVal val="ppt_h"/>
                                          </p:val>
                                        </p:tav>
                                        <p:tav tm="100000">
                                          <p:val>
                                            <p:fltVal val="0"/>
                                          </p:val>
                                        </p:tav>
                                      </p:tavLst>
                                    </p:anim>
                                    <p:anim calcmode="lin" valueType="num">
                                      <p:cBhvr>
                                        <p:cTn id="26" dur="1000"/>
                                        <p:tgtEl>
                                          <p:spTgt spid="5"/>
                                        </p:tgtEl>
                                        <p:attrNameLst>
                                          <p:attrName>style.rotation</p:attrName>
                                        </p:attrNameLst>
                                      </p:cBhvr>
                                      <p:tavLst>
                                        <p:tav tm="0">
                                          <p:val>
                                            <p:fltVal val="0"/>
                                          </p:val>
                                        </p:tav>
                                        <p:tav tm="100000">
                                          <p:val>
                                            <p:fltVal val="90"/>
                                          </p:val>
                                        </p:tav>
                                      </p:tavLst>
                                    </p:anim>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9" restart="whenNotActive" fill="hold" evtFilter="cancelBubble" nodeType="interactiveSeq">
                <p:stCondLst>
                  <p:cond evt="onClick" delay="0">
                    <p:tgtEl>
                      <p:spTgt spid="6"/>
                    </p:tgtEl>
                  </p:cond>
                </p:stCondLst>
                <p:endSync evt="end" delay="0">
                  <p:rtn val="all"/>
                </p:endSync>
                <p:childTnLst>
                  <p:par>
                    <p:cTn id="30" fill="hold">
                      <p:stCondLst>
                        <p:cond delay="0"/>
                      </p:stCondLst>
                      <p:childTnLst>
                        <p:par>
                          <p:cTn id="31" fill="hold">
                            <p:stCondLst>
                              <p:cond delay="0"/>
                            </p:stCondLst>
                            <p:childTnLst>
                              <p:par>
                                <p:cTn id="32" presetID="31" presetClass="exit" presetSubtype="0" fill="hold" grpId="0" nodeType="clickEffect">
                                  <p:stCondLst>
                                    <p:cond delay="0"/>
                                  </p:stCondLst>
                                  <p:childTnLst>
                                    <p:anim calcmode="lin" valueType="num">
                                      <p:cBhvr>
                                        <p:cTn id="33" dur="1000"/>
                                        <p:tgtEl>
                                          <p:spTgt spid="6"/>
                                        </p:tgtEl>
                                        <p:attrNameLst>
                                          <p:attrName>ppt_w</p:attrName>
                                        </p:attrNameLst>
                                      </p:cBhvr>
                                      <p:tavLst>
                                        <p:tav tm="0">
                                          <p:val>
                                            <p:strVal val="ppt_w"/>
                                          </p:val>
                                        </p:tav>
                                        <p:tav tm="100000">
                                          <p:val>
                                            <p:fltVal val="0"/>
                                          </p:val>
                                        </p:tav>
                                      </p:tavLst>
                                    </p:anim>
                                    <p:anim calcmode="lin" valueType="num">
                                      <p:cBhvr>
                                        <p:cTn id="34" dur="1000"/>
                                        <p:tgtEl>
                                          <p:spTgt spid="6"/>
                                        </p:tgtEl>
                                        <p:attrNameLst>
                                          <p:attrName>ppt_h</p:attrName>
                                        </p:attrNameLst>
                                      </p:cBhvr>
                                      <p:tavLst>
                                        <p:tav tm="0">
                                          <p:val>
                                            <p:strVal val="ppt_h"/>
                                          </p:val>
                                        </p:tav>
                                        <p:tav tm="100000">
                                          <p:val>
                                            <p:fltVal val="0"/>
                                          </p:val>
                                        </p:tav>
                                      </p:tavLst>
                                    </p:anim>
                                    <p:anim calcmode="lin" valueType="num">
                                      <p:cBhvr>
                                        <p:cTn id="35" dur="1000"/>
                                        <p:tgtEl>
                                          <p:spTgt spid="6"/>
                                        </p:tgtEl>
                                        <p:attrNameLst>
                                          <p:attrName>style.rotation</p:attrName>
                                        </p:attrNameLst>
                                      </p:cBhvr>
                                      <p:tavLst>
                                        <p:tav tm="0">
                                          <p:val>
                                            <p:fltVal val="0"/>
                                          </p:val>
                                        </p:tav>
                                        <p:tav tm="100000">
                                          <p:val>
                                            <p:fltVal val="90"/>
                                          </p:val>
                                        </p:tav>
                                      </p:tavLst>
                                    </p:anim>
                                    <p:animEffect transition="out" filter="fade">
                                      <p:cBhvr>
                                        <p:cTn id="36" dur="1000"/>
                                        <p:tgtEl>
                                          <p:spTgt spid="6"/>
                                        </p:tgtEl>
                                      </p:cBhvr>
                                    </p:animEffect>
                                    <p:set>
                                      <p:cBhvr>
                                        <p:cTn id="37"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8" restart="whenNotActive" fill="hold" evtFilter="cancelBubble" nodeType="interactiveSeq">
                <p:stCondLst>
                  <p:cond evt="onClick" delay="0">
                    <p:tgtEl>
                      <p:spTgt spid="7"/>
                    </p:tgtEl>
                  </p:cond>
                </p:stCondLst>
                <p:endSync evt="end" delay="0">
                  <p:rtn val="all"/>
                </p:endSync>
                <p:childTnLst>
                  <p:par>
                    <p:cTn id="39" fill="hold">
                      <p:stCondLst>
                        <p:cond delay="0"/>
                      </p:stCondLst>
                      <p:childTnLst>
                        <p:par>
                          <p:cTn id="40" fill="hold">
                            <p:stCondLst>
                              <p:cond delay="0"/>
                            </p:stCondLst>
                            <p:childTnLst>
                              <p:par>
                                <p:cTn id="41" presetID="31" presetClass="exit" presetSubtype="0" fill="hold" grpId="0" nodeType="clickEffect">
                                  <p:stCondLst>
                                    <p:cond delay="0"/>
                                  </p:stCondLst>
                                  <p:childTnLst>
                                    <p:anim calcmode="lin" valueType="num">
                                      <p:cBhvr>
                                        <p:cTn id="42" dur="1000"/>
                                        <p:tgtEl>
                                          <p:spTgt spid="7"/>
                                        </p:tgtEl>
                                        <p:attrNameLst>
                                          <p:attrName>ppt_w</p:attrName>
                                        </p:attrNameLst>
                                      </p:cBhvr>
                                      <p:tavLst>
                                        <p:tav tm="0">
                                          <p:val>
                                            <p:strVal val="ppt_w"/>
                                          </p:val>
                                        </p:tav>
                                        <p:tav tm="100000">
                                          <p:val>
                                            <p:fltVal val="0"/>
                                          </p:val>
                                        </p:tav>
                                      </p:tavLst>
                                    </p:anim>
                                    <p:anim calcmode="lin" valueType="num">
                                      <p:cBhvr>
                                        <p:cTn id="43" dur="1000"/>
                                        <p:tgtEl>
                                          <p:spTgt spid="7"/>
                                        </p:tgtEl>
                                        <p:attrNameLst>
                                          <p:attrName>ppt_h</p:attrName>
                                        </p:attrNameLst>
                                      </p:cBhvr>
                                      <p:tavLst>
                                        <p:tav tm="0">
                                          <p:val>
                                            <p:strVal val="ppt_h"/>
                                          </p:val>
                                        </p:tav>
                                        <p:tav tm="100000">
                                          <p:val>
                                            <p:fltVal val="0"/>
                                          </p:val>
                                        </p:tav>
                                      </p:tavLst>
                                    </p:anim>
                                    <p:anim calcmode="lin" valueType="num">
                                      <p:cBhvr>
                                        <p:cTn id="44" dur="1000"/>
                                        <p:tgtEl>
                                          <p:spTgt spid="7"/>
                                        </p:tgtEl>
                                        <p:attrNameLst>
                                          <p:attrName>style.rotation</p:attrName>
                                        </p:attrNameLst>
                                      </p:cBhvr>
                                      <p:tavLst>
                                        <p:tav tm="0">
                                          <p:val>
                                            <p:fltVal val="0"/>
                                          </p:val>
                                        </p:tav>
                                        <p:tav tm="100000">
                                          <p:val>
                                            <p:fltVal val="90"/>
                                          </p:val>
                                        </p:tav>
                                      </p:tavLst>
                                    </p:anim>
                                    <p:animEffect transition="out" filter="fade">
                                      <p:cBhvr>
                                        <p:cTn id="45" dur="1000"/>
                                        <p:tgtEl>
                                          <p:spTgt spid="7"/>
                                        </p:tgtEl>
                                      </p:cBhvr>
                                    </p:animEffect>
                                    <p:set>
                                      <p:cBhvr>
                                        <p:cTn id="46"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47" restart="whenNotActive" fill="hold" evtFilter="cancelBubble" nodeType="interactiveSeq">
                <p:stCondLst>
                  <p:cond evt="onClick" delay="0">
                    <p:tgtEl>
                      <p:spTgt spid="8"/>
                    </p:tgtEl>
                  </p:cond>
                </p:stCondLst>
                <p:endSync evt="end" delay="0">
                  <p:rtn val="all"/>
                </p:endSync>
                <p:childTnLst>
                  <p:par>
                    <p:cTn id="48" fill="hold">
                      <p:stCondLst>
                        <p:cond delay="0"/>
                      </p:stCondLst>
                      <p:childTnLst>
                        <p:par>
                          <p:cTn id="49" fill="hold">
                            <p:stCondLst>
                              <p:cond delay="0"/>
                            </p:stCondLst>
                            <p:childTnLst>
                              <p:par>
                                <p:cTn id="50" presetID="31" presetClass="exit" presetSubtype="0" fill="hold" grpId="0" nodeType="clickEffect">
                                  <p:stCondLst>
                                    <p:cond delay="0"/>
                                  </p:stCondLst>
                                  <p:childTnLst>
                                    <p:anim calcmode="lin" valueType="num">
                                      <p:cBhvr>
                                        <p:cTn id="51" dur="1000"/>
                                        <p:tgtEl>
                                          <p:spTgt spid="8"/>
                                        </p:tgtEl>
                                        <p:attrNameLst>
                                          <p:attrName>ppt_w</p:attrName>
                                        </p:attrNameLst>
                                      </p:cBhvr>
                                      <p:tavLst>
                                        <p:tav tm="0">
                                          <p:val>
                                            <p:strVal val="ppt_w"/>
                                          </p:val>
                                        </p:tav>
                                        <p:tav tm="100000">
                                          <p:val>
                                            <p:fltVal val="0"/>
                                          </p:val>
                                        </p:tav>
                                      </p:tavLst>
                                    </p:anim>
                                    <p:anim calcmode="lin" valueType="num">
                                      <p:cBhvr>
                                        <p:cTn id="52" dur="1000"/>
                                        <p:tgtEl>
                                          <p:spTgt spid="8"/>
                                        </p:tgtEl>
                                        <p:attrNameLst>
                                          <p:attrName>ppt_h</p:attrName>
                                        </p:attrNameLst>
                                      </p:cBhvr>
                                      <p:tavLst>
                                        <p:tav tm="0">
                                          <p:val>
                                            <p:strVal val="ppt_h"/>
                                          </p:val>
                                        </p:tav>
                                        <p:tav tm="100000">
                                          <p:val>
                                            <p:fltVal val="0"/>
                                          </p:val>
                                        </p:tav>
                                      </p:tavLst>
                                    </p:anim>
                                    <p:anim calcmode="lin" valueType="num">
                                      <p:cBhvr>
                                        <p:cTn id="53" dur="1000"/>
                                        <p:tgtEl>
                                          <p:spTgt spid="8"/>
                                        </p:tgtEl>
                                        <p:attrNameLst>
                                          <p:attrName>style.rotation</p:attrName>
                                        </p:attrNameLst>
                                      </p:cBhvr>
                                      <p:tavLst>
                                        <p:tav tm="0">
                                          <p:val>
                                            <p:fltVal val="0"/>
                                          </p:val>
                                        </p:tav>
                                        <p:tav tm="100000">
                                          <p:val>
                                            <p:fltVal val="90"/>
                                          </p:val>
                                        </p:tav>
                                      </p:tavLst>
                                    </p:anim>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31" presetClass="exit" presetSubtype="0" fill="hold" grpId="0" nodeType="clickEffect">
                                  <p:stCondLst>
                                    <p:cond delay="0"/>
                                  </p:stCondLst>
                                  <p:childTnLst>
                                    <p:anim calcmode="lin" valueType="num">
                                      <p:cBhvr>
                                        <p:cTn id="60" dur="1000"/>
                                        <p:tgtEl>
                                          <p:spTgt spid="9"/>
                                        </p:tgtEl>
                                        <p:attrNameLst>
                                          <p:attrName>ppt_w</p:attrName>
                                        </p:attrNameLst>
                                      </p:cBhvr>
                                      <p:tavLst>
                                        <p:tav tm="0">
                                          <p:val>
                                            <p:strVal val="ppt_w"/>
                                          </p:val>
                                        </p:tav>
                                        <p:tav tm="100000">
                                          <p:val>
                                            <p:fltVal val="0"/>
                                          </p:val>
                                        </p:tav>
                                      </p:tavLst>
                                    </p:anim>
                                    <p:anim calcmode="lin" valueType="num">
                                      <p:cBhvr>
                                        <p:cTn id="61" dur="1000"/>
                                        <p:tgtEl>
                                          <p:spTgt spid="9"/>
                                        </p:tgtEl>
                                        <p:attrNameLst>
                                          <p:attrName>ppt_h</p:attrName>
                                        </p:attrNameLst>
                                      </p:cBhvr>
                                      <p:tavLst>
                                        <p:tav tm="0">
                                          <p:val>
                                            <p:strVal val="ppt_h"/>
                                          </p:val>
                                        </p:tav>
                                        <p:tav tm="100000">
                                          <p:val>
                                            <p:fltVal val="0"/>
                                          </p:val>
                                        </p:tav>
                                      </p:tavLst>
                                    </p:anim>
                                    <p:anim calcmode="lin" valueType="num">
                                      <p:cBhvr>
                                        <p:cTn id="62" dur="1000"/>
                                        <p:tgtEl>
                                          <p:spTgt spid="9"/>
                                        </p:tgtEl>
                                        <p:attrNameLst>
                                          <p:attrName>style.rotation</p:attrName>
                                        </p:attrNameLst>
                                      </p:cBhvr>
                                      <p:tavLst>
                                        <p:tav tm="0">
                                          <p:val>
                                            <p:fltVal val="0"/>
                                          </p:val>
                                        </p:tav>
                                        <p:tav tm="100000">
                                          <p:val>
                                            <p:fltVal val="90"/>
                                          </p:val>
                                        </p:tav>
                                      </p:tavLst>
                                    </p:anim>
                                    <p:animEffect transition="out" filter="fade">
                                      <p:cBhvr>
                                        <p:cTn id="63" dur="1000"/>
                                        <p:tgtEl>
                                          <p:spTgt spid="9"/>
                                        </p:tgtEl>
                                      </p:cBhvr>
                                    </p:animEffect>
                                    <p:set>
                                      <p:cBhvr>
                                        <p:cTn id="64" dur="1" fill="hold">
                                          <p:stCondLst>
                                            <p:cond delay="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65" restart="whenNotActive" fill="hold" evtFilter="cancelBubble" nodeType="interactiveSeq">
                <p:stCondLst>
                  <p:cond evt="onClick" delay="0">
                    <p:tgtEl>
                      <p:spTgt spid="10"/>
                    </p:tgtEl>
                  </p:cond>
                </p:stCondLst>
                <p:endSync evt="end" delay="0">
                  <p:rtn val="all"/>
                </p:endSync>
                <p:childTnLst>
                  <p:par>
                    <p:cTn id="66" fill="hold">
                      <p:stCondLst>
                        <p:cond delay="0"/>
                      </p:stCondLst>
                      <p:childTnLst>
                        <p:par>
                          <p:cTn id="67" fill="hold">
                            <p:stCondLst>
                              <p:cond delay="0"/>
                            </p:stCondLst>
                            <p:childTnLst>
                              <p:par>
                                <p:cTn id="68" presetID="31" presetClass="exit" presetSubtype="0" fill="hold" grpId="0" nodeType="clickEffect">
                                  <p:stCondLst>
                                    <p:cond delay="0"/>
                                  </p:stCondLst>
                                  <p:childTnLst>
                                    <p:anim calcmode="lin" valueType="num">
                                      <p:cBhvr>
                                        <p:cTn id="69" dur="1000"/>
                                        <p:tgtEl>
                                          <p:spTgt spid="10"/>
                                        </p:tgtEl>
                                        <p:attrNameLst>
                                          <p:attrName>ppt_w</p:attrName>
                                        </p:attrNameLst>
                                      </p:cBhvr>
                                      <p:tavLst>
                                        <p:tav tm="0">
                                          <p:val>
                                            <p:strVal val="ppt_w"/>
                                          </p:val>
                                        </p:tav>
                                        <p:tav tm="100000">
                                          <p:val>
                                            <p:fltVal val="0"/>
                                          </p:val>
                                        </p:tav>
                                      </p:tavLst>
                                    </p:anim>
                                    <p:anim calcmode="lin" valueType="num">
                                      <p:cBhvr>
                                        <p:cTn id="70" dur="1000"/>
                                        <p:tgtEl>
                                          <p:spTgt spid="10"/>
                                        </p:tgtEl>
                                        <p:attrNameLst>
                                          <p:attrName>ppt_h</p:attrName>
                                        </p:attrNameLst>
                                      </p:cBhvr>
                                      <p:tavLst>
                                        <p:tav tm="0">
                                          <p:val>
                                            <p:strVal val="ppt_h"/>
                                          </p:val>
                                        </p:tav>
                                        <p:tav tm="100000">
                                          <p:val>
                                            <p:fltVal val="0"/>
                                          </p:val>
                                        </p:tav>
                                      </p:tavLst>
                                    </p:anim>
                                    <p:anim calcmode="lin" valueType="num">
                                      <p:cBhvr>
                                        <p:cTn id="71" dur="1000"/>
                                        <p:tgtEl>
                                          <p:spTgt spid="10"/>
                                        </p:tgtEl>
                                        <p:attrNameLst>
                                          <p:attrName>style.rotation</p:attrName>
                                        </p:attrNameLst>
                                      </p:cBhvr>
                                      <p:tavLst>
                                        <p:tav tm="0">
                                          <p:val>
                                            <p:fltVal val="0"/>
                                          </p:val>
                                        </p:tav>
                                        <p:tav tm="100000">
                                          <p:val>
                                            <p:fltVal val="90"/>
                                          </p:val>
                                        </p:tav>
                                      </p:tavLst>
                                    </p:anim>
                                    <p:animEffect transition="out" filter="fade">
                                      <p:cBhvr>
                                        <p:cTn id="72" dur="1000"/>
                                        <p:tgtEl>
                                          <p:spTgt spid="10"/>
                                        </p:tgtEl>
                                      </p:cBhvr>
                                    </p:animEffect>
                                    <p:set>
                                      <p:cBhvr>
                                        <p:cTn id="73"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74" restart="whenNotActive" fill="hold" evtFilter="cancelBubble" nodeType="interactiveSeq">
                <p:stCondLst>
                  <p:cond evt="onClick" delay="0">
                    <p:tgtEl>
                      <p:spTgt spid="11"/>
                    </p:tgtEl>
                  </p:cond>
                </p:stCondLst>
                <p:endSync evt="end" delay="0">
                  <p:rtn val="all"/>
                </p:endSync>
                <p:childTnLst>
                  <p:par>
                    <p:cTn id="75" fill="hold">
                      <p:stCondLst>
                        <p:cond delay="0"/>
                      </p:stCondLst>
                      <p:childTnLst>
                        <p:par>
                          <p:cTn id="76" fill="hold">
                            <p:stCondLst>
                              <p:cond delay="0"/>
                            </p:stCondLst>
                            <p:childTnLst>
                              <p:par>
                                <p:cTn id="77" presetID="31" presetClass="exit" presetSubtype="0" fill="hold" grpId="0" nodeType="clickEffect">
                                  <p:stCondLst>
                                    <p:cond delay="0"/>
                                  </p:stCondLst>
                                  <p:childTnLst>
                                    <p:anim calcmode="lin" valueType="num">
                                      <p:cBhvr>
                                        <p:cTn id="78" dur="1000"/>
                                        <p:tgtEl>
                                          <p:spTgt spid="11"/>
                                        </p:tgtEl>
                                        <p:attrNameLst>
                                          <p:attrName>ppt_w</p:attrName>
                                        </p:attrNameLst>
                                      </p:cBhvr>
                                      <p:tavLst>
                                        <p:tav tm="0">
                                          <p:val>
                                            <p:strVal val="ppt_w"/>
                                          </p:val>
                                        </p:tav>
                                        <p:tav tm="100000">
                                          <p:val>
                                            <p:fltVal val="0"/>
                                          </p:val>
                                        </p:tav>
                                      </p:tavLst>
                                    </p:anim>
                                    <p:anim calcmode="lin" valueType="num">
                                      <p:cBhvr>
                                        <p:cTn id="79" dur="1000"/>
                                        <p:tgtEl>
                                          <p:spTgt spid="11"/>
                                        </p:tgtEl>
                                        <p:attrNameLst>
                                          <p:attrName>ppt_h</p:attrName>
                                        </p:attrNameLst>
                                      </p:cBhvr>
                                      <p:tavLst>
                                        <p:tav tm="0">
                                          <p:val>
                                            <p:strVal val="ppt_h"/>
                                          </p:val>
                                        </p:tav>
                                        <p:tav tm="100000">
                                          <p:val>
                                            <p:fltVal val="0"/>
                                          </p:val>
                                        </p:tav>
                                      </p:tavLst>
                                    </p:anim>
                                    <p:anim calcmode="lin" valueType="num">
                                      <p:cBhvr>
                                        <p:cTn id="80" dur="1000"/>
                                        <p:tgtEl>
                                          <p:spTgt spid="11"/>
                                        </p:tgtEl>
                                        <p:attrNameLst>
                                          <p:attrName>style.rotation</p:attrName>
                                        </p:attrNameLst>
                                      </p:cBhvr>
                                      <p:tavLst>
                                        <p:tav tm="0">
                                          <p:val>
                                            <p:fltVal val="0"/>
                                          </p:val>
                                        </p:tav>
                                        <p:tav tm="100000">
                                          <p:val>
                                            <p:fltVal val="90"/>
                                          </p:val>
                                        </p:tav>
                                      </p:tavLst>
                                    </p:anim>
                                    <p:animEffect transition="out" filter="fade">
                                      <p:cBhvr>
                                        <p:cTn id="81" dur="1000"/>
                                        <p:tgtEl>
                                          <p:spTgt spid="11"/>
                                        </p:tgtEl>
                                      </p:cBhvr>
                                    </p:animEffect>
                                    <p:set>
                                      <p:cBhvr>
                                        <p:cTn id="82"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3" restart="whenNotActive" fill="hold" evtFilter="cancelBubble" nodeType="interactiveSeq">
                <p:stCondLst>
                  <p:cond evt="onClick" delay="0">
                    <p:tgtEl>
                      <p:spTgt spid="12"/>
                    </p:tgtEl>
                  </p:cond>
                </p:stCondLst>
                <p:endSync evt="end" delay="0">
                  <p:rtn val="all"/>
                </p:endSync>
                <p:childTnLst>
                  <p:par>
                    <p:cTn id="84" fill="hold">
                      <p:stCondLst>
                        <p:cond delay="0"/>
                      </p:stCondLst>
                      <p:childTnLst>
                        <p:par>
                          <p:cTn id="85" fill="hold">
                            <p:stCondLst>
                              <p:cond delay="0"/>
                            </p:stCondLst>
                            <p:childTnLst>
                              <p:par>
                                <p:cTn id="86" presetID="31" presetClass="exit" presetSubtype="0" fill="hold" grpId="0" nodeType="clickEffect">
                                  <p:stCondLst>
                                    <p:cond delay="0"/>
                                  </p:stCondLst>
                                  <p:childTnLst>
                                    <p:anim calcmode="lin" valueType="num">
                                      <p:cBhvr>
                                        <p:cTn id="87" dur="1000"/>
                                        <p:tgtEl>
                                          <p:spTgt spid="12"/>
                                        </p:tgtEl>
                                        <p:attrNameLst>
                                          <p:attrName>ppt_w</p:attrName>
                                        </p:attrNameLst>
                                      </p:cBhvr>
                                      <p:tavLst>
                                        <p:tav tm="0">
                                          <p:val>
                                            <p:strVal val="ppt_w"/>
                                          </p:val>
                                        </p:tav>
                                        <p:tav tm="100000">
                                          <p:val>
                                            <p:fltVal val="0"/>
                                          </p:val>
                                        </p:tav>
                                      </p:tavLst>
                                    </p:anim>
                                    <p:anim calcmode="lin" valueType="num">
                                      <p:cBhvr>
                                        <p:cTn id="88" dur="1000"/>
                                        <p:tgtEl>
                                          <p:spTgt spid="12"/>
                                        </p:tgtEl>
                                        <p:attrNameLst>
                                          <p:attrName>ppt_h</p:attrName>
                                        </p:attrNameLst>
                                      </p:cBhvr>
                                      <p:tavLst>
                                        <p:tav tm="0">
                                          <p:val>
                                            <p:strVal val="ppt_h"/>
                                          </p:val>
                                        </p:tav>
                                        <p:tav tm="100000">
                                          <p:val>
                                            <p:fltVal val="0"/>
                                          </p:val>
                                        </p:tav>
                                      </p:tavLst>
                                    </p:anim>
                                    <p:anim calcmode="lin" valueType="num">
                                      <p:cBhvr>
                                        <p:cTn id="89" dur="1000"/>
                                        <p:tgtEl>
                                          <p:spTgt spid="12"/>
                                        </p:tgtEl>
                                        <p:attrNameLst>
                                          <p:attrName>style.rotation</p:attrName>
                                        </p:attrNameLst>
                                      </p:cBhvr>
                                      <p:tavLst>
                                        <p:tav tm="0">
                                          <p:val>
                                            <p:fltVal val="0"/>
                                          </p:val>
                                        </p:tav>
                                        <p:tav tm="100000">
                                          <p:val>
                                            <p:fltVal val="90"/>
                                          </p:val>
                                        </p:tav>
                                      </p:tavLst>
                                    </p:anim>
                                    <p:animEffect transition="out" filter="fade">
                                      <p:cBhvr>
                                        <p:cTn id="90" dur="1000"/>
                                        <p:tgtEl>
                                          <p:spTgt spid="12"/>
                                        </p:tgtEl>
                                      </p:cBhvr>
                                    </p:animEffect>
                                    <p:set>
                                      <p:cBhvr>
                                        <p:cTn id="91"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92" restart="whenNotActive" fill="hold" evtFilter="cancelBubble" nodeType="interactiveSeq">
                <p:stCondLst>
                  <p:cond evt="onClick" delay="0">
                    <p:tgtEl>
                      <p:spTgt spid="13"/>
                    </p:tgtEl>
                  </p:cond>
                </p:stCondLst>
                <p:endSync evt="end" delay="0">
                  <p:rtn val="all"/>
                </p:endSync>
                <p:childTnLst>
                  <p:par>
                    <p:cTn id="93" fill="hold">
                      <p:stCondLst>
                        <p:cond delay="0"/>
                      </p:stCondLst>
                      <p:childTnLst>
                        <p:par>
                          <p:cTn id="94" fill="hold">
                            <p:stCondLst>
                              <p:cond delay="0"/>
                            </p:stCondLst>
                            <p:childTnLst>
                              <p:par>
                                <p:cTn id="95" presetID="31" presetClass="exit" presetSubtype="0" fill="hold" grpId="0" nodeType="clickEffect">
                                  <p:stCondLst>
                                    <p:cond delay="0"/>
                                  </p:stCondLst>
                                  <p:childTnLst>
                                    <p:anim calcmode="lin" valueType="num">
                                      <p:cBhvr>
                                        <p:cTn id="96" dur="1000"/>
                                        <p:tgtEl>
                                          <p:spTgt spid="13"/>
                                        </p:tgtEl>
                                        <p:attrNameLst>
                                          <p:attrName>ppt_w</p:attrName>
                                        </p:attrNameLst>
                                      </p:cBhvr>
                                      <p:tavLst>
                                        <p:tav tm="0">
                                          <p:val>
                                            <p:strVal val="ppt_w"/>
                                          </p:val>
                                        </p:tav>
                                        <p:tav tm="100000">
                                          <p:val>
                                            <p:fltVal val="0"/>
                                          </p:val>
                                        </p:tav>
                                      </p:tavLst>
                                    </p:anim>
                                    <p:anim calcmode="lin" valueType="num">
                                      <p:cBhvr>
                                        <p:cTn id="97" dur="1000"/>
                                        <p:tgtEl>
                                          <p:spTgt spid="13"/>
                                        </p:tgtEl>
                                        <p:attrNameLst>
                                          <p:attrName>ppt_h</p:attrName>
                                        </p:attrNameLst>
                                      </p:cBhvr>
                                      <p:tavLst>
                                        <p:tav tm="0">
                                          <p:val>
                                            <p:strVal val="ppt_h"/>
                                          </p:val>
                                        </p:tav>
                                        <p:tav tm="100000">
                                          <p:val>
                                            <p:fltVal val="0"/>
                                          </p:val>
                                        </p:tav>
                                      </p:tavLst>
                                    </p:anim>
                                    <p:anim calcmode="lin" valueType="num">
                                      <p:cBhvr>
                                        <p:cTn id="98" dur="1000"/>
                                        <p:tgtEl>
                                          <p:spTgt spid="13"/>
                                        </p:tgtEl>
                                        <p:attrNameLst>
                                          <p:attrName>style.rotation</p:attrName>
                                        </p:attrNameLst>
                                      </p:cBhvr>
                                      <p:tavLst>
                                        <p:tav tm="0">
                                          <p:val>
                                            <p:fltVal val="0"/>
                                          </p:val>
                                        </p:tav>
                                        <p:tav tm="100000">
                                          <p:val>
                                            <p:fltVal val="90"/>
                                          </p:val>
                                        </p:tav>
                                      </p:tavLst>
                                    </p:anim>
                                    <p:animEffect transition="out" filter="fade">
                                      <p:cBhvr>
                                        <p:cTn id="99" dur="1000"/>
                                        <p:tgtEl>
                                          <p:spTgt spid="13"/>
                                        </p:tgtEl>
                                      </p:cBhvr>
                                    </p:animEffect>
                                    <p:set>
                                      <p:cBhvr>
                                        <p:cTn id="100"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01" restart="whenNotActive" fill="hold" evtFilter="cancelBubble" nodeType="interactiveSeq">
                <p:stCondLst>
                  <p:cond evt="onClick" delay="0">
                    <p:tgtEl>
                      <p:spTgt spid="14"/>
                    </p:tgtEl>
                  </p:cond>
                </p:stCondLst>
                <p:endSync evt="end" delay="0">
                  <p:rtn val="all"/>
                </p:endSync>
                <p:childTnLst>
                  <p:par>
                    <p:cTn id="102" fill="hold">
                      <p:stCondLst>
                        <p:cond delay="0"/>
                      </p:stCondLst>
                      <p:childTnLst>
                        <p:par>
                          <p:cTn id="103" fill="hold">
                            <p:stCondLst>
                              <p:cond delay="0"/>
                            </p:stCondLst>
                            <p:childTnLst>
                              <p:par>
                                <p:cTn id="104" presetID="31" presetClass="exit" presetSubtype="0" fill="hold" grpId="0" nodeType="clickEffect">
                                  <p:stCondLst>
                                    <p:cond delay="0"/>
                                  </p:stCondLst>
                                  <p:childTnLst>
                                    <p:anim calcmode="lin" valueType="num">
                                      <p:cBhvr>
                                        <p:cTn id="105" dur="1000"/>
                                        <p:tgtEl>
                                          <p:spTgt spid="14"/>
                                        </p:tgtEl>
                                        <p:attrNameLst>
                                          <p:attrName>ppt_w</p:attrName>
                                        </p:attrNameLst>
                                      </p:cBhvr>
                                      <p:tavLst>
                                        <p:tav tm="0">
                                          <p:val>
                                            <p:strVal val="ppt_w"/>
                                          </p:val>
                                        </p:tav>
                                        <p:tav tm="100000">
                                          <p:val>
                                            <p:fltVal val="0"/>
                                          </p:val>
                                        </p:tav>
                                      </p:tavLst>
                                    </p:anim>
                                    <p:anim calcmode="lin" valueType="num">
                                      <p:cBhvr>
                                        <p:cTn id="106" dur="1000"/>
                                        <p:tgtEl>
                                          <p:spTgt spid="14"/>
                                        </p:tgtEl>
                                        <p:attrNameLst>
                                          <p:attrName>ppt_h</p:attrName>
                                        </p:attrNameLst>
                                      </p:cBhvr>
                                      <p:tavLst>
                                        <p:tav tm="0">
                                          <p:val>
                                            <p:strVal val="ppt_h"/>
                                          </p:val>
                                        </p:tav>
                                        <p:tav tm="100000">
                                          <p:val>
                                            <p:fltVal val="0"/>
                                          </p:val>
                                        </p:tav>
                                      </p:tavLst>
                                    </p:anim>
                                    <p:anim calcmode="lin" valueType="num">
                                      <p:cBhvr>
                                        <p:cTn id="107" dur="1000"/>
                                        <p:tgtEl>
                                          <p:spTgt spid="14"/>
                                        </p:tgtEl>
                                        <p:attrNameLst>
                                          <p:attrName>style.rotation</p:attrName>
                                        </p:attrNameLst>
                                      </p:cBhvr>
                                      <p:tavLst>
                                        <p:tav tm="0">
                                          <p:val>
                                            <p:fltVal val="0"/>
                                          </p:val>
                                        </p:tav>
                                        <p:tav tm="100000">
                                          <p:val>
                                            <p:fltVal val="90"/>
                                          </p:val>
                                        </p:tav>
                                      </p:tavLst>
                                    </p:anim>
                                    <p:animEffect transition="out" filter="fade">
                                      <p:cBhvr>
                                        <p:cTn id="108" dur="1000"/>
                                        <p:tgtEl>
                                          <p:spTgt spid="14"/>
                                        </p:tgtEl>
                                      </p:cBhvr>
                                    </p:animEffect>
                                    <p:set>
                                      <p:cBhvr>
                                        <p:cTn id="109"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10" restart="whenNotActive" fill="hold" evtFilter="cancelBubble" nodeType="interactiveSeq">
                <p:stCondLst>
                  <p:cond evt="onClick" delay="0">
                    <p:tgtEl>
                      <p:spTgt spid="15"/>
                    </p:tgtEl>
                  </p:cond>
                </p:stCondLst>
                <p:endSync evt="end" delay="0">
                  <p:rtn val="all"/>
                </p:endSync>
                <p:childTnLst>
                  <p:par>
                    <p:cTn id="111" fill="hold">
                      <p:stCondLst>
                        <p:cond delay="0"/>
                      </p:stCondLst>
                      <p:childTnLst>
                        <p:par>
                          <p:cTn id="112" fill="hold">
                            <p:stCondLst>
                              <p:cond delay="0"/>
                            </p:stCondLst>
                            <p:childTnLst>
                              <p:par>
                                <p:cTn id="113" presetID="31" presetClass="exit" presetSubtype="0" fill="hold" grpId="0" nodeType="clickEffect">
                                  <p:stCondLst>
                                    <p:cond delay="0"/>
                                  </p:stCondLst>
                                  <p:childTnLst>
                                    <p:anim calcmode="lin" valueType="num">
                                      <p:cBhvr>
                                        <p:cTn id="114" dur="1000"/>
                                        <p:tgtEl>
                                          <p:spTgt spid="15"/>
                                        </p:tgtEl>
                                        <p:attrNameLst>
                                          <p:attrName>ppt_w</p:attrName>
                                        </p:attrNameLst>
                                      </p:cBhvr>
                                      <p:tavLst>
                                        <p:tav tm="0">
                                          <p:val>
                                            <p:strVal val="ppt_w"/>
                                          </p:val>
                                        </p:tav>
                                        <p:tav tm="100000">
                                          <p:val>
                                            <p:fltVal val="0"/>
                                          </p:val>
                                        </p:tav>
                                      </p:tavLst>
                                    </p:anim>
                                    <p:anim calcmode="lin" valueType="num">
                                      <p:cBhvr>
                                        <p:cTn id="115" dur="1000"/>
                                        <p:tgtEl>
                                          <p:spTgt spid="15"/>
                                        </p:tgtEl>
                                        <p:attrNameLst>
                                          <p:attrName>ppt_h</p:attrName>
                                        </p:attrNameLst>
                                      </p:cBhvr>
                                      <p:tavLst>
                                        <p:tav tm="0">
                                          <p:val>
                                            <p:strVal val="ppt_h"/>
                                          </p:val>
                                        </p:tav>
                                        <p:tav tm="100000">
                                          <p:val>
                                            <p:fltVal val="0"/>
                                          </p:val>
                                        </p:tav>
                                      </p:tavLst>
                                    </p:anim>
                                    <p:anim calcmode="lin" valueType="num">
                                      <p:cBhvr>
                                        <p:cTn id="116" dur="1000"/>
                                        <p:tgtEl>
                                          <p:spTgt spid="15"/>
                                        </p:tgtEl>
                                        <p:attrNameLst>
                                          <p:attrName>style.rotation</p:attrName>
                                        </p:attrNameLst>
                                      </p:cBhvr>
                                      <p:tavLst>
                                        <p:tav tm="0">
                                          <p:val>
                                            <p:fltVal val="0"/>
                                          </p:val>
                                        </p:tav>
                                        <p:tav tm="100000">
                                          <p:val>
                                            <p:fltVal val="90"/>
                                          </p:val>
                                        </p:tav>
                                      </p:tavLst>
                                    </p:anim>
                                    <p:animEffect transition="out" filter="fade">
                                      <p:cBhvr>
                                        <p:cTn id="117" dur="1000"/>
                                        <p:tgtEl>
                                          <p:spTgt spid="15"/>
                                        </p:tgtEl>
                                      </p:cBhvr>
                                    </p:animEffect>
                                    <p:set>
                                      <p:cBhvr>
                                        <p:cTn id="118" dur="1" fill="hold">
                                          <p:stCondLst>
                                            <p:cond delay="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19" restart="whenNotActive" fill="hold" evtFilter="cancelBubble" nodeType="interactiveSeq">
                <p:stCondLst>
                  <p:cond evt="onClick" delay="0">
                    <p:tgtEl>
                      <p:spTgt spid="16"/>
                    </p:tgtEl>
                  </p:cond>
                </p:stCondLst>
                <p:endSync evt="end" delay="0">
                  <p:rtn val="all"/>
                </p:endSync>
                <p:childTnLst>
                  <p:par>
                    <p:cTn id="120" fill="hold">
                      <p:stCondLst>
                        <p:cond delay="0"/>
                      </p:stCondLst>
                      <p:childTnLst>
                        <p:par>
                          <p:cTn id="121" fill="hold">
                            <p:stCondLst>
                              <p:cond delay="0"/>
                            </p:stCondLst>
                            <p:childTnLst>
                              <p:par>
                                <p:cTn id="122" presetID="31" presetClass="exit" presetSubtype="0" fill="hold" grpId="0" nodeType="clickEffect">
                                  <p:stCondLst>
                                    <p:cond delay="0"/>
                                  </p:stCondLst>
                                  <p:childTnLst>
                                    <p:anim calcmode="lin" valueType="num">
                                      <p:cBhvr>
                                        <p:cTn id="123" dur="1000"/>
                                        <p:tgtEl>
                                          <p:spTgt spid="16"/>
                                        </p:tgtEl>
                                        <p:attrNameLst>
                                          <p:attrName>ppt_w</p:attrName>
                                        </p:attrNameLst>
                                      </p:cBhvr>
                                      <p:tavLst>
                                        <p:tav tm="0">
                                          <p:val>
                                            <p:strVal val="ppt_w"/>
                                          </p:val>
                                        </p:tav>
                                        <p:tav tm="100000">
                                          <p:val>
                                            <p:fltVal val="0"/>
                                          </p:val>
                                        </p:tav>
                                      </p:tavLst>
                                    </p:anim>
                                    <p:anim calcmode="lin" valueType="num">
                                      <p:cBhvr>
                                        <p:cTn id="124" dur="1000"/>
                                        <p:tgtEl>
                                          <p:spTgt spid="16"/>
                                        </p:tgtEl>
                                        <p:attrNameLst>
                                          <p:attrName>ppt_h</p:attrName>
                                        </p:attrNameLst>
                                      </p:cBhvr>
                                      <p:tavLst>
                                        <p:tav tm="0">
                                          <p:val>
                                            <p:strVal val="ppt_h"/>
                                          </p:val>
                                        </p:tav>
                                        <p:tav tm="100000">
                                          <p:val>
                                            <p:fltVal val="0"/>
                                          </p:val>
                                        </p:tav>
                                      </p:tavLst>
                                    </p:anim>
                                    <p:anim calcmode="lin" valueType="num">
                                      <p:cBhvr>
                                        <p:cTn id="125" dur="1000"/>
                                        <p:tgtEl>
                                          <p:spTgt spid="16"/>
                                        </p:tgtEl>
                                        <p:attrNameLst>
                                          <p:attrName>style.rotation</p:attrName>
                                        </p:attrNameLst>
                                      </p:cBhvr>
                                      <p:tavLst>
                                        <p:tav tm="0">
                                          <p:val>
                                            <p:fltVal val="0"/>
                                          </p:val>
                                        </p:tav>
                                        <p:tav tm="100000">
                                          <p:val>
                                            <p:fltVal val="90"/>
                                          </p:val>
                                        </p:tav>
                                      </p:tavLst>
                                    </p:anim>
                                    <p:animEffect transition="out" filter="fade">
                                      <p:cBhvr>
                                        <p:cTn id="126" dur="1000"/>
                                        <p:tgtEl>
                                          <p:spTgt spid="16"/>
                                        </p:tgtEl>
                                      </p:cBhvr>
                                    </p:animEffect>
                                    <p:set>
                                      <p:cBhvr>
                                        <p:cTn id="127"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28" restart="whenNotActive" fill="hold" evtFilter="cancelBubble" nodeType="interactiveSeq">
                <p:stCondLst>
                  <p:cond evt="onClick" delay="0">
                    <p:tgtEl>
                      <p:spTgt spid="17"/>
                    </p:tgtEl>
                  </p:cond>
                </p:stCondLst>
                <p:endSync evt="end" delay="0">
                  <p:rtn val="all"/>
                </p:endSync>
                <p:childTnLst>
                  <p:par>
                    <p:cTn id="129" fill="hold">
                      <p:stCondLst>
                        <p:cond delay="0"/>
                      </p:stCondLst>
                      <p:childTnLst>
                        <p:par>
                          <p:cTn id="130" fill="hold">
                            <p:stCondLst>
                              <p:cond delay="0"/>
                            </p:stCondLst>
                            <p:childTnLst>
                              <p:par>
                                <p:cTn id="131" presetID="31" presetClass="exit" presetSubtype="0" fill="hold" grpId="0" nodeType="clickEffect">
                                  <p:stCondLst>
                                    <p:cond delay="0"/>
                                  </p:stCondLst>
                                  <p:childTnLst>
                                    <p:anim calcmode="lin" valueType="num">
                                      <p:cBhvr>
                                        <p:cTn id="132" dur="1000"/>
                                        <p:tgtEl>
                                          <p:spTgt spid="17"/>
                                        </p:tgtEl>
                                        <p:attrNameLst>
                                          <p:attrName>ppt_w</p:attrName>
                                        </p:attrNameLst>
                                      </p:cBhvr>
                                      <p:tavLst>
                                        <p:tav tm="0">
                                          <p:val>
                                            <p:strVal val="ppt_w"/>
                                          </p:val>
                                        </p:tav>
                                        <p:tav tm="100000">
                                          <p:val>
                                            <p:fltVal val="0"/>
                                          </p:val>
                                        </p:tav>
                                      </p:tavLst>
                                    </p:anim>
                                    <p:anim calcmode="lin" valueType="num">
                                      <p:cBhvr>
                                        <p:cTn id="133" dur="1000"/>
                                        <p:tgtEl>
                                          <p:spTgt spid="17"/>
                                        </p:tgtEl>
                                        <p:attrNameLst>
                                          <p:attrName>ppt_h</p:attrName>
                                        </p:attrNameLst>
                                      </p:cBhvr>
                                      <p:tavLst>
                                        <p:tav tm="0">
                                          <p:val>
                                            <p:strVal val="ppt_h"/>
                                          </p:val>
                                        </p:tav>
                                        <p:tav tm="100000">
                                          <p:val>
                                            <p:fltVal val="0"/>
                                          </p:val>
                                        </p:tav>
                                      </p:tavLst>
                                    </p:anim>
                                    <p:anim calcmode="lin" valueType="num">
                                      <p:cBhvr>
                                        <p:cTn id="134" dur="1000"/>
                                        <p:tgtEl>
                                          <p:spTgt spid="17"/>
                                        </p:tgtEl>
                                        <p:attrNameLst>
                                          <p:attrName>style.rotation</p:attrName>
                                        </p:attrNameLst>
                                      </p:cBhvr>
                                      <p:tavLst>
                                        <p:tav tm="0">
                                          <p:val>
                                            <p:fltVal val="0"/>
                                          </p:val>
                                        </p:tav>
                                        <p:tav tm="100000">
                                          <p:val>
                                            <p:fltVal val="90"/>
                                          </p:val>
                                        </p:tav>
                                      </p:tavLst>
                                    </p:anim>
                                    <p:animEffect transition="out" filter="fade">
                                      <p:cBhvr>
                                        <p:cTn id="135" dur="1000"/>
                                        <p:tgtEl>
                                          <p:spTgt spid="17"/>
                                        </p:tgtEl>
                                      </p:cBhvr>
                                    </p:animEffect>
                                    <p:set>
                                      <p:cBhvr>
                                        <p:cTn id="136" dur="1" fill="hold">
                                          <p:stCondLst>
                                            <p:cond delay="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7" restart="whenNotActive" fill="hold" evtFilter="cancelBubble" nodeType="interactiveSeq">
                <p:stCondLst>
                  <p:cond evt="onClick" delay="0">
                    <p:tgtEl>
                      <p:spTgt spid="18"/>
                    </p:tgtEl>
                  </p:cond>
                </p:stCondLst>
                <p:endSync evt="end" delay="0">
                  <p:rtn val="all"/>
                </p:endSync>
                <p:childTnLst>
                  <p:par>
                    <p:cTn id="138" fill="hold">
                      <p:stCondLst>
                        <p:cond delay="0"/>
                      </p:stCondLst>
                      <p:childTnLst>
                        <p:par>
                          <p:cTn id="139" fill="hold">
                            <p:stCondLst>
                              <p:cond delay="0"/>
                            </p:stCondLst>
                            <p:childTnLst>
                              <p:par>
                                <p:cTn id="140" presetID="31" presetClass="exit" presetSubtype="0" fill="hold" grpId="0" nodeType="clickEffect">
                                  <p:stCondLst>
                                    <p:cond delay="0"/>
                                  </p:stCondLst>
                                  <p:childTnLst>
                                    <p:anim calcmode="lin" valueType="num">
                                      <p:cBhvr>
                                        <p:cTn id="141" dur="1000"/>
                                        <p:tgtEl>
                                          <p:spTgt spid="18"/>
                                        </p:tgtEl>
                                        <p:attrNameLst>
                                          <p:attrName>ppt_w</p:attrName>
                                        </p:attrNameLst>
                                      </p:cBhvr>
                                      <p:tavLst>
                                        <p:tav tm="0">
                                          <p:val>
                                            <p:strVal val="ppt_w"/>
                                          </p:val>
                                        </p:tav>
                                        <p:tav tm="100000">
                                          <p:val>
                                            <p:fltVal val="0"/>
                                          </p:val>
                                        </p:tav>
                                      </p:tavLst>
                                    </p:anim>
                                    <p:anim calcmode="lin" valueType="num">
                                      <p:cBhvr>
                                        <p:cTn id="142" dur="1000"/>
                                        <p:tgtEl>
                                          <p:spTgt spid="18"/>
                                        </p:tgtEl>
                                        <p:attrNameLst>
                                          <p:attrName>ppt_h</p:attrName>
                                        </p:attrNameLst>
                                      </p:cBhvr>
                                      <p:tavLst>
                                        <p:tav tm="0">
                                          <p:val>
                                            <p:strVal val="ppt_h"/>
                                          </p:val>
                                        </p:tav>
                                        <p:tav tm="100000">
                                          <p:val>
                                            <p:fltVal val="0"/>
                                          </p:val>
                                        </p:tav>
                                      </p:tavLst>
                                    </p:anim>
                                    <p:anim calcmode="lin" valueType="num">
                                      <p:cBhvr>
                                        <p:cTn id="143" dur="1000"/>
                                        <p:tgtEl>
                                          <p:spTgt spid="18"/>
                                        </p:tgtEl>
                                        <p:attrNameLst>
                                          <p:attrName>style.rotation</p:attrName>
                                        </p:attrNameLst>
                                      </p:cBhvr>
                                      <p:tavLst>
                                        <p:tav tm="0">
                                          <p:val>
                                            <p:fltVal val="0"/>
                                          </p:val>
                                        </p:tav>
                                        <p:tav tm="100000">
                                          <p:val>
                                            <p:fltVal val="90"/>
                                          </p:val>
                                        </p:tav>
                                      </p:tavLst>
                                    </p:anim>
                                    <p:animEffect transition="out" filter="fade">
                                      <p:cBhvr>
                                        <p:cTn id="144" dur="1000"/>
                                        <p:tgtEl>
                                          <p:spTgt spid="18"/>
                                        </p:tgtEl>
                                      </p:cBhvr>
                                    </p:animEffect>
                                    <p:set>
                                      <p:cBhvr>
                                        <p:cTn id="145"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6" restart="whenNotActive" fill="hold" evtFilter="cancelBubble" nodeType="interactiveSeq">
                <p:stCondLst>
                  <p:cond evt="onClick" delay="0">
                    <p:tgtEl>
                      <p:spTgt spid="19"/>
                    </p:tgtEl>
                  </p:cond>
                </p:stCondLst>
                <p:endSync evt="end" delay="0">
                  <p:rtn val="all"/>
                </p:endSync>
                <p:childTnLst>
                  <p:par>
                    <p:cTn id="147" fill="hold">
                      <p:stCondLst>
                        <p:cond delay="0"/>
                      </p:stCondLst>
                      <p:childTnLst>
                        <p:par>
                          <p:cTn id="148" fill="hold">
                            <p:stCondLst>
                              <p:cond delay="0"/>
                            </p:stCondLst>
                            <p:childTnLst>
                              <p:par>
                                <p:cTn id="149" presetID="31" presetClass="exit" presetSubtype="0" fill="hold" grpId="1" nodeType="clickEffect">
                                  <p:stCondLst>
                                    <p:cond delay="0"/>
                                  </p:stCondLst>
                                  <p:childTnLst>
                                    <p:anim calcmode="lin" valueType="num">
                                      <p:cBhvr>
                                        <p:cTn id="150" dur="1000"/>
                                        <p:tgtEl>
                                          <p:spTgt spid="3"/>
                                        </p:tgtEl>
                                        <p:attrNameLst>
                                          <p:attrName>ppt_w</p:attrName>
                                        </p:attrNameLst>
                                      </p:cBhvr>
                                      <p:tavLst>
                                        <p:tav tm="0">
                                          <p:val>
                                            <p:strVal val="ppt_w"/>
                                          </p:val>
                                        </p:tav>
                                        <p:tav tm="100000">
                                          <p:val>
                                            <p:fltVal val="0"/>
                                          </p:val>
                                        </p:tav>
                                      </p:tavLst>
                                    </p:anim>
                                    <p:anim calcmode="lin" valueType="num">
                                      <p:cBhvr>
                                        <p:cTn id="151" dur="1000"/>
                                        <p:tgtEl>
                                          <p:spTgt spid="3"/>
                                        </p:tgtEl>
                                        <p:attrNameLst>
                                          <p:attrName>ppt_h</p:attrName>
                                        </p:attrNameLst>
                                      </p:cBhvr>
                                      <p:tavLst>
                                        <p:tav tm="0">
                                          <p:val>
                                            <p:strVal val="ppt_h"/>
                                          </p:val>
                                        </p:tav>
                                        <p:tav tm="100000">
                                          <p:val>
                                            <p:fltVal val="0"/>
                                          </p:val>
                                        </p:tav>
                                      </p:tavLst>
                                    </p:anim>
                                    <p:anim calcmode="lin" valueType="num">
                                      <p:cBhvr>
                                        <p:cTn id="152" dur="1000"/>
                                        <p:tgtEl>
                                          <p:spTgt spid="3"/>
                                        </p:tgtEl>
                                        <p:attrNameLst>
                                          <p:attrName>style.rotation</p:attrName>
                                        </p:attrNameLst>
                                      </p:cBhvr>
                                      <p:tavLst>
                                        <p:tav tm="0">
                                          <p:val>
                                            <p:fltVal val="0"/>
                                          </p:val>
                                        </p:tav>
                                        <p:tav tm="100000">
                                          <p:val>
                                            <p:fltVal val="90"/>
                                          </p:val>
                                        </p:tav>
                                      </p:tavLst>
                                    </p:anim>
                                    <p:animEffect transition="out" filter="fade">
                                      <p:cBhvr>
                                        <p:cTn id="153" dur="1000"/>
                                        <p:tgtEl>
                                          <p:spTgt spid="3"/>
                                        </p:tgtEl>
                                      </p:cBhvr>
                                    </p:animEffect>
                                    <p:set>
                                      <p:cBhvr>
                                        <p:cTn id="154" dur="1" fill="hold">
                                          <p:stCondLst>
                                            <p:cond delay="999"/>
                                          </p:stCondLst>
                                        </p:cTn>
                                        <p:tgtEl>
                                          <p:spTgt spid="3"/>
                                        </p:tgtEl>
                                        <p:attrNameLst>
                                          <p:attrName>style.visibility</p:attrName>
                                        </p:attrNameLst>
                                      </p:cBhvr>
                                      <p:to>
                                        <p:strVal val="hidden"/>
                                      </p:to>
                                    </p:set>
                                  </p:childTnLst>
                                </p:cTn>
                              </p:par>
                              <p:par>
                                <p:cTn id="155" presetID="31" presetClass="exit" presetSubtype="0" fill="hold" grpId="1" nodeType="withEffect">
                                  <p:stCondLst>
                                    <p:cond delay="0"/>
                                  </p:stCondLst>
                                  <p:childTnLst>
                                    <p:anim calcmode="lin" valueType="num">
                                      <p:cBhvr>
                                        <p:cTn id="156" dur="1000"/>
                                        <p:tgtEl>
                                          <p:spTgt spid="4"/>
                                        </p:tgtEl>
                                        <p:attrNameLst>
                                          <p:attrName>ppt_w</p:attrName>
                                        </p:attrNameLst>
                                      </p:cBhvr>
                                      <p:tavLst>
                                        <p:tav tm="0">
                                          <p:val>
                                            <p:strVal val="ppt_w"/>
                                          </p:val>
                                        </p:tav>
                                        <p:tav tm="100000">
                                          <p:val>
                                            <p:fltVal val="0"/>
                                          </p:val>
                                        </p:tav>
                                      </p:tavLst>
                                    </p:anim>
                                    <p:anim calcmode="lin" valueType="num">
                                      <p:cBhvr>
                                        <p:cTn id="157" dur="1000"/>
                                        <p:tgtEl>
                                          <p:spTgt spid="4"/>
                                        </p:tgtEl>
                                        <p:attrNameLst>
                                          <p:attrName>ppt_h</p:attrName>
                                        </p:attrNameLst>
                                      </p:cBhvr>
                                      <p:tavLst>
                                        <p:tav tm="0">
                                          <p:val>
                                            <p:strVal val="ppt_h"/>
                                          </p:val>
                                        </p:tav>
                                        <p:tav tm="100000">
                                          <p:val>
                                            <p:fltVal val="0"/>
                                          </p:val>
                                        </p:tav>
                                      </p:tavLst>
                                    </p:anim>
                                    <p:anim calcmode="lin" valueType="num">
                                      <p:cBhvr>
                                        <p:cTn id="158" dur="1000"/>
                                        <p:tgtEl>
                                          <p:spTgt spid="4"/>
                                        </p:tgtEl>
                                        <p:attrNameLst>
                                          <p:attrName>style.rotation</p:attrName>
                                        </p:attrNameLst>
                                      </p:cBhvr>
                                      <p:tavLst>
                                        <p:tav tm="0">
                                          <p:val>
                                            <p:fltVal val="0"/>
                                          </p:val>
                                        </p:tav>
                                        <p:tav tm="100000">
                                          <p:val>
                                            <p:fltVal val="90"/>
                                          </p:val>
                                        </p:tav>
                                      </p:tavLst>
                                    </p:anim>
                                    <p:animEffect transition="out" filter="fade">
                                      <p:cBhvr>
                                        <p:cTn id="159" dur="1000"/>
                                        <p:tgtEl>
                                          <p:spTgt spid="4"/>
                                        </p:tgtEl>
                                      </p:cBhvr>
                                    </p:animEffect>
                                    <p:set>
                                      <p:cBhvr>
                                        <p:cTn id="160" dur="1" fill="hold">
                                          <p:stCondLst>
                                            <p:cond delay="999"/>
                                          </p:stCondLst>
                                        </p:cTn>
                                        <p:tgtEl>
                                          <p:spTgt spid="4"/>
                                        </p:tgtEl>
                                        <p:attrNameLst>
                                          <p:attrName>style.visibility</p:attrName>
                                        </p:attrNameLst>
                                      </p:cBhvr>
                                      <p:to>
                                        <p:strVal val="hidden"/>
                                      </p:to>
                                    </p:set>
                                  </p:childTnLst>
                                </p:cTn>
                              </p:par>
                              <p:par>
                                <p:cTn id="161" presetID="31" presetClass="exit" presetSubtype="0" fill="hold" grpId="1" nodeType="withEffect">
                                  <p:stCondLst>
                                    <p:cond delay="0"/>
                                  </p:stCondLst>
                                  <p:childTnLst>
                                    <p:anim calcmode="lin" valueType="num">
                                      <p:cBhvr>
                                        <p:cTn id="162" dur="1000"/>
                                        <p:tgtEl>
                                          <p:spTgt spid="5"/>
                                        </p:tgtEl>
                                        <p:attrNameLst>
                                          <p:attrName>ppt_w</p:attrName>
                                        </p:attrNameLst>
                                      </p:cBhvr>
                                      <p:tavLst>
                                        <p:tav tm="0">
                                          <p:val>
                                            <p:strVal val="ppt_w"/>
                                          </p:val>
                                        </p:tav>
                                        <p:tav tm="100000">
                                          <p:val>
                                            <p:fltVal val="0"/>
                                          </p:val>
                                        </p:tav>
                                      </p:tavLst>
                                    </p:anim>
                                    <p:anim calcmode="lin" valueType="num">
                                      <p:cBhvr>
                                        <p:cTn id="163" dur="1000"/>
                                        <p:tgtEl>
                                          <p:spTgt spid="5"/>
                                        </p:tgtEl>
                                        <p:attrNameLst>
                                          <p:attrName>ppt_h</p:attrName>
                                        </p:attrNameLst>
                                      </p:cBhvr>
                                      <p:tavLst>
                                        <p:tav tm="0">
                                          <p:val>
                                            <p:strVal val="ppt_h"/>
                                          </p:val>
                                        </p:tav>
                                        <p:tav tm="100000">
                                          <p:val>
                                            <p:fltVal val="0"/>
                                          </p:val>
                                        </p:tav>
                                      </p:tavLst>
                                    </p:anim>
                                    <p:anim calcmode="lin" valueType="num">
                                      <p:cBhvr>
                                        <p:cTn id="164" dur="1000"/>
                                        <p:tgtEl>
                                          <p:spTgt spid="5"/>
                                        </p:tgtEl>
                                        <p:attrNameLst>
                                          <p:attrName>style.rotation</p:attrName>
                                        </p:attrNameLst>
                                      </p:cBhvr>
                                      <p:tavLst>
                                        <p:tav tm="0">
                                          <p:val>
                                            <p:fltVal val="0"/>
                                          </p:val>
                                        </p:tav>
                                        <p:tav tm="100000">
                                          <p:val>
                                            <p:fltVal val="90"/>
                                          </p:val>
                                        </p:tav>
                                      </p:tavLst>
                                    </p:anim>
                                    <p:animEffect transition="out" filter="fade">
                                      <p:cBhvr>
                                        <p:cTn id="165" dur="1000"/>
                                        <p:tgtEl>
                                          <p:spTgt spid="5"/>
                                        </p:tgtEl>
                                      </p:cBhvr>
                                    </p:animEffect>
                                    <p:set>
                                      <p:cBhvr>
                                        <p:cTn id="166" dur="1" fill="hold">
                                          <p:stCondLst>
                                            <p:cond delay="999"/>
                                          </p:stCondLst>
                                        </p:cTn>
                                        <p:tgtEl>
                                          <p:spTgt spid="5"/>
                                        </p:tgtEl>
                                        <p:attrNameLst>
                                          <p:attrName>style.visibility</p:attrName>
                                        </p:attrNameLst>
                                      </p:cBhvr>
                                      <p:to>
                                        <p:strVal val="hidden"/>
                                      </p:to>
                                    </p:set>
                                  </p:childTnLst>
                                </p:cTn>
                              </p:par>
                              <p:par>
                                <p:cTn id="167" presetID="31" presetClass="exit" presetSubtype="0" fill="hold" grpId="1" nodeType="withEffect">
                                  <p:stCondLst>
                                    <p:cond delay="0"/>
                                  </p:stCondLst>
                                  <p:childTnLst>
                                    <p:anim calcmode="lin" valueType="num">
                                      <p:cBhvr>
                                        <p:cTn id="168" dur="1000"/>
                                        <p:tgtEl>
                                          <p:spTgt spid="6"/>
                                        </p:tgtEl>
                                        <p:attrNameLst>
                                          <p:attrName>ppt_w</p:attrName>
                                        </p:attrNameLst>
                                      </p:cBhvr>
                                      <p:tavLst>
                                        <p:tav tm="0">
                                          <p:val>
                                            <p:strVal val="ppt_w"/>
                                          </p:val>
                                        </p:tav>
                                        <p:tav tm="100000">
                                          <p:val>
                                            <p:fltVal val="0"/>
                                          </p:val>
                                        </p:tav>
                                      </p:tavLst>
                                    </p:anim>
                                    <p:anim calcmode="lin" valueType="num">
                                      <p:cBhvr>
                                        <p:cTn id="169" dur="1000"/>
                                        <p:tgtEl>
                                          <p:spTgt spid="6"/>
                                        </p:tgtEl>
                                        <p:attrNameLst>
                                          <p:attrName>ppt_h</p:attrName>
                                        </p:attrNameLst>
                                      </p:cBhvr>
                                      <p:tavLst>
                                        <p:tav tm="0">
                                          <p:val>
                                            <p:strVal val="ppt_h"/>
                                          </p:val>
                                        </p:tav>
                                        <p:tav tm="100000">
                                          <p:val>
                                            <p:fltVal val="0"/>
                                          </p:val>
                                        </p:tav>
                                      </p:tavLst>
                                    </p:anim>
                                    <p:anim calcmode="lin" valueType="num">
                                      <p:cBhvr>
                                        <p:cTn id="170" dur="1000"/>
                                        <p:tgtEl>
                                          <p:spTgt spid="6"/>
                                        </p:tgtEl>
                                        <p:attrNameLst>
                                          <p:attrName>style.rotation</p:attrName>
                                        </p:attrNameLst>
                                      </p:cBhvr>
                                      <p:tavLst>
                                        <p:tav tm="0">
                                          <p:val>
                                            <p:fltVal val="0"/>
                                          </p:val>
                                        </p:tav>
                                        <p:tav tm="100000">
                                          <p:val>
                                            <p:fltVal val="90"/>
                                          </p:val>
                                        </p:tav>
                                      </p:tavLst>
                                    </p:anim>
                                    <p:animEffect transition="out" filter="fade">
                                      <p:cBhvr>
                                        <p:cTn id="171" dur="1000"/>
                                        <p:tgtEl>
                                          <p:spTgt spid="6"/>
                                        </p:tgtEl>
                                      </p:cBhvr>
                                    </p:animEffect>
                                    <p:set>
                                      <p:cBhvr>
                                        <p:cTn id="172" dur="1" fill="hold">
                                          <p:stCondLst>
                                            <p:cond delay="999"/>
                                          </p:stCondLst>
                                        </p:cTn>
                                        <p:tgtEl>
                                          <p:spTgt spid="6"/>
                                        </p:tgtEl>
                                        <p:attrNameLst>
                                          <p:attrName>style.visibility</p:attrName>
                                        </p:attrNameLst>
                                      </p:cBhvr>
                                      <p:to>
                                        <p:strVal val="hidden"/>
                                      </p:to>
                                    </p:set>
                                  </p:childTnLst>
                                </p:cTn>
                              </p:par>
                              <p:par>
                                <p:cTn id="173" presetID="31" presetClass="exit" presetSubtype="0" fill="hold" grpId="1" nodeType="withEffect">
                                  <p:stCondLst>
                                    <p:cond delay="0"/>
                                  </p:stCondLst>
                                  <p:childTnLst>
                                    <p:anim calcmode="lin" valueType="num">
                                      <p:cBhvr>
                                        <p:cTn id="174" dur="1000"/>
                                        <p:tgtEl>
                                          <p:spTgt spid="7"/>
                                        </p:tgtEl>
                                        <p:attrNameLst>
                                          <p:attrName>ppt_w</p:attrName>
                                        </p:attrNameLst>
                                      </p:cBhvr>
                                      <p:tavLst>
                                        <p:tav tm="0">
                                          <p:val>
                                            <p:strVal val="ppt_w"/>
                                          </p:val>
                                        </p:tav>
                                        <p:tav tm="100000">
                                          <p:val>
                                            <p:fltVal val="0"/>
                                          </p:val>
                                        </p:tav>
                                      </p:tavLst>
                                    </p:anim>
                                    <p:anim calcmode="lin" valueType="num">
                                      <p:cBhvr>
                                        <p:cTn id="175" dur="1000"/>
                                        <p:tgtEl>
                                          <p:spTgt spid="7"/>
                                        </p:tgtEl>
                                        <p:attrNameLst>
                                          <p:attrName>ppt_h</p:attrName>
                                        </p:attrNameLst>
                                      </p:cBhvr>
                                      <p:tavLst>
                                        <p:tav tm="0">
                                          <p:val>
                                            <p:strVal val="ppt_h"/>
                                          </p:val>
                                        </p:tav>
                                        <p:tav tm="100000">
                                          <p:val>
                                            <p:fltVal val="0"/>
                                          </p:val>
                                        </p:tav>
                                      </p:tavLst>
                                    </p:anim>
                                    <p:anim calcmode="lin" valueType="num">
                                      <p:cBhvr>
                                        <p:cTn id="176" dur="1000"/>
                                        <p:tgtEl>
                                          <p:spTgt spid="7"/>
                                        </p:tgtEl>
                                        <p:attrNameLst>
                                          <p:attrName>style.rotation</p:attrName>
                                        </p:attrNameLst>
                                      </p:cBhvr>
                                      <p:tavLst>
                                        <p:tav tm="0">
                                          <p:val>
                                            <p:fltVal val="0"/>
                                          </p:val>
                                        </p:tav>
                                        <p:tav tm="100000">
                                          <p:val>
                                            <p:fltVal val="90"/>
                                          </p:val>
                                        </p:tav>
                                      </p:tavLst>
                                    </p:anim>
                                    <p:animEffect transition="out" filter="fade">
                                      <p:cBhvr>
                                        <p:cTn id="177" dur="1000"/>
                                        <p:tgtEl>
                                          <p:spTgt spid="7"/>
                                        </p:tgtEl>
                                      </p:cBhvr>
                                    </p:animEffect>
                                    <p:set>
                                      <p:cBhvr>
                                        <p:cTn id="178" dur="1" fill="hold">
                                          <p:stCondLst>
                                            <p:cond delay="999"/>
                                          </p:stCondLst>
                                        </p:cTn>
                                        <p:tgtEl>
                                          <p:spTgt spid="7"/>
                                        </p:tgtEl>
                                        <p:attrNameLst>
                                          <p:attrName>style.visibility</p:attrName>
                                        </p:attrNameLst>
                                      </p:cBhvr>
                                      <p:to>
                                        <p:strVal val="hidden"/>
                                      </p:to>
                                    </p:set>
                                  </p:childTnLst>
                                </p:cTn>
                              </p:par>
                              <p:par>
                                <p:cTn id="179" presetID="31" presetClass="exit" presetSubtype="0" fill="hold" grpId="1" nodeType="withEffect">
                                  <p:stCondLst>
                                    <p:cond delay="0"/>
                                  </p:stCondLst>
                                  <p:childTnLst>
                                    <p:anim calcmode="lin" valueType="num">
                                      <p:cBhvr>
                                        <p:cTn id="180" dur="1000"/>
                                        <p:tgtEl>
                                          <p:spTgt spid="8"/>
                                        </p:tgtEl>
                                        <p:attrNameLst>
                                          <p:attrName>ppt_w</p:attrName>
                                        </p:attrNameLst>
                                      </p:cBhvr>
                                      <p:tavLst>
                                        <p:tav tm="0">
                                          <p:val>
                                            <p:strVal val="ppt_w"/>
                                          </p:val>
                                        </p:tav>
                                        <p:tav tm="100000">
                                          <p:val>
                                            <p:fltVal val="0"/>
                                          </p:val>
                                        </p:tav>
                                      </p:tavLst>
                                    </p:anim>
                                    <p:anim calcmode="lin" valueType="num">
                                      <p:cBhvr>
                                        <p:cTn id="181" dur="1000"/>
                                        <p:tgtEl>
                                          <p:spTgt spid="8"/>
                                        </p:tgtEl>
                                        <p:attrNameLst>
                                          <p:attrName>ppt_h</p:attrName>
                                        </p:attrNameLst>
                                      </p:cBhvr>
                                      <p:tavLst>
                                        <p:tav tm="0">
                                          <p:val>
                                            <p:strVal val="ppt_h"/>
                                          </p:val>
                                        </p:tav>
                                        <p:tav tm="100000">
                                          <p:val>
                                            <p:fltVal val="0"/>
                                          </p:val>
                                        </p:tav>
                                      </p:tavLst>
                                    </p:anim>
                                    <p:anim calcmode="lin" valueType="num">
                                      <p:cBhvr>
                                        <p:cTn id="182" dur="1000"/>
                                        <p:tgtEl>
                                          <p:spTgt spid="8"/>
                                        </p:tgtEl>
                                        <p:attrNameLst>
                                          <p:attrName>style.rotation</p:attrName>
                                        </p:attrNameLst>
                                      </p:cBhvr>
                                      <p:tavLst>
                                        <p:tav tm="0">
                                          <p:val>
                                            <p:fltVal val="0"/>
                                          </p:val>
                                        </p:tav>
                                        <p:tav tm="100000">
                                          <p:val>
                                            <p:fltVal val="90"/>
                                          </p:val>
                                        </p:tav>
                                      </p:tavLst>
                                    </p:anim>
                                    <p:animEffect transition="out" filter="fade">
                                      <p:cBhvr>
                                        <p:cTn id="183" dur="1000"/>
                                        <p:tgtEl>
                                          <p:spTgt spid="8"/>
                                        </p:tgtEl>
                                      </p:cBhvr>
                                    </p:animEffect>
                                    <p:set>
                                      <p:cBhvr>
                                        <p:cTn id="184" dur="1" fill="hold">
                                          <p:stCondLst>
                                            <p:cond delay="999"/>
                                          </p:stCondLst>
                                        </p:cTn>
                                        <p:tgtEl>
                                          <p:spTgt spid="8"/>
                                        </p:tgtEl>
                                        <p:attrNameLst>
                                          <p:attrName>style.visibility</p:attrName>
                                        </p:attrNameLst>
                                      </p:cBhvr>
                                      <p:to>
                                        <p:strVal val="hidden"/>
                                      </p:to>
                                    </p:set>
                                  </p:childTnLst>
                                </p:cTn>
                              </p:par>
                              <p:par>
                                <p:cTn id="185" presetID="31" presetClass="exit" presetSubtype="0" fill="hold" grpId="1" nodeType="withEffect">
                                  <p:stCondLst>
                                    <p:cond delay="0"/>
                                  </p:stCondLst>
                                  <p:childTnLst>
                                    <p:anim calcmode="lin" valueType="num">
                                      <p:cBhvr>
                                        <p:cTn id="186" dur="1000"/>
                                        <p:tgtEl>
                                          <p:spTgt spid="9"/>
                                        </p:tgtEl>
                                        <p:attrNameLst>
                                          <p:attrName>ppt_w</p:attrName>
                                        </p:attrNameLst>
                                      </p:cBhvr>
                                      <p:tavLst>
                                        <p:tav tm="0">
                                          <p:val>
                                            <p:strVal val="ppt_w"/>
                                          </p:val>
                                        </p:tav>
                                        <p:tav tm="100000">
                                          <p:val>
                                            <p:fltVal val="0"/>
                                          </p:val>
                                        </p:tav>
                                      </p:tavLst>
                                    </p:anim>
                                    <p:anim calcmode="lin" valueType="num">
                                      <p:cBhvr>
                                        <p:cTn id="187" dur="1000"/>
                                        <p:tgtEl>
                                          <p:spTgt spid="9"/>
                                        </p:tgtEl>
                                        <p:attrNameLst>
                                          <p:attrName>ppt_h</p:attrName>
                                        </p:attrNameLst>
                                      </p:cBhvr>
                                      <p:tavLst>
                                        <p:tav tm="0">
                                          <p:val>
                                            <p:strVal val="ppt_h"/>
                                          </p:val>
                                        </p:tav>
                                        <p:tav tm="100000">
                                          <p:val>
                                            <p:fltVal val="0"/>
                                          </p:val>
                                        </p:tav>
                                      </p:tavLst>
                                    </p:anim>
                                    <p:anim calcmode="lin" valueType="num">
                                      <p:cBhvr>
                                        <p:cTn id="188" dur="1000"/>
                                        <p:tgtEl>
                                          <p:spTgt spid="9"/>
                                        </p:tgtEl>
                                        <p:attrNameLst>
                                          <p:attrName>style.rotation</p:attrName>
                                        </p:attrNameLst>
                                      </p:cBhvr>
                                      <p:tavLst>
                                        <p:tav tm="0">
                                          <p:val>
                                            <p:fltVal val="0"/>
                                          </p:val>
                                        </p:tav>
                                        <p:tav tm="100000">
                                          <p:val>
                                            <p:fltVal val="90"/>
                                          </p:val>
                                        </p:tav>
                                      </p:tavLst>
                                    </p:anim>
                                    <p:animEffect transition="out" filter="fade">
                                      <p:cBhvr>
                                        <p:cTn id="189" dur="1000"/>
                                        <p:tgtEl>
                                          <p:spTgt spid="9"/>
                                        </p:tgtEl>
                                      </p:cBhvr>
                                    </p:animEffect>
                                    <p:set>
                                      <p:cBhvr>
                                        <p:cTn id="190" dur="1" fill="hold">
                                          <p:stCondLst>
                                            <p:cond delay="999"/>
                                          </p:stCondLst>
                                        </p:cTn>
                                        <p:tgtEl>
                                          <p:spTgt spid="9"/>
                                        </p:tgtEl>
                                        <p:attrNameLst>
                                          <p:attrName>style.visibility</p:attrName>
                                        </p:attrNameLst>
                                      </p:cBhvr>
                                      <p:to>
                                        <p:strVal val="hidden"/>
                                      </p:to>
                                    </p:set>
                                  </p:childTnLst>
                                </p:cTn>
                              </p:par>
                              <p:par>
                                <p:cTn id="191" presetID="31" presetClass="exit" presetSubtype="0" fill="hold" grpId="1" nodeType="withEffect">
                                  <p:stCondLst>
                                    <p:cond delay="0"/>
                                  </p:stCondLst>
                                  <p:childTnLst>
                                    <p:anim calcmode="lin" valueType="num">
                                      <p:cBhvr>
                                        <p:cTn id="192" dur="1000"/>
                                        <p:tgtEl>
                                          <p:spTgt spid="10"/>
                                        </p:tgtEl>
                                        <p:attrNameLst>
                                          <p:attrName>ppt_w</p:attrName>
                                        </p:attrNameLst>
                                      </p:cBhvr>
                                      <p:tavLst>
                                        <p:tav tm="0">
                                          <p:val>
                                            <p:strVal val="ppt_w"/>
                                          </p:val>
                                        </p:tav>
                                        <p:tav tm="100000">
                                          <p:val>
                                            <p:fltVal val="0"/>
                                          </p:val>
                                        </p:tav>
                                      </p:tavLst>
                                    </p:anim>
                                    <p:anim calcmode="lin" valueType="num">
                                      <p:cBhvr>
                                        <p:cTn id="193" dur="1000"/>
                                        <p:tgtEl>
                                          <p:spTgt spid="10"/>
                                        </p:tgtEl>
                                        <p:attrNameLst>
                                          <p:attrName>ppt_h</p:attrName>
                                        </p:attrNameLst>
                                      </p:cBhvr>
                                      <p:tavLst>
                                        <p:tav tm="0">
                                          <p:val>
                                            <p:strVal val="ppt_h"/>
                                          </p:val>
                                        </p:tav>
                                        <p:tav tm="100000">
                                          <p:val>
                                            <p:fltVal val="0"/>
                                          </p:val>
                                        </p:tav>
                                      </p:tavLst>
                                    </p:anim>
                                    <p:anim calcmode="lin" valueType="num">
                                      <p:cBhvr>
                                        <p:cTn id="194" dur="1000"/>
                                        <p:tgtEl>
                                          <p:spTgt spid="10"/>
                                        </p:tgtEl>
                                        <p:attrNameLst>
                                          <p:attrName>style.rotation</p:attrName>
                                        </p:attrNameLst>
                                      </p:cBhvr>
                                      <p:tavLst>
                                        <p:tav tm="0">
                                          <p:val>
                                            <p:fltVal val="0"/>
                                          </p:val>
                                        </p:tav>
                                        <p:tav tm="100000">
                                          <p:val>
                                            <p:fltVal val="90"/>
                                          </p:val>
                                        </p:tav>
                                      </p:tavLst>
                                    </p:anim>
                                    <p:animEffect transition="out" filter="fade">
                                      <p:cBhvr>
                                        <p:cTn id="195" dur="1000"/>
                                        <p:tgtEl>
                                          <p:spTgt spid="10"/>
                                        </p:tgtEl>
                                      </p:cBhvr>
                                    </p:animEffect>
                                    <p:set>
                                      <p:cBhvr>
                                        <p:cTn id="196" dur="1" fill="hold">
                                          <p:stCondLst>
                                            <p:cond delay="999"/>
                                          </p:stCondLst>
                                        </p:cTn>
                                        <p:tgtEl>
                                          <p:spTgt spid="10"/>
                                        </p:tgtEl>
                                        <p:attrNameLst>
                                          <p:attrName>style.visibility</p:attrName>
                                        </p:attrNameLst>
                                      </p:cBhvr>
                                      <p:to>
                                        <p:strVal val="hidden"/>
                                      </p:to>
                                    </p:set>
                                  </p:childTnLst>
                                </p:cTn>
                              </p:par>
                              <p:par>
                                <p:cTn id="197" presetID="31" presetClass="exit" presetSubtype="0" fill="hold" grpId="1" nodeType="withEffect">
                                  <p:stCondLst>
                                    <p:cond delay="0"/>
                                  </p:stCondLst>
                                  <p:childTnLst>
                                    <p:anim calcmode="lin" valueType="num">
                                      <p:cBhvr>
                                        <p:cTn id="198" dur="1000"/>
                                        <p:tgtEl>
                                          <p:spTgt spid="11"/>
                                        </p:tgtEl>
                                        <p:attrNameLst>
                                          <p:attrName>ppt_w</p:attrName>
                                        </p:attrNameLst>
                                      </p:cBhvr>
                                      <p:tavLst>
                                        <p:tav tm="0">
                                          <p:val>
                                            <p:strVal val="ppt_w"/>
                                          </p:val>
                                        </p:tav>
                                        <p:tav tm="100000">
                                          <p:val>
                                            <p:fltVal val="0"/>
                                          </p:val>
                                        </p:tav>
                                      </p:tavLst>
                                    </p:anim>
                                    <p:anim calcmode="lin" valueType="num">
                                      <p:cBhvr>
                                        <p:cTn id="199" dur="1000"/>
                                        <p:tgtEl>
                                          <p:spTgt spid="11"/>
                                        </p:tgtEl>
                                        <p:attrNameLst>
                                          <p:attrName>ppt_h</p:attrName>
                                        </p:attrNameLst>
                                      </p:cBhvr>
                                      <p:tavLst>
                                        <p:tav tm="0">
                                          <p:val>
                                            <p:strVal val="ppt_h"/>
                                          </p:val>
                                        </p:tav>
                                        <p:tav tm="100000">
                                          <p:val>
                                            <p:fltVal val="0"/>
                                          </p:val>
                                        </p:tav>
                                      </p:tavLst>
                                    </p:anim>
                                    <p:anim calcmode="lin" valueType="num">
                                      <p:cBhvr>
                                        <p:cTn id="200" dur="1000"/>
                                        <p:tgtEl>
                                          <p:spTgt spid="11"/>
                                        </p:tgtEl>
                                        <p:attrNameLst>
                                          <p:attrName>style.rotation</p:attrName>
                                        </p:attrNameLst>
                                      </p:cBhvr>
                                      <p:tavLst>
                                        <p:tav tm="0">
                                          <p:val>
                                            <p:fltVal val="0"/>
                                          </p:val>
                                        </p:tav>
                                        <p:tav tm="100000">
                                          <p:val>
                                            <p:fltVal val="90"/>
                                          </p:val>
                                        </p:tav>
                                      </p:tavLst>
                                    </p:anim>
                                    <p:animEffect transition="out" filter="fade">
                                      <p:cBhvr>
                                        <p:cTn id="201" dur="1000"/>
                                        <p:tgtEl>
                                          <p:spTgt spid="11"/>
                                        </p:tgtEl>
                                      </p:cBhvr>
                                    </p:animEffect>
                                    <p:set>
                                      <p:cBhvr>
                                        <p:cTn id="202" dur="1" fill="hold">
                                          <p:stCondLst>
                                            <p:cond delay="999"/>
                                          </p:stCondLst>
                                        </p:cTn>
                                        <p:tgtEl>
                                          <p:spTgt spid="11"/>
                                        </p:tgtEl>
                                        <p:attrNameLst>
                                          <p:attrName>style.visibility</p:attrName>
                                        </p:attrNameLst>
                                      </p:cBhvr>
                                      <p:to>
                                        <p:strVal val="hidden"/>
                                      </p:to>
                                    </p:set>
                                  </p:childTnLst>
                                </p:cTn>
                              </p:par>
                              <p:par>
                                <p:cTn id="203" presetID="31" presetClass="exit" presetSubtype="0" fill="hold" grpId="1" nodeType="withEffect">
                                  <p:stCondLst>
                                    <p:cond delay="0"/>
                                  </p:stCondLst>
                                  <p:childTnLst>
                                    <p:anim calcmode="lin" valueType="num">
                                      <p:cBhvr>
                                        <p:cTn id="204" dur="1000"/>
                                        <p:tgtEl>
                                          <p:spTgt spid="12"/>
                                        </p:tgtEl>
                                        <p:attrNameLst>
                                          <p:attrName>ppt_w</p:attrName>
                                        </p:attrNameLst>
                                      </p:cBhvr>
                                      <p:tavLst>
                                        <p:tav tm="0">
                                          <p:val>
                                            <p:strVal val="ppt_w"/>
                                          </p:val>
                                        </p:tav>
                                        <p:tav tm="100000">
                                          <p:val>
                                            <p:fltVal val="0"/>
                                          </p:val>
                                        </p:tav>
                                      </p:tavLst>
                                    </p:anim>
                                    <p:anim calcmode="lin" valueType="num">
                                      <p:cBhvr>
                                        <p:cTn id="205" dur="1000"/>
                                        <p:tgtEl>
                                          <p:spTgt spid="12"/>
                                        </p:tgtEl>
                                        <p:attrNameLst>
                                          <p:attrName>ppt_h</p:attrName>
                                        </p:attrNameLst>
                                      </p:cBhvr>
                                      <p:tavLst>
                                        <p:tav tm="0">
                                          <p:val>
                                            <p:strVal val="ppt_h"/>
                                          </p:val>
                                        </p:tav>
                                        <p:tav tm="100000">
                                          <p:val>
                                            <p:fltVal val="0"/>
                                          </p:val>
                                        </p:tav>
                                      </p:tavLst>
                                    </p:anim>
                                    <p:anim calcmode="lin" valueType="num">
                                      <p:cBhvr>
                                        <p:cTn id="206" dur="1000"/>
                                        <p:tgtEl>
                                          <p:spTgt spid="12"/>
                                        </p:tgtEl>
                                        <p:attrNameLst>
                                          <p:attrName>style.rotation</p:attrName>
                                        </p:attrNameLst>
                                      </p:cBhvr>
                                      <p:tavLst>
                                        <p:tav tm="0">
                                          <p:val>
                                            <p:fltVal val="0"/>
                                          </p:val>
                                        </p:tav>
                                        <p:tav tm="100000">
                                          <p:val>
                                            <p:fltVal val="90"/>
                                          </p:val>
                                        </p:tav>
                                      </p:tavLst>
                                    </p:anim>
                                    <p:animEffect transition="out" filter="fade">
                                      <p:cBhvr>
                                        <p:cTn id="207" dur="1000"/>
                                        <p:tgtEl>
                                          <p:spTgt spid="12"/>
                                        </p:tgtEl>
                                      </p:cBhvr>
                                    </p:animEffect>
                                    <p:set>
                                      <p:cBhvr>
                                        <p:cTn id="208" dur="1" fill="hold">
                                          <p:stCondLst>
                                            <p:cond delay="999"/>
                                          </p:stCondLst>
                                        </p:cTn>
                                        <p:tgtEl>
                                          <p:spTgt spid="12"/>
                                        </p:tgtEl>
                                        <p:attrNameLst>
                                          <p:attrName>style.visibility</p:attrName>
                                        </p:attrNameLst>
                                      </p:cBhvr>
                                      <p:to>
                                        <p:strVal val="hidden"/>
                                      </p:to>
                                    </p:set>
                                  </p:childTnLst>
                                </p:cTn>
                              </p:par>
                              <p:par>
                                <p:cTn id="209" presetID="31" presetClass="exit" presetSubtype="0" fill="hold" grpId="1" nodeType="withEffect">
                                  <p:stCondLst>
                                    <p:cond delay="0"/>
                                  </p:stCondLst>
                                  <p:childTnLst>
                                    <p:anim calcmode="lin" valueType="num">
                                      <p:cBhvr>
                                        <p:cTn id="210" dur="1000"/>
                                        <p:tgtEl>
                                          <p:spTgt spid="13"/>
                                        </p:tgtEl>
                                        <p:attrNameLst>
                                          <p:attrName>ppt_w</p:attrName>
                                        </p:attrNameLst>
                                      </p:cBhvr>
                                      <p:tavLst>
                                        <p:tav tm="0">
                                          <p:val>
                                            <p:strVal val="ppt_w"/>
                                          </p:val>
                                        </p:tav>
                                        <p:tav tm="100000">
                                          <p:val>
                                            <p:fltVal val="0"/>
                                          </p:val>
                                        </p:tav>
                                      </p:tavLst>
                                    </p:anim>
                                    <p:anim calcmode="lin" valueType="num">
                                      <p:cBhvr>
                                        <p:cTn id="211" dur="1000"/>
                                        <p:tgtEl>
                                          <p:spTgt spid="13"/>
                                        </p:tgtEl>
                                        <p:attrNameLst>
                                          <p:attrName>ppt_h</p:attrName>
                                        </p:attrNameLst>
                                      </p:cBhvr>
                                      <p:tavLst>
                                        <p:tav tm="0">
                                          <p:val>
                                            <p:strVal val="ppt_h"/>
                                          </p:val>
                                        </p:tav>
                                        <p:tav tm="100000">
                                          <p:val>
                                            <p:fltVal val="0"/>
                                          </p:val>
                                        </p:tav>
                                      </p:tavLst>
                                    </p:anim>
                                    <p:anim calcmode="lin" valueType="num">
                                      <p:cBhvr>
                                        <p:cTn id="212" dur="1000"/>
                                        <p:tgtEl>
                                          <p:spTgt spid="13"/>
                                        </p:tgtEl>
                                        <p:attrNameLst>
                                          <p:attrName>style.rotation</p:attrName>
                                        </p:attrNameLst>
                                      </p:cBhvr>
                                      <p:tavLst>
                                        <p:tav tm="0">
                                          <p:val>
                                            <p:fltVal val="0"/>
                                          </p:val>
                                        </p:tav>
                                        <p:tav tm="100000">
                                          <p:val>
                                            <p:fltVal val="90"/>
                                          </p:val>
                                        </p:tav>
                                      </p:tavLst>
                                    </p:anim>
                                    <p:animEffect transition="out" filter="fade">
                                      <p:cBhvr>
                                        <p:cTn id="213" dur="1000"/>
                                        <p:tgtEl>
                                          <p:spTgt spid="13"/>
                                        </p:tgtEl>
                                      </p:cBhvr>
                                    </p:animEffect>
                                    <p:set>
                                      <p:cBhvr>
                                        <p:cTn id="214" dur="1" fill="hold">
                                          <p:stCondLst>
                                            <p:cond delay="999"/>
                                          </p:stCondLst>
                                        </p:cTn>
                                        <p:tgtEl>
                                          <p:spTgt spid="13"/>
                                        </p:tgtEl>
                                        <p:attrNameLst>
                                          <p:attrName>style.visibility</p:attrName>
                                        </p:attrNameLst>
                                      </p:cBhvr>
                                      <p:to>
                                        <p:strVal val="hidden"/>
                                      </p:to>
                                    </p:set>
                                  </p:childTnLst>
                                </p:cTn>
                              </p:par>
                              <p:par>
                                <p:cTn id="215" presetID="31" presetClass="exit" presetSubtype="0" fill="hold" grpId="1" nodeType="withEffect">
                                  <p:stCondLst>
                                    <p:cond delay="0"/>
                                  </p:stCondLst>
                                  <p:childTnLst>
                                    <p:anim calcmode="lin" valueType="num">
                                      <p:cBhvr>
                                        <p:cTn id="216" dur="1000"/>
                                        <p:tgtEl>
                                          <p:spTgt spid="14"/>
                                        </p:tgtEl>
                                        <p:attrNameLst>
                                          <p:attrName>ppt_w</p:attrName>
                                        </p:attrNameLst>
                                      </p:cBhvr>
                                      <p:tavLst>
                                        <p:tav tm="0">
                                          <p:val>
                                            <p:strVal val="ppt_w"/>
                                          </p:val>
                                        </p:tav>
                                        <p:tav tm="100000">
                                          <p:val>
                                            <p:fltVal val="0"/>
                                          </p:val>
                                        </p:tav>
                                      </p:tavLst>
                                    </p:anim>
                                    <p:anim calcmode="lin" valueType="num">
                                      <p:cBhvr>
                                        <p:cTn id="217" dur="1000"/>
                                        <p:tgtEl>
                                          <p:spTgt spid="14"/>
                                        </p:tgtEl>
                                        <p:attrNameLst>
                                          <p:attrName>ppt_h</p:attrName>
                                        </p:attrNameLst>
                                      </p:cBhvr>
                                      <p:tavLst>
                                        <p:tav tm="0">
                                          <p:val>
                                            <p:strVal val="ppt_h"/>
                                          </p:val>
                                        </p:tav>
                                        <p:tav tm="100000">
                                          <p:val>
                                            <p:fltVal val="0"/>
                                          </p:val>
                                        </p:tav>
                                      </p:tavLst>
                                    </p:anim>
                                    <p:anim calcmode="lin" valueType="num">
                                      <p:cBhvr>
                                        <p:cTn id="218" dur="1000"/>
                                        <p:tgtEl>
                                          <p:spTgt spid="14"/>
                                        </p:tgtEl>
                                        <p:attrNameLst>
                                          <p:attrName>style.rotation</p:attrName>
                                        </p:attrNameLst>
                                      </p:cBhvr>
                                      <p:tavLst>
                                        <p:tav tm="0">
                                          <p:val>
                                            <p:fltVal val="0"/>
                                          </p:val>
                                        </p:tav>
                                        <p:tav tm="100000">
                                          <p:val>
                                            <p:fltVal val="90"/>
                                          </p:val>
                                        </p:tav>
                                      </p:tavLst>
                                    </p:anim>
                                    <p:animEffect transition="out" filter="fade">
                                      <p:cBhvr>
                                        <p:cTn id="219" dur="1000"/>
                                        <p:tgtEl>
                                          <p:spTgt spid="14"/>
                                        </p:tgtEl>
                                      </p:cBhvr>
                                    </p:animEffect>
                                    <p:set>
                                      <p:cBhvr>
                                        <p:cTn id="220" dur="1" fill="hold">
                                          <p:stCondLst>
                                            <p:cond delay="999"/>
                                          </p:stCondLst>
                                        </p:cTn>
                                        <p:tgtEl>
                                          <p:spTgt spid="14"/>
                                        </p:tgtEl>
                                        <p:attrNameLst>
                                          <p:attrName>style.visibility</p:attrName>
                                        </p:attrNameLst>
                                      </p:cBhvr>
                                      <p:to>
                                        <p:strVal val="hidden"/>
                                      </p:to>
                                    </p:set>
                                  </p:childTnLst>
                                </p:cTn>
                              </p:par>
                              <p:par>
                                <p:cTn id="221" presetID="31" presetClass="exit" presetSubtype="0" fill="hold" grpId="1" nodeType="withEffect">
                                  <p:stCondLst>
                                    <p:cond delay="0"/>
                                  </p:stCondLst>
                                  <p:childTnLst>
                                    <p:anim calcmode="lin" valueType="num">
                                      <p:cBhvr>
                                        <p:cTn id="222" dur="1000"/>
                                        <p:tgtEl>
                                          <p:spTgt spid="15"/>
                                        </p:tgtEl>
                                        <p:attrNameLst>
                                          <p:attrName>ppt_w</p:attrName>
                                        </p:attrNameLst>
                                      </p:cBhvr>
                                      <p:tavLst>
                                        <p:tav tm="0">
                                          <p:val>
                                            <p:strVal val="ppt_w"/>
                                          </p:val>
                                        </p:tav>
                                        <p:tav tm="100000">
                                          <p:val>
                                            <p:fltVal val="0"/>
                                          </p:val>
                                        </p:tav>
                                      </p:tavLst>
                                    </p:anim>
                                    <p:anim calcmode="lin" valueType="num">
                                      <p:cBhvr>
                                        <p:cTn id="223" dur="1000"/>
                                        <p:tgtEl>
                                          <p:spTgt spid="15"/>
                                        </p:tgtEl>
                                        <p:attrNameLst>
                                          <p:attrName>ppt_h</p:attrName>
                                        </p:attrNameLst>
                                      </p:cBhvr>
                                      <p:tavLst>
                                        <p:tav tm="0">
                                          <p:val>
                                            <p:strVal val="ppt_h"/>
                                          </p:val>
                                        </p:tav>
                                        <p:tav tm="100000">
                                          <p:val>
                                            <p:fltVal val="0"/>
                                          </p:val>
                                        </p:tav>
                                      </p:tavLst>
                                    </p:anim>
                                    <p:anim calcmode="lin" valueType="num">
                                      <p:cBhvr>
                                        <p:cTn id="224" dur="1000"/>
                                        <p:tgtEl>
                                          <p:spTgt spid="15"/>
                                        </p:tgtEl>
                                        <p:attrNameLst>
                                          <p:attrName>style.rotation</p:attrName>
                                        </p:attrNameLst>
                                      </p:cBhvr>
                                      <p:tavLst>
                                        <p:tav tm="0">
                                          <p:val>
                                            <p:fltVal val="0"/>
                                          </p:val>
                                        </p:tav>
                                        <p:tav tm="100000">
                                          <p:val>
                                            <p:fltVal val="90"/>
                                          </p:val>
                                        </p:tav>
                                      </p:tavLst>
                                    </p:anim>
                                    <p:animEffect transition="out" filter="fade">
                                      <p:cBhvr>
                                        <p:cTn id="225" dur="1000"/>
                                        <p:tgtEl>
                                          <p:spTgt spid="15"/>
                                        </p:tgtEl>
                                      </p:cBhvr>
                                    </p:animEffect>
                                    <p:set>
                                      <p:cBhvr>
                                        <p:cTn id="226" dur="1" fill="hold">
                                          <p:stCondLst>
                                            <p:cond delay="999"/>
                                          </p:stCondLst>
                                        </p:cTn>
                                        <p:tgtEl>
                                          <p:spTgt spid="15"/>
                                        </p:tgtEl>
                                        <p:attrNameLst>
                                          <p:attrName>style.visibility</p:attrName>
                                        </p:attrNameLst>
                                      </p:cBhvr>
                                      <p:to>
                                        <p:strVal val="hidden"/>
                                      </p:to>
                                    </p:set>
                                  </p:childTnLst>
                                </p:cTn>
                              </p:par>
                              <p:par>
                                <p:cTn id="227" presetID="31" presetClass="exit" presetSubtype="0" fill="hold" grpId="1" nodeType="withEffect">
                                  <p:stCondLst>
                                    <p:cond delay="0"/>
                                  </p:stCondLst>
                                  <p:childTnLst>
                                    <p:anim calcmode="lin" valueType="num">
                                      <p:cBhvr>
                                        <p:cTn id="228" dur="1000"/>
                                        <p:tgtEl>
                                          <p:spTgt spid="16"/>
                                        </p:tgtEl>
                                        <p:attrNameLst>
                                          <p:attrName>ppt_w</p:attrName>
                                        </p:attrNameLst>
                                      </p:cBhvr>
                                      <p:tavLst>
                                        <p:tav tm="0">
                                          <p:val>
                                            <p:strVal val="ppt_w"/>
                                          </p:val>
                                        </p:tav>
                                        <p:tav tm="100000">
                                          <p:val>
                                            <p:fltVal val="0"/>
                                          </p:val>
                                        </p:tav>
                                      </p:tavLst>
                                    </p:anim>
                                    <p:anim calcmode="lin" valueType="num">
                                      <p:cBhvr>
                                        <p:cTn id="229" dur="1000"/>
                                        <p:tgtEl>
                                          <p:spTgt spid="16"/>
                                        </p:tgtEl>
                                        <p:attrNameLst>
                                          <p:attrName>ppt_h</p:attrName>
                                        </p:attrNameLst>
                                      </p:cBhvr>
                                      <p:tavLst>
                                        <p:tav tm="0">
                                          <p:val>
                                            <p:strVal val="ppt_h"/>
                                          </p:val>
                                        </p:tav>
                                        <p:tav tm="100000">
                                          <p:val>
                                            <p:fltVal val="0"/>
                                          </p:val>
                                        </p:tav>
                                      </p:tavLst>
                                    </p:anim>
                                    <p:anim calcmode="lin" valueType="num">
                                      <p:cBhvr>
                                        <p:cTn id="230" dur="1000"/>
                                        <p:tgtEl>
                                          <p:spTgt spid="16"/>
                                        </p:tgtEl>
                                        <p:attrNameLst>
                                          <p:attrName>style.rotation</p:attrName>
                                        </p:attrNameLst>
                                      </p:cBhvr>
                                      <p:tavLst>
                                        <p:tav tm="0">
                                          <p:val>
                                            <p:fltVal val="0"/>
                                          </p:val>
                                        </p:tav>
                                        <p:tav tm="100000">
                                          <p:val>
                                            <p:fltVal val="90"/>
                                          </p:val>
                                        </p:tav>
                                      </p:tavLst>
                                    </p:anim>
                                    <p:animEffect transition="out" filter="fade">
                                      <p:cBhvr>
                                        <p:cTn id="231" dur="1000"/>
                                        <p:tgtEl>
                                          <p:spTgt spid="16"/>
                                        </p:tgtEl>
                                      </p:cBhvr>
                                    </p:animEffect>
                                    <p:set>
                                      <p:cBhvr>
                                        <p:cTn id="232" dur="1" fill="hold">
                                          <p:stCondLst>
                                            <p:cond delay="999"/>
                                          </p:stCondLst>
                                        </p:cTn>
                                        <p:tgtEl>
                                          <p:spTgt spid="16"/>
                                        </p:tgtEl>
                                        <p:attrNameLst>
                                          <p:attrName>style.visibility</p:attrName>
                                        </p:attrNameLst>
                                      </p:cBhvr>
                                      <p:to>
                                        <p:strVal val="hidden"/>
                                      </p:to>
                                    </p:set>
                                  </p:childTnLst>
                                </p:cTn>
                              </p:par>
                              <p:par>
                                <p:cTn id="233" presetID="31" presetClass="exit" presetSubtype="0" fill="hold" grpId="1" nodeType="withEffect">
                                  <p:stCondLst>
                                    <p:cond delay="0"/>
                                  </p:stCondLst>
                                  <p:childTnLst>
                                    <p:anim calcmode="lin" valueType="num">
                                      <p:cBhvr>
                                        <p:cTn id="234" dur="1000"/>
                                        <p:tgtEl>
                                          <p:spTgt spid="17"/>
                                        </p:tgtEl>
                                        <p:attrNameLst>
                                          <p:attrName>ppt_w</p:attrName>
                                        </p:attrNameLst>
                                      </p:cBhvr>
                                      <p:tavLst>
                                        <p:tav tm="0">
                                          <p:val>
                                            <p:strVal val="ppt_w"/>
                                          </p:val>
                                        </p:tav>
                                        <p:tav tm="100000">
                                          <p:val>
                                            <p:fltVal val="0"/>
                                          </p:val>
                                        </p:tav>
                                      </p:tavLst>
                                    </p:anim>
                                    <p:anim calcmode="lin" valueType="num">
                                      <p:cBhvr>
                                        <p:cTn id="235" dur="1000"/>
                                        <p:tgtEl>
                                          <p:spTgt spid="17"/>
                                        </p:tgtEl>
                                        <p:attrNameLst>
                                          <p:attrName>ppt_h</p:attrName>
                                        </p:attrNameLst>
                                      </p:cBhvr>
                                      <p:tavLst>
                                        <p:tav tm="0">
                                          <p:val>
                                            <p:strVal val="ppt_h"/>
                                          </p:val>
                                        </p:tav>
                                        <p:tav tm="100000">
                                          <p:val>
                                            <p:fltVal val="0"/>
                                          </p:val>
                                        </p:tav>
                                      </p:tavLst>
                                    </p:anim>
                                    <p:anim calcmode="lin" valueType="num">
                                      <p:cBhvr>
                                        <p:cTn id="236" dur="1000"/>
                                        <p:tgtEl>
                                          <p:spTgt spid="17"/>
                                        </p:tgtEl>
                                        <p:attrNameLst>
                                          <p:attrName>style.rotation</p:attrName>
                                        </p:attrNameLst>
                                      </p:cBhvr>
                                      <p:tavLst>
                                        <p:tav tm="0">
                                          <p:val>
                                            <p:fltVal val="0"/>
                                          </p:val>
                                        </p:tav>
                                        <p:tav tm="100000">
                                          <p:val>
                                            <p:fltVal val="90"/>
                                          </p:val>
                                        </p:tav>
                                      </p:tavLst>
                                    </p:anim>
                                    <p:animEffect transition="out" filter="fade">
                                      <p:cBhvr>
                                        <p:cTn id="237" dur="1000"/>
                                        <p:tgtEl>
                                          <p:spTgt spid="17"/>
                                        </p:tgtEl>
                                      </p:cBhvr>
                                    </p:animEffect>
                                    <p:set>
                                      <p:cBhvr>
                                        <p:cTn id="238" dur="1" fill="hold">
                                          <p:stCondLst>
                                            <p:cond delay="999"/>
                                          </p:stCondLst>
                                        </p:cTn>
                                        <p:tgtEl>
                                          <p:spTgt spid="17"/>
                                        </p:tgtEl>
                                        <p:attrNameLst>
                                          <p:attrName>style.visibility</p:attrName>
                                        </p:attrNameLst>
                                      </p:cBhvr>
                                      <p:to>
                                        <p:strVal val="hidden"/>
                                      </p:to>
                                    </p:set>
                                  </p:childTnLst>
                                </p:cTn>
                              </p:par>
                              <p:par>
                                <p:cTn id="239" presetID="31" presetClass="exit" presetSubtype="0" fill="hold" grpId="1" nodeType="withEffect">
                                  <p:stCondLst>
                                    <p:cond delay="0"/>
                                  </p:stCondLst>
                                  <p:childTnLst>
                                    <p:anim calcmode="lin" valueType="num">
                                      <p:cBhvr>
                                        <p:cTn id="240" dur="1000"/>
                                        <p:tgtEl>
                                          <p:spTgt spid="18"/>
                                        </p:tgtEl>
                                        <p:attrNameLst>
                                          <p:attrName>ppt_w</p:attrName>
                                        </p:attrNameLst>
                                      </p:cBhvr>
                                      <p:tavLst>
                                        <p:tav tm="0">
                                          <p:val>
                                            <p:strVal val="ppt_w"/>
                                          </p:val>
                                        </p:tav>
                                        <p:tav tm="100000">
                                          <p:val>
                                            <p:fltVal val="0"/>
                                          </p:val>
                                        </p:tav>
                                      </p:tavLst>
                                    </p:anim>
                                    <p:anim calcmode="lin" valueType="num">
                                      <p:cBhvr>
                                        <p:cTn id="241" dur="1000"/>
                                        <p:tgtEl>
                                          <p:spTgt spid="18"/>
                                        </p:tgtEl>
                                        <p:attrNameLst>
                                          <p:attrName>ppt_h</p:attrName>
                                        </p:attrNameLst>
                                      </p:cBhvr>
                                      <p:tavLst>
                                        <p:tav tm="0">
                                          <p:val>
                                            <p:strVal val="ppt_h"/>
                                          </p:val>
                                        </p:tav>
                                        <p:tav tm="100000">
                                          <p:val>
                                            <p:fltVal val="0"/>
                                          </p:val>
                                        </p:tav>
                                      </p:tavLst>
                                    </p:anim>
                                    <p:anim calcmode="lin" valueType="num">
                                      <p:cBhvr>
                                        <p:cTn id="242" dur="1000"/>
                                        <p:tgtEl>
                                          <p:spTgt spid="18"/>
                                        </p:tgtEl>
                                        <p:attrNameLst>
                                          <p:attrName>style.rotation</p:attrName>
                                        </p:attrNameLst>
                                      </p:cBhvr>
                                      <p:tavLst>
                                        <p:tav tm="0">
                                          <p:val>
                                            <p:fltVal val="0"/>
                                          </p:val>
                                        </p:tav>
                                        <p:tav tm="100000">
                                          <p:val>
                                            <p:fltVal val="90"/>
                                          </p:val>
                                        </p:tav>
                                      </p:tavLst>
                                    </p:anim>
                                    <p:animEffect transition="out" filter="fade">
                                      <p:cBhvr>
                                        <p:cTn id="243" dur="1000"/>
                                        <p:tgtEl>
                                          <p:spTgt spid="18"/>
                                        </p:tgtEl>
                                      </p:cBhvr>
                                    </p:animEffect>
                                    <p:set>
                                      <p:cBhvr>
                                        <p:cTn id="244" dur="1" fill="hold">
                                          <p:stCondLst>
                                            <p:cond delay="999"/>
                                          </p:stCondLst>
                                        </p:cTn>
                                        <p:tgtEl>
                                          <p:spTgt spid="18"/>
                                        </p:tgtEl>
                                        <p:attrNameLst>
                                          <p:attrName>style.visibility</p:attrName>
                                        </p:attrNameLst>
                                      </p:cBhvr>
                                      <p:to>
                                        <p:strVal val="hidden"/>
                                      </p:to>
                                    </p:set>
                                  </p:childTnLst>
                                </p:cTn>
                              </p:par>
                              <p:par>
                                <p:cTn id="245" presetID="2" presetClass="entr" presetSubtype="1" fill="hold" grpId="0" nodeType="withEffect">
                                  <p:stCondLst>
                                    <p:cond delay="0"/>
                                  </p:stCondLst>
                                  <p:childTnLst>
                                    <p:set>
                                      <p:cBhvr>
                                        <p:cTn id="246" dur="1" fill="hold">
                                          <p:stCondLst>
                                            <p:cond delay="0"/>
                                          </p:stCondLst>
                                        </p:cTn>
                                        <p:tgtEl>
                                          <p:spTgt spid="20"/>
                                        </p:tgtEl>
                                        <p:attrNameLst>
                                          <p:attrName>style.visibility</p:attrName>
                                        </p:attrNameLst>
                                      </p:cBhvr>
                                      <p:to>
                                        <p:strVal val="visible"/>
                                      </p:to>
                                    </p:set>
                                    <p:anim calcmode="lin" valueType="num">
                                      <p:cBhvr additive="base">
                                        <p:cTn id="247" dur="1000" fill="hold"/>
                                        <p:tgtEl>
                                          <p:spTgt spid="20"/>
                                        </p:tgtEl>
                                        <p:attrNameLst>
                                          <p:attrName>ppt_x</p:attrName>
                                        </p:attrNameLst>
                                      </p:cBhvr>
                                      <p:tavLst>
                                        <p:tav tm="0">
                                          <p:val>
                                            <p:strVal val="#ppt_x"/>
                                          </p:val>
                                        </p:tav>
                                        <p:tav tm="100000">
                                          <p:val>
                                            <p:strVal val="#ppt_x"/>
                                          </p:val>
                                        </p:tav>
                                      </p:tavLst>
                                    </p:anim>
                                    <p:anim calcmode="lin" valueType="num">
                                      <p:cBhvr additive="base">
                                        <p:cTn id="248"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nextCondLst>
                <p:cond evt="onClick" delay="0">
                  <p:tgtEl>
                    <p:spTgt spid="19"/>
                  </p:tgtEl>
                </p:cond>
              </p:nextCondLst>
            </p:seq>
          </p:childTnLst>
        </p:cTn>
      </p:par>
    </p:tnLst>
    <p:bldLst>
      <p:bldP spid="6" grpId="0" animBg="1"/>
      <p:bldP spid="6" grpId="1" animBg="1"/>
      <p:bldP spid="3" grpId="0" animBg="1"/>
      <p:bldP spid="3" grpId="1" animBg="1"/>
      <p:bldP spid="4" grpId="0" animBg="1"/>
      <p:bldP spid="4" grpId="1" animBg="1"/>
      <p:bldP spid="5" grpId="0" animBg="1"/>
      <p:bldP spid="5"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33"/>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81" name="Google Shape;281;p33"/>
          <p:cNvPicPr preferRelativeResize="0"/>
          <p:nvPr/>
        </p:nvPicPr>
        <p:blipFill rotWithShape="1">
          <a:blip r:embed="rId3">
            <a:alphaModFix/>
          </a:blip>
          <a:srcRect/>
          <a:stretch/>
        </p:blipFill>
        <p:spPr>
          <a:xfrm>
            <a:off x="4524375" y="-98920"/>
            <a:ext cx="5502384" cy="5502384"/>
          </a:xfrm>
          <a:prstGeom prst="rect">
            <a:avLst/>
          </a:prstGeom>
          <a:noFill/>
          <a:ln>
            <a:noFill/>
          </a:ln>
        </p:spPr>
      </p:pic>
      <p:pic>
        <p:nvPicPr>
          <p:cNvPr id="282" name="Google Shape;282;p33"/>
          <p:cNvPicPr preferRelativeResize="0"/>
          <p:nvPr/>
        </p:nvPicPr>
        <p:blipFill rotWithShape="1">
          <a:blip r:embed="rId4">
            <a:alphaModFix/>
          </a:blip>
          <a:srcRect b="58970"/>
          <a:stretch/>
        </p:blipFill>
        <p:spPr>
          <a:xfrm>
            <a:off x="369141" y="3886917"/>
            <a:ext cx="8115300" cy="1244481"/>
          </a:xfrm>
          <a:prstGeom prst="rect">
            <a:avLst/>
          </a:prstGeom>
          <a:noFill/>
          <a:ln>
            <a:noFill/>
          </a:ln>
        </p:spPr>
      </p:pic>
      <p:pic>
        <p:nvPicPr>
          <p:cNvPr id="285" name="Google Shape;285;p33"/>
          <p:cNvPicPr preferRelativeResize="0"/>
          <p:nvPr/>
        </p:nvPicPr>
        <p:blipFill rotWithShape="1">
          <a:blip r:embed="rId5">
            <a:alphaModFix/>
          </a:blip>
          <a:srcRect/>
          <a:stretch/>
        </p:blipFill>
        <p:spPr>
          <a:xfrm>
            <a:off x="857290" y="4382421"/>
            <a:ext cx="775846" cy="641643"/>
          </a:xfrm>
          <a:prstGeom prst="rect">
            <a:avLst/>
          </a:prstGeom>
          <a:noFill/>
          <a:ln>
            <a:noFill/>
          </a:ln>
        </p:spPr>
      </p:pic>
      <p:pic>
        <p:nvPicPr>
          <p:cNvPr id="286" name="Google Shape;286;p33"/>
          <p:cNvPicPr preferRelativeResize="0"/>
          <p:nvPr/>
        </p:nvPicPr>
        <p:blipFill rotWithShape="1">
          <a:blip r:embed="rId6">
            <a:alphaModFix/>
          </a:blip>
          <a:srcRect/>
          <a:stretch/>
        </p:blipFill>
        <p:spPr>
          <a:xfrm>
            <a:off x="-181855" y="3566149"/>
            <a:ext cx="1101991" cy="1632545"/>
          </a:xfrm>
          <a:prstGeom prst="rect">
            <a:avLst/>
          </a:prstGeom>
          <a:noFill/>
          <a:ln>
            <a:noFill/>
          </a:ln>
        </p:spPr>
      </p:pic>
      <p:pic>
        <p:nvPicPr>
          <p:cNvPr id="289" name="Google Shape;289;p33"/>
          <p:cNvPicPr preferRelativeResize="0"/>
          <p:nvPr/>
        </p:nvPicPr>
        <p:blipFill rotWithShape="1">
          <a:blip r:embed="rId7">
            <a:alphaModFix/>
          </a:blip>
          <a:srcRect/>
          <a:stretch/>
        </p:blipFill>
        <p:spPr>
          <a:xfrm>
            <a:off x="8121632" y="4005661"/>
            <a:ext cx="1282289" cy="1261770"/>
          </a:xfrm>
          <a:prstGeom prst="rect">
            <a:avLst/>
          </a:prstGeom>
          <a:noFill/>
          <a:ln>
            <a:noFill/>
          </a:ln>
        </p:spPr>
      </p:pic>
      <p:sp>
        <p:nvSpPr>
          <p:cNvPr id="10" name="Google Shape;287;p33"/>
          <p:cNvSpPr txBox="1"/>
          <p:nvPr/>
        </p:nvSpPr>
        <p:spPr>
          <a:xfrm>
            <a:off x="4933895" y="134719"/>
            <a:ext cx="3681600" cy="61555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 sz="4000" b="1" i="0" u="none" strike="noStrike" cap="none" dirty="0">
                <a:solidFill>
                  <a:srgbClr val="CB4552"/>
                </a:solidFill>
                <a:effectLst>
                  <a:outerShdw blurRad="38100" dist="38100" dir="2700000" algn="tl">
                    <a:srgbClr val="000000">
                      <a:alpha val="43137"/>
                    </a:srgbClr>
                  </a:outerShdw>
                </a:effectLst>
                <a:latin typeface="Handlee"/>
                <a:ea typeface="Handlee"/>
                <a:cs typeface="Handlee"/>
                <a:sym typeface="Handlee"/>
              </a:rPr>
              <a:t>My Khe Beach</a:t>
            </a:r>
            <a:endParaRPr sz="4000" b="1" dirty="0">
              <a:solidFill>
                <a:srgbClr val="CB4552"/>
              </a:solidFill>
              <a:effectLst>
                <a:outerShdw blurRad="38100" dist="38100" dir="2700000" algn="tl">
                  <a:srgbClr val="000000">
                    <a:alpha val="43137"/>
                  </a:srgbClr>
                </a:outerShdw>
              </a:effectLst>
              <a:latin typeface="Handlee"/>
              <a:ea typeface="Handlee"/>
              <a:cs typeface="Handlee"/>
              <a:sym typeface="Handlee"/>
            </a:endParaRPr>
          </a:p>
        </p:txBody>
      </p:sp>
      <p:sp>
        <p:nvSpPr>
          <p:cNvPr id="11" name="Flowchart: Document 10"/>
          <p:cNvSpPr/>
          <p:nvPr/>
        </p:nvSpPr>
        <p:spPr>
          <a:xfrm>
            <a:off x="4426791" y="785637"/>
            <a:ext cx="4339335" cy="3220024"/>
          </a:xfrm>
          <a:prstGeom prst="flowChartDocument">
            <a:avLst/>
          </a:prstGeom>
        </p:spPr>
        <p:style>
          <a:lnRef idx="1">
            <a:schemeClr val="accent2"/>
          </a:lnRef>
          <a:fillRef idx="2">
            <a:schemeClr val="accent2"/>
          </a:fillRef>
          <a:effectRef idx="1">
            <a:schemeClr val="accent2"/>
          </a:effectRef>
          <a:fontRef idx="minor">
            <a:schemeClr val="dk1"/>
          </a:fontRef>
        </p:style>
        <p:txBody>
          <a:bodyPr rtlCol="0" anchor="t"/>
          <a:lstStyle/>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Blue sky, smooth white sand, gentle slope, clear and warm water year round and beautiful areas surrounded by coconut trees.</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Take part in fantastic activities: Volleyball, fishing, windsurfing, water-skiing, parachute jumping, sunbathing and so on. </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Watching gorgeous sunrise and sunset.</a:t>
            </a:r>
          </a:p>
        </p:txBody>
      </p:sp>
      <p:pic>
        <p:nvPicPr>
          <p:cNvPr id="2" name="Picture 1"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5036" y="257839"/>
            <a:ext cx="3224349" cy="2040372"/>
          </a:xfrm>
          <a:prstGeom prst="rect">
            <a:avLst/>
          </a:prstGeom>
          <a:ln>
            <a:noFill/>
          </a:ln>
          <a:effectLst>
            <a:outerShdw blurRad="190500" algn="tl" rotWithShape="0">
              <a:srgbClr val="000000">
                <a:alpha val="70000"/>
              </a:srgbClr>
            </a:outerShdw>
          </a:effectLst>
        </p:spPr>
      </p:pic>
      <p:pic>
        <p:nvPicPr>
          <p:cNvPr id="3" name="Picture 2"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61254" y="2449061"/>
            <a:ext cx="2681436" cy="1661294"/>
          </a:xfrm>
          <a:prstGeom prst="rect">
            <a:avLst/>
          </a:prstGeom>
          <a:ln>
            <a:noFill/>
          </a:ln>
          <a:effectLst>
            <a:outerShdw blurRad="190500" algn="tl" rotWithShape="0">
              <a:srgbClr val="000000">
                <a:alpha val="70000"/>
              </a:srgbClr>
            </a:outerShdw>
          </a:effectLst>
        </p:spPr>
      </p:pic>
      <p:sp>
        <p:nvSpPr>
          <p:cNvPr id="14" name="Right Arrow 13">
            <a:hlinkClick r:id="rId10" action="ppaction://hlinksldjump"/>
          </p:cNvPr>
          <p:cNvSpPr/>
          <p:nvPr/>
        </p:nvSpPr>
        <p:spPr>
          <a:xfrm>
            <a:off x="7202152" y="4613924"/>
            <a:ext cx="789709" cy="46588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228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33"/>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281" name="Google Shape;281;p33"/>
          <p:cNvPicPr preferRelativeResize="0"/>
          <p:nvPr/>
        </p:nvPicPr>
        <p:blipFill rotWithShape="1">
          <a:blip r:embed="rId3">
            <a:alphaModFix/>
          </a:blip>
          <a:srcRect/>
          <a:stretch/>
        </p:blipFill>
        <p:spPr>
          <a:xfrm>
            <a:off x="4524375" y="-98920"/>
            <a:ext cx="5502384" cy="5502384"/>
          </a:xfrm>
          <a:prstGeom prst="rect">
            <a:avLst/>
          </a:prstGeom>
          <a:noFill/>
          <a:ln>
            <a:noFill/>
          </a:ln>
        </p:spPr>
      </p:pic>
      <p:pic>
        <p:nvPicPr>
          <p:cNvPr id="282" name="Google Shape;282;p33"/>
          <p:cNvPicPr preferRelativeResize="0"/>
          <p:nvPr/>
        </p:nvPicPr>
        <p:blipFill rotWithShape="1">
          <a:blip r:embed="rId4">
            <a:alphaModFix/>
          </a:blip>
          <a:srcRect b="58970"/>
          <a:stretch/>
        </p:blipFill>
        <p:spPr>
          <a:xfrm>
            <a:off x="369141" y="3886917"/>
            <a:ext cx="8115300" cy="1244481"/>
          </a:xfrm>
          <a:prstGeom prst="rect">
            <a:avLst/>
          </a:prstGeom>
          <a:noFill/>
          <a:ln>
            <a:noFill/>
          </a:ln>
        </p:spPr>
      </p:pic>
      <p:pic>
        <p:nvPicPr>
          <p:cNvPr id="285" name="Google Shape;285;p33"/>
          <p:cNvPicPr preferRelativeResize="0"/>
          <p:nvPr/>
        </p:nvPicPr>
        <p:blipFill rotWithShape="1">
          <a:blip r:embed="rId5">
            <a:alphaModFix/>
          </a:blip>
          <a:srcRect/>
          <a:stretch/>
        </p:blipFill>
        <p:spPr>
          <a:xfrm>
            <a:off x="857290" y="4382421"/>
            <a:ext cx="775846" cy="641643"/>
          </a:xfrm>
          <a:prstGeom prst="rect">
            <a:avLst/>
          </a:prstGeom>
          <a:noFill/>
          <a:ln>
            <a:noFill/>
          </a:ln>
        </p:spPr>
      </p:pic>
      <p:pic>
        <p:nvPicPr>
          <p:cNvPr id="286" name="Google Shape;286;p33"/>
          <p:cNvPicPr preferRelativeResize="0"/>
          <p:nvPr/>
        </p:nvPicPr>
        <p:blipFill rotWithShape="1">
          <a:blip r:embed="rId6">
            <a:alphaModFix/>
          </a:blip>
          <a:srcRect/>
          <a:stretch/>
        </p:blipFill>
        <p:spPr>
          <a:xfrm>
            <a:off x="-181855" y="3566149"/>
            <a:ext cx="1101991" cy="1632545"/>
          </a:xfrm>
          <a:prstGeom prst="rect">
            <a:avLst/>
          </a:prstGeom>
          <a:noFill/>
          <a:ln>
            <a:noFill/>
          </a:ln>
        </p:spPr>
      </p:pic>
      <p:pic>
        <p:nvPicPr>
          <p:cNvPr id="289" name="Google Shape;289;p33"/>
          <p:cNvPicPr preferRelativeResize="0"/>
          <p:nvPr/>
        </p:nvPicPr>
        <p:blipFill rotWithShape="1">
          <a:blip r:embed="rId7">
            <a:alphaModFix/>
          </a:blip>
          <a:srcRect/>
          <a:stretch/>
        </p:blipFill>
        <p:spPr>
          <a:xfrm>
            <a:off x="8121632" y="4005661"/>
            <a:ext cx="1282289" cy="1261770"/>
          </a:xfrm>
          <a:prstGeom prst="rect">
            <a:avLst/>
          </a:prstGeom>
          <a:noFill/>
          <a:ln>
            <a:noFill/>
          </a:ln>
        </p:spPr>
      </p:pic>
      <p:sp>
        <p:nvSpPr>
          <p:cNvPr id="10" name="Google Shape;287;p33"/>
          <p:cNvSpPr txBox="1"/>
          <p:nvPr/>
        </p:nvSpPr>
        <p:spPr>
          <a:xfrm>
            <a:off x="4933895" y="186167"/>
            <a:ext cx="3681600" cy="61555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 sz="4000" b="1" i="0" u="none" strike="noStrike" cap="none" dirty="0">
                <a:solidFill>
                  <a:srgbClr val="CB4552"/>
                </a:solidFill>
                <a:effectLst>
                  <a:outerShdw blurRad="38100" dist="38100" dir="2700000" algn="tl">
                    <a:srgbClr val="000000">
                      <a:alpha val="43137"/>
                    </a:srgbClr>
                  </a:outerShdw>
                </a:effectLst>
                <a:latin typeface="Handlee"/>
                <a:ea typeface="Handlee"/>
                <a:cs typeface="Handlee"/>
                <a:sym typeface="Handlee"/>
              </a:rPr>
              <a:t>Cham Island</a:t>
            </a:r>
            <a:endParaRPr sz="4000" b="1" dirty="0">
              <a:solidFill>
                <a:srgbClr val="CB4552"/>
              </a:solidFill>
              <a:effectLst>
                <a:outerShdw blurRad="38100" dist="38100" dir="2700000" algn="tl">
                  <a:srgbClr val="000000">
                    <a:alpha val="43137"/>
                  </a:srgbClr>
                </a:outerShdw>
              </a:effectLst>
              <a:latin typeface="Handlee"/>
              <a:ea typeface="Handlee"/>
              <a:cs typeface="Handlee"/>
              <a:sym typeface="Handlee"/>
            </a:endParaRPr>
          </a:p>
        </p:txBody>
      </p:sp>
      <p:sp>
        <p:nvSpPr>
          <p:cNvPr id="3" name="Flowchart: Document 2"/>
          <p:cNvSpPr/>
          <p:nvPr/>
        </p:nvSpPr>
        <p:spPr>
          <a:xfrm>
            <a:off x="4327011" y="869016"/>
            <a:ext cx="4536699" cy="3734157"/>
          </a:xfrm>
          <a:prstGeom prst="flowChartDocument">
            <a:avLst/>
          </a:prstGeom>
        </p:spPr>
        <p:style>
          <a:lnRef idx="1">
            <a:schemeClr val="accent2"/>
          </a:lnRef>
          <a:fillRef idx="2">
            <a:schemeClr val="accent2"/>
          </a:fillRef>
          <a:effectRef idx="1">
            <a:schemeClr val="accent2"/>
          </a:effectRef>
          <a:fontRef idx="minor">
            <a:schemeClr val="dk1"/>
          </a:fontRef>
        </p:style>
        <p:txBody>
          <a:bodyPr rtlCol="0" anchor="t"/>
          <a:lstStyle/>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Have a rich flora and fauna ecosystem and various historical sites.</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Relax, swim, watch the sunset and enjoy various watersports at the beautiful beaches</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Experience a peaceful countryside life at local fishing village on Cu Lao Cham Islands</a:t>
            </a:r>
          </a:p>
          <a:p>
            <a:pPr marL="285750" indent="-285750">
              <a:lnSpc>
                <a:spcPct val="150000"/>
              </a:lnSpc>
              <a:buFont typeface="Arial" panose="020B0604020202020204" pitchFamily="34" charset="0"/>
              <a:buChar char="•"/>
            </a:pPr>
            <a:r>
              <a:rPr lang="en-US" sz="1600" dirty="0">
                <a:solidFill>
                  <a:schemeClr val="tx1"/>
                </a:solidFill>
                <a:latin typeface="Handlee" panose="020B0604020202020204" charset="0"/>
              </a:rPr>
              <a:t>Learn more about history, sightsee, pray for good luck and keep your mind pure at Hai Tang Temple.</a:t>
            </a:r>
          </a:p>
        </p:txBody>
      </p:sp>
      <p:pic>
        <p:nvPicPr>
          <p:cNvPr id="4" name="Picture 3"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4375" y="278659"/>
            <a:ext cx="3675112" cy="18940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98535" y="2353162"/>
            <a:ext cx="2780952" cy="18259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5" name="Right Arrow 14">
            <a:hlinkClick r:id="rId10" action="ppaction://hlinksldjump"/>
          </p:cNvPr>
          <p:cNvSpPr/>
          <p:nvPr/>
        </p:nvSpPr>
        <p:spPr>
          <a:xfrm>
            <a:off x="7202152" y="4613924"/>
            <a:ext cx="789709" cy="46588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1982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Screen Clipping"/>
          <p:cNvPicPr>
            <a:picLocks noChangeAspect="1"/>
          </p:cNvPicPr>
          <p:nvPr/>
        </p:nvPicPr>
        <p:blipFill rotWithShape="1">
          <a:blip r:embed="rId2">
            <a:extLst>
              <a:ext uri="{28A0092B-C50C-407E-A947-70E740481C1C}">
                <a14:useLocalDpi xmlns:a14="http://schemas.microsoft.com/office/drawing/2010/main" val="0"/>
              </a:ext>
            </a:extLst>
          </a:blip>
          <a:srcRect l="2367" t="2520" b="1843"/>
          <a:stretch/>
        </p:blipFill>
        <p:spPr>
          <a:xfrm>
            <a:off x="1292315" y="65219"/>
            <a:ext cx="6578401" cy="5021131"/>
          </a:xfrm>
          <a:prstGeom prst="rect">
            <a:avLst/>
          </a:prstGeom>
        </p:spPr>
      </p:pic>
      <p:sp>
        <p:nvSpPr>
          <p:cNvPr id="7" name="Rectangle 6"/>
          <p:cNvSpPr/>
          <p:nvPr/>
        </p:nvSpPr>
        <p:spPr>
          <a:xfrm>
            <a:off x="1152525" y="1285876"/>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8" name="Rectangle 7"/>
          <p:cNvSpPr/>
          <p:nvPr/>
        </p:nvSpPr>
        <p:spPr>
          <a:xfrm>
            <a:off x="2869411" y="1285875"/>
            <a:ext cx="1693073" cy="1257300"/>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6" name="Rectangle 5"/>
          <p:cNvSpPr/>
          <p:nvPr/>
        </p:nvSpPr>
        <p:spPr>
          <a:xfrm>
            <a:off x="6298402" y="16669"/>
            <a:ext cx="1693073" cy="1257300"/>
          </a:xfrm>
          <a:prstGeom prst="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3" name="Rectangle 2"/>
          <p:cNvSpPr/>
          <p:nvPr/>
        </p:nvSpPr>
        <p:spPr>
          <a:xfrm>
            <a:off x="1157283" y="16670"/>
            <a:ext cx="1693073" cy="1257300"/>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4" name="Rectangle 3"/>
          <p:cNvSpPr/>
          <p:nvPr/>
        </p:nvSpPr>
        <p:spPr>
          <a:xfrm>
            <a:off x="2864644" y="16669"/>
            <a:ext cx="1693073" cy="1257300"/>
          </a:xfrm>
          <a:prstGeom prst="rect">
            <a:avLst/>
          </a:prstGeom>
          <a:solidFill>
            <a:schemeClr val="accent3">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5" name="Rectangle 4"/>
          <p:cNvSpPr/>
          <p:nvPr/>
        </p:nvSpPr>
        <p:spPr>
          <a:xfrm>
            <a:off x="4581517" y="16670"/>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9" name="Rectangle 8"/>
          <p:cNvSpPr/>
          <p:nvPr/>
        </p:nvSpPr>
        <p:spPr>
          <a:xfrm>
            <a:off x="4586284" y="1285876"/>
            <a:ext cx="1693073" cy="1257300"/>
          </a:xfrm>
          <a:prstGeom prst="rect">
            <a:avLst/>
          </a:prstGeom>
          <a:solidFill>
            <a:srgbClr val="1B89E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0" name="Rectangle 9"/>
          <p:cNvSpPr/>
          <p:nvPr/>
        </p:nvSpPr>
        <p:spPr>
          <a:xfrm>
            <a:off x="6293644" y="1285875"/>
            <a:ext cx="1693073" cy="1257300"/>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1" name="Rectangle 10"/>
          <p:cNvSpPr/>
          <p:nvPr/>
        </p:nvSpPr>
        <p:spPr>
          <a:xfrm>
            <a:off x="1157283" y="2569369"/>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2" name="Rectangle 11"/>
          <p:cNvSpPr/>
          <p:nvPr/>
        </p:nvSpPr>
        <p:spPr>
          <a:xfrm>
            <a:off x="2864644" y="2569368"/>
            <a:ext cx="1693073" cy="1257300"/>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3" name="Rectangle 12"/>
          <p:cNvSpPr/>
          <p:nvPr/>
        </p:nvSpPr>
        <p:spPr>
          <a:xfrm>
            <a:off x="4581517" y="2569369"/>
            <a:ext cx="1693073" cy="1257300"/>
          </a:xfrm>
          <a:prstGeom prst="rect">
            <a:avLst/>
          </a:prstGeom>
          <a:solidFill>
            <a:srgbClr val="0033C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4" name="Rectangle 13"/>
          <p:cNvSpPr/>
          <p:nvPr/>
        </p:nvSpPr>
        <p:spPr>
          <a:xfrm>
            <a:off x="6288877" y="2569368"/>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5" name="Rectangle 14"/>
          <p:cNvSpPr/>
          <p:nvPr/>
        </p:nvSpPr>
        <p:spPr>
          <a:xfrm>
            <a:off x="1152525" y="3838575"/>
            <a:ext cx="1693073" cy="1295401"/>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6" name="Rectangle 15"/>
          <p:cNvSpPr/>
          <p:nvPr/>
        </p:nvSpPr>
        <p:spPr>
          <a:xfrm>
            <a:off x="2859886" y="3838575"/>
            <a:ext cx="1693073" cy="1295401"/>
          </a:xfrm>
          <a:prstGeom prst="rect">
            <a:avLst/>
          </a:prstGeom>
          <a:solidFill>
            <a:srgbClr val="6600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7" name="Rectangle 16"/>
          <p:cNvSpPr/>
          <p:nvPr/>
        </p:nvSpPr>
        <p:spPr>
          <a:xfrm>
            <a:off x="4576759" y="3838575"/>
            <a:ext cx="1693073" cy="1295401"/>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8" name="Rectangle 17"/>
          <p:cNvSpPr/>
          <p:nvPr/>
        </p:nvSpPr>
        <p:spPr>
          <a:xfrm>
            <a:off x="6293644" y="3838575"/>
            <a:ext cx="1693073" cy="1295401"/>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9" name="Rounded Rectangle 18"/>
          <p:cNvSpPr/>
          <p:nvPr/>
        </p:nvSpPr>
        <p:spPr>
          <a:xfrm>
            <a:off x="5943600" y="4486275"/>
            <a:ext cx="1885950" cy="542926"/>
          </a:xfrm>
          <a:prstGeom prst="round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3300" b="1" kern="1200" dirty="0">
                <a:solidFill>
                  <a:prstClr val="white"/>
                </a:solidFill>
                <a:latin typeface="Calibri"/>
              </a:rPr>
              <a:t>SHOW</a:t>
            </a:r>
            <a:endParaRPr lang="en-US" sz="1350" b="1" kern="1200" dirty="0">
              <a:solidFill>
                <a:prstClr val="white"/>
              </a:solidFill>
              <a:latin typeface="Calibri"/>
            </a:endParaRPr>
          </a:p>
        </p:txBody>
      </p:sp>
      <p:sp>
        <p:nvSpPr>
          <p:cNvPr id="20" name="Rounded Rectangle 19"/>
          <p:cNvSpPr/>
          <p:nvPr/>
        </p:nvSpPr>
        <p:spPr>
          <a:xfrm>
            <a:off x="1657350" y="57150"/>
            <a:ext cx="5829300" cy="857250"/>
          </a:xfrm>
          <a:prstGeom prst="roundRect">
            <a:avLst/>
          </a:prstGeom>
          <a:solidFill>
            <a:srgbClr val="66FFFF"/>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pPr>
            <a:r>
              <a:rPr lang="en-US" sz="4400" b="1" kern="1200" dirty="0">
                <a:solidFill>
                  <a:sysClr val="windowText" lastClr="000000"/>
                </a:solidFill>
              </a:rPr>
              <a:t>The Dragon Bridge</a:t>
            </a:r>
            <a:endParaRPr lang="en-US" sz="2000" b="1" kern="1200" dirty="0">
              <a:solidFill>
                <a:sysClr val="windowText" lastClr="000000"/>
              </a:solidFill>
            </a:endParaRPr>
          </a:p>
        </p:txBody>
      </p:sp>
      <p:pic>
        <p:nvPicPr>
          <p:cNvPr id="22" name="Google Shape;154;p26"/>
          <p:cNvPicPr preferRelativeResize="0"/>
          <p:nvPr/>
        </p:nvPicPr>
        <p:blipFill rotWithShape="1">
          <a:blip r:embed="rId3">
            <a:alphaModFix/>
          </a:blip>
          <a:srcRect/>
          <a:stretch/>
        </p:blipFill>
        <p:spPr>
          <a:xfrm rot="19675385">
            <a:off x="-920538" y="2812828"/>
            <a:ext cx="1949640" cy="2983283"/>
          </a:xfrm>
          <a:prstGeom prst="rect">
            <a:avLst/>
          </a:prstGeom>
          <a:noFill/>
          <a:ln>
            <a:noFill/>
          </a:ln>
        </p:spPr>
      </p:pic>
      <p:pic>
        <p:nvPicPr>
          <p:cNvPr id="23" name="Google Shape;141;p25"/>
          <p:cNvPicPr preferRelativeResize="0"/>
          <p:nvPr/>
        </p:nvPicPr>
        <p:blipFill rotWithShape="1">
          <a:blip r:embed="rId4">
            <a:alphaModFix/>
          </a:blip>
          <a:srcRect/>
          <a:stretch/>
        </p:blipFill>
        <p:spPr>
          <a:xfrm flipH="1">
            <a:off x="248385" y="4065713"/>
            <a:ext cx="1119494" cy="1077787"/>
          </a:xfrm>
          <a:prstGeom prst="rect">
            <a:avLst/>
          </a:prstGeom>
          <a:noFill/>
          <a:ln>
            <a:noFill/>
          </a:ln>
        </p:spPr>
      </p:pic>
      <p:pic>
        <p:nvPicPr>
          <p:cNvPr id="24" name="Google Shape;219;p29"/>
          <p:cNvPicPr preferRelativeResize="0"/>
          <p:nvPr/>
        </p:nvPicPr>
        <p:blipFill rotWithShape="1">
          <a:blip r:embed="rId5">
            <a:alphaModFix/>
          </a:blip>
          <a:srcRect/>
          <a:stretch/>
        </p:blipFill>
        <p:spPr>
          <a:xfrm>
            <a:off x="7996119" y="3456169"/>
            <a:ext cx="1147881" cy="1687331"/>
          </a:xfrm>
          <a:prstGeom prst="rect">
            <a:avLst/>
          </a:prstGeom>
          <a:noFill/>
          <a:ln>
            <a:noFill/>
          </a:ln>
        </p:spPr>
      </p:pic>
      <p:pic>
        <p:nvPicPr>
          <p:cNvPr id="25" name="Google Shape;156;p26"/>
          <p:cNvPicPr preferRelativeResize="0"/>
          <p:nvPr/>
        </p:nvPicPr>
        <p:blipFill rotWithShape="1">
          <a:blip r:embed="rId6">
            <a:alphaModFix/>
          </a:blip>
          <a:srcRect/>
          <a:stretch/>
        </p:blipFill>
        <p:spPr>
          <a:xfrm rot="3130930">
            <a:off x="7955923" y="497963"/>
            <a:ext cx="1393888" cy="350463"/>
          </a:xfrm>
          <a:prstGeom prst="rect">
            <a:avLst/>
          </a:prstGeom>
          <a:noFill/>
          <a:ln>
            <a:noFill/>
          </a:ln>
        </p:spPr>
      </p:pic>
      <p:pic>
        <p:nvPicPr>
          <p:cNvPr id="26" name="Google Shape;174;p27"/>
          <p:cNvPicPr preferRelativeResize="0"/>
          <p:nvPr/>
        </p:nvPicPr>
        <p:blipFill rotWithShape="1">
          <a:blip r:embed="rId7">
            <a:alphaModFix/>
          </a:blip>
          <a:srcRect/>
          <a:stretch/>
        </p:blipFill>
        <p:spPr>
          <a:xfrm>
            <a:off x="114064" y="316673"/>
            <a:ext cx="583005" cy="527885"/>
          </a:xfrm>
          <a:prstGeom prst="rect">
            <a:avLst/>
          </a:prstGeom>
          <a:noFill/>
          <a:ln>
            <a:noFill/>
          </a:ln>
        </p:spPr>
      </p:pic>
      <p:pic>
        <p:nvPicPr>
          <p:cNvPr id="27" name="Google Shape;175;p27"/>
          <p:cNvPicPr preferRelativeResize="0"/>
          <p:nvPr/>
        </p:nvPicPr>
        <p:blipFill rotWithShape="1">
          <a:blip r:embed="rId7">
            <a:alphaModFix/>
          </a:blip>
          <a:srcRect/>
          <a:stretch/>
        </p:blipFill>
        <p:spPr>
          <a:xfrm>
            <a:off x="634465" y="42735"/>
            <a:ext cx="357053" cy="324954"/>
          </a:xfrm>
          <a:prstGeom prst="rect">
            <a:avLst/>
          </a:prstGeom>
          <a:noFill/>
          <a:ln>
            <a:noFill/>
          </a:ln>
        </p:spPr>
      </p:pic>
    </p:spTree>
    <p:extLst>
      <p:ext uri="{BB962C8B-B14F-4D97-AF65-F5344CB8AC3E}">
        <p14:creationId xmlns:p14="http://schemas.microsoft.com/office/powerpoint/2010/main" val="15424833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3"/>
                                        </p:tgtEl>
                                        <p:attrNameLst>
                                          <p:attrName>ppt_w</p:attrName>
                                        </p:attrNameLst>
                                      </p:cBhvr>
                                      <p:tavLst>
                                        <p:tav tm="0">
                                          <p:val>
                                            <p:strVal val="ppt_w"/>
                                          </p:val>
                                        </p:tav>
                                        <p:tav tm="100000">
                                          <p:val>
                                            <p:fltVal val="0"/>
                                          </p:val>
                                        </p:tav>
                                      </p:tavLst>
                                    </p:anim>
                                    <p:anim calcmode="lin" valueType="num">
                                      <p:cBhvr>
                                        <p:cTn id="7" dur="1000"/>
                                        <p:tgtEl>
                                          <p:spTgt spid="3"/>
                                        </p:tgtEl>
                                        <p:attrNameLst>
                                          <p:attrName>ppt_h</p:attrName>
                                        </p:attrNameLst>
                                      </p:cBhvr>
                                      <p:tavLst>
                                        <p:tav tm="0">
                                          <p:val>
                                            <p:strVal val="ppt_h"/>
                                          </p:val>
                                        </p:tav>
                                        <p:tav tm="100000">
                                          <p:val>
                                            <p:fltVal val="0"/>
                                          </p:val>
                                        </p:tav>
                                      </p:tavLst>
                                    </p:anim>
                                    <p:anim calcmode="lin" valueType="num">
                                      <p:cBhvr>
                                        <p:cTn id="8" dur="1000"/>
                                        <p:tgtEl>
                                          <p:spTgt spid="3"/>
                                        </p:tgtEl>
                                        <p:attrNameLst>
                                          <p:attrName>style.rotation</p:attrName>
                                        </p:attrNameLst>
                                      </p:cBhvr>
                                      <p:tavLst>
                                        <p:tav tm="0">
                                          <p:val>
                                            <p:fltVal val="0"/>
                                          </p:val>
                                        </p:tav>
                                        <p:tav tm="100000">
                                          <p:val>
                                            <p:fltVal val="90"/>
                                          </p:val>
                                        </p:tav>
                                      </p:tavLst>
                                    </p:anim>
                                    <p:animEffect transition="out" filter="fade">
                                      <p:cBhvr>
                                        <p:cTn id="9" dur="1000"/>
                                        <p:tgtEl>
                                          <p:spTgt spid="3"/>
                                        </p:tgtEl>
                                      </p:cBhvr>
                                    </p:animEffect>
                                    <p:set>
                                      <p:cBhvr>
                                        <p:cTn id="10" dur="1" fill="hold">
                                          <p:stCondLst>
                                            <p:cond delay="9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31" presetClass="exit" presetSubtype="0" fill="hold" grpId="0" nodeType="clickEffect">
                                  <p:stCondLst>
                                    <p:cond delay="0"/>
                                  </p:stCondLst>
                                  <p:childTnLst>
                                    <p:anim calcmode="lin" valueType="num">
                                      <p:cBhvr>
                                        <p:cTn id="15" dur="1000"/>
                                        <p:tgtEl>
                                          <p:spTgt spid="4"/>
                                        </p:tgtEl>
                                        <p:attrNameLst>
                                          <p:attrName>ppt_w</p:attrName>
                                        </p:attrNameLst>
                                      </p:cBhvr>
                                      <p:tavLst>
                                        <p:tav tm="0">
                                          <p:val>
                                            <p:strVal val="ppt_w"/>
                                          </p:val>
                                        </p:tav>
                                        <p:tav tm="100000">
                                          <p:val>
                                            <p:fltVal val="0"/>
                                          </p:val>
                                        </p:tav>
                                      </p:tavLst>
                                    </p:anim>
                                    <p:anim calcmode="lin" valueType="num">
                                      <p:cBhvr>
                                        <p:cTn id="16" dur="1000"/>
                                        <p:tgtEl>
                                          <p:spTgt spid="4"/>
                                        </p:tgtEl>
                                        <p:attrNameLst>
                                          <p:attrName>ppt_h</p:attrName>
                                        </p:attrNameLst>
                                      </p:cBhvr>
                                      <p:tavLst>
                                        <p:tav tm="0">
                                          <p:val>
                                            <p:strVal val="ppt_h"/>
                                          </p:val>
                                        </p:tav>
                                        <p:tav tm="100000">
                                          <p:val>
                                            <p:fltVal val="0"/>
                                          </p:val>
                                        </p:tav>
                                      </p:tavLst>
                                    </p:anim>
                                    <p:anim calcmode="lin" valueType="num">
                                      <p:cBhvr>
                                        <p:cTn id="17" dur="1000"/>
                                        <p:tgtEl>
                                          <p:spTgt spid="4"/>
                                        </p:tgtEl>
                                        <p:attrNameLst>
                                          <p:attrName>style.rotation</p:attrName>
                                        </p:attrNameLst>
                                      </p:cBhvr>
                                      <p:tavLst>
                                        <p:tav tm="0">
                                          <p:val>
                                            <p:fltVal val="0"/>
                                          </p:val>
                                        </p:tav>
                                        <p:tav tm="100000">
                                          <p:val>
                                            <p:fltVal val="90"/>
                                          </p:val>
                                        </p:tav>
                                      </p:tavLst>
                                    </p:anim>
                                    <p:animEffect transition="out" filter="fade">
                                      <p:cBhvr>
                                        <p:cTn id="18" dur="1000"/>
                                        <p:tgtEl>
                                          <p:spTgt spid="4"/>
                                        </p:tgtEl>
                                      </p:cBhvr>
                                    </p:animEffect>
                                    <p:set>
                                      <p:cBhvr>
                                        <p:cTn id="19" dur="1" fill="hold">
                                          <p:stCondLst>
                                            <p:cond delay="9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31" presetClass="exit" presetSubtype="0" fill="hold" grpId="0" nodeType="clickEffect">
                                  <p:stCondLst>
                                    <p:cond delay="0"/>
                                  </p:stCondLst>
                                  <p:childTnLst>
                                    <p:anim calcmode="lin" valueType="num">
                                      <p:cBhvr>
                                        <p:cTn id="24" dur="1000"/>
                                        <p:tgtEl>
                                          <p:spTgt spid="5"/>
                                        </p:tgtEl>
                                        <p:attrNameLst>
                                          <p:attrName>ppt_w</p:attrName>
                                        </p:attrNameLst>
                                      </p:cBhvr>
                                      <p:tavLst>
                                        <p:tav tm="0">
                                          <p:val>
                                            <p:strVal val="ppt_w"/>
                                          </p:val>
                                        </p:tav>
                                        <p:tav tm="100000">
                                          <p:val>
                                            <p:fltVal val="0"/>
                                          </p:val>
                                        </p:tav>
                                      </p:tavLst>
                                    </p:anim>
                                    <p:anim calcmode="lin" valueType="num">
                                      <p:cBhvr>
                                        <p:cTn id="25" dur="1000"/>
                                        <p:tgtEl>
                                          <p:spTgt spid="5"/>
                                        </p:tgtEl>
                                        <p:attrNameLst>
                                          <p:attrName>ppt_h</p:attrName>
                                        </p:attrNameLst>
                                      </p:cBhvr>
                                      <p:tavLst>
                                        <p:tav tm="0">
                                          <p:val>
                                            <p:strVal val="ppt_h"/>
                                          </p:val>
                                        </p:tav>
                                        <p:tav tm="100000">
                                          <p:val>
                                            <p:fltVal val="0"/>
                                          </p:val>
                                        </p:tav>
                                      </p:tavLst>
                                    </p:anim>
                                    <p:anim calcmode="lin" valueType="num">
                                      <p:cBhvr>
                                        <p:cTn id="26" dur="1000"/>
                                        <p:tgtEl>
                                          <p:spTgt spid="5"/>
                                        </p:tgtEl>
                                        <p:attrNameLst>
                                          <p:attrName>style.rotation</p:attrName>
                                        </p:attrNameLst>
                                      </p:cBhvr>
                                      <p:tavLst>
                                        <p:tav tm="0">
                                          <p:val>
                                            <p:fltVal val="0"/>
                                          </p:val>
                                        </p:tav>
                                        <p:tav tm="100000">
                                          <p:val>
                                            <p:fltVal val="90"/>
                                          </p:val>
                                        </p:tav>
                                      </p:tavLst>
                                    </p:anim>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9" restart="whenNotActive" fill="hold" evtFilter="cancelBubble" nodeType="interactiveSeq">
                <p:stCondLst>
                  <p:cond evt="onClick" delay="0">
                    <p:tgtEl>
                      <p:spTgt spid="6"/>
                    </p:tgtEl>
                  </p:cond>
                </p:stCondLst>
                <p:endSync evt="end" delay="0">
                  <p:rtn val="all"/>
                </p:endSync>
                <p:childTnLst>
                  <p:par>
                    <p:cTn id="30" fill="hold">
                      <p:stCondLst>
                        <p:cond delay="0"/>
                      </p:stCondLst>
                      <p:childTnLst>
                        <p:par>
                          <p:cTn id="31" fill="hold">
                            <p:stCondLst>
                              <p:cond delay="0"/>
                            </p:stCondLst>
                            <p:childTnLst>
                              <p:par>
                                <p:cTn id="32" presetID="31" presetClass="exit" presetSubtype="0" fill="hold" grpId="0" nodeType="clickEffect">
                                  <p:stCondLst>
                                    <p:cond delay="0"/>
                                  </p:stCondLst>
                                  <p:childTnLst>
                                    <p:anim calcmode="lin" valueType="num">
                                      <p:cBhvr>
                                        <p:cTn id="33" dur="1000"/>
                                        <p:tgtEl>
                                          <p:spTgt spid="6"/>
                                        </p:tgtEl>
                                        <p:attrNameLst>
                                          <p:attrName>ppt_w</p:attrName>
                                        </p:attrNameLst>
                                      </p:cBhvr>
                                      <p:tavLst>
                                        <p:tav tm="0">
                                          <p:val>
                                            <p:strVal val="ppt_w"/>
                                          </p:val>
                                        </p:tav>
                                        <p:tav tm="100000">
                                          <p:val>
                                            <p:fltVal val="0"/>
                                          </p:val>
                                        </p:tav>
                                      </p:tavLst>
                                    </p:anim>
                                    <p:anim calcmode="lin" valueType="num">
                                      <p:cBhvr>
                                        <p:cTn id="34" dur="1000"/>
                                        <p:tgtEl>
                                          <p:spTgt spid="6"/>
                                        </p:tgtEl>
                                        <p:attrNameLst>
                                          <p:attrName>ppt_h</p:attrName>
                                        </p:attrNameLst>
                                      </p:cBhvr>
                                      <p:tavLst>
                                        <p:tav tm="0">
                                          <p:val>
                                            <p:strVal val="ppt_h"/>
                                          </p:val>
                                        </p:tav>
                                        <p:tav tm="100000">
                                          <p:val>
                                            <p:fltVal val="0"/>
                                          </p:val>
                                        </p:tav>
                                      </p:tavLst>
                                    </p:anim>
                                    <p:anim calcmode="lin" valueType="num">
                                      <p:cBhvr>
                                        <p:cTn id="35" dur="1000"/>
                                        <p:tgtEl>
                                          <p:spTgt spid="6"/>
                                        </p:tgtEl>
                                        <p:attrNameLst>
                                          <p:attrName>style.rotation</p:attrName>
                                        </p:attrNameLst>
                                      </p:cBhvr>
                                      <p:tavLst>
                                        <p:tav tm="0">
                                          <p:val>
                                            <p:fltVal val="0"/>
                                          </p:val>
                                        </p:tav>
                                        <p:tav tm="100000">
                                          <p:val>
                                            <p:fltVal val="90"/>
                                          </p:val>
                                        </p:tav>
                                      </p:tavLst>
                                    </p:anim>
                                    <p:animEffect transition="out" filter="fade">
                                      <p:cBhvr>
                                        <p:cTn id="36" dur="1000"/>
                                        <p:tgtEl>
                                          <p:spTgt spid="6"/>
                                        </p:tgtEl>
                                      </p:cBhvr>
                                    </p:animEffect>
                                    <p:set>
                                      <p:cBhvr>
                                        <p:cTn id="37"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8" restart="whenNotActive" fill="hold" evtFilter="cancelBubble" nodeType="interactiveSeq">
                <p:stCondLst>
                  <p:cond evt="onClick" delay="0">
                    <p:tgtEl>
                      <p:spTgt spid="7"/>
                    </p:tgtEl>
                  </p:cond>
                </p:stCondLst>
                <p:endSync evt="end" delay="0">
                  <p:rtn val="all"/>
                </p:endSync>
                <p:childTnLst>
                  <p:par>
                    <p:cTn id="39" fill="hold">
                      <p:stCondLst>
                        <p:cond delay="0"/>
                      </p:stCondLst>
                      <p:childTnLst>
                        <p:par>
                          <p:cTn id="40" fill="hold">
                            <p:stCondLst>
                              <p:cond delay="0"/>
                            </p:stCondLst>
                            <p:childTnLst>
                              <p:par>
                                <p:cTn id="41" presetID="31" presetClass="exit" presetSubtype="0" fill="hold" grpId="0" nodeType="clickEffect">
                                  <p:stCondLst>
                                    <p:cond delay="0"/>
                                  </p:stCondLst>
                                  <p:childTnLst>
                                    <p:anim calcmode="lin" valueType="num">
                                      <p:cBhvr>
                                        <p:cTn id="42" dur="1000"/>
                                        <p:tgtEl>
                                          <p:spTgt spid="7"/>
                                        </p:tgtEl>
                                        <p:attrNameLst>
                                          <p:attrName>ppt_w</p:attrName>
                                        </p:attrNameLst>
                                      </p:cBhvr>
                                      <p:tavLst>
                                        <p:tav tm="0">
                                          <p:val>
                                            <p:strVal val="ppt_w"/>
                                          </p:val>
                                        </p:tav>
                                        <p:tav tm="100000">
                                          <p:val>
                                            <p:fltVal val="0"/>
                                          </p:val>
                                        </p:tav>
                                      </p:tavLst>
                                    </p:anim>
                                    <p:anim calcmode="lin" valueType="num">
                                      <p:cBhvr>
                                        <p:cTn id="43" dur="1000"/>
                                        <p:tgtEl>
                                          <p:spTgt spid="7"/>
                                        </p:tgtEl>
                                        <p:attrNameLst>
                                          <p:attrName>ppt_h</p:attrName>
                                        </p:attrNameLst>
                                      </p:cBhvr>
                                      <p:tavLst>
                                        <p:tav tm="0">
                                          <p:val>
                                            <p:strVal val="ppt_h"/>
                                          </p:val>
                                        </p:tav>
                                        <p:tav tm="100000">
                                          <p:val>
                                            <p:fltVal val="0"/>
                                          </p:val>
                                        </p:tav>
                                      </p:tavLst>
                                    </p:anim>
                                    <p:anim calcmode="lin" valueType="num">
                                      <p:cBhvr>
                                        <p:cTn id="44" dur="1000"/>
                                        <p:tgtEl>
                                          <p:spTgt spid="7"/>
                                        </p:tgtEl>
                                        <p:attrNameLst>
                                          <p:attrName>style.rotation</p:attrName>
                                        </p:attrNameLst>
                                      </p:cBhvr>
                                      <p:tavLst>
                                        <p:tav tm="0">
                                          <p:val>
                                            <p:fltVal val="0"/>
                                          </p:val>
                                        </p:tav>
                                        <p:tav tm="100000">
                                          <p:val>
                                            <p:fltVal val="90"/>
                                          </p:val>
                                        </p:tav>
                                      </p:tavLst>
                                    </p:anim>
                                    <p:animEffect transition="out" filter="fade">
                                      <p:cBhvr>
                                        <p:cTn id="45" dur="1000"/>
                                        <p:tgtEl>
                                          <p:spTgt spid="7"/>
                                        </p:tgtEl>
                                      </p:cBhvr>
                                    </p:animEffect>
                                    <p:set>
                                      <p:cBhvr>
                                        <p:cTn id="46"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47" restart="whenNotActive" fill="hold" evtFilter="cancelBubble" nodeType="interactiveSeq">
                <p:stCondLst>
                  <p:cond evt="onClick" delay="0">
                    <p:tgtEl>
                      <p:spTgt spid="8"/>
                    </p:tgtEl>
                  </p:cond>
                </p:stCondLst>
                <p:endSync evt="end" delay="0">
                  <p:rtn val="all"/>
                </p:endSync>
                <p:childTnLst>
                  <p:par>
                    <p:cTn id="48" fill="hold">
                      <p:stCondLst>
                        <p:cond delay="0"/>
                      </p:stCondLst>
                      <p:childTnLst>
                        <p:par>
                          <p:cTn id="49" fill="hold">
                            <p:stCondLst>
                              <p:cond delay="0"/>
                            </p:stCondLst>
                            <p:childTnLst>
                              <p:par>
                                <p:cTn id="50" presetID="31" presetClass="exit" presetSubtype="0" fill="hold" grpId="0" nodeType="clickEffect">
                                  <p:stCondLst>
                                    <p:cond delay="0"/>
                                  </p:stCondLst>
                                  <p:childTnLst>
                                    <p:anim calcmode="lin" valueType="num">
                                      <p:cBhvr>
                                        <p:cTn id="51" dur="1000"/>
                                        <p:tgtEl>
                                          <p:spTgt spid="8"/>
                                        </p:tgtEl>
                                        <p:attrNameLst>
                                          <p:attrName>ppt_w</p:attrName>
                                        </p:attrNameLst>
                                      </p:cBhvr>
                                      <p:tavLst>
                                        <p:tav tm="0">
                                          <p:val>
                                            <p:strVal val="ppt_w"/>
                                          </p:val>
                                        </p:tav>
                                        <p:tav tm="100000">
                                          <p:val>
                                            <p:fltVal val="0"/>
                                          </p:val>
                                        </p:tav>
                                      </p:tavLst>
                                    </p:anim>
                                    <p:anim calcmode="lin" valueType="num">
                                      <p:cBhvr>
                                        <p:cTn id="52" dur="1000"/>
                                        <p:tgtEl>
                                          <p:spTgt spid="8"/>
                                        </p:tgtEl>
                                        <p:attrNameLst>
                                          <p:attrName>ppt_h</p:attrName>
                                        </p:attrNameLst>
                                      </p:cBhvr>
                                      <p:tavLst>
                                        <p:tav tm="0">
                                          <p:val>
                                            <p:strVal val="ppt_h"/>
                                          </p:val>
                                        </p:tav>
                                        <p:tav tm="100000">
                                          <p:val>
                                            <p:fltVal val="0"/>
                                          </p:val>
                                        </p:tav>
                                      </p:tavLst>
                                    </p:anim>
                                    <p:anim calcmode="lin" valueType="num">
                                      <p:cBhvr>
                                        <p:cTn id="53" dur="1000"/>
                                        <p:tgtEl>
                                          <p:spTgt spid="8"/>
                                        </p:tgtEl>
                                        <p:attrNameLst>
                                          <p:attrName>style.rotation</p:attrName>
                                        </p:attrNameLst>
                                      </p:cBhvr>
                                      <p:tavLst>
                                        <p:tav tm="0">
                                          <p:val>
                                            <p:fltVal val="0"/>
                                          </p:val>
                                        </p:tav>
                                        <p:tav tm="100000">
                                          <p:val>
                                            <p:fltVal val="90"/>
                                          </p:val>
                                        </p:tav>
                                      </p:tavLst>
                                    </p:anim>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31" presetClass="exit" presetSubtype="0" fill="hold" grpId="0" nodeType="clickEffect">
                                  <p:stCondLst>
                                    <p:cond delay="0"/>
                                  </p:stCondLst>
                                  <p:childTnLst>
                                    <p:anim calcmode="lin" valueType="num">
                                      <p:cBhvr>
                                        <p:cTn id="60" dur="1000"/>
                                        <p:tgtEl>
                                          <p:spTgt spid="9"/>
                                        </p:tgtEl>
                                        <p:attrNameLst>
                                          <p:attrName>ppt_w</p:attrName>
                                        </p:attrNameLst>
                                      </p:cBhvr>
                                      <p:tavLst>
                                        <p:tav tm="0">
                                          <p:val>
                                            <p:strVal val="ppt_w"/>
                                          </p:val>
                                        </p:tav>
                                        <p:tav tm="100000">
                                          <p:val>
                                            <p:fltVal val="0"/>
                                          </p:val>
                                        </p:tav>
                                      </p:tavLst>
                                    </p:anim>
                                    <p:anim calcmode="lin" valueType="num">
                                      <p:cBhvr>
                                        <p:cTn id="61" dur="1000"/>
                                        <p:tgtEl>
                                          <p:spTgt spid="9"/>
                                        </p:tgtEl>
                                        <p:attrNameLst>
                                          <p:attrName>ppt_h</p:attrName>
                                        </p:attrNameLst>
                                      </p:cBhvr>
                                      <p:tavLst>
                                        <p:tav tm="0">
                                          <p:val>
                                            <p:strVal val="ppt_h"/>
                                          </p:val>
                                        </p:tav>
                                        <p:tav tm="100000">
                                          <p:val>
                                            <p:fltVal val="0"/>
                                          </p:val>
                                        </p:tav>
                                      </p:tavLst>
                                    </p:anim>
                                    <p:anim calcmode="lin" valueType="num">
                                      <p:cBhvr>
                                        <p:cTn id="62" dur="1000"/>
                                        <p:tgtEl>
                                          <p:spTgt spid="9"/>
                                        </p:tgtEl>
                                        <p:attrNameLst>
                                          <p:attrName>style.rotation</p:attrName>
                                        </p:attrNameLst>
                                      </p:cBhvr>
                                      <p:tavLst>
                                        <p:tav tm="0">
                                          <p:val>
                                            <p:fltVal val="0"/>
                                          </p:val>
                                        </p:tav>
                                        <p:tav tm="100000">
                                          <p:val>
                                            <p:fltVal val="90"/>
                                          </p:val>
                                        </p:tav>
                                      </p:tavLst>
                                    </p:anim>
                                    <p:animEffect transition="out" filter="fade">
                                      <p:cBhvr>
                                        <p:cTn id="63" dur="1000"/>
                                        <p:tgtEl>
                                          <p:spTgt spid="9"/>
                                        </p:tgtEl>
                                      </p:cBhvr>
                                    </p:animEffect>
                                    <p:set>
                                      <p:cBhvr>
                                        <p:cTn id="64" dur="1" fill="hold">
                                          <p:stCondLst>
                                            <p:cond delay="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65" restart="whenNotActive" fill="hold" evtFilter="cancelBubble" nodeType="interactiveSeq">
                <p:stCondLst>
                  <p:cond evt="onClick" delay="0">
                    <p:tgtEl>
                      <p:spTgt spid="10"/>
                    </p:tgtEl>
                  </p:cond>
                </p:stCondLst>
                <p:endSync evt="end" delay="0">
                  <p:rtn val="all"/>
                </p:endSync>
                <p:childTnLst>
                  <p:par>
                    <p:cTn id="66" fill="hold">
                      <p:stCondLst>
                        <p:cond delay="0"/>
                      </p:stCondLst>
                      <p:childTnLst>
                        <p:par>
                          <p:cTn id="67" fill="hold">
                            <p:stCondLst>
                              <p:cond delay="0"/>
                            </p:stCondLst>
                            <p:childTnLst>
                              <p:par>
                                <p:cTn id="68" presetID="31" presetClass="exit" presetSubtype="0" fill="hold" grpId="0" nodeType="clickEffect">
                                  <p:stCondLst>
                                    <p:cond delay="0"/>
                                  </p:stCondLst>
                                  <p:childTnLst>
                                    <p:anim calcmode="lin" valueType="num">
                                      <p:cBhvr>
                                        <p:cTn id="69" dur="1000"/>
                                        <p:tgtEl>
                                          <p:spTgt spid="10"/>
                                        </p:tgtEl>
                                        <p:attrNameLst>
                                          <p:attrName>ppt_w</p:attrName>
                                        </p:attrNameLst>
                                      </p:cBhvr>
                                      <p:tavLst>
                                        <p:tav tm="0">
                                          <p:val>
                                            <p:strVal val="ppt_w"/>
                                          </p:val>
                                        </p:tav>
                                        <p:tav tm="100000">
                                          <p:val>
                                            <p:fltVal val="0"/>
                                          </p:val>
                                        </p:tav>
                                      </p:tavLst>
                                    </p:anim>
                                    <p:anim calcmode="lin" valueType="num">
                                      <p:cBhvr>
                                        <p:cTn id="70" dur="1000"/>
                                        <p:tgtEl>
                                          <p:spTgt spid="10"/>
                                        </p:tgtEl>
                                        <p:attrNameLst>
                                          <p:attrName>ppt_h</p:attrName>
                                        </p:attrNameLst>
                                      </p:cBhvr>
                                      <p:tavLst>
                                        <p:tav tm="0">
                                          <p:val>
                                            <p:strVal val="ppt_h"/>
                                          </p:val>
                                        </p:tav>
                                        <p:tav tm="100000">
                                          <p:val>
                                            <p:fltVal val="0"/>
                                          </p:val>
                                        </p:tav>
                                      </p:tavLst>
                                    </p:anim>
                                    <p:anim calcmode="lin" valueType="num">
                                      <p:cBhvr>
                                        <p:cTn id="71" dur="1000"/>
                                        <p:tgtEl>
                                          <p:spTgt spid="10"/>
                                        </p:tgtEl>
                                        <p:attrNameLst>
                                          <p:attrName>style.rotation</p:attrName>
                                        </p:attrNameLst>
                                      </p:cBhvr>
                                      <p:tavLst>
                                        <p:tav tm="0">
                                          <p:val>
                                            <p:fltVal val="0"/>
                                          </p:val>
                                        </p:tav>
                                        <p:tav tm="100000">
                                          <p:val>
                                            <p:fltVal val="90"/>
                                          </p:val>
                                        </p:tav>
                                      </p:tavLst>
                                    </p:anim>
                                    <p:animEffect transition="out" filter="fade">
                                      <p:cBhvr>
                                        <p:cTn id="72" dur="1000"/>
                                        <p:tgtEl>
                                          <p:spTgt spid="10"/>
                                        </p:tgtEl>
                                      </p:cBhvr>
                                    </p:animEffect>
                                    <p:set>
                                      <p:cBhvr>
                                        <p:cTn id="73"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74" restart="whenNotActive" fill="hold" evtFilter="cancelBubble" nodeType="interactiveSeq">
                <p:stCondLst>
                  <p:cond evt="onClick" delay="0">
                    <p:tgtEl>
                      <p:spTgt spid="11"/>
                    </p:tgtEl>
                  </p:cond>
                </p:stCondLst>
                <p:endSync evt="end" delay="0">
                  <p:rtn val="all"/>
                </p:endSync>
                <p:childTnLst>
                  <p:par>
                    <p:cTn id="75" fill="hold">
                      <p:stCondLst>
                        <p:cond delay="0"/>
                      </p:stCondLst>
                      <p:childTnLst>
                        <p:par>
                          <p:cTn id="76" fill="hold">
                            <p:stCondLst>
                              <p:cond delay="0"/>
                            </p:stCondLst>
                            <p:childTnLst>
                              <p:par>
                                <p:cTn id="77" presetID="31" presetClass="exit" presetSubtype="0" fill="hold" grpId="0" nodeType="clickEffect">
                                  <p:stCondLst>
                                    <p:cond delay="0"/>
                                  </p:stCondLst>
                                  <p:childTnLst>
                                    <p:anim calcmode="lin" valueType="num">
                                      <p:cBhvr>
                                        <p:cTn id="78" dur="1000"/>
                                        <p:tgtEl>
                                          <p:spTgt spid="11"/>
                                        </p:tgtEl>
                                        <p:attrNameLst>
                                          <p:attrName>ppt_w</p:attrName>
                                        </p:attrNameLst>
                                      </p:cBhvr>
                                      <p:tavLst>
                                        <p:tav tm="0">
                                          <p:val>
                                            <p:strVal val="ppt_w"/>
                                          </p:val>
                                        </p:tav>
                                        <p:tav tm="100000">
                                          <p:val>
                                            <p:fltVal val="0"/>
                                          </p:val>
                                        </p:tav>
                                      </p:tavLst>
                                    </p:anim>
                                    <p:anim calcmode="lin" valueType="num">
                                      <p:cBhvr>
                                        <p:cTn id="79" dur="1000"/>
                                        <p:tgtEl>
                                          <p:spTgt spid="11"/>
                                        </p:tgtEl>
                                        <p:attrNameLst>
                                          <p:attrName>ppt_h</p:attrName>
                                        </p:attrNameLst>
                                      </p:cBhvr>
                                      <p:tavLst>
                                        <p:tav tm="0">
                                          <p:val>
                                            <p:strVal val="ppt_h"/>
                                          </p:val>
                                        </p:tav>
                                        <p:tav tm="100000">
                                          <p:val>
                                            <p:fltVal val="0"/>
                                          </p:val>
                                        </p:tav>
                                      </p:tavLst>
                                    </p:anim>
                                    <p:anim calcmode="lin" valueType="num">
                                      <p:cBhvr>
                                        <p:cTn id="80" dur="1000"/>
                                        <p:tgtEl>
                                          <p:spTgt spid="11"/>
                                        </p:tgtEl>
                                        <p:attrNameLst>
                                          <p:attrName>style.rotation</p:attrName>
                                        </p:attrNameLst>
                                      </p:cBhvr>
                                      <p:tavLst>
                                        <p:tav tm="0">
                                          <p:val>
                                            <p:fltVal val="0"/>
                                          </p:val>
                                        </p:tav>
                                        <p:tav tm="100000">
                                          <p:val>
                                            <p:fltVal val="90"/>
                                          </p:val>
                                        </p:tav>
                                      </p:tavLst>
                                    </p:anim>
                                    <p:animEffect transition="out" filter="fade">
                                      <p:cBhvr>
                                        <p:cTn id="81" dur="1000"/>
                                        <p:tgtEl>
                                          <p:spTgt spid="11"/>
                                        </p:tgtEl>
                                      </p:cBhvr>
                                    </p:animEffect>
                                    <p:set>
                                      <p:cBhvr>
                                        <p:cTn id="82"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3" restart="whenNotActive" fill="hold" evtFilter="cancelBubble" nodeType="interactiveSeq">
                <p:stCondLst>
                  <p:cond evt="onClick" delay="0">
                    <p:tgtEl>
                      <p:spTgt spid="12"/>
                    </p:tgtEl>
                  </p:cond>
                </p:stCondLst>
                <p:endSync evt="end" delay="0">
                  <p:rtn val="all"/>
                </p:endSync>
                <p:childTnLst>
                  <p:par>
                    <p:cTn id="84" fill="hold">
                      <p:stCondLst>
                        <p:cond delay="0"/>
                      </p:stCondLst>
                      <p:childTnLst>
                        <p:par>
                          <p:cTn id="85" fill="hold">
                            <p:stCondLst>
                              <p:cond delay="0"/>
                            </p:stCondLst>
                            <p:childTnLst>
                              <p:par>
                                <p:cTn id="86" presetID="31" presetClass="exit" presetSubtype="0" fill="hold" grpId="0" nodeType="clickEffect">
                                  <p:stCondLst>
                                    <p:cond delay="0"/>
                                  </p:stCondLst>
                                  <p:childTnLst>
                                    <p:anim calcmode="lin" valueType="num">
                                      <p:cBhvr>
                                        <p:cTn id="87" dur="1000"/>
                                        <p:tgtEl>
                                          <p:spTgt spid="12"/>
                                        </p:tgtEl>
                                        <p:attrNameLst>
                                          <p:attrName>ppt_w</p:attrName>
                                        </p:attrNameLst>
                                      </p:cBhvr>
                                      <p:tavLst>
                                        <p:tav tm="0">
                                          <p:val>
                                            <p:strVal val="ppt_w"/>
                                          </p:val>
                                        </p:tav>
                                        <p:tav tm="100000">
                                          <p:val>
                                            <p:fltVal val="0"/>
                                          </p:val>
                                        </p:tav>
                                      </p:tavLst>
                                    </p:anim>
                                    <p:anim calcmode="lin" valueType="num">
                                      <p:cBhvr>
                                        <p:cTn id="88" dur="1000"/>
                                        <p:tgtEl>
                                          <p:spTgt spid="12"/>
                                        </p:tgtEl>
                                        <p:attrNameLst>
                                          <p:attrName>ppt_h</p:attrName>
                                        </p:attrNameLst>
                                      </p:cBhvr>
                                      <p:tavLst>
                                        <p:tav tm="0">
                                          <p:val>
                                            <p:strVal val="ppt_h"/>
                                          </p:val>
                                        </p:tav>
                                        <p:tav tm="100000">
                                          <p:val>
                                            <p:fltVal val="0"/>
                                          </p:val>
                                        </p:tav>
                                      </p:tavLst>
                                    </p:anim>
                                    <p:anim calcmode="lin" valueType="num">
                                      <p:cBhvr>
                                        <p:cTn id="89" dur="1000"/>
                                        <p:tgtEl>
                                          <p:spTgt spid="12"/>
                                        </p:tgtEl>
                                        <p:attrNameLst>
                                          <p:attrName>style.rotation</p:attrName>
                                        </p:attrNameLst>
                                      </p:cBhvr>
                                      <p:tavLst>
                                        <p:tav tm="0">
                                          <p:val>
                                            <p:fltVal val="0"/>
                                          </p:val>
                                        </p:tav>
                                        <p:tav tm="100000">
                                          <p:val>
                                            <p:fltVal val="90"/>
                                          </p:val>
                                        </p:tav>
                                      </p:tavLst>
                                    </p:anim>
                                    <p:animEffect transition="out" filter="fade">
                                      <p:cBhvr>
                                        <p:cTn id="90" dur="1000"/>
                                        <p:tgtEl>
                                          <p:spTgt spid="12"/>
                                        </p:tgtEl>
                                      </p:cBhvr>
                                    </p:animEffect>
                                    <p:set>
                                      <p:cBhvr>
                                        <p:cTn id="91"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92" restart="whenNotActive" fill="hold" evtFilter="cancelBubble" nodeType="interactiveSeq">
                <p:stCondLst>
                  <p:cond evt="onClick" delay="0">
                    <p:tgtEl>
                      <p:spTgt spid="13"/>
                    </p:tgtEl>
                  </p:cond>
                </p:stCondLst>
                <p:endSync evt="end" delay="0">
                  <p:rtn val="all"/>
                </p:endSync>
                <p:childTnLst>
                  <p:par>
                    <p:cTn id="93" fill="hold">
                      <p:stCondLst>
                        <p:cond delay="0"/>
                      </p:stCondLst>
                      <p:childTnLst>
                        <p:par>
                          <p:cTn id="94" fill="hold">
                            <p:stCondLst>
                              <p:cond delay="0"/>
                            </p:stCondLst>
                            <p:childTnLst>
                              <p:par>
                                <p:cTn id="95" presetID="31" presetClass="exit" presetSubtype="0" fill="hold" grpId="0" nodeType="clickEffect">
                                  <p:stCondLst>
                                    <p:cond delay="0"/>
                                  </p:stCondLst>
                                  <p:childTnLst>
                                    <p:anim calcmode="lin" valueType="num">
                                      <p:cBhvr>
                                        <p:cTn id="96" dur="1000"/>
                                        <p:tgtEl>
                                          <p:spTgt spid="13"/>
                                        </p:tgtEl>
                                        <p:attrNameLst>
                                          <p:attrName>ppt_w</p:attrName>
                                        </p:attrNameLst>
                                      </p:cBhvr>
                                      <p:tavLst>
                                        <p:tav tm="0">
                                          <p:val>
                                            <p:strVal val="ppt_w"/>
                                          </p:val>
                                        </p:tav>
                                        <p:tav tm="100000">
                                          <p:val>
                                            <p:fltVal val="0"/>
                                          </p:val>
                                        </p:tav>
                                      </p:tavLst>
                                    </p:anim>
                                    <p:anim calcmode="lin" valueType="num">
                                      <p:cBhvr>
                                        <p:cTn id="97" dur="1000"/>
                                        <p:tgtEl>
                                          <p:spTgt spid="13"/>
                                        </p:tgtEl>
                                        <p:attrNameLst>
                                          <p:attrName>ppt_h</p:attrName>
                                        </p:attrNameLst>
                                      </p:cBhvr>
                                      <p:tavLst>
                                        <p:tav tm="0">
                                          <p:val>
                                            <p:strVal val="ppt_h"/>
                                          </p:val>
                                        </p:tav>
                                        <p:tav tm="100000">
                                          <p:val>
                                            <p:fltVal val="0"/>
                                          </p:val>
                                        </p:tav>
                                      </p:tavLst>
                                    </p:anim>
                                    <p:anim calcmode="lin" valueType="num">
                                      <p:cBhvr>
                                        <p:cTn id="98" dur="1000"/>
                                        <p:tgtEl>
                                          <p:spTgt spid="13"/>
                                        </p:tgtEl>
                                        <p:attrNameLst>
                                          <p:attrName>style.rotation</p:attrName>
                                        </p:attrNameLst>
                                      </p:cBhvr>
                                      <p:tavLst>
                                        <p:tav tm="0">
                                          <p:val>
                                            <p:fltVal val="0"/>
                                          </p:val>
                                        </p:tav>
                                        <p:tav tm="100000">
                                          <p:val>
                                            <p:fltVal val="90"/>
                                          </p:val>
                                        </p:tav>
                                      </p:tavLst>
                                    </p:anim>
                                    <p:animEffect transition="out" filter="fade">
                                      <p:cBhvr>
                                        <p:cTn id="99" dur="1000"/>
                                        <p:tgtEl>
                                          <p:spTgt spid="13"/>
                                        </p:tgtEl>
                                      </p:cBhvr>
                                    </p:animEffect>
                                    <p:set>
                                      <p:cBhvr>
                                        <p:cTn id="100"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01" restart="whenNotActive" fill="hold" evtFilter="cancelBubble" nodeType="interactiveSeq">
                <p:stCondLst>
                  <p:cond evt="onClick" delay="0">
                    <p:tgtEl>
                      <p:spTgt spid="14"/>
                    </p:tgtEl>
                  </p:cond>
                </p:stCondLst>
                <p:endSync evt="end" delay="0">
                  <p:rtn val="all"/>
                </p:endSync>
                <p:childTnLst>
                  <p:par>
                    <p:cTn id="102" fill="hold">
                      <p:stCondLst>
                        <p:cond delay="0"/>
                      </p:stCondLst>
                      <p:childTnLst>
                        <p:par>
                          <p:cTn id="103" fill="hold">
                            <p:stCondLst>
                              <p:cond delay="0"/>
                            </p:stCondLst>
                            <p:childTnLst>
                              <p:par>
                                <p:cTn id="104" presetID="31" presetClass="exit" presetSubtype="0" fill="hold" grpId="0" nodeType="clickEffect">
                                  <p:stCondLst>
                                    <p:cond delay="0"/>
                                  </p:stCondLst>
                                  <p:childTnLst>
                                    <p:anim calcmode="lin" valueType="num">
                                      <p:cBhvr>
                                        <p:cTn id="105" dur="1000"/>
                                        <p:tgtEl>
                                          <p:spTgt spid="14"/>
                                        </p:tgtEl>
                                        <p:attrNameLst>
                                          <p:attrName>ppt_w</p:attrName>
                                        </p:attrNameLst>
                                      </p:cBhvr>
                                      <p:tavLst>
                                        <p:tav tm="0">
                                          <p:val>
                                            <p:strVal val="ppt_w"/>
                                          </p:val>
                                        </p:tav>
                                        <p:tav tm="100000">
                                          <p:val>
                                            <p:fltVal val="0"/>
                                          </p:val>
                                        </p:tav>
                                      </p:tavLst>
                                    </p:anim>
                                    <p:anim calcmode="lin" valueType="num">
                                      <p:cBhvr>
                                        <p:cTn id="106" dur="1000"/>
                                        <p:tgtEl>
                                          <p:spTgt spid="14"/>
                                        </p:tgtEl>
                                        <p:attrNameLst>
                                          <p:attrName>ppt_h</p:attrName>
                                        </p:attrNameLst>
                                      </p:cBhvr>
                                      <p:tavLst>
                                        <p:tav tm="0">
                                          <p:val>
                                            <p:strVal val="ppt_h"/>
                                          </p:val>
                                        </p:tav>
                                        <p:tav tm="100000">
                                          <p:val>
                                            <p:fltVal val="0"/>
                                          </p:val>
                                        </p:tav>
                                      </p:tavLst>
                                    </p:anim>
                                    <p:anim calcmode="lin" valueType="num">
                                      <p:cBhvr>
                                        <p:cTn id="107" dur="1000"/>
                                        <p:tgtEl>
                                          <p:spTgt spid="14"/>
                                        </p:tgtEl>
                                        <p:attrNameLst>
                                          <p:attrName>style.rotation</p:attrName>
                                        </p:attrNameLst>
                                      </p:cBhvr>
                                      <p:tavLst>
                                        <p:tav tm="0">
                                          <p:val>
                                            <p:fltVal val="0"/>
                                          </p:val>
                                        </p:tav>
                                        <p:tav tm="100000">
                                          <p:val>
                                            <p:fltVal val="90"/>
                                          </p:val>
                                        </p:tav>
                                      </p:tavLst>
                                    </p:anim>
                                    <p:animEffect transition="out" filter="fade">
                                      <p:cBhvr>
                                        <p:cTn id="108" dur="1000"/>
                                        <p:tgtEl>
                                          <p:spTgt spid="14"/>
                                        </p:tgtEl>
                                      </p:cBhvr>
                                    </p:animEffect>
                                    <p:set>
                                      <p:cBhvr>
                                        <p:cTn id="109"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10" restart="whenNotActive" fill="hold" evtFilter="cancelBubble" nodeType="interactiveSeq">
                <p:stCondLst>
                  <p:cond evt="onClick" delay="0">
                    <p:tgtEl>
                      <p:spTgt spid="15"/>
                    </p:tgtEl>
                  </p:cond>
                </p:stCondLst>
                <p:endSync evt="end" delay="0">
                  <p:rtn val="all"/>
                </p:endSync>
                <p:childTnLst>
                  <p:par>
                    <p:cTn id="111" fill="hold">
                      <p:stCondLst>
                        <p:cond delay="0"/>
                      </p:stCondLst>
                      <p:childTnLst>
                        <p:par>
                          <p:cTn id="112" fill="hold">
                            <p:stCondLst>
                              <p:cond delay="0"/>
                            </p:stCondLst>
                            <p:childTnLst>
                              <p:par>
                                <p:cTn id="113" presetID="31" presetClass="exit" presetSubtype="0" fill="hold" grpId="0" nodeType="clickEffect">
                                  <p:stCondLst>
                                    <p:cond delay="0"/>
                                  </p:stCondLst>
                                  <p:childTnLst>
                                    <p:anim calcmode="lin" valueType="num">
                                      <p:cBhvr>
                                        <p:cTn id="114" dur="1000"/>
                                        <p:tgtEl>
                                          <p:spTgt spid="15"/>
                                        </p:tgtEl>
                                        <p:attrNameLst>
                                          <p:attrName>ppt_w</p:attrName>
                                        </p:attrNameLst>
                                      </p:cBhvr>
                                      <p:tavLst>
                                        <p:tav tm="0">
                                          <p:val>
                                            <p:strVal val="ppt_w"/>
                                          </p:val>
                                        </p:tav>
                                        <p:tav tm="100000">
                                          <p:val>
                                            <p:fltVal val="0"/>
                                          </p:val>
                                        </p:tav>
                                      </p:tavLst>
                                    </p:anim>
                                    <p:anim calcmode="lin" valueType="num">
                                      <p:cBhvr>
                                        <p:cTn id="115" dur="1000"/>
                                        <p:tgtEl>
                                          <p:spTgt spid="15"/>
                                        </p:tgtEl>
                                        <p:attrNameLst>
                                          <p:attrName>ppt_h</p:attrName>
                                        </p:attrNameLst>
                                      </p:cBhvr>
                                      <p:tavLst>
                                        <p:tav tm="0">
                                          <p:val>
                                            <p:strVal val="ppt_h"/>
                                          </p:val>
                                        </p:tav>
                                        <p:tav tm="100000">
                                          <p:val>
                                            <p:fltVal val="0"/>
                                          </p:val>
                                        </p:tav>
                                      </p:tavLst>
                                    </p:anim>
                                    <p:anim calcmode="lin" valueType="num">
                                      <p:cBhvr>
                                        <p:cTn id="116" dur="1000"/>
                                        <p:tgtEl>
                                          <p:spTgt spid="15"/>
                                        </p:tgtEl>
                                        <p:attrNameLst>
                                          <p:attrName>style.rotation</p:attrName>
                                        </p:attrNameLst>
                                      </p:cBhvr>
                                      <p:tavLst>
                                        <p:tav tm="0">
                                          <p:val>
                                            <p:fltVal val="0"/>
                                          </p:val>
                                        </p:tav>
                                        <p:tav tm="100000">
                                          <p:val>
                                            <p:fltVal val="90"/>
                                          </p:val>
                                        </p:tav>
                                      </p:tavLst>
                                    </p:anim>
                                    <p:animEffect transition="out" filter="fade">
                                      <p:cBhvr>
                                        <p:cTn id="117" dur="1000"/>
                                        <p:tgtEl>
                                          <p:spTgt spid="15"/>
                                        </p:tgtEl>
                                      </p:cBhvr>
                                    </p:animEffect>
                                    <p:set>
                                      <p:cBhvr>
                                        <p:cTn id="118" dur="1" fill="hold">
                                          <p:stCondLst>
                                            <p:cond delay="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19" restart="whenNotActive" fill="hold" evtFilter="cancelBubble" nodeType="interactiveSeq">
                <p:stCondLst>
                  <p:cond evt="onClick" delay="0">
                    <p:tgtEl>
                      <p:spTgt spid="16"/>
                    </p:tgtEl>
                  </p:cond>
                </p:stCondLst>
                <p:endSync evt="end" delay="0">
                  <p:rtn val="all"/>
                </p:endSync>
                <p:childTnLst>
                  <p:par>
                    <p:cTn id="120" fill="hold">
                      <p:stCondLst>
                        <p:cond delay="0"/>
                      </p:stCondLst>
                      <p:childTnLst>
                        <p:par>
                          <p:cTn id="121" fill="hold">
                            <p:stCondLst>
                              <p:cond delay="0"/>
                            </p:stCondLst>
                            <p:childTnLst>
                              <p:par>
                                <p:cTn id="122" presetID="31" presetClass="exit" presetSubtype="0" fill="hold" grpId="0" nodeType="clickEffect">
                                  <p:stCondLst>
                                    <p:cond delay="0"/>
                                  </p:stCondLst>
                                  <p:childTnLst>
                                    <p:anim calcmode="lin" valueType="num">
                                      <p:cBhvr>
                                        <p:cTn id="123" dur="1000"/>
                                        <p:tgtEl>
                                          <p:spTgt spid="16"/>
                                        </p:tgtEl>
                                        <p:attrNameLst>
                                          <p:attrName>ppt_w</p:attrName>
                                        </p:attrNameLst>
                                      </p:cBhvr>
                                      <p:tavLst>
                                        <p:tav tm="0">
                                          <p:val>
                                            <p:strVal val="ppt_w"/>
                                          </p:val>
                                        </p:tav>
                                        <p:tav tm="100000">
                                          <p:val>
                                            <p:fltVal val="0"/>
                                          </p:val>
                                        </p:tav>
                                      </p:tavLst>
                                    </p:anim>
                                    <p:anim calcmode="lin" valueType="num">
                                      <p:cBhvr>
                                        <p:cTn id="124" dur="1000"/>
                                        <p:tgtEl>
                                          <p:spTgt spid="16"/>
                                        </p:tgtEl>
                                        <p:attrNameLst>
                                          <p:attrName>ppt_h</p:attrName>
                                        </p:attrNameLst>
                                      </p:cBhvr>
                                      <p:tavLst>
                                        <p:tav tm="0">
                                          <p:val>
                                            <p:strVal val="ppt_h"/>
                                          </p:val>
                                        </p:tav>
                                        <p:tav tm="100000">
                                          <p:val>
                                            <p:fltVal val="0"/>
                                          </p:val>
                                        </p:tav>
                                      </p:tavLst>
                                    </p:anim>
                                    <p:anim calcmode="lin" valueType="num">
                                      <p:cBhvr>
                                        <p:cTn id="125" dur="1000"/>
                                        <p:tgtEl>
                                          <p:spTgt spid="16"/>
                                        </p:tgtEl>
                                        <p:attrNameLst>
                                          <p:attrName>style.rotation</p:attrName>
                                        </p:attrNameLst>
                                      </p:cBhvr>
                                      <p:tavLst>
                                        <p:tav tm="0">
                                          <p:val>
                                            <p:fltVal val="0"/>
                                          </p:val>
                                        </p:tav>
                                        <p:tav tm="100000">
                                          <p:val>
                                            <p:fltVal val="90"/>
                                          </p:val>
                                        </p:tav>
                                      </p:tavLst>
                                    </p:anim>
                                    <p:animEffect transition="out" filter="fade">
                                      <p:cBhvr>
                                        <p:cTn id="126" dur="1000"/>
                                        <p:tgtEl>
                                          <p:spTgt spid="16"/>
                                        </p:tgtEl>
                                      </p:cBhvr>
                                    </p:animEffect>
                                    <p:set>
                                      <p:cBhvr>
                                        <p:cTn id="127"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28" restart="whenNotActive" fill="hold" evtFilter="cancelBubble" nodeType="interactiveSeq">
                <p:stCondLst>
                  <p:cond evt="onClick" delay="0">
                    <p:tgtEl>
                      <p:spTgt spid="17"/>
                    </p:tgtEl>
                  </p:cond>
                </p:stCondLst>
                <p:endSync evt="end" delay="0">
                  <p:rtn val="all"/>
                </p:endSync>
                <p:childTnLst>
                  <p:par>
                    <p:cTn id="129" fill="hold">
                      <p:stCondLst>
                        <p:cond delay="0"/>
                      </p:stCondLst>
                      <p:childTnLst>
                        <p:par>
                          <p:cTn id="130" fill="hold">
                            <p:stCondLst>
                              <p:cond delay="0"/>
                            </p:stCondLst>
                            <p:childTnLst>
                              <p:par>
                                <p:cTn id="131" presetID="31" presetClass="exit" presetSubtype="0" fill="hold" grpId="0" nodeType="clickEffect">
                                  <p:stCondLst>
                                    <p:cond delay="0"/>
                                  </p:stCondLst>
                                  <p:childTnLst>
                                    <p:anim calcmode="lin" valueType="num">
                                      <p:cBhvr>
                                        <p:cTn id="132" dur="1000"/>
                                        <p:tgtEl>
                                          <p:spTgt spid="17"/>
                                        </p:tgtEl>
                                        <p:attrNameLst>
                                          <p:attrName>ppt_w</p:attrName>
                                        </p:attrNameLst>
                                      </p:cBhvr>
                                      <p:tavLst>
                                        <p:tav tm="0">
                                          <p:val>
                                            <p:strVal val="ppt_w"/>
                                          </p:val>
                                        </p:tav>
                                        <p:tav tm="100000">
                                          <p:val>
                                            <p:fltVal val="0"/>
                                          </p:val>
                                        </p:tav>
                                      </p:tavLst>
                                    </p:anim>
                                    <p:anim calcmode="lin" valueType="num">
                                      <p:cBhvr>
                                        <p:cTn id="133" dur="1000"/>
                                        <p:tgtEl>
                                          <p:spTgt spid="17"/>
                                        </p:tgtEl>
                                        <p:attrNameLst>
                                          <p:attrName>ppt_h</p:attrName>
                                        </p:attrNameLst>
                                      </p:cBhvr>
                                      <p:tavLst>
                                        <p:tav tm="0">
                                          <p:val>
                                            <p:strVal val="ppt_h"/>
                                          </p:val>
                                        </p:tav>
                                        <p:tav tm="100000">
                                          <p:val>
                                            <p:fltVal val="0"/>
                                          </p:val>
                                        </p:tav>
                                      </p:tavLst>
                                    </p:anim>
                                    <p:anim calcmode="lin" valueType="num">
                                      <p:cBhvr>
                                        <p:cTn id="134" dur="1000"/>
                                        <p:tgtEl>
                                          <p:spTgt spid="17"/>
                                        </p:tgtEl>
                                        <p:attrNameLst>
                                          <p:attrName>style.rotation</p:attrName>
                                        </p:attrNameLst>
                                      </p:cBhvr>
                                      <p:tavLst>
                                        <p:tav tm="0">
                                          <p:val>
                                            <p:fltVal val="0"/>
                                          </p:val>
                                        </p:tav>
                                        <p:tav tm="100000">
                                          <p:val>
                                            <p:fltVal val="90"/>
                                          </p:val>
                                        </p:tav>
                                      </p:tavLst>
                                    </p:anim>
                                    <p:animEffect transition="out" filter="fade">
                                      <p:cBhvr>
                                        <p:cTn id="135" dur="1000"/>
                                        <p:tgtEl>
                                          <p:spTgt spid="17"/>
                                        </p:tgtEl>
                                      </p:cBhvr>
                                    </p:animEffect>
                                    <p:set>
                                      <p:cBhvr>
                                        <p:cTn id="136" dur="1" fill="hold">
                                          <p:stCondLst>
                                            <p:cond delay="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7" restart="whenNotActive" fill="hold" evtFilter="cancelBubble" nodeType="interactiveSeq">
                <p:stCondLst>
                  <p:cond evt="onClick" delay="0">
                    <p:tgtEl>
                      <p:spTgt spid="18"/>
                    </p:tgtEl>
                  </p:cond>
                </p:stCondLst>
                <p:endSync evt="end" delay="0">
                  <p:rtn val="all"/>
                </p:endSync>
                <p:childTnLst>
                  <p:par>
                    <p:cTn id="138" fill="hold">
                      <p:stCondLst>
                        <p:cond delay="0"/>
                      </p:stCondLst>
                      <p:childTnLst>
                        <p:par>
                          <p:cTn id="139" fill="hold">
                            <p:stCondLst>
                              <p:cond delay="0"/>
                            </p:stCondLst>
                            <p:childTnLst>
                              <p:par>
                                <p:cTn id="140" presetID="31" presetClass="exit" presetSubtype="0" fill="hold" grpId="0" nodeType="clickEffect">
                                  <p:stCondLst>
                                    <p:cond delay="0"/>
                                  </p:stCondLst>
                                  <p:childTnLst>
                                    <p:anim calcmode="lin" valueType="num">
                                      <p:cBhvr>
                                        <p:cTn id="141" dur="1000"/>
                                        <p:tgtEl>
                                          <p:spTgt spid="18"/>
                                        </p:tgtEl>
                                        <p:attrNameLst>
                                          <p:attrName>ppt_w</p:attrName>
                                        </p:attrNameLst>
                                      </p:cBhvr>
                                      <p:tavLst>
                                        <p:tav tm="0">
                                          <p:val>
                                            <p:strVal val="ppt_w"/>
                                          </p:val>
                                        </p:tav>
                                        <p:tav tm="100000">
                                          <p:val>
                                            <p:fltVal val="0"/>
                                          </p:val>
                                        </p:tav>
                                      </p:tavLst>
                                    </p:anim>
                                    <p:anim calcmode="lin" valueType="num">
                                      <p:cBhvr>
                                        <p:cTn id="142" dur="1000"/>
                                        <p:tgtEl>
                                          <p:spTgt spid="18"/>
                                        </p:tgtEl>
                                        <p:attrNameLst>
                                          <p:attrName>ppt_h</p:attrName>
                                        </p:attrNameLst>
                                      </p:cBhvr>
                                      <p:tavLst>
                                        <p:tav tm="0">
                                          <p:val>
                                            <p:strVal val="ppt_h"/>
                                          </p:val>
                                        </p:tav>
                                        <p:tav tm="100000">
                                          <p:val>
                                            <p:fltVal val="0"/>
                                          </p:val>
                                        </p:tav>
                                      </p:tavLst>
                                    </p:anim>
                                    <p:anim calcmode="lin" valueType="num">
                                      <p:cBhvr>
                                        <p:cTn id="143" dur="1000"/>
                                        <p:tgtEl>
                                          <p:spTgt spid="18"/>
                                        </p:tgtEl>
                                        <p:attrNameLst>
                                          <p:attrName>style.rotation</p:attrName>
                                        </p:attrNameLst>
                                      </p:cBhvr>
                                      <p:tavLst>
                                        <p:tav tm="0">
                                          <p:val>
                                            <p:fltVal val="0"/>
                                          </p:val>
                                        </p:tav>
                                        <p:tav tm="100000">
                                          <p:val>
                                            <p:fltVal val="90"/>
                                          </p:val>
                                        </p:tav>
                                      </p:tavLst>
                                    </p:anim>
                                    <p:animEffect transition="out" filter="fade">
                                      <p:cBhvr>
                                        <p:cTn id="144" dur="1000"/>
                                        <p:tgtEl>
                                          <p:spTgt spid="18"/>
                                        </p:tgtEl>
                                      </p:cBhvr>
                                    </p:animEffect>
                                    <p:set>
                                      <p:cBhvr>
                                        <p:cTn id="145"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6" restart="whenNotActive" fill="hold" evtFilter="cancelBubble" nodeType="interactiveSeq">
                <p:stCondLst>
                  <p:cond evt="onClick" delay="0">
                    <p:tgtEl>
                      <p:spTgt spid="19"/>
                    </p:tgtEl>
                  </p:cond>
                </p:stCondLst>
                <p:endSync evt="end" delay="0">
                  <p:rtn val="all"/>
                </p:endSync>
                <p:childTnLst>
                  <p:par>
                    <p:cTn id="147" fill="hold">
                      <p:stCondLst>
                        <p:cond delay="0"/>
                      </p:stCondLst>
                      <p:childTnLst>
                        <p:par>
                          <p:cTn id="148" fill="hold">
                            <p:stCondLst>
                              <p:cond delay="0"/>
                            </p:stCondLst>
                            <p:childTnLst>
                              <p:par>
                                <p:cTn id="149" presetID="31" presetClass="exit" presetSubtype="0" fill="hold" grpId="1" nodeType="clickEffect">
                                  <p:stCondLst>
                                    <p:cond delay="0"/>
                                  </p:stCondLst>
                                  <p:childTnLst>
                                    <p:anim calcmode="lin" valueType="num">
                                      <p:cBhvr>
                                        <p:cTn id="150" dur="1000"/>
                                        <p:tgtEl>
                                          <p:spTgt spid="3"/>
                                        </p:tgtEl>
                                        <p:attrNameLst>
                                          <p:attrName>ppt_w</p:attrName>
                                        </p:attrNameLst>
                                      </p:cBhvr>
                                      <p:tavLst>
                                        <p:tav tm="0">
                                          <p:val>
                                            <p:strVal val="ppt_w"/>
                                          </p:val>
                                        </p:tav>
                                        <p:tav tm="100000">
                                          <p:val>
                                            <p:fltVal val="0"/>
                                          </p:val>
                                        </p:tav>
                                      </p:tavLst>
                                    </p:anim>
                                    <p:anim calcmode="lin" valueType="num">
                                      <p:cBhvr>
                                        <p:cTn id="151" dur="1000"/>
                                        <p:tgtEl>
                                          <p:spTgt spid="3"/>
                                        </p:tgtEl>
                                        <p:attrNameLst>
                                          <p:attrName>ppt_h</p:attrName>
                                        </p:attrNameLst>
                                      </p:cBhvr>
                                      <p:tavLst>
                                        <p:tav tm="0">
                                          <p:val>
                                            <p:strVal val="ppt_h"/>
                                          </p:val>
                                        </p:tav>
                                        <p:tav tm="100000">
                                          <p:val>
                                            <p:fltVal val="0"/>
                                          </p:val>
                                        </p:tav>
                                      </p:tavLst>
                                    </p:anim>
                                    <p:anim calcmode="lin" valueType="num">
                                      <p:cBhvr>
                                        <p:cTn id="152" dur="1000"/>
                                        <p:tgtEl>
                                          <p:spTgt spid="3"/>
                                        </p:tgtEl>
                                        <p:attrNameLst>
                                          <p:attrName>style.rotation</p:attrName>
                                        </p:attrNameLst>
                                      </p:cBhvr>
                                      <p:tavLst>
                                        <p:tav tm="0">
                                          <p:val>
                                            <p:fltVal val="0"/>
                                          </p:val>
                                        </p:tav>
                                        <p:tav tm="100000">
                                          <p:val>
                                            <p:fltVal val="90"/>
                                          </p:val>
                                        </p:tav>
                                      </p:tavLst>
                                    </p:anim>
                                    <p:animEffect transition="out" filter="fade">
                                      <p:cBhvr>
                                        <p:cTn id="153" dur="1000"/>
                                        <p:tgtEl>
                                          <p:spTgt spid="3"/>
                                        </p:tgtEl>
                                      </p:cBhvr>
                                    </p:animEffect>
                                    <p:set>
                                      <p:cBhvr>
                                        <p:cTn id="154" dur="1" fill="hold">
                                          <p:stCondLst>
                                            <p:cond delay="999"/>
                                          </p:stCondLst>
                                        </p:cTn>
                                        <p:tgtEl>
                                          <p:spTgt spid="3"/>
                                        </p:tgtEl>
                                        <p:attrNameLst>
                                          <p:attrName>style.visibility</p:attrName>
                                        </p:attrNameLst>
                                      </p:cBhvr>
                                      <p:to>
                                        <p:strVal val="hidden"/>
                                      </p:to>
                                    </p:set>
                                  </p:childTnLst>
                                </p:cTn>
                              </p:par>
                              <p:par>
                                <p:cTn id="155" presetID="31" presetClass="exit" presetSubtype="0" fill="hold" grpId="1" nodeType="withEffect">
                                  <p:stCondLst>
                                    <p:cond delay="0"/>
                                  </p:stCondLst>
                                  <p:childTnLst>
                                    <p:anim calcmode="lin" valueType="num">
                                      <p:cBhvr>
                                        <p:cTn id="156" dur="1000"/>
                                        <p:tgtEl>
                                          <p:spTgt spid="4"/>
                                        </p:tgtEl>
                                        <p:attrNameLst>
                                          <p:attrName>ppt_w</p:attrName>
                                        </p:attrNameLst>
                                      </p:cBhvr>
                                      <p:tavLst>
                                        <p:tav tm="0">
                                          <p:val>
                                            <p:strVal val="ppt_w"/>
                                          </p:val>
                                        </p:tav>
                                        <p:tav tm="100000">
                                          <p:val>
                                            <p:fltVal val="0"/>
                                          </p:val>
                                        </p:tav>
                                      </p:tavLst>
                                    </p:anim>
                                    <p:anim calcmode="lin" valueType="num">
                                      <p:cBhvr>
                                        <p:cTn id="157" dur="1000"/>
                                        <p:tgtEl>
                                          <p:spTgt spid="4"/>
                                        </p:tgtEl>
                                        <p:attrNameLst>
                                          <p:attrName>ppt_h</p:attrName>
                                        </p:attrNameLst>
                                      </p:cBhvr>
                                      <p:tavLst>
                                        <p:tav tm="0">
                                          <p:val>
                                            <p:strVal val="ppt_h"/>
                                          </p:val>
                                        </p:tav>
                                        <p:tav tm="100000">
                                          <p:val>
                                            <p:fltVal val="0"/>
                                          </p:val>
                                        </p:tav>
                                      </p:tavLst>
                                    </p:anim>
                                    <p:anim calcmode="lin" valueType="num">
                                      <p:cBhvr>
                                        <p:cTn id="158" dur="1000"/>
                                        <p:tgtEl>
                                          <p:spTgt spid="4"/>
                                        </p:tgtEl>
                                        <p:attrNameLst>
                                          <p:attrName>style.rotation</p:attrName>
                                        </p:attrNameLst>
                                      </p:cBhvr>
                                      <p:tavLst>
                                        <p:tav tm="0">
                                          <p:val>
                                            <p:fltVal val="0"/>
                                          </p:val>
                                        </p:tav>
                                        <p:tav tm="100000">
                                          <p:val>
                                            <p:fltVal val="90"/>
                                          </p:val>
                                        </p:tav>
                                      </p:tavLst>
                                    </p:anim>
                                    <p:animEffect transition="out" filter="fade">
                                      <p:cBhvr>
                                        <p:cTn id="159" dur="1000"/>
                                        <p:tgtEl>
                                          <p:spTgt spid="4"/>
                                        </p:tgtEl>
                                      </p:cBhvr>
                                    </p:animEffect>
                                    <p:set>
                                      <p:cBhvr>
                                        <p:cTn id="160" dur="1" fill="hold">
                                          <p:stCondLst>
                                            <p:cond delay="999"/>
                                          </p:stCondLst>
                                        </p:cTn>
                                        <p:tgtEl>
                                          <p:spTgt spid="4"/>
                                        </p:tgtEl>
                                        <p:attrNameLst>
                                          <p:attrName>style.visibility</p:attrName>
                                        </p:attrNameLst>
                                      </p:cBhvr>
                                      <p:to>
                                        <p:strVal val="hidden"/>
                                      </p:to>
                                    </p:set>
                                  </p:childTnLst>
                                </p:cTn>
                              </p:par>
                              <p:par>
                                <p:cTn id="161" presetID="31" presetClass="exit" presetSubtype="0" fill="hold" grpId="1" nodeType="withEffect">
                                  <p:stCondLst>
                                    <p:cond delay="0"/>
                                  </p:stCondLst>
                                  <p:childTnLst>
                                    <p:anim calcmode="lin" valueType="num">
                                      <p:cBhvr>
                                        <p:cTn id="162" dur="1000"/>
                                        <p:tgtEl>
                                          <p:spTgt spid="5"/>
                                        </p:tgtEl>
                                        <p:attrNameLst>
                                          <p:attrName>ppt_w</p:attrName>
                                        </p:attrNameLst>
                                      </p:cBhvr>
                                      <p:tavLst>
                                        <p:tav tm="0">
                                          <p:val>
                                            <p:strVal val="ppt_w"/>
                                          </p:val>
                                        </p:tav>
                                        <p:tav tm="100000">
                                          <p:val>
                                            <p:fltVal val="0"/>
                                          </p:val>
                                        </p:tav>
                                      </p:tavLst>
                                    </p:anim>
                                    <p:anim calcmode="lin" valueType="num">
                                      <p:cBhvr>
                                        <p:cTn id="163" dur="1000"/>
                                        <p:tgtEl>
                                          <p:spTgt spid="5"/>
                                        </p:tgtEl>
                                        <p:attrNameLst>
                                          <p:attrName>ppt_h</p:attrName>
                                        </p:attrNameLst>
                                      </p:cBhvr>
                                      <p:tavLst>
                                        <p:tav tm="0">
                                          <p:val>
                                            <p:strVal val="ppt_h"/>
                                          </p:val>
                                        </p:tav>
                                        <p:tav tm="100000">
                                          <p:val>
                                            <p:fltVal val="0"/>
                                          </p:val>
                                        </p:tav>
                                      </p:tavLst>
                                    </p:anim>
                                    <p:anim calcmode="lin" valueType="num">
                                      <p:cBhvr>
                                        <p:cTn id="164" dur="1000"/>
                                        <p:tgtEl>
                                          <p:spTgt spid="5"/>
                                        </p:tgtEl>
                                        <p:attrNameLst>
                                          <p:attrName>style.rotation</p:attrName>
                                        </p:attrNameLst>
                                      </p:cBhvr>
                                      <p:tavLst>
                                        <p:tav tm="0">
                                          <p:val>
                                            <p:fltVal val="0"/>
                                          </p:val>
                                        </p:tav>
                                        <p:tav tm="100000">
                                          <p:val>
                                            <p:fltVal val="90"/>
                                          </p:val>
                                        </p:tav>
                                      </p:tavLst>
                                    </p:anim>
                                    <p:animEffect transition="out" filter="fade">
                                      <p:cBhvr>
                                        <p:cTn id="165" dur="1000"/>
                                        <p:tgtEl>
                                          <p:spTgt spid="5"/>
                                        </p:tgtEl>
                                      </p:cBhvr>
                                    </p:animEffect>
                                    <p:set>
                                      <p:cBhvr>
                                        <p:cTn id="166" dur="1" fill="hold">
                                          <p:stCondLst>
                                            <p:cond delay="999"/>
                                          </p:stCondLst>
                                        </p:cTn>
                                        <p:tgtEl>
                                          <p:spTgt spid="5"/>
                                        </p:tgtEl>
                                        <p:attrNameLst>
                                          <p:attrName>style.visibility</p:attrName>
                                        </p:attrNameLst>
                                      </p:cBhvr>
                                      <p:to>
                                        <p:strVal val="hidden"/>
                                      </p:to>
                                    </p:set>
                                  </p:childTnLst>
                                </p:cTn>
                              </p:par>
                              <p:par>
                                <p:cTn id="167" presetID="31" presetClass="exit" presetSubtype="0" fill="hold" grpId="1" nodeType="withEffect">
                                  <p:stCondLst>
                                    <p:cond delay="0"/>
                                  </p:stCondLst>
                                  <p:childTnLst>
                                    <p:anim calcmode="lin" valueType="num">
                                      <p:cBhvr>
                                        <p:cTn id="168" dur="1000"/>
                                        <p:tgtEl>
                                          <p:spTgt spid="6"/>
                                        </p:tgtEl>
                                        <p:attrNameLst>
                                          <p:attrName>ppt_w</p:attrName>
                                        </p:attrNameLst>
                                      </p:cBhvr>
                                      <p:tavLst>
                                        <p:tav tm="0">
                                          <p:val>
                                            <p:strVal val="ppt_w"/>
                                          </p:val>
                                        </p:tav>
                                        <p:tav tm="100000">
                                          <p:val>
                                            <p:fltVal val="0"/>
                                          </p:val>
                                        </p:tav>
                                      </p:tavLst>
                                    </p:anim>
                                    <p:anim calcmode="lin" valueType="num">
                                      <p:cBhvr>
                                        <p:cTn id="169" dur="1000"/>
                                        <p:tgtEl>
                                          <p:spTgt spid="6"/>
                                        </p:tgtEl>
                                        <p:attrNameLst>
                                          <p:attrName>ppt_h</p:attrName>
                                        </p:attrNameLst>
                                      </p:cBhvr>
                                      <p:tavLst>
                                        <p:tav tm="0">
                                          <p:val>
                                            <p:strVal val="ppt_h"/>
                                          </p:val>
                                        </p:tav>
                                        <p:tav tm="100000">
                                          <p:val>
                                            <p:fltVal val="0"/>
                                          </p:val>
                                        </p:tav>
                                      </p:tavLst>
                                    </p:anim>
                                    <p:anim calcmode="lin" valueType="num">
                                      <p:cBhvr>
                                        <p:cTn id="170" dur="1000"/>
                                        <p:tgtEl>
                                          <p:spTgt spid="6"/>
                                        </p:tgtEl>
                                        <p:attrNameLst>
                                          <p:attrName>style.rotation</p:attrName>
                                        </p:attrNameLst>
                                      </p:cBhvr>
                                      <p:tavLst>
                                        <p:tav tm="0">
                                          <p:val>
                                            <p:fltVal val="0"/>
                                          </p:val>
                                        </p:tav>
                                        <p:tav tm="100000">
                                          <p:val>
                                            <p:fltVal val="90"/>
                                          </p:val>
                                        </p:tav>
                                      </p:tavLst>
                                    </p:anim>
                                    <p:animEffect transition="out" filter="fade">
                                      <p:cBhvr>
                                        <p:cTn id="171" dur="1000"/>
                                        <p:tgtEl>
                                          <p:spTgt spid="6"/>
                                        </p:tgtEl>
                                      </p:cBhvr>
                                    </p:animEffect>
                                    <p:set>
                                      <p:cBhvr>
                                        <p:cTn id="172" dur="1" fill="hold">
                                          <p:stCondLst>
                                            <p:cond delay="999"/>
                                          </p:stCondLst>
                                        </p:cTn>
                                        <p:tgtEl>
                                          <p:spTgt spid="6"/>
                                        </p:tgtEl>
                                        <p:attrNameLst>
                                          <p:attrName>style.visibility</p:attrName>
                                        </p:attrNameLst>
                                      </p:cBhvr>
                                      <p:to>
                                        <p:strVal val="hidden"/>
                                      </p:to>
                                    </p:set>
                                  </p:childTnLst>
                                </p:cTn>
                              </p:par>
                              <p:par>
                                <p:cTn id="173" presetID="31" presetClass="exit" presetSubtype="0" fill="hold" grpId="1" nodeType="withEffect">
                                  <p:stCondLst>
                                    <p:cond delay="0"/>
                                  </p:stCondLst>
                                  <p:childTnLst>
                                    <p:anim calcmode="lin" valueType="num">
                                      <p:cBhvr>
                                        <p:cTn id="174" dur="1000"/>
                                        <p:tgtEl>
                                          <p:spTgt spid="7"/>
                                        </p:tgtEl>
                                        <p:attrNameLst>
                                          <p:attrName>ppt_w</p:attrName>
                                        </p:attrNameLst>
                                      </p:cBhvr>
                                      <p:tavLst>
                                        <p:tav tm="0">
                                          <p:val>
                                            <p:strVal val="ppt_w"/>
                                          </p:val>
                                        </p:tav>
                                        <p:tav tm="100000">
                                          <p:val>
                                            <p:fltVal val="0"/>
                                          </p:val>
                                        </p:tav>
                                      </p:tavLst>
                                    </p:anim>
                                    <p:anim calcmode="lin" valueType="num">
                                      <p:cBhvr>
                                        <p:cTn id="175" dur="1000"/>
                                        <p:tgtEl>
                                          <p:spTgt spid="7"/>
                                        </p:tgtEl>
                                        <p:attrNameLst>
                                          <p:attrName>ppt_h</p:attrName>
                                        </p:attrNameLst>
                                      </p:cBhvr>
                                      <p:tavLst>
                                        <p:tav tm="0">
                                          <p:val>
                                            <p:strVal val="ppt_h"/>
                                          </p:val>
                                        </p:tav>
                                        <p:tav tm="100000">
                                          <p:val>
                                            <p:fltVal val="0"/>
                                          </p:val>
                                        </p:tav>
                                      </p:tavLst>
                                    </p:anim>
                                    <p:anim calcmode="lin" valueType="num">
                                      <p:cBhvr>
                                        <p:cTn id="176" dur="1000"/>
                                        <p:tgtEl>
                                          <p:spTgt spid="7"/>
                                        </p:tgtEl>
                                        <p:attrNameLst>
                                          <p:attrName>style.rotation</p:attrName>
                                        </p:attrNameLst>
                                      </p:cBhvr>
                                      <p:tavLst>
                                        <p:tav tm="0">
                                          <p:val>
                                            <p:fltVal val="0"/>
                                          </p:val>
                                        </p:tav>
                                        <p:tav tm="100000">
                                          <p:val>
                                            <p:fltVal val="90"/>
                                          </p:val>
                                        </p:tav>
                                      </p:tavLst>
                                    </p:anim>
                                    <p:animEffect transition="out" filter="fade">
                                      <p:cBhvr>
                                        <p:cTn id="177" dur="1000"/>
                                        <p:tgtEl>
                                          <p:spTgt spid="7"/>
                                        </p:tgtEl>
                                      </p:cBhvr>
                                    </p:animEffect>
                                    <p:set>
                                      <p:cBhvr>
                                        <p:cTn id="178" dur="1" fill="hold">
                                          <p:stCondLst>
                                            <p:cond delay="999"/>
                                          </p:stCondLst>
                                        </p:cTn>
                                        <p:tgtEl>
                                          <p:spTgt spid="7"/>
                                        </p:tgtEl>
                                        <p:attrNameLst>
                                          <p:attrName>style.visibility</p:attrName>
                                        </p:attrNameLst>
                                      </p:cBhvr>
                                      <p:to>
                                        <p:strVal val="hidden"/>
                                      </p:to>
                                    </p:set>
                                  </p:childTnLst>
                                </p:cTn>
                              </p:par>
                              <p:par>
                                <p:cTn id="179" presetID="31" presetClass="exit" presetSubtype="0" fill="hold" grpId="1" nodeType="withEffect">
                                  <p:stCondLst>
                                    <p:cond delay="0"/>
                                  </p:stCondLst>
                                  <p:childTnLst>
                                    <p:anim calcmode="lin" valueType="num">
                                      <p:cBhvr>
                                        <p:cTn id="180" dur="1000"/>
                                        <p:tgtEl>
                                          <p:spTgt spid="8"/>
                                        </p:tgtEl>
                                        <p:attrNameLst>
                                          <p:attrName>ppt_w</p:attrName>
                                        </p:attrNameLst>
                                      </p:cBhvr>
                                      <p:tavLst>
                                        <p:tav tm="0">
                                          <p:val>
                                            <p:strVal val="ppt_w"/>
                                          </p:val>
                                        </p:tav>
                                        <p:tav tm="100000">
                                          <p:val>
                                            <p:fltVal val="0"/>
                                          </p:val>
                                        </p:tav>
                                      </p:tavLst>
                                    </p:anim>
                                    <p:anim calcmode="lin" valueType="num">
                                      <p:cBhvr>
                                        <p:cTn id="181" dur="1000"/>
                                        <p:tgtEl>
                                          <p:spTgt spid="8"/>
                                        </p:tgtEl>
                                        <p:attrNameLst>
                                          <p:attrName>ppt_h</p:attrName>
                                        </p:attrNameLst>
                                      </p:cBhvr>
                                      <p:tavLst>
                                        <p:tav tm="0">
                                          <p:val>
                                            <p:strVal val="ppt_h"/>
                                          </p:val>
                                        </p:tav>
                                        <p:tav tm="100000">
                                          <p:val>
                                            <p:fltVal val="0"/>
                                          </p:val>
                                        </p:tav>
                                      </p:tavLst>
                                    </p:anim>
                                    <p:anim calcmode="lin" valueType="num">
                                      <p:cBhvr>
                                        <p:cTn id="182" dur="1000"/>
                                        <p:tgtEl>
                                          <p:spTgt spid="8"/>
                                        </p:tgtEl>
                                        <p:attrNameLst>
                                          <p:attrName>style.rotation</p:attrName>
                                        </p:attrNameLst>
                                      </p:cBhvr>
                                      <p:tavLst>
                                        <p:tav tm="0">
                                          <p:val>
                                            <p:fltVal val="0"/>
                                          </p:val>
                                        </p:tav>
                                        <p:tav tm="100000">
                                          <p:val>
                                            <p:fltVal val="90"/>
                                          </p:val>
                                        </p:tav>
                                      </p:tavLst>
                                    </p:anim>
                                    <p:animEffect transition="out" filter="fade">
                                      <p:cBhvr>
                                        <p:cTn id="183" dur="1000"/>
                                        <p:tgtEl>
                                          <p:spTgt spid="8"/>
                                        </p:tgtEl>
                                      </p:cBhvr>
                                    </p:animEffect>
                                    <p:set>
                                      <p:cBhvr>
                                        <p:cTn id="184" dur="1" fill="hold">
                                          <p:stCondLst>
                                            <p:cond delay="999"/>
                                          </p:stCondLst>
                                        </p:cTn>
                                        <p:tgtEl>
                                          <p:spTgt spid="8"/>
                                        </p:tgtEl>
                                        <p:attrNameLst>
                                          <p:attrName>style.visibility</p:attrName>
                                        </p:attrNameLst>
                                      </p:cBhvr>
                                      <p:to>
                                        <p:strVal val="hidden"/>
                                      </p:to>
                                    </p:set>
                                  </p:childTnLst>
                                </p:cTn>
                              </p:par>
                              <p:par>
                                <p:cTn id="185" presetID="31" presetClass="exit" presetSubtype="0" fill="hold" grpId="1" nodeType="withEffect">
                                  <p:stCondLst>
                                    <p:cond delay="0"/>
                                  </p:stCondLst>
                                  <p:childTnLst>
                                    <p:anim calcmode="lin" valueType="num">
                                      <p:cBhvr>
                                        <p:cTn id="186" dur="1000"/>
                                        <p:tgtEl>
                                          <p:spTgt spid="9"/>
                                        </p:tgtEl>
                                        <p:attrNameLst>
                                          <p:attrName>ppt_w</p:attrName>
                                        </p:attrNameLst>
                                      </p:cBhvr>
                                      <p:tavLst>
                                        <p:tav tm="0">
                                          <p:val>
                                            <p:strVal val="ppt_w"/>
                                          </p:val>
                                        </p:tav>
                                        <p:tav tm="100000">
                                          <p:val>
                                            <p:fltVal val="0"/>
                                          </p:val>
                                        </p:tav>
                                      </p:tavLst>
                                    </p:anim>
                                    <p:anim calcmode="lin" valueType="num">
                                      <p:cBhvr>
                                        <p:cTn id="187" dur="1000"/>
                                        <p:tgtEl>
                                          <p:spTgt spid="9"/>
                                        </p:tgtEl>
                                        <p:attrNameLst>
                                          <p:attrName>ppt_h</p:attrName>
                                        </p:attrNameLst>
                                      </p:cBhvr>
                                      <p:tavLst>
                                        <p:tav tm="0">
                                          <p:val>
                                            <p:strVal val="ppt_h"/>
                                          </p:val>
                                        </p:tav>
                                        <p:tav tm="100000">
                                          <p:val>
                                            <p:fltVal val="0"/>
                                          </p:val>
                                        </p:tav>
                                      </p:tavLst>
                                    </p:anim>
                                    <p:anim calcmode="lin" valueType="num">
                                      <p:cBhvr>
                                        <p:cTn id="188" dur="1000"/>
                                        <p:tgtEl>
                                          <p:spTgt spid="9"/>
                                        </p:tgtEl>
                                        <p:attrNameLst>
                                          <p:attrName>style.rotation</p:attrName>
                                        </p:attrNameLst>
                                      </p:cBhvr>
                                      <p:tavLst>
                                        <p:tav tm="0">
                                          <p:val>
                                            <p:fltVal val="0"/>
                                          </p:val>
                                        </p:tav>
                                        <p:tav tm="100000">
                                          <p:val>
                                            <p:fltVal val="90"/>
                                          </p:val>
                                        </p:tav>
                                      </p:tavLst>
                                    </p:anim>
                                    <p:animEffect transition="out" filter="fade">
                                      <p:cBhvr>
                                        <p:cTn id="189" dur="1000"/>
                                        <p:tgtEl>
                                          <p:spTgt spid="9"/>
                                        </p:tgtEl>
                                      </p:cBhvr>
                                    </p:animEffect>
                                    <p:set>
                                      <p:cBhvr>
                                        <p:cTn id="190" dur="1" fill="hold">
                                          <p:stCondLst>
                                            <p:cond delay="999"/>
                                          </p:stCondLst>
                                        </p:cTn>
                                        <p:tgtEl>
                                          <p:spTgt spid="9"/>
                                        </p:tgtEl>
                                        <p:attrNameLst>
                                          <p:attrName>style.visibility</p:attrName>
                                        </p:attrNameLst>
                                      </p:cBhvr>
                                      <p:to>
                                        <p:strVal val="hidden"/>
                                      </p:to>
                                    </p:set>
                                  </p:childTnLst>
                                </p:cTn>
                              </p:par>
                              <p:par>
                                <p:cTn id="191" presetID="31" presetClass="exit" presetSubtype="0" fill="hold" grpId="1" nodeType="withEffect">
                                  <p:stCondLst>
                                    <p:cond delay="0"/>
                                  </p:stCondLst>
                                  <p:childTnLst>
                                    <p:anim calcmode="lin" valueType="num">
                                      <p:cBhvr>
                                        <p:cTn id="192" dur="1000"/>
                                        <p:tgtEl>
                                          <p:spTgt spid="10"/>
                                        </p:tgtEl>
                                        <p:attrNameLst>
                                          <p:attrName>ppt_w</p:attrName>
                                        </p:attrNameLst>
                                      </p:cBhvr>
                                      <p:tavLst>
                                        <p:tav tm="0">
                                          <p:val>
                                            <p:strVal val="ppt_w"/>
                                          </p:val>
                                        </p:tav>
                                        <p:tav tm="100000">
                                          <p:val>
                                            <p:fltVal val="0"/>
                                          </p:val>
                                        </p:tav>
                                      </p:tavLst>
                                    </p:anim>
                                    <p:anim calcmode="lin" valueType="num">
                                      <p:cBhvr>
                                        <p:cTn id="193" dur="1000"/>
                                        <p:tgtEl>
                                          <p:spTgt spid="10"/>
                                        </p:tgtEl>
                                        <p:attrNameLst>
                                          <p:attrName>ppt_h</p:attrName>
                                        </p:attrNameLst>
                                      </p:cBhvr>
                                      <p:tavLst>
                                        <p:tav tm="0">
                                          <p:val>
                                            <p:strVal val="ppt_h"/>
                                          </p:val>
                                        </p:tav>
                                        <p:tav tm="100000">
                                          <p:val>
                                            <p:fltVal val="0"/>
                                          </p:val>
                                        </p:tav>
                                      </p:tavLst>
                                    </p:anim>
                                    <p:anim calcmode="lin" valueType="num">
                                      <p:cBhvr>
                                        <p:cTn id="194" dur="1000"/>
                                        <p:tgtEl>
                                          <p:spTgt spid="10"/>
                                        </p:tgtEl>
                                        <p:attrNameLst>
                                          <p:attrName>style.rotation</p:attrName>
                                        </p:attrNameLst>
                                      </p:cBhvr>
                                      <p:tavLst>
                                        <p:tav tm="0">
                                          <p:val>
                                            <p:fltVal val="0"/>
                                          </p:val>
                                        </p:tav>
                                        <p:tav tm="100000">
                                          <p:val>
                                            <p:fltVal val="90"/>
                                          </p:val>
                                        </p:tav>
                                      </p:tavLst>
                                    </p:anim>
                                    <p:animEffect transition="out" filter="fade">
                                      <p:cBhvr>
                                        <p:cTn id="195" dur="1000"/>
                                        <p:tgtEl>
                                          <p:spTgt spid="10"/>
                                        </p:tgtEl>
                                      </p:cBhvr>
                                    </p:animEffect>
                                    <p:set>
                                      <p:cBhvr>
                                        <p:cTn id="196" dur="1" fill="hold">
                                          <p:stCondLst>
                                            <p:cond delay="999"/>
                                          </p:stCondLst>
                                        </p:cTn>
                                        <p:tgtEl>
                                          <p:spTgt spid="10"/>
                                        </p:tgtEl>
                                        <p:attrNameLst>
                                          <p:attrName>style.visibility</p:attrName>
                                        </p:attrNameLst>
                                      </p:cBhvr>
                                      <p:to>
                                        <p:strVal val="hidden"/>
                                      </p:to>
                                    </p:set>
                                  </p:childTnLst>
                                </p:cTn>
                              </p:par>
                              <p:par>
                                <p:cTn id="197" presetID="31" presetClass="exit" presetSubtype="0" fill="hold" grpId="1" nodeType="withEffect">
                                  <p:stCondLst>
                                    <p:cond delay="0"/>
                                  </p:stCondLst>
                                  <p:childTnLst>
                                    <p:anim calcmode="lin" valueType="num">
                                      <p:cBhvr>
                                        <p:cTn id="198" dur="1000"/>
                                        <p:tgtEl>
                                          <p:spTgt spid="11"/>
                                        </p:tgtEl>
                                        <p:attrNameLst>
                                          <p:attrName>ppt_w</p:attrName>
                                        </p:attrNameLst>
                                      </p:cBhvr>
                                      <p:tavLst>
                                        <p:tav tm="0">
                                          <p:val>
                                            <p:strVal val="ppt_w"/>
                                          </p:val>
                                        </p:tav>
                                        <p:tav tm="100000">
                                          <p:val>
                                            <p:fltVal val="0"/>
                                          </p:val>
                                        </p:tav>
                                      </p:tavLst>
                                    </p:anim>
                                    <p:anim calcmode="lin" valueType="num">
                                      <p:cBhvr>
                                        <p:cTn id="199" dur="1000"/>
                                        <p:tgtEl>
                                          <p:spTgt spid="11"/>
                                        </p:tgtEl>
                                        <p:attrNameLst>
                                          <p:attrName>ppt_h</p:attrName>
                                        </p:attrNameLst>
                                      </p:cBhvr>
                                      <p:tavLst>
                                        <p:tav tm="0">
                                          <p:val>
                                            <p:strVal val="ppt_h"/>
                                          </p:val>
                                        </p:tav>
                                        <p:tav tm="100000">
                                          <p:val>
                                            <p:fltVal val="0"/>
                                          </p:val>
                                        </p:tav>
                                      </p:tavLst>
                                    </p:anim>
                                    <p:anim calcmode="lin" valueType="num">
                                      <p:cBhvr>
                                        <p:cTn id="200" dur="1000"/>
                                        <p:tgtEl>
                                          <p:spTgt spid="11"/>
                                        </p:tgtEl>
                                        <p:attrNameLst>
                                          <p:attrName>style.rotation</p:attrName>
                                        </p:attrNameLst>
                                      </p:cBhvr>
                                      <p:tavLst>
                                        <p:tav tm="0">
                                          <p:val>
                                            <p:fltVal val="0"/>
                                          </p:val>
                                        </p:tav>
                                        <p:tav tm="100000">
                                          <p:val>
                                            <p:fltVal val="90"/>
                                          </p:val>
                                        </p:tav>
                                      </p:tavLst>
                                    </p:anim>
                                    <p:animEffect transition="out" filter="fade">
                                      <p:cBhvr>
                                        <p:cTn id="201" dur="1000"/>
                                        <p:tgtEl>
                                          <p:spTgt spid="11"/>
                                        </p:tgtEl>
                                      </p:cBhvr>
                                    </p:animEffect>
                                    <p:set>
                                      <p:cBhvr>
                                        <p:cTn id="202" dur="1" fill="hold">
                                          <p:stCondLst>
                                            <p:cond delay="999"/>
                                          </p:stCondLst>
                                        </p:cTn>
                                        <p:tgtEl>
                                          <p:spTgt spid="11"/>
                                        </p:tgtEl>
                                        <p:attrNameLst>
                                          <p:attrName>style.visibility</p:attrName>
                                        </p:attrNameLst>
                                      </p:cBhvr>
                                      <p:to>
                                        <p:strVal val="hidden"/>
                                      </p:to>
                                    </p:set>
                                  </p:childTnLst>
                                </p:cTn>
                              </p:par>
                              <p:par>
                                <p:cTn id="203" presetID="31" presetClass="exit" presetSubtype="0" fill="hold" grpId="1" nodeType="withEffect">
                                  <p:stCondLst>
                                    <p:cond delay="0"/>
                                  </p:stCondLst>
                                  <p:childTnLst>
                                    <p:anim calcmode="lin" valueType="num">
                                      <p:cBhvr>
                                        <p:cTn id="204" dur="1000"/>
                                        <p:tgtEl>
                                          <p:spTgt spid="12"/>
                                        </p:tgtEl>
                                        <p:attrNameLst>
                                          <p:attrName>ppt_w</p:attrName>
                                        </p:attrNameLst>
                                      </p:cBhvr>
                                      <p:tavLst>
                                        <p:tav tm="0">
                                          <p:val>
                                            <p:strVal val="ppt_w"/>
                                          </p:val>
                                        </p:tav>
                                        <p:tav tm="100000">
                                          <p:val>
                                            <p:fltVal val="0"/>
                                          </p:val>
                                        </p:tav>
                                      </p:tavLst>
                                    </p:anim>
                                    <p:anim calcmode="lin" valueType="num">
                                      <p:cBhvr>
                                        <p:cTn id="205" dur="1000"/>
                                        <p:tgtEl>
                                          <p:spTgt spid="12"/>
                                        </p:tgtEl>
                                        <p:attrNameLst>
                                          <p:attrName>ppt_h</p:attrName>
                                        </p:attrNameLst>
                                      </p:cBhvr>
                                      <p:tavLst>
                                        <p:tav tm="0">
                                          <p:val>
                                            <p:strVal val="ppt_h"/>
                                          </p:val>
                                        </p:tav>
                                        <p:tav tm="100000">
                                          <p:val>
                                            <p:fltVal val="0"/>
                                          </p:val>
                                        </p:tav>
                                      </p:tavLst>
                                    </p:anim>
                                    <p:anim calcmode="lin" valueType="num">
                                      <p:cBhvr>
                                        <p:cTn id="206" dur="1000"/>
                                        <p:tgtEl>
                                          <p:spTgt spid="12"/>
                                        </p:tgtEl>
                                        <p:attrNameLst>
                                          <p:attrName>style.rotation</p:attrName>
                                        </p:attrNameLst>
                                      </p:cBhvr>
                                      <p:tavLst>
                                        <p:tav tm="0">
                                          <p:val>
                                            <p:fltVal val="0"/>
                                          </p:val>
                                        </p:tav>
                                        <p:tav tm="100000">
                                          <p:val>
                                            <p:fltVal val="90"/>
                                          </p:val>
                                        </p:tav>
                                      </p:tavLst>
                                    </p:anim>
                                    <p:animEffect transition="out" filter="fade">
                                      <p:cBhvr>
                                        <p:cTn id="207" dur="1000"/>
                                        <p:tgtEl>
                                          <p:spTgt spid="12"/>
                                        </p:tgtEl>
                                      </p:cBhvr>
                                    </p:animEffect>
                                    <p:set>
                                      <p:cBhvr>
                                        <p:cTn id="208" dur="1" fill="hold">
                                          <p:stCondLst>
                                            <p:cond delay="999"/>
                                          </p:stCondLst>
                                        </p:cTn>
                                        <p:tgtEl>
                                          <p:spTgt spid="12"/>
                                        </p:tgtEl>
                                        <p:attrNameLst>
                                          <p:attrName>style.visibility</p:attrName>
                                        </p:attrNameLst>
                                      </p:cBhvr>
                                      <p:to>
                                        <p:strVal val="hidden"/>
                                      </p:to>
                                    </p:set>
                                  </p:childTnLst>
                                </p:cTn>
                              </p:par>
                              <p:par>
                                <p:cTn id="209" presetID="31" presetClass="exit" presetSubtype="0" fill="hold" grpId="1" nodeType="withEffect">
                                  <p:stCondLst>
                                    <p:cond delay="0"/>
                                  </p:stCondLst>
                                  <p:childTnLst>
                                    <p:anim calcmode="lin" valueType="num">
                                      <p:cBhvr>
                                        <p:cTn id="210" dur="1000"/>
                                        <p:tgtEl>
                                          <p:spTgt spid="13"/>
                                        </p:tgtEl>
                                        <p:attrNameLst>
                                          <p:attrName>ppt_w</p:attrName>
                                        </p:attrNameLst>
                                      </p:cBhvr>
                                      <p:tavLst>
                                        <p:tav tm="0">
                                          <p:val>
                                            <p:strVal val="ppt_w"/>
                                          </p:val>
                                        </p:tav>
                                        <p:tav tm="100000">
                                          <p:val>
                                            <p:fltVal val="0"/>
                                          </p:val>
                                        </p:tav>
                                      </p:tavLst>
                                    </p:anim>
                                    <p:anim calcmode="lin" valueType="num">
                                      <p:cBhvr>
                                        <p:cTn id="211" dur="1000"/>
                                        <p:tgtEl>
                                          <p:spTgt spid="13"/>
                                        </p:tgtEl>
                                        <p:attrNameLst>
                                          <p:attrName>ppt_h</p:attrName>
                                        </p:attrNameLst>
                                      </p:cBhvr>
                                      <p:tavLst>
                                        <p:tav tm="0">
                                          <p:val>
                                            <p:strVal val="ppt_h"/>
                                          </p:val>
                                        </p:tav>
                                        <p:tav tm="100000">
                                          <p:val>
                                            <p:fltVal val="0"/>
                                          </p:val>
                                        </p:tav>
                                      </p:tavLst>
                                    </p:anim>
                                    <p:anim calcmode="lin" valueType="num">
                                      <p:cBhvr>
                                        <p:cTn id="212" dur="1000"/>
                                        <p:tgtEl>
                                          <p:spTgt spid="13"/>
                                        </p:tgtEl>
                                        <p:attrNameLst>
                                          <p:attrName>style.rotation</p:attrName>
                                        </p:attrNameLst>
                                      </p:cBhvr>
                                      <p:tavLst>
                                        <p:tav tm="0">
                                          <p:val>
                                            <p:fltVal val="0"/>
                                          </p:val>
                                        </p:tav>
                                        <p:tav tm="100000">
                                          <p:val>
                                            <p:fltVal val="90"/>
                                          </p:val>
                                        </p:tav>
                                      </p:tavLst>
                                    </p:anim>
                                    <p:animEffect transition="out" filter="fade">
                                      <p:cBhvr>
                                        <p:cTn id="213" dur="1000"/>
                                        <p:tgtEl>
                                          <p:spTgt spid="13"/>
                                        </p:tgtEl>
                                      </p:cBhvr>
                                    </p:animEffect>
                                    <p:set>
                                      <p:cBhvr>
                                        <p:cTn id="214" dur="1" fill="hold">
                                          <p:stCondLst>
                                            <p:cond delay="999"/>
                                          </p:stCondLst>
                                        </p:cTn>
                                        <p:tgtEl>
                                          <p:spTgt spid="13"/>
                                        </p:tgtEl>
                                        <p:attrNameLst>
                                          <p:attrName>style.visibility</p:attrName>
                                        </p:attrNameLst>
                                      </p:cBhvr>
                                      <p:to>
                                        <p:strVal val="hidden"/>
                                      </p:to>
                                    </p:set>
                                  </p:childTnLst>
                                </p:cTn>
                              </p:par>
                              <p:par>
                                <p:cTn id="215" presetID="31" presetClass="exit" presetSubtype="0" fill="hold" grpId="1" nodeType="withEffect">
                                  <p:stCondLst>
                                    <p:cond delay="0"/>
                                  </p:stCondLst>
                                  <p:childTnLst>
                                    <p:anim calcmode="lin" valueType="num">
                                      <p:cBhvr>
                                        <p:cTn id="216" dur="1000"/>
                                        <p:tgtEl>
                                          <p:spTgt spid="14"/>
                                        </p:tgtEl>
                                        <p:attrNameLst>
                                          <p:attrName>ppt_w</p:attrName>
                                        </p:attrNameLst>
                                      </p:cBhvr>
                                      <p:tavLst>
                                        <p:tav tm="0">
                                          <p:val>
                                            <p:strVal val="ppt_w"/>
                                          </p:val>
                                        </p:tav>
                                        <p:tav tm="100000">
                                          <p:val>
                                            <p:fltVal val="0"/>
                                          </p:val>
                                        </p:tav>
                                      </p:tavLst>
                                    </p:anim>
                                    <p:anim calcmode="lin" valueType="num">
                                      <p:cBhvr>
                                        <p:cTn id="217" dur="1000"/>
                                        <p:tgtEl>
                                          <p:spTgt spid="14"/>
                                        </p:tgtEl>
                                        <p:attrNameLst>
                                          <p:attrName>ppt_h</p:attrName>
                                        </p:attrNameLst>
                                      </p:cBhvr>
                                      <p:tavLst>
                                        <p:tav tm="0">
                                          <p:val>
                                            <p:strVal val="ppt_h"/>
                                          </p:val>
                                        </p:tav>
                                        <p:tav tm="100000">
                                          <p:val>
                                            <p:fltVal val="0"/>
                                          </p:val>
                                        </p:tav>
                                      </p:tavLst>
                                    </p:anim>
                                    <p:anim calcmode="lin" valueType="num">
                                      <p:cBhvr>
                                        <p:cTn id="218" dur="1000"/>
                                        <p:tgtEl>
                                          <p:spTgt spid="14"/>
                                        </p:tgtEl>
                                        <p:attrNameLst>
                                          <p:attrName>style.rotation</p:attrName>
                                        </p:attrNameLst>
                                      </p:cBhvr>
                                      <p:tavLst>
                                        <p:tav tm="0">
                                          <p:val>
                                            <p:fltVal val="0"/>
                                          </p:val>
                                        </p:tav>
                                        <p:tav tm="100000">
                                          <p:val>
                                            <p:fltVal val="90"/>
                                          </p:val>
                                        </p:tav>
                                      </p:tavLst>
                                    </p:anim>
                                    <p:animEffect transition="out" filter="fade">
                                      <p:cBhvr>
                                        <p:cTn id="219" dur="1000"/>
                                        <p:tgtEl>
                                          <p:spTgt spid="14"/>
                                        </p:tgtEl>
                                      </p:cBhvr>
                                    </p:animEffect>
                                    <p:set>
                                      <p:cBhvr>
                                        <p:cTn id="220" dur="1" fill="hold">
                                          <p:stCondLst>
                                            <p:cond delay="999"/>
                                          </p:stCondLst>
                                        </p:cTn>
                                        <p:tgtEl>
                                          <p:spTgt spid="14"/>
                                        </p:tgtEl>
                                        <p:attrNameLst>
                                          <p:attrName>style.visibility</p:attrName>
                                        </p:attrNameLst>
                                      </p:cBhvr>
                                      <p:to>
                                        <p:strVal val="hidden"/>
                                      </p:to>
                                    </p:set>
                                  </p:childTnLst>
                                </p:cTn>
                              </p:par>
                              <p:par>
                                <p:cTn id="221" presetID="31" presetClass="exit" presetSubtype="0" fill="hold" grpId="1" nodeType="withEffect">
                                  <p:stCondLst>
                                    <p:cond delay="0"/>
                                  </p:stCondLst>
                                  <p:childTnLst>
                                    <p:anim calcmode="lin" valueType="num">
                                      <p:cBhvr>
                                        <p:cTn id="222" dur="1000"/>
                                        <p:tgtEl>
                                          <p:spTgt spid="15"/>
                                        </p:tgtEl>
                                        <p:attrNameLst>
                                          <p:attrName>ppt_w</p:attrName>
                                        </p:attrNameLst>
                                      </p:cBhvr>
                                      <p:tavLst>
                                        <p:tav tm="0">
                                          <p:val>
                                            <p:strVal val="ppt_w"/>
                                          </p:val>
                                        </p:tav>
                                        <p:tav tm="100000">
                                          <p:val>
                                            <p:fltVal val="0"/>
                                          </p:val>
                                        </p:tav>
                                      </p:tavLst>
                                    </p:anim>
                                    <p:anim calcmode="lin" valueType="num">
                                      <p:cBhvr>
                                        <p:cTn id="223" dur="1000"/>
                                        <p:tgtEl>
                                          <p:spTgt spid="15"/>
                                        </p:tgtEl>
                                        <p:attrNameLst>
                                          <p:attrName>ppt_h</p:attrName>
                                        </p:attrNameLst>
                                      </p:cBhvr>
                                      <p:tavLst>
                                        <p:tav tm="0">
                                          <p:val>
                                            <p:strVal val="ppt_h"/>
                                          </p:val>
                                        </p:tav>
                                        <p:tav tm="100000">
                                          <p:val>
                                            <p:fltVal val="0"/>
                                          </p:val>
                                        </p:tav>
                                      </p:tavLst>
                                    </p:anim>
                                    <p:anim calcmode="lin" valueType="num">
                                      <p:cBhvr>
                                        <p:cTn id="224" dur="1000"/>
                                        <p:tgtEl>
                                          <p:spTgt spid="15"/>
                                        </p:tgtEl>
                                        <p:attrNameLst>
                                          <p:attrName>style.rotation</p:attrName>
                                        </p:attrNameLst>
                                      </p:cBhvr>
                                      <p:tavLst>
                                        <p:tav tm="0">
                                          <p:val>
                                            <p:fltVal val="0"/>
                                          </p:val>
                                        </p:tav>
                                        <p:tav tm="100000">
                                          <p:val>
                                            <p:fltVal val="90"/>
                                          </p:val>
                                        </p:tav>
                                      </p:tavLst>
                                    </p:anim>
                                    <p:animEffect transition="out" filter="fade">
                                      <p:cBhvr>
                                        <p:cTn id="225" dur="1000"/>
                                        <p:tgtEl>
                                          <p:spTgt spid="15"/>
                                        </p:tgtEl>
                                      </p:cBhvr>
                                    </p:animEffect>
                                    <p:set>
                                      <p:cBhvr>
                                        <p:cTn id="226" dur="1" fill="hold">
                                          <p:stCondLst>
                                            <p:cond delay="999"/>
                                          </p:stCondLst>
                                        </p:cTn>
                                        <p:tgtEl>
                                          <p:spTgt spid="15"/>
                                        </p:tgtEl>
                                        <p:attrNameLst>
                                          <p:attrName>style.visibility</p:attrName>
                                        </p:attrNameLst>
                                      </p:cBhvr>
                                      <p:to>
                                        <p:strVal val="hidden"/>
                                      </p:to>
                                    </p:set>
                                  </p:childTnLst>
                                </p:cTn>
                              </p:par>
                              <p:par>
                                <p:cTn id="227" presetID="31" presetClass="exit" presetSubtype="0" fill="hold" grpId="1" nodeType="withEffect">
                                  <p:stCondLst>
                                    <p:cond delay="0"/>
                                  </p:stCondLst>
                                  <p:childTnLst>
                                    <p:anim calcmode="lin" valueType="num">
                                      <p:cBhvr>
                                        <p:cTn id="228" dur="1000"/>
                                        <p:tgtEl>
                                          <p:spTgt spid="16"/>
                                        </p:tgtEl>
                                        <p:attrNameLst>
                                          <p:attrName>ppt_w</p:attrName>
                                        </p:attrNameLst>
                                      </p:cBhvr>
                                      <p:tavLst>
                                        <p:tav tm="0">
                                          <p:val>
                                            <p:strVal val="ppt_w"/>
                                          </p:val>
                                        </p:tav>
                                        <p:tav tm="100000">
                                          <p:val>
                                            <p:fltVal val="0"/>
                                          </p:val>
                                        </p:tav>
                                      </p:tavLst>
                                    </p:anim>
                                    <p:anim calcmode="lin" valueType="num">
                                      <p:cBhvr>
                                        <p:cTn id="229" dur="1000"/>
                                        <p:tgtEl>
                                          <p:spTgt spid="16"/>
                                        </p:tgtEl>
                                        <p:attrNameLst>
                                          <p:attrName>ppt_h</p:attrName>
                                        </p:attrNameLst>
                                      </p:cBhvr>
                                      <p:tavLst>
                                        <p:tav tm="0">
                                          <p:val>
                                            <p:strVal val="ppt_h"/>
                                          </p:val>
                                        </p:tav>
                                        <p:tav tm="100000">
                                          <p:val>
                                            <p:fltVal val="0"/>
                                          </p:val>
                                        </p:tav>
                                      </p:tavLst>
                                    </p:anim>
                                    <p:anim calcmode="lin" valueType="num">
                                      <p:cBhvr>
                                        <p:cTn id="230" dur="1000"/>
                                        <p:tgtEl>
                                          <p:spTgt spid="16"/>
                                        </p:tgtEl>
                                        <p:attrNameLst>
                                          <p:attrName>style.rotation</p:attrName>
                                        </p:attrNameLst>
                                      </p:cBhvr>
                                      <p:tavLst>
                                        <p:tav tm="0">
                                          <p:val>
                                            <p:fltVal val="0"/>
                                          </p:val>
                                        </p:tav>
                                        <p:tav tm="100000">
                                          <p:val>
                                            <p:fltVal val="90"/>
                                          </p:val>
                                        </p:tav>
                                      </p:tavLst>
                                    </p:anim>
                                    <p:animEffect transition="out" filter="fade">
                                      <p:cBhvr>
                                        <p:cTn id="231" dur="1000"/>
                                        <p:tgtEl>
                                          <p:spTgt spid="16"/>
                                        </p:tgtEl>
                                      </p:cBhvr>
                                    </p:animEffect>
                                    <p:set>
                                      <p:cBhvr>
                                        <p:cTn id="232" dur="1" fill="hold">
                                          <p:stCondLst>
                                            <p:cond delay="999"/>
                                          </p:stCondLst>
                                        </p:cTn>
                                        <p:tgtEl>
                                          <p:spTgt spid="16"/>
                                        </p:tgtEl>
                                        <p:attrNameLst>
                                          <p:attrName>style.visibility</p:attrName>
                                        </p:attrNameLst>
                                      </p:cBhvr>
                                      <p:to>
                                        <p:strVal val="hidden"/>
                                      </p:to>
                                    </p:set>
                                  </p:childTnLst>
                                </p:cTn>
                              </p:par>
                              <p:par>
                                <p:cTn id="233" presetID="31" presetClass="exit" presetSubtype="0" fill="hold" grpId="1" nodeType="withEffect">
                                  <p:stCondLst>
                                    <p:cond delay="0"/>
                                  </p:stCondLst>
                                  <p:childTnLst>
                                    <p:anim calcmode="lin" valueType="num">
                                      <p:cBhvr>
                                        <p:cTn id="234" dur="1000"/>
                                        <p:tgtEl>
                                          <p:spTgt spid="17"/>
                                        </p:tgtEl>
                                        <p:attrNameLst>
                                          <p:attrName>ppt_w</p:attrName>
                                        </p:attrNameLst>
                                      </p:cBhvr>
                                      <p:tavLst>
                                        <p:tav tm="0">
                                          <p:val>
                                            <p:strVal val="ppt_w"/>
                                          </p:val>
                                        </p:tav>
                                        <p:tav tm="100000">
                                          <p:val>
                                            <p:fltVal val="0"/>
                                          </p:val>
                                        </p:tav>
                                      </p:tavLst>
                                    </p:anim>
                                    <p:anim calcmode="lin" valueType="num">
                                      <p:cBhvr>
                                        <p:cTn id="235" dur="1000"/>
                                        <p:tgtEl>
                                          <p:spTgt spid="17"/>
                                        </p:tgtEl>
                                        <p:attrNameLst>
                                          <p:attrName>ppt_h</p:attrName>
                                        </p:attrNameLst>
                                      </p:cBhvr>
                                      <p:tavLst>
                                        <p:tav tm="0">
                                          <p:val>
                                            <p:strVal val="ppt_h"/>
                                          </p:val>
                                        </p:tav>
                                        <p:tav tm="100000">
                                          <p:val>
                                            <p:fltVal val="0"/>
                                          </p:val>
                                        </p:tav>
                                      </p:tavLst>
                                    </p:anim>
                                    <p:anim calcmode="lin" valueType="num">
                                      <p:cBhvr>
                                        <p:cTn id="236" dur="1000"/>
                                        <p:tgtEl>
                                          <p:spTgt spid="17"/>
                                        </p:tgtEl>
                                        <p:attrNameLst>
                                          <p:attrName>style.rotation</p:attrName>
                                        </p:attrNameLst>
                                      </p:cBhvr>
                                      <p:tavLst>
                                        <p:tav tm="0">
                                          <p:val>
                                            <p:fltVal val="0"/>
                                          </p:val>
                                        </p:tav>
                                        <p:tav tm="100000">
                                          <p:val>
                                            <p:fltVal val="90"/>
                                          </p:val>
                                        </p:tav>
                                      </p:tavLst>
                                    </p:anim>
                                    <p:animEffect transition="out" filter="fade">
                                      <p:cBhvr>
                                        <p:cTn id="237" dur="1000"/>
                                        <p:tgtEl>
                                          <p:spTgt spid="17"/>
                                        </p:tgtEl>
                                      </p:cBhvr>
                                    </p:animEffect>
                                    <p:set>
                                      <p:cBhvr>
                                        <p:cTn id="238" dur="1" fill="hold">
                                          <p:stCondLst>
                                            <p:cond delay="999"/>
                                          </p:stCondLst>
                                        </p:cTn>
                                        <p:tgtEl>
                                          <p:spTgt spid="17"/>
                                        </p:tgtEl>
                                        <p:attrNameLst>
                                          <p:attrName>style.visibility</p:attrName>
                                        </p:attrNameLst>
                                      </p:cBhvr>
                                      <p:to>
                                        <p:strVal val="hidden"/>
                                      </p:to>
                                    </p:set>
                                  </p:childTnLst>
                                </p:cTn>
                              </p:par>
                              <p:par>
                                <p:cTn id="239" presetID="31" presetClass="exit" presetSubtype="0" fill="hold" grpId="1" nodeType="withEffect">
                                  <p:stCondLst>
                                    <p:cond delay="0"/>
                                  </p:stCondLst>
                                  <p:childTnLst>
                                    <p:anim calcmode="lin" valueType="num">
                                      <p:cBhvr>
                                        <p:cTn id="240" dur="1000"/>
                                        <p:tgtEl>
                                          <p:spTgt spid="18"/>
                                        </p:tgtEl>
                                        <p:attrNameLst>
                                          <p:attrName>ppt_w</p:attrName>
                                        </p:attrNameLst>
                                      </p:cBhvr>
                                      <p:tavLst>
                                        <p:tav tm="0">
                                          <p:val>
                                            <p:strVal val="ppt_w"/>
                                          </p:val>
                                        </p:tav>
                                        <p:tav tm="100000">
                                          <p:val>
                                            <p:fltVal val="0"/>
                                          </p:val>
                                        </p:tav>
                                      </p:tavLst>
                                    </p:anim>
                                    <p:anim calcmode="lin" valueType="num">
                                      <p:cBhvr>
                                        <p:cTn id="241" dur="1000"/>
                                        <p:tgtEl>
                                          <p:spTgt spid="18"/>
                                        </p:tgtEl>
                                        <p:attrNameLst>
                                          <p:attrName>ppt_h</p:attrName>
                                        </p:attrNameLst>
                                      </p:cBhvr>
                                      <p:tavLst>
                                        <p:tav tm="0">
                                          <p:val>
                                            <p:strVal val="ppt_h"/>
                                          </p:val>
                                        </p:tav>
                                        <p:tav tm="100000">
                                          <p:val>
                                            <p:fltVal val="0"/>
                                          </p:val>
                                        </p:tav>
                                      </p:tavLst>
                                    </p:anim>
                                    <p:anim calcmode="lin" valueType="num">
                                      <p:cBhvr>
                                        <p:cTn id="242" dur="1000"/>
                                        <p:tgtEl>
                                          <p:spTgt spid="18"/>
                                        </p:tgtEl>
                                        <p:attrNameLst>
                                          <p:attrName>style.rotation</p:attrName>
                                        </p:attrNameLst>
                                      </p:cBhvr>
                                      <p:tavLst>
                                        <p:tav tm="0">
                                          <p:val>
                                            <p:fltVal val="0"/>
                                          </p:val>
                                        </p:tav>
                                        <p:tav tm="100000">
                                          <p:val>
                                            <p:fltVal val="90"/>
                                          </p:val>
                                        </p:tav>
                                      </p:tavLst>
                                    </p:anim>
                                    <p:animEffect transition="out" filter="fade">
                                      <p:cBhvr>
                                        <p:cTn id="243" dur="1000"/>
                                        <p:tgtEl>
                                          <p:spTgt spid="18"/>
                                        </p:tgtEl>
                                      </p:cBhvr>
                                    </p:animEffect>
                                    <p:set>
                                      <p:cBhvr>
                                        <p:cTn id="244" dur="1" fill="hold">
                                          <p:stCondLst>
                                            <p:cond delay="999"/>
                                          </p:stCondLst>
                                        </p:cTn>
                                        <p:tgtEl>
                                          <p:spTgt spid="18"/>
                                        </p:tgtEl>
                                        <p:attrNameLst>
                                          <p:attrName>style.visibility</p:attrName>
                                        </p:attrNameLst>
                                      </p:cBhvr>
                                      <p:to>
                                        <p:strVal val="hidden"/>
                                      </p:to>
                                    </p:set>
                                  </p:childTnLst>
                                </p:cTn>
                              </p:par>
                              <p:par>
                                <p:cTn id="245" presetID="2" presetClass="entr" presetSubtype="1" fill="hold" grpId="0" nodeType="withEffect">
                                  <p:stCondLst>
                                    <p:cond delay="0"/>
                                  </p:stCondLst>
                                  <p:childTnLst>
                                    <p:set>
                                      <p:cBhvr>
                                        <p:cTn id="246" dur="1" fill="hold">
                                          <p:stCondLst>
                                            <p:cond delay="0"/>
                                          </p:stCondLst>
                                        </p:cTn>
                                        <p:tgtEl>
                                          <p:spTgt spid="20"/>
                                        </p:tgtEl>
                                        <p:attrNameLst>
                                          <p:attrName>style.visibility</p:attrName>
                                        </p:attrNameLst>
                                      </p:cBhvr>
                                      <p:to>
                                        <p:strVal val="visible"/>
                                      </p:to>
                                    </p:set>
                                    <p:anim calcmode="lin" valueType="num">
                                      <p:cBhvr additive="base">
                                        <p:cTn id="247" dur="1000" fill="hold"/>
                                        <p:tgtEl>
                                          <p:spTgt spid="20"/>
                                        </p:tgtEl>
                                        <p:attrNameLst>
                                          <p:attrName>ppt_x</p:attrName>
                                        </p:attrNameLst>
                                      </p:cBhvr>
                                      <p:tavLst>
                                        <p:tav tm="0">
                                          <p:val>
                                            <p:strVal val="#ppt_x"/>
                                          </p:val>
                                        </p:tav>
                                        <p:tav tm="100000">
                                          <p:val>
                                            <p:strVal val="#ppt_x"/>
                                          </p:val>
                                        </p:tav>
                                      </p:tavLst>
                                    </p:anim>
                                    <p:anim calcmode="lin" valueType="num">
                                      <p:cBhvr additive="base">
                                        <p:cTn id="248"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nextCondLst>
                <p:cond evt="onClick" delay="0">
                  <p:tgtEl>
                    <p:spTgt spid="19"/>
                  </p:tgtEl>
                </p:cond>
              </p:nextCondLst>
            </p:seq>
          </p:childTnLst>
        </p:cTn>
      </p:par>
    </p:tnLst>
    <p:bldLst>
      <p:bldP spid="7" grpId="0" animBg="1"/>
      <p:bldP spid="7" grpId="1" animBg="1"/>
      <p:bldP spid="8" grpId="0" animBg="1"/>
      <p:bldP spid="8" grpId="1" animBg="1"/>
      <p:bldP spid="6" grpId="0" animBg="1"/>
      <p:bldP spid="6" grpId="1" animBg="1"/>
      <p:bldP spid="3" grpId="0" animBg="1"/>
      <p:bldP spid="3" grpId="1" animBg="1"/>
      <p:bldP spid="4" grpId="0" animBg="1"/>
      <p:bldP spid="4" grpId="1" animBg="1"/>
      <p:bldP spid="5" grpId="0" animBg="1"/>
      <p:bldP spid="5"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Screen Clipping"/>
          <p:cNvPicPr>
            <a:picLocks noChangeAspect="1"/>
          </p:cNvPicPr>
          <p:nvPr/>
        </p:nvPicPr>
        <p:blipFill rotWithShape="1">
          <a:blip r:embed="rId2">
            <a:extLst>
              <a:ext uri="{28A0092B-C50C-407E-A947-70E740481C1C}">
                <a14:useLocalDpi xmlns:a14="http://schemas.microsoft.com/office/drawing/2010/main" val="0"/>
              </a:ext>
            </a:extLst>
          </a:blip>
          <a:srcRect l="2446" r="4498"/>
          <a:stretch/>
        </p:blipFill>
        <p:spPr>
          <a:xfrm>
            <a:off x="1271145" y="85036"/>
            <a:ext cx="6639791" cy="4944165"/>
          </a:xfrm>
          <a:prstGeom prst="rect">
            <a:avLst/>
          </a:prstGeom>
        </p:spPr>
      </p:pic>
      <p:sp>
        <p:nvSpPr>
          <p:cNvPr id="7" name="Rectangle 6"/>
          <p:cNvSpPr/>
          <p:nvPr/>
        </p:nvSpPr>
        <p:spPr>
          <a:xfrm>
            <a:off x="1152525" y="1285876"/>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6" name="Rectangle 5"/>
          <p:cNvSpPr/>
          <p:nvPr/>
        </p:nvSpPr>
        <p:spPr>
          <a:xfrm>
            <a:off x="6298402" y="16669"/>
            <a:ext cx="1693073" cy="1257300"/>
          </a:xfrm>
          <a:prstGeom prst="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3" name="Rectangle 2"/>
          <p:cNvSpPr/>
          <p:nvPr/>
        </p:nvSpPr>
        <p:spPr>
          <a:xfrm>
            <a:off x="1157283" y="16670"/>
            <a:ext cx="1693073" cy="1257300"/>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4" name="Rectangle 3"/>
          <p:cNvSpPr/>
          <p:nvPr/>
        </p:nvSpPr>
        <p:spPr>
          <a:xfrm>
            <a:off x="2864644" y="16669"/>
            <a:ext cx="1693073" cy="1257300"/>
          </a:xfrm>
          <a:prstGeom prst="rect">
            <a:avLst/>
          </a:prstGeom>
          <a:solidFill>
            <a:schemeClr val="accent3">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5" name="Rectangle 4"/>
          <p:cNvSpPr/>
          <p:nvPr/>
        </p:nvSpPr>
        <p:spPr>
          <a:xfrm>
            <a:off x="4581517" y="16670"/>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8" name="Rectangle 7"/>
          <p:cNvSpPr/>
          <p:nvPr/>
        </p:nvSpPr>
        <p:spPr>
          <a:xfrm>
            <a:off x="2869411" y="1285875"/>
            <a:ext cx="1693073" cy="1257300"/>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9" name="Rectangle 8"/>
          <p:cNvSpPr/>
          <p:nvPr/>
        </p:nvSpPr>
        <p:spPr>
          <a:xfrm>
            <a:off x="4586284" y="1285876"/>
            <a:ext cx="1693073" cy="1257300"/>
          </a:xfrm>
          <a:prstGeom prst="rect">
            <a:avLst/>
          </a:prstGeom>
          <a:solidFill>
            <a:srgbClr val="1B89E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0" name="Rectangle 9"/>
          <p:cNvSpPr/>
          <p:nvPr/>
        </p:nvSpPr>
        <p:spPr>
          <a:xfrm>
            <a:off x="6293644" y="1285875"/>
            <a:ext cx="1693073" cy="1257300"/>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1" name="Rectangle 10"/>
          <p:cNvSpPr/>
          <p:nvPr/>
        </p:nvSpPr>
        <p:spPr>
          <a:xfrm>
            <a:off x="1157283" y="2569369"/>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2" name="Rectangle 11"/>
          <p:cNvSpPr/>
          <p:nvPr/>
        </p:nvSpPr>
        <p:spPr>
          <a:xfrm>
            <a:off x="2864644" y="2569368"/>
            <a:ext cx="1693073" cy="1257300"/>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3" name="Rectangle 12"/>
          <p:cNvSpPr/>
          <p:nvPr/>
        </p:nvSpPr>
        <p:spPr>
          <a:xfrm>
            <a:off x="4581517" y="2569369"/>
            <a:ext cx="1693073" cy="1257300"/>
          </a:xfrm>
          <a:prstGeom prst="rect">
            <a:avLst/>
          </a:prstGeom>
          <a:solidFill>
            <a:srgbClr val="0033C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4" name="Rectangle 13"/>
          <p:cNvSpPr/>
          <p:nvPr/>
        </p:nvSpPr>
        <p:spPr>
          <a:xfrm>
            <a:off x="6288877" y="2569368"/>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5" name="Rectangle 14"/>
          <p:cNvSpPr/>
          <p:nvPr/>
        </p:nvSpPr>
        <p:spPr>
          <a:xfrm>
            <a:off x="1152525" y="3838575"/>
            <a:ext cx="1693073" cy="1295401"/>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6" name="Rectangle 15"/>
          <p:cNvSpPr/>
          <p:nvPr/>
        </p:nvSpPr>
        <p:spPr>
          <a:xfrm>
            <a:off x="2859886" y="3838575"/>
            <a:ext cx="1693073" cy="1295401"/>
          </a:xfrm>
          <a:prstGeom prst="rect">
            <a:avLst/>
          </a:prstGeom>
          <a:solidFill>
            <a:srgbClr val="6600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7" name="Rectangle 16"/>
          <p:cNvSpPr/>
          <p:nvPr/>
        </p:nvSpPr>
        <p:spPr>
          <a:xfrm>
            <a:off x="4576759" y="3838575"/>
            <a:ext cx="1693073" cy="1295401"/>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8" name="Rectangle 17"/>
          <p:cNvSpPr/>
          <p:nvPr/>
        </p:nvSpPr>
        <p:spPr>
          <a:xfrm>
            <a:off x="6293644" y="3838575"/>
            <a:ext cx="1693073" cy="1295401"/>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9" name="Rounded Rectangle 18"/>
          <p:cNvSpPr/>
          <p:nvPr/>
        </p:nvSpPr>
        <p:spPr>
          <a:xfrm>
            <a:off x="5943600" y="4486275"/>
            <a:ext cx="1885950" cy="542926"/>
          </a:xfrm>
          <a:prstGeom prst="round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3300" b="1" kern="1200" dirty="0">
                <a:solidFill>
                  <a:prstClr val="white"/>
                </a:solidFill>
                <a:latin typeface="Calibri"/>
              </a:rPr>
              <a:t>SHOW</a:t>
            </a:r>
            <a:endParaRPr lang="en-US" sz="1350" b="1" kern="1200" dirty="0">
              <a:solidFill>
                <a:prstClr val="white"/>
              </a:solidFill>
              <a:latin typeface="Calibri"/>
            </a:endParaRPr>
          </a:p>
        </p:txBody>
      </p:sp>
      <p:sp>
        <p:nvSpPr>
          <p:cNvPr id="20" name="Rounded Rectangle 19"/>
          <p:cNvSpPr/>
          <p:nvPr/>
        </p:nvSpPr>
        <p:spPr>
          <a:xfrm>
            <a:off x="1657350" y="57150"/>
            <a:ext cx="5829300" cy="857250"/>
          </a:xfrm>
          <a:prstGeom prst="roundRect">
            <a:avLst/>
          </a:prstGeom>
          <a:solidFill>
            <a:srgbClr val="66FFFF"/>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6000" b="1" kern="1200" dirty="0">
                <a:solidFill>
                  <a:sysClr val="windowText" lastClr="000000"/>
                </a:solidFill>
                <a:latin typeface="Calibri"/>
              </a:rPr>
              <a:t>Ba Na Hills</a:t>
            </a:r>
            <a:endParaRPr lang="en-US" sz="3000" b="1" kern="1200" dirty="0">
              <a:solidFill>
                <a:sysClr val="windowText" lastClr="000000"/>
              </a:solidFill>
              <a:latin typeface="Calibri"/>
            </a:endParaRPr>
          </a:p>
        </p:txBody>
      </p:sp>
      <p:pic>
        <p:nvPicPr>
          <p:cNvPr id="22" name="Google Shape;154;p26"/>
          <p:cNvPicPr preferRelativeResize="0"/>
          <p:nvPr/>
        </p:nvPicPr>
        <p:blipFill rotWithShape="1">
          <a:blip r:embed="rId3">
            <a:alphaModFix/>
          </a:blip>
          <a:srcRect/>
          <a:stretch/>
        </p:blipFill>
        <p:spPr>
          <a:xfrm rot="19675385">
            <a:off x="-920538" y="2812828"/>
            <a:ext cx="1949640" cy="2983283"/>
          </a:xfrm>
          <a:prstGeom prst="rect">
            <a:avLst/>
          </a:prstGeom>
          <a:noFill/>
          <a:ln>
            <a:noFill/>
          </a:ln>
        </p:spPr>
      </p:pic>
      <p:pic>
        <p:nvPicPr>
          <p:cNvPr id="23" name="Google Shape;141;p25"/>
          <p:cNvPicPr preferRelativeResize="0"/>
          <p:nvPr/>
        </p:nvPicPr>
        <p:blipFill rotWithShape="1">
          <a:blip r:embed="rId4">
            <a:alphaModFix/>
          </a:blip>
          <a:srcRect/>
          <a:stretch/>
        </p:blipFill>
        <p:spPr>
          <a:xfrm flipH="1">
            <a:off x="248385" y="4065713"/>
            <a:ext cx="1119494" cy="1077787"/>
          </a:xfrm>
          <a:prstGeom prst="rect">
            <a:avLst/>
          </a:prstGeom>
          <a:noFill/>
          <a:ln>
            <a:noFill/>
          </a:ln>
        </p:spPr>
      </p:pic>
      <p:pic>
        <p:nvPicPr>
          <p:cNvPr id="24" name="Google Shape;219;p29"/>
          <p:cNvPicPr preferRelativeResize="0"/>
          <p:nvPr/>
        </p:nvPicPr>
        <p:blipFill rotWithShape="1">
          <a:blip r:embed="rId5">
            <a:alphaModFix/>
          </a:blip>
          <a:srcRect/>
          <a:stretch/>
        </p:blipFill>
        <p:spPr>
          <a:xfrm>
            <a:off x="7996119" y="3456169"/>
            <a:ext cx="1147881" cy="1687331"/>
          </a:xfrm>
          <a:prstGeom prst="rect">
            <a:avLst/>
          </a:prstGeom>
          <a:noFill/>
          <a:ln>
            <a:noFill/>
          </a:ln>
        </p:spPr>
      </p:pic>
      <p:pic>
        <p:nvPicPr>
          <p:cNvPr id="25" name="Google Shape;156;p26"/>
          <p:cNvPicPr preferRelativeResize="0"/>
          <p:nvPr/>
        </p:nvPicPr>
        <p:blipFill rotWithShape="1">
          <a:blip r:embed="rId6">
            <a:alphaModFix/>
          </a:blip>
          <a:srcRect/>
          <a:stretch/>
        </p:blipFill>
        <p:spPr>
          <a:xfrm rot="3130930">
            <a:off x="7955923" y="497963"/>
            <a:ext cx="1393888" cy="350463"/>
          </a:xfrm>
          <a:prstGeom prst="rect">
            <a:avLst/>
          </a:prstGeom>
          <a:noFill/>
          <a:ln>
            <a:noFill/>
          </a:ln>
        </p:spPr>
      </p:pic>
      <p:pic>
        <p:nvPicPr>
          <p:cNvPr id="26" name="Google Shape;174;p27"/>
          <p:cNvPicPr preferRelativeResize="0"/>
          <p:nvPr/>
        </p:nvPicPr>
        <p:blipFill rotWithShape="1">
          <a:blip r:embed="rId7">
            <a:alphaModFix/>
          </a:blip>
          <a:srcRect/>
          <a:stretch/>
        </p:blipFill>
        <p:spPr>
          <a:xfrm>
            <a:off x="114064" y="316673"/>
            <a:ext cx="583005" cy="527885"/>
          </a:xfrm>
          <a:prstGeom prst="rect">
            <a:avLst/>
          </a:prstGeom>
          <a:noFill/>
          <a:ln>
            <a:noFill/>
          </a:ln>
        </p:spPr>
      </p:pic>
      <p:pic>
        <p:nvPicPr>
          <p:cNvPr id="27" name="Google Shape;175;p27"/>
          <p:cNvPicPr preferRelativeResize="0"/>
          <p:nvPr/>
        </p:nvPicPr>
        <p:blipFill rotWithShape="1">
          <a:blip r:embed="rId7">
            <a:alphaModFix/>
          </a:blip>
          <a:srcRect/>
          <a:stretch/>
        </p:blipFill>
        <p:spPr>
          <a:xfrm>
            <a:off x="634465" y="42735"/>
            <a:ext cx="357053" cy="324954"/>
          </a:xfrm>
          <a:prstGeom prst="rect">
            <a:avLst/>
          </a:prstGeom>
          <a:noFill/>
          <a:ln>
            <a:noFill/>
          </a:ln>
        </p:spPr>
      </p:pic>
    </p:spTree>
    <p:extLst>
      <p:ext uri="{BB962C8B-B14F-4D97-AF65-F5344CB8AC3E}">
        <p14:creationId xmlns:p14="http://schemas.microsoft.com/office/powerpoint/2010/main" val="17234905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3"/>
                                        </p:tgtEl>
                                        <p:attrNameLst>
                                          <p:attrName>ppt_w</p:attrName>
                                        </p:attrNameLst>
                                      </p:cBhvr>
                                      <p:tavLst>
                                        <p:tav tm="0">
                                          <p:val>
                                            <p:strVal val="ppt_w"/>
                                          </p:val>
                                        </p:tav>
                                        <p:tav tm="100000">
                                          <p:val>
                                            <p:fltVal val="0"/>
                                          </p:val>
                                        </p:tav>
                                      </p:tavLst>
                                    </p:anim>
                                    <p:anim calcmode="lin" valueType="num">
                                      <p:cBhvr>
                                        <p:cTn id="7" dur="1000"/>
                                        <p:tgtEl>
                                          <p:spTgt spid="3"/>
                                        </p:tgtEl>
                                        <p:attrNameLst>
                                          <p:attrName>ppt_h</p:attrName>
                                        </p:attrNameLst>
                                      </p:cBhvr>
                                      <p:tavLst>
                                        <p:tav tm="0">
                                          <p:val>
                                            <p:strVal val="ppt_h"/>
                                          </p:val>
                                        </p:tav>
                                        <p:tav tm="100000">
                                          <p:val>
                                            <p:fltVal val="0"/>
                                          </p:val>
                                        </p:tav>
                                      </p:tavLst>
                                    </p:anim>
                                    <p:anim calcmode="lin" valueType="num">
                                      <p:cBhvr>
                                        <p:cTn id="8" dur="1000"/>
                                        <p:tgtEl>
                                          <p:spTgt spid="3"/>
                                        </p:tgtEl>
                                        <p:attrNameLst>
                                          <p:attrName>style.rotation</p:attrName>
                                        </p:attrNameLst>
                                      </p:cBhvr>
                                      <p:tavLst>
                                        <p:tav tm="0">
                                          <p:val>
                                            <p:fltVal val="0"/>
                                          </p:val>
                                        </p:tav>
                                        <p:tav tm="100000">
                                          <p:val>
                                            <p:fltVal val="90"/>
                                          </p:val>
                                        </p:tav>
                                      </p:tavLst>
                                    </p:anim>
                                    <p:animEffect transition="out" filter="fade">
                                      <p:cBhvr>
                                        <p:cTn id="9" dur="1000"/>
                                        <p:tgtEl>
                                          <p:spTgt spid="3"/>
                                        </p:tgtEl>
                                      </p:cBhvr>
                                    </p:animEffect>
                                    <p:set>
                                      <p:cBhvr>
                                        <p:cTn id="10" dur="1" fill="hold">
                                          <p:stCondLst>
                                            <p:cond delay="9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31" presetClass="exit" presetSubtype="0" fill="hold" grpId="0" nodeType="clickEffect">
                                  <p:stCondLst>
                                    <p:cond delay="0"/>
                                  </p:stCondLst>
                                  <p:childTnLst>
                                    <p:anim calcmode="lin" valueType="num">
                                      <p:cBhvr>
                                        <p:cTn id="15" dur="1000"/>
                                        <p:tgtEl>
                                          <p:spTgt spid="4"/>
                                        </p:tgtEl>
                                        <p:attrNameLst>
                                          <p:attrName>ppt_w</p:attrName>
                                        </p:attrNameLst>
                                      </p:cBhvr>
                                      <p:tavLst>
                                        <p:tav tm="0">
                                          <p:val>
                                            <p:strVal val="ppt_w"/>
                                          </p:val>
                                        </p:tav>
                                        <p:tav tm="100000">
                                          <p:val>
                                            <p:fltVal val="0"/>
                                          </p:val>
                                        </p:tav>
                                      </p:tavLst>
                                    </p:anim>
                                    <p:anim calcmode="lin" valueType="num">
                                      <p:cBhvr>
                                        <p:cTn id="16" dur="1000"/>
                                        <p:tgtEl>
                                          <p:spTgt spid="4"/>
                                        </p:tgtEl>
                                        <p:attrNameLst>
                                          <p:attrName>ppt_h</p:attrName>
                                        </p:attrNameLst>
                                      </p:cBhvr>
                                      <p:tavLst>
                                        <p:tav tm="0">
                                          <p:val>
                                            <p:strVal val="ppt_h"/>
                                          </p:val>
                                        </p:tav>
                                        <p:tav tm="100000">
                                          <p:val>
                                            <p:fltVal val="0"/>
                                          </p:val>
                                        </p:tav>
                                      </p:tavLst>
                                    </p:anim>
                                    <p:anim calcmode="lin" valueType="num">
                                      <p:cBhvr>
                                        <p:cTn id="17" dur="1000"/>
                                        <p:tgtEl>
                                          <p:spTgt spid="4"/>
                                        </p:tgtEl>
                                        <p:attrNameLst>
                                          <p:attrName>style.rotation</p:attrName>
                                        </p:attrNameLst>
                                      </p:cBhvr>
                                      <p:tavLst>
                                        <p:tav tm="0">
                                          <p:val>
                                            <p:fltVal val="0"/>
                                          </p:val>
                                        </p:tav>
                                        <p:tav tm="100000">
                                          <p:val>
                                            <p:fltVal val="90"/>
                                          </p:val>
                                        </p:tav>
                                      </p:tavLst>
                                    </p:anim>
                                    <p:animEffect transition="out" filter="fade">
                                      <p:cBhvr>
                                        <p:cTn id="18" dur="1000"/>
                                        <p:tgtEl>
                                          <p:spTgt spid="4"/>
                                        </p:tgtEl>
                                      </p:cBhvr>
                                    </p:animEffect>
                                    <p:set>
                                      <p:cBhvr>
                                        <p:cTn id="19" dur="1" fill="hold">
                                          <p:stCondLst>
                                            <p:cond delay="9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31" presetClass="exit" presetSubtype="0" fill="hold" grpId="0" nodeType="clickEffect">
                                  <p:stCondLst>
                                    <p:cond delay="0"/>
                                  </p:stCondLst>
                                  <p:childTnLst>
                                    <p:anim calcmode="lin" valueType="num">
                                      <p:cBhvr>
                                        <p:cTn id="24" dur="1000"/>
                                        <p:tgtEl>
                                          <p:spTgt spid="5"/>
                                        </p:tgtEl>
                                        <p:attrNameLst>
                                          <p:attrName>ppt_w</p:attrName>
                                        </p:attrNameLst>
                                      </p:cBhvr>
                                      <p:tavLst>
                                        <p:tav tm="0">
                                          <p:val>
                                            <p:strVal val="ppt_w"/>
                                          </p:val>
                                        </p:tav>
                                        <p:tav tm="100000">
                                          <p:val>
                                            <p:fltVal val="0"/>
                                          </p:val>
                                        </p:tav>
                                      </p:tavLst>
                                    </p:anim>
                                    <p:anim calcmode="lin" valueType="num">
                                      <p:cBhvr>
                                        <p:cTn id="25" dur="1000"/>
                                        <p:tgtEl>
                                          <p:spTgt spid="5"/>
                                        </p:tgtEl>
                                        <p:attrNameLst>
                                          <p:attrName>ppt_h</p:attrName>
                                        </p:attrNameLst>
                                      </p:cBhvr>
                                      <p:tavLst>
                                        <p:tav tm="0">
                                          <p:val>
                                            <p:strVal val="ppt_h"/>
                                          </p:val>
                                        </p:tav>
                                        <p:tav tm="100000">
                                          <p:val>
                                            <p:fltVal val="0"/>
                                          </p:val>
                                        </p:tav>
                                      </p:tavLst>
                                    </p:anim>
                                    <p:anim calcmode="lin" valueType="num">
                                      <p:cBhvr>
                                        <p:cTn id="26" dur="1000"/>
                                        <p:tgtEl>
                                          <p:spTgt spid="5"/>
                                        </p:tgtEl>
                                        <p:attrNameLst>
                                          <p:attrName>style.rotation</p:attrName>
                                        </p:attrNameLst>
                                      </p:cBhvr>
                                      <p:tavLst>
                                        <p:tav tm="0">
                                          <p:val>
                                            <p:fltVal val="0"/>
                                          </p:val>
                                        </p:tav>
                                        <p:tav tm="100000">
                                          <p:val>
                                            <p:fltVal val="90"/>
                                          </p:val>
                                        </p:tav>
                                      </p:tavLst>
                                    </p:anim>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9" restart="whenNotActive" fill="hold" evtFilter="cancelBubble" nodeType="interactiveSeq">
                <p:stCondLst>
                  <p:cond evt="onClick" delay="0">
                    <p:tgtEl>
                      <p:spTgt spid="6"/>
                    </p:tgtEl>
                  </p:cond>
                </p:stCondLst>
                <p:endSync evt="end" delay="0">
                  <p:rtn val="all"/>
                </p:endSync>
                <p:childTnLst>
                  <p:par>
                    <p:cTn id="30" fill="hold">
                      <p:stCondLst>
                        <p:cond delay="0"/>
                      </p:stCondLst>
                      <p:childTnLst>
                        <p:par>
                          <p:cTn id="31" fill="hold">
                            <p:stCondLst>
                              <p:cond delay="0"/>
                            </p:stCondLst>
                            <p:childTnLst>
                              <p:par>
                                <p:cTn id="32" presetID="31" presetClass="exit" presetSubtype="0" fill="hold" grpId="0" nodeType="clickEffect">
                                  <p:stCondLst>
                                    <p:cond delay="0"/>
                                  </p:stCondLst>
                                  <p:childTnLst>
                                    <p:anim calcmode="lin" valueType="num">
                                      <p:cBhvr>
                                        <p:cTn id="33" dur="1000"/>
                                        <p:tgtEl>
                                          <p:spTgt spid="6"/>
                                        </p:tgtEl>
                                        <p:attrNameLst>
                                          <p:attrName>ppt_w</p:attrName>
                                        </p:attrNameLst>
                                      </p:cBhvr>
                                      <p:tavLst>
                                        <p:tav tm="0">
                                          <p:val>
                                            <p:strVal val="ppt_w"/>
                                          </p:val>
                                        </p:tav>
                                        <p:tav tm="100000">
                                          <p:val>
                                            <p:fltVal val="0"/>
                                          </p:val>
                                        </p:tav>
                                      </p:tavLst>
                                    </p:anim>
                                    <p:anim calcmode="lin" valueType="num">
                                      <p:cBhvr>
                                        <p:cTn id="34" dur="1000"/>
                                        <p:tgtEl>
                                          <p:spTgt spid="6"/>
                                        </p:tgtEl>
                                        <p:attrNameLst>
                                          <p:attrName>ppt_h</p:attrName>
                                        </p:attrNameLst>
                                      </p:cBhvr>
                                      <p:tavLst>
                                        <p:tav tm="0">
                                          <p:val>
                                            <p:strVal val="ppt_h"/>
                                          </p:val>
                                        </p:tav>
                                        <p:tav tm="100000">
                                          <p:val>
                                            <p:fltVal val="0"/>
                                          </p:val>
                                        </p:tav>
                                      </p:tavLst>
                                    </p:anim>
                                    <p:anim calcmode="lin" valueType="num">
                                      <p:cBhvr>
                                        <p:cTn id="35" dur="1000"/>
                                        <p:tgtEl>
                                          <p:spTgt spid="6"/>
                                        </p:tgtEl>
                                        <p:attrNameLst>
                                          <p:attrName>style.rotation</p:attrName>
                                        </p:attrNameLst>
                                      </p:cBhvr>
                                      <p:tavLst>
                                        <p:tav tm="0">
                                          <p:val>
                                            <p:fltVal val="0"/>
                                          </p:val>
                                        </p:tav>
                                        <p:tav tm="100000">
                                          <p:val>
                                            <p:fltVal val="90"/>
                                          </p:val>
                                        </p:tav>
                                      </p:tavLst>
                                    </p:anim>
                                    <p:animEffect transition="out" filter="fade">
                                      <p:cBhvr>
                                        <p:cTn id="36" dur="1000"/>
                                        <p:tgtEl>
                                          <p:spTgt spid="6"/>
                                        </p:tgtEl>
                                      </p:cBhvr>
                                    </p:animEffect>
                                    <p:set>
                                      <p:cBhvr>
                                        <p:cTn id="37"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8" restart="whenNotActive" fill="hold" evtFilter="cancelBubble" nodeType="interactiveSeq">
                <p:stCondLst>
                  <p:cond evt="onClick" delay="0">
                    <p:tgtEl>
                      <p:spTgt spid="7"/>
                    </p:tgtEl>
                  </p:cond>
                </p:stCondLst>
                <p:endSync evt="end" delay="0">
                  <p:rtn val="all"/>
                </p:endSync>
                <p:childTnLst>
                  <p:par>
                    <p:cTn id="39" fill="hold">
                      <p:stCondLst>
                        <p:cond delay="0"/>
                      </p:stCondLst>
                      <p:childTnLst>
                        <p:par>
                          <p:cTn id="40" fill="hold">
                            <p:stCondLst>
                              <p:cond delay="0"/>
                            </p:stCondLst>
                            <p:childTnLst>
                              <p:par>
                                <p:cTn id="41" presetID="31" presetClass="exit" presetSubtype="0" fill="hold" grpId="0" nodeType="clickEffect">
                                  <p:stCondLst>
                                    <p:cond delay="0"/>
                                  </p:stCondLst>
                                  <p:childTnLst>
                                    <p:anim calcmode="lin" valueType="num">
                                      <p:cBhvr>
                                        <p:cTn id="42" dur="1000"/>
                                        <p:tgtEl>
                                          <p:spTgt spid="7"/>
                                        </p:tgtEl>
                                        <p:attrNameLst>
                                          <p:attrName>ppt_w</p:attrName>
                                        </p:attrNameLst>
                                      </p:cBhvr>
                                      <p:tavLst>
                                        <p:tav tm="0">
                                          <p:val>
                                            <p:strVal val="ppt_w"/>
                                          </p:val>
                                        </p:tav>
                                        <p:tav tm="100000">
                                          <p:val>
                                            <p:fltVal val="0"/>
                                          </p:val>
                                        </p:tav>
                                      </p:tavLst>
                                    </p:anim>
                                    <p:anim calcmode="lin" valueType="num">
                                      <p:cBhvr>
                                        <p:cTn id="43" dur="1000"/>
                                        <p:tgtEl>
                                          <p:spTgt spid="7"/>
                                        </p:tgtEl>
                                        <p:attrNameLst>
                                          <p:attrName>ppt_h</p:attrName>
                                        </p:attrNameLst>
                                      </p:cBhvr>
                                      <p:tavLst>
                                        <p:tav tm="0">
                                          <p:val>
                                            <p:strVal val="ppt_h"/>
                                          </p:val>
                                        </p:tav>
                                        <p:tav tm="100000">
                                          <p:val>
                                            <p:fltVal val="0"/>
                                          </p:val>
                                        </p:tav>
                                      </p:tavLst>
                                    </p:anim>
                                    <p:anim calcmode="lin" valueType="num">
                                      <p:cBhvr>
                                        <p:cTn id="44" dur="1000"/>
                                        <p:tgtEl>
                                          <p:spTgt spid="7"/>
                                        </p:tgtEl>
                                        <p:attrNameLst>
                                          <p:attrName>style.rotation</p:attrName>
                                        </p:attrNameLst>
                                      </p:cBhvr>
                                      <p:tavLst>
                                        <p:tav tm="0">
                                          <p:val>
                                            <p:fltVal val="0"/>
                                          </p:val>
                                        </p:tav>
                                        <p:tav tm="100000">
                                          <p:val>
                                            <p:fltVal val="90"/>
                                          </p:val>
                                        </p:tav>
                                      </p:tavLst>
                                    </p:anim>
                                    <p:animEffect transition="out" filter="fade">
                                      <p:cBhvr>
                                        <p:cTn id="45" dur="1000"/>
                                        <p:tgtEl>
                                          <p:spTgt spid="7"/>
                                        </p:tgtEl>
                                      </p:cBhvr>
                                    </p:animEffect>
                                    <p:set>
                                      <p:cBhvr>
                                        <p:cTn id="46"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47" restart="whenNotActive" fill="hold" evtFilter="cancelBubble" nodeType="interactiveSeq">
                <p:stCondLst>
                  <p:cond evt="onClick" delay="0">
                    <p:tgtEl>
                      <p:spTgt spid="8"/>
                    </p:tgtEl>
                  </p:cond>
                </p:stCondLst>
                <p:endSync evt="end" delay="0">
                  <p:rtn val="all"/>
                </p:endSync>
                <p:childTnLst>
                  <p:par>
                    <p:cTn id="48" fill="hold">
                      <p:stCondLst>
                        <p:cond delay="0"/>
                      </p:stCondLst>
                      <p:childTnLst>
                        <p:par>
                          <p:cTn id="49" fill="hold">
                            <p:stCondLst>
                              <p:cond delay="0"/>
                            </p:stCondLst>
                            <p:childTnLst>
                              <p:par>
                                <p:cTn id="50" presetID="31" presetClass="exit" presetSubtype="0" fill="hold" grpId="0" nodeType="clickEffect">
                                  <p:stCondLst>
                                    <p:cond delay="0"/>
                                  </p:stCondLst>
                                  <p:childTnLst>
                                    <p:anim calcmode="lin" valueType="num">
                                      <p:cBhvr>
                                        <p:cTn id="51" dur="1000"/>
                                        <p:tgtEl>
                                          <p:spTgt spid="8"/>
                                        </p:tgtEl>
                                        <p:attrNameLst>
                                          <p:attrName>ppt_w</p:attrName>
                                        </p:attrNameLst>
                                      </p:cBhvr>
                                      <p:tavLst>
                                        <p:tav tm="0">
                                          <p:val>
                                            <p:strVal val="ppt_w"/>
                                          </p:val>
                                        </p:tav>
                                        <p:tav tm="100000">
                                          <p:val>
                                            <p:fltVal val="0"/>
                                          </p:val>
                                        </p:tav>
                                      </p:tavLst>
                                    </p:anim>
                                    <p:anim calcmode="lin" valueType="num">
                                      <p:cBhvr>
                                        <p:cTn id="52" dur="1000"/>
                                        <p:tgtEl>
                                          <p:spTgt spid="8"/>
                                        </p:tgtEl>
                                        <p:attrNameLst>
                                          <p:attrName>ppt_h</p:attrName>
                                        </p:attrNameLst>
                                      </p:cBhvr>
                                      <p:tavLst>
                                        <p:tav tm="0">
                                          <p:val>
                                            <p:strVal val="ppt_h"/>
                                          </p:val>
                                        </p:tav>
                                        <p:tav tm="100000">
                                          <p:val>
                                            <p:fltVal val="0"/>
                                          </p:val>
                                        </p:tav>
                                      </p:tavLst>
                                    </p:anim>
                                    <p:anim calcmode="lin" valueType="num">
                                      <p:cBhvr>
                                        <p:cTn id="53" dur="1000"/>
                                        <p:tgtEl>
                                          <p:spTgt spid="8"/>
                                        </p:tgtEl>
                                        <p:attrNameLst>
                                          <p:attrName>style.rotation</p:attrName>
                                        </p:attrNameLst>
                                      </p:cBhvr>
                                      <p:tavLst>
                                        <p:tav tm="0">
                                          <p:val>
                                            <p:fltVal val="0"/>
                                          </p:val>
                                        </p:tav>
                                        <p:tav tm="100000">
                                          <p:val>
                                            <p:fltVal val="90"/>
                                          </p:val>
                                        </p:tav>
                                      </p:tavLst>
                                    </p:anim>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31" presetClass="exit" presetSubtype="0" fill="hold" grpId="0" nodeType="clickEffect">
                                  <p:stCondLst>
                                    <p:cond delay="0"/>
                                  </p:stCondLst>
                                  <p:childTnLst>
                                    <p:anim calcmode="lin" valueType="num">
                                      <p:cBhvr>
                                        <p:cTn id="60" dur="1000"/>
                                        <p:tgtEl>
                                          <p:spTgt spid="9"/>
                                        </p:tgtEl>
                                        <p:attrNameLst>
                                          <p:attrName>ppt_w</p:attrName>
                                        </p:attrNameLst>
                                      </p:cBhvr>
                                      <p:tavLst>
                                        <p:tav tm="0">
                                          <p:val>
                                            <p:strVal val="ppt_w"/>
                                          </p:val>
                                        </p:tav>
                                        <p:tav tm="100000">
                                          <p:val>
                                            <p:fltVal val="0"/>
                                          </p:val>
                                        </p:tav>
                                      </p:tavLst>
                                    </p:anim>
                                    <p:anim calcmode="lin" valueType="num">
                                      <p:cBhvr>
                                        <p:cTn id="61" dur="1000"/>
                                        <p:tgtEl>
                                          <p:spTgt spid="9"/>
                                        </p:tgtEl>
                                        <p:attrNameLst>
                                          <p:attrName>ppt_h</p:attrName>
                                        </p:attrNameLst>
                                      </p:cBhvr>
                                      <p:tavLst>
                                        <p:tav tm="0">
                                          <p:val>
                                            <p:strVal val="ppt_h"/>
                                          </p:val>
                                        </p:tav>
                                        <p:tav tm="100000">
                                          <p:val>
                                            <p:fltVal val="0"/>
                                          </p:val>
                                        </p:tav>
                                      </p:tavLst>
                                    </p:anim>
                                    <p:anim calcmode="lin" valueType="num">
                                      <p:cBhvr>
                                        <p:cTn id="62" dur="1000"/>
                                        <p:tgtEl>
                                          <p:spTgt spid="9"/>
                                        </p:tgtEl>
                                        <p:attrNameLst>
                                          <p:attrName>style.rotation</p:attrName>
                                        </p:attrNameLst>
                                      </p:cBhvr>
                                      <p:tavLst>
                                        <p:tav tm="0">
                                          <p:val>
                                            <p:fltVal val="0"/>
                                          </p:val>
                                        </p:tav>
                                        <p:tav tm="100000">
                                          <p:val>
                                            <p:fltVal val="90"/>
                                          </p:val>
                                        </p:tav>
                                      </p:tavLst>
                                    </p:anim>
                                    <p:animEffect transition="out" filter="fade">
                                      <p:cBhvr>
                                        <p:cTn id="63" dur="1000"/>
                                        <p:tgtEl>
                                          <p:spTgt spid="9"/>
                                        </p:tgtEl>
                                      </p:cBhvr>
                                    </p:animEffect>
                                    <p:set>
                                      <p:cBhvr>
                                        <p:cTn id="64" dur="1" fill="hold">
                                          <p:stCondLst>
                                            <p:cond delay="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65" restart="whenNotActive" fill="hold" evtFilter="cancelBubble" nodeType="interactiveSeq">
                <p:stCondLst>
                  <p:cond evt="onClick" delay="0">
                    <p:tgtEl>
                      <p:spTgt spid="10"/>
                    </p:tgtEl>
                  </p:cond>
                </p:stCondLst>
                <p:endSync evt="end" delay="0">
                  <p:rtn val="all"/>
                </p:endSync>
                <p:childTnLst>
                  <p:par>
                    <p:cTn id="66" fill="hold">
                      <p:stCondLst>
                        <p:cond delay="0"/>
                      </p:stCondLst>
                      <p:childTnLst>
                        <p:par>
                          <p:cTn id="67" fill="hold">
                            <p:stCondLst>
                              <p:cond delay="0"/>
                            </p:stCondLst>
                            <p:childTnLst>
                              <p:par>
                                <p:cTn id="68" presetID="31" presetClass="exit" presetSubtype="0" fill="hold" grpId="0" nodeType="clickEffect">
                                  <p:stCondLst>
                                    <p:cond delay="0"/>
                                  </p:stCondLst>
                                  <p:childTnLst>
                                    <p:anim calcmode="lin" valueType="num">
                                      <p:cBhvr>
                                        <p:cTn id="69" dur="1000"/>
                                        <p:tgtEl>
                                          <p:spTgt spid="10"/>
                                        </p:tgtEl>
                                        <p:attrNameLst>
                                          <p:attrName>ppt_w</p:attrName>
                                        </p:attrNameLst>
                                      </p:cBhvr>
                                      <p:tavLst>
                                        <p:tav tm="0">
                                          <p:val>
                                            <p:strVal val="ppt_w"/>
                                          </p:val>
                                        </p:tav>
                                        <p:tav tm="100000">
                                          <p:val>
                                            <p:fltVal val="0"/>
                                          </p:val>
                                        </p:tav>
                                      </p:tavLst>
                                    </p:anim>
                                    <p:anim calcmode="lin" valueType="num">
                                      <p:cBhvr>
                                        <p:cTn id="70" dur="1000"/>
                                        <p:tgtEl>
                                          <p:spTgt spid="10"/>
                                        </p:tgtEl>
                                        <p:attrNameLst>
                                          <p:attrName>ppt_h</p:attrName>
                                        </p:attrNameLst>
                                      </p:cBhvr>
                                      <p:tavLst>
                                        <p:tav tm="0">
                                          <p:val>
                                            <p:strVal val="ppt_h"/>
                                          </p:val>
                                        </p:tav>
                                        <p:tav tm="100000">
                                          <p:val>
                                            <p:fltVal val="0"/>
                                          </p:val>
                                        </p:tav>
                                      </p:tavLst>
                                    </p:anim>
                                    <p:anim calcmode="lin" valueType="num">
                                      <p:cBhvr>
                                        <p:cTn id="71" dur="1000"/>
                                        <p:tgtEl>
                                          <p:spTgt spid="10"/>
                                        </p:tgtEl>
                                        <p:attrNameLst>
                                          <p:attrName>style.rotation</p:attrName>
                                        </p:attrNameLst>
                                      </p:cBhvr>
                                      <p:tavLst>
                                        <p:tav tm="0">
                                          <p:val>
                                            <p:fltVal val="0"/>
                                          </p:val>
                                        </p:tav>
                                        <p:tav tm="100000">
                                          <p:val>
                                            <p:fltVal val="90"/>
                                          </p:val>
                                        </p:tav>
                                      </p:tavLst>
                                    </p:anim>
                                    <p:animEffect transition="out" filter="fade">
                                      <p:cBhvr>
                                        <p:cTn id="72" dur="1000"/>
                                        <p:tgtEl>
                                          <p:spTgt spid="10"/>
                                        </p:tgtEl>
                                      </p:cBhvr>
                                    </p:animEffect>
                                    <p:set>
                                      <p:cBhvr>
                                        <p:cTn id="73"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74" restart="whenNotActive" fill="hold" evtFilter="cancelBubble" nodeType="interactiveSeq">
                <p:stCondLst>
                  <p:cond evt="onClick" delay="0">
                    <p:tgtEl>
                      <p:spTgt spid="11"/>
                    </p:tgtEl>
                  </p:cond>
                </p:stCondLst>
                <p:endSync evt="end" delay="0">
                  <p:rtn val="all"/>
                </p:endSync>
                <p:childTnLst>
                  <p:par>
                    <p:cTn id="75" fill="hold">
                      <p:stCondLst>
                        <p:cond delay="0"/>
                      </p:stCondLst>
                      <p:childTnLst>
                        <p:par>
                          <p:cTn id="76" fill="hold">
                            <p:stCondLst>
                              <p:cond delay="0"/>
                            </p:stCondLst>
                            <p:childTnLst>
                              <p:par>
                                <p:cTn id="77" presetID="31" presetClass="exit" presetSubtype="0" fill="hold" grpId="0" nodeType="clickEffect">
                                  <p:stCondLst>
                                    <p:cond delay="0"/>
                                  </p:stCondLst>
                                  <p:childTnLst>
                                    <p:anim calcmode="lin" valueType="num">
                                      <p:cBhvr>
                                        <p:cTn id="78" dur="1000"/>
                                        <p:tgtEl>
                                          <p:spTgt spid="11"/>
                                        </p:tgtEl>
                                        <p:attrNameLst>
                                          <p:attrName>ppt_w</p:attrName>
                                        </p:attrNameLst>
                                      </p:cBhvr>
                                      <p:tavLst>
                                        <p:tav tm="0">
                                          <p:val>
                                            <p:strVal val="ppt_w"/>
                                          </p:val>
                                        </p:tav>
                                        <p:tav tm="100000">
                                          <p:val>
                                            <p:fltVal val="0"/>
                                          </p:val>
                                        </p:tav>
                                      </p:tavLst>
                                    </p:anim>
                                    <p:anim calcmode="lin" valueType="num">
                                      <p:cBhvr>
                                        <p:cTn id="79" dur="1000"/>
                                        <p:tgtEl>
                                          <p:spTgt spid="11"/>
                                        </p:tgtEl>
                                        <p:attrNameLst>
                                          <p:attrName>ppt_h</p:attrName>
                                        </p:attrNameLst>
                                      </p:cBhvr>
                                      <p:tavLst>
                                        <p:tav tm="0">
                                          <p:val>
                                            <p:strVal val="ppt_h"/>
                                          </p:val>
                                        </p:tav>
                                        <p:tav tm="100000">
                                          <p:val>
                                            <p:fltVal val="0"/>
                                          </p:val>
                                        </p:tav>
                                      </p:tavLst>
                                    </p:anim>
                                    <p:anim calcmode="lin" valueType="num">
                                      <p:cBhvr>
                                        <p:cTn id="80" dur="1000"/>
                                        <p:tgtEl>
                                          <p:spTgt spid="11"/>
                                        </p:tgtEl>
                                        <p:attrNameLst>
                                          <p:attrName>style.rotation</p:attrName>
                                        </p:attrNameLst>
                                      </p:cBhvr>
                                      <p:tavLst>
                                        <p:tav tm="0">
                                          <p:val>
                                            <p:fltVal val="0"/>
                                          </p:val>
                                        </p:tav>
                                        <p:tav tm="100000">
                                          <p:val>
                                            <p:fltVal val="90"/>
                                          </p:val>
                                        </p:tav>
                                      </p:tavLst>
                                    </p:anim>
                                    <p:animEffect transition="out" filter="fade">
                                      <p:cBhvr>
                                        <p:cTn id="81" dur="1000"/>
                                        <p:tgtEl>
                                          <p:spTgt spid="11"/>
                                        </p:tgtEl>
                                      </p:cBhvr>
                                    </p:animEffect>
                                    <p:set>
                                      <p:cBhvr>
                                        <p:cTn id="82"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3" restart="whenNotActive" fill="hold" evtFilter="cancelBubble" nodeType="interactiveSeq">
                <p:stCondLst>
                  <p:cond evt="onClick" delay="0">
                    <p:tgtEl>
                      <p:spTgt spid="12"/>
                    </p:tgtEl>
                  </p:cond>
                </p:stCondLst>
                <p:endSync evt="end" delay="0">
                  <p:rtn val="all"/>
                </p:endSync>
                <p:childTnLst>
                  <p:par>
                    <p:cTn id="84" fill="hold">
                      <p:stCondLst>
                        <p:cond delay="0"/>
                      </p:stCondLst>
                      <p:childTnLst>
                        <p:par>
                          <p:cTn id="85" fill="hold">
                            <p:stCondLst>
                              <p:cond delay="0"/>
                            </p:stCondLst>
                            <p:childTnLst>
                              <p:par>
                                <p:cTn id="86" presetID="31" presetClass="exit" presetSubtype="0" fill="hold" grpId="0" nodeType="clickEffect">
                                  <p:stCondLst>
                                    <p:cond delay="0"/>
                                  </p:stCondLst>
                                  <p:childTnLst>
                                    <p:anim calcmode="lin" valueType="num">
                                      <p:cBhvr>
                                        <p:cTn id="87" dur="1000"/>
                                        <p:tgtEl>
                                          <p:spTgt spid="12"/>
                                        </p:tgtEl>
                                        <p:attrNameLst>
                                          <p:attrName>ppt_w</p:attrName>
                                        </p:attrNameLst>
                                      </p:cBhvr>
                                      <p:tavLst>
                                        <p:tav tm="0">
                                          <p:val>
                                            <p:strVal val="ppt_w"/>
                                          </p:val>
                                        </p:tav>
                                        <p:tav tm="100000">
                                          <p:val>
                                            <p:fltVal val="0"/>
                                          </p:val>
                                        </p:tav>
                                      </p:tavLst>
                                    </p:anim>
                                    <p:anim calcmode="lin" valueType="num">
                                      <p:cBhvr>
                                        <p:cTn id="88" dur="1000"/>
                                        <p:tgtEl>
                                          <p:spTgt spid="12"/>
                                        </p:tgtEl>
                                        <p:attrNameLst>
                                          <p:attrName>ppt_h</p:attrName>
                                        </p:attrNameLst>
                                      </p:cBhvr>
                                      <p:tavLst>
                                        <p:tav tm="0">
                                          <p:val>
                                            <p:strVal val="ppt_h"/>
                                          </p:val>
                                        </p:tav>
                                        <p:tav tm="100000">
                                          <p:val>
                                            <p:fltVal val="0"/>
                                          </p:val>
                                        </p:tav>
                                      </p:tavLst>
                                    </p:anim>
                                    <p:anim calcmode="lin" valueType="num">
                                      <p:cBhvr>
                                        <p:cTn id="89" dur="1000"/>
                                        <p:tgtEl>
                                          <p:spTgt spid="12"/>
                                        </p:tgtEl>
                                        <p:attrNameLst>
                                          <p:attrName>style.rotation</p:attrName>
                                        </p:attrNameLst>
                                      </p:cBhvr>
                                      <p:tavLst>
                                        <p:tav tm="0">
                                          <p:val>
                                            <p:fltVal val="0"/>
                                          </p:val>
                                        </p:tav>
                                        <p:tav tm="100000">
                                          <p:val>
                                            <p:fltVal val="90"/>
                                          </p:val>
                                        </p:tav>
                                      </p:tavLst>
                                    </p:anim>
                                    <p:animEffect transition="out" filter="fade">
                                      <p:cBhvr>
                                        <p:cTn id="90" dur="1000"/>
                                        <p:tgtEl>
                                          <p:spTgt spid="12"/>
                                        </p:tgtEl>
                                      </p:cBhvr>
                                    </p:animEffect>
                                    <p:set>
                                      <p:cBhvr>
                                        <p:cTn id="91"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92" restart="whenNotActive" fill="hold" evtFilter="cancelBubble" nodeType="interactiveSeq">
                <p:stCondLst>
                  <p:cond evt="onClick" delay="0">
                    <p:tgtEl>
                      <p:spTgt spid="13"/>
                    </p:tgtEl>
                  </p:cond>
                </p:stCondLst>
                <p:endSync evt="end" delay="0">
                  <p:rtn val="all"/>
                </p:endSync>
                <p:childTnLst>
                  <p:par>
                    <p:cTn id="93" fill="hold">
                      <p:stCondLst>
                        <p:cond delay="0"/>
                      </p:stCondLst>
                      <p:childTnLst>
                        <p:par>
                          <p:cTn id="94" fill="hold">
                            <p:stCondLst>
                              <p:cond delay="0"/>
                            </p:stCondLst>
                            <p:childTnLst>
                              <p:par>
                                <p:cTn id="95" presetID="31" presetClass="exit" presetSubtype="0" fill="hold" grpId="0" nodeType="clickEffect">
                                  <p:stCondLst>
                                    <p:cond delay="0"/>
                                  </p:stCondLst>
                                  <p:childTnLst>
                                    <p:anim calcmode="lin" valueType="num">
                                      <p:cBhvr>
                                        <p:cTn id="96" dur="1000"/>
                                        <p:tgtEl>
                                          <p:spTgt spid="13"/>
                                        </p:tgtEl>
                                        <p:attrNameLst>
                                          <p:attrName>ppt_w</p:attrName>
                                        </p:attrNameLst>
                                      </p:cBhvr>
                                      <p:tavLst>
                                        <p:tav tm="0">
                                          <p:val>
                                            <p:strVal val="ppt_w"/>
                                          </p:val>
                                        </p:tav>
                                        <p:tav tm="100000">
                                          <p:val>
                                            <p:fltVal val="0"/>
                                          </p:val>
                                        </p:tav>
                                      </p:tavLst>
                                    </p:anim>
                                    <p:anim calcmode="lin" valueType="num">
                                      <p:cBhvr>
                                        <p:cTn id="97" dur="1000"/>
                                        <p:tgtEl>
                                          <p:spTgt spid="13"/>
                                        </p:tgtEl>
                                        <p:attrNameLst>
                                          <p:attrName>ppt_h</p:attrName>
                                        </p:attrNameLst>
                                      </p:cBhvr>
                                      <p:tavLst>
                                        <p:tav tm="0">
                                          <p:val>
                                            <p:strVal val="ppt_h"/>
                                          </p:val>
                                        </p:tav>
                                        <p:tav tm="100000">
                                          <p:val>
                                            <p:fltVal val="0"/>
                                          </p:val>
                                        </p:tav>
                                      </p:tavLst>
                                    </p:anim>
                                    <p:anim calcmode="lin" valueType="num">
                                      <p:cBhvr>
                                        <p:cTn id="98" dur="1000"/>
                                        <p:tgtEl>
                                          <p:spTgt spid="13"/>
                                        </p:tgtEl>
                                        <p:attrNameLst>
                                          <p:attrName>style.rotation</p:attrName>
                                        </p:attrNameLst>
                                      </p:cBhvr>
                                      <p:tavLst>
                                        <p:tav tm="0">
                                          <p:val>
                                            <p:fltVal val="0"/>
                                          </p:val>
                                        </p:tav>
                                        <p:tav tm="100000">
                                          <p:val>
                                            <p:fltVal val="90"/>
                                          </p:val>
                                        </p:tav>
                                      </p:tavLst>
                                    </p:anim>
                                    <p:animEffect transition="out" filter="fade">
                                      <p:cBhvr>
                                        <p:cTn id="99" dur="1000"/>
                                        <p:tgtEl>
                                          <p:spTgt spid="13"/>
                                        </p:tgtEl>
                                      </p:cBhvr>
                                    </p:animEffect>
                                    <p:set>
                                      <p:cBhvr>
                                        <p:cTn id="100"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01" restart="whenNotActive" fill="hold" evtFilter="cancelBubble" nodeType="interactiveSeq">
                <p:stCondLst>
                  <p:cond evt="onClick" delay="0">
                    <p:tgtEl>
                      <p:spTgt spid="14"/>
                    </p:tgtEl>
                  </p:cond>
                </p:stCondLst>
                <p:endSync evt="end" delay="0">
                  <p:rtn val="all"/>
                </p:endSync>
                <p:childTnLst>
                  <p:par>
                    <p:cTn id="102" fill="hold">
                      <p:stCondLst>
                        <p:cond delay="0"/>
                      </p:stCondLst>
                      <p:childTnLst>
                        <p:par>
                          <p:cTn id="103" fill="hold">
                            <p:stCondLst>
                              <p:cond delay="0"/>
                            </p:stCondLst>
                            <p:childTnLst>
                              <p:par>
                                <p:cTn id="104" presetID="31" presetClass="exit" presetSubtype="0" fill="hold" grpId="0" nodeType="clickEffect">
                                  <p:stCondLst>
                                    <p:cond delay="0"/>
                                  </p:stCondLst>
                                  <p:childTnLst>
                                    <p:anim calcmode="lin" valueType="num">
                                      <p:cBhvr>
                                        <p:cTn id="105" dur="1000"/>
                                        <p:tgtEl>
                                          <p:spTgt spid="14"/>
                                        </p:tgtEl>
                                        <p:attrNameLst>
                                          <p:attrName>ppt_w</p:attrName>
                                        </p:attrNameLst>
                                      </p:cBhvr>
                                      <p:tavLst>
                                        <p:tav tm="0">
                                          <p:val>
                                            <p:strVal val="ppt_w"/>
                                          </p:val>
                                        </p:tav>
                                        <p:tav tm="100000">
                                          <p:val>
                                            <p:fltVal val="0"/>
                                          </p:val>
                                        </p:tav>
                                      </p:tavLst>
                                    </p:anim>
                                    <p:anim calcmode="lin" valueType="num">
                                      <p:cBhvr>
                                        <p:cTn id="106" dur="1000"/>
                                        <p:tgtEl>
                                          <p:spTgt spid="14"/>
                                        </p:tgtEl>
                                        <p:attrNameLst>
                                          <p:attrName>ppt_h</p:attrName>
                                        </p:attrNameLst>
                                      </p:cBhvr>
                                      <p:tavLst>
                                        <p:tav tm="0">
                                          <p:val>
                                            <p:strVal val="ppt_h"/>
                                          </p:val>
                                        </p:tav>
                                        <p:tav tm="100000">
                                          <p:val>
                                            <p:fltVal val="0"/>
                                          </p:val>
                                        </p:tav>
                                      </p:tavLst>
                                    </p:anim>
                                    <p:anim calcmode="lin" valueType="num">
                                      <p:cBhvr>
                                        <p:cTn id="107" dur="1000"/>
                                        <p:tgtEl>
                                          <p:spTgt spid="14"/>
                                        </p:tgtEl>
                                        <p:attrNameLst>
                                          <p:attrName>style.rotation</p:attrName>
                                        </p:attrNameLst>
                                      </p:cBhvr>
                                      <p:tavLst>
                                        <p:tav tm="0">
                                          <p:val>
                                            <p:fltVal val="0"/>
                                          </p:val>
                                        </p:tav>
                                        <p:tav tm="100000">
                                          <p:val>
                                            <p:fltVal val="90"/>
                                          </p:val>
                                        </p:tav>
                                      </p:tavLst>
                                    </p:anim>
                                    <p:animEffect transition="out" filter="fade">
                                      <p:cBhvr>
                                        <p:cTn id="108" dur="1000"/>
                                        <p:tgtEl>
                                          <p:spTgt spid="14"/>
                                        </p:tgtEl>
                                      </p:cBhvr>
                                    </p:animEffect>
                                    <p:set>
                                      <p:cBhvr>
                                        <p:cTn id="109"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10" restart="whenNotActive" fill="hold" evtFilter="cancelBubble" nodeType="interactiveSeq">
                <p:stCondLst>
                  <p:cond evt="onClick" delay="0">
                    <p:tgtEl>
                      <p:spTgt spid="15"/>
                    </p:tgtEl>
                  </p:cond>
                </p:stCondLst>
                <p:endSync evt="end" delay="0">
                  <p:rtn val="all"/>
                </p:endSync>
                <p:childTnLst>
                  <p:par>
                    <p:cTn id="111" fill="hold">
                      <p:stCondLst>
                        <p:cond delay="0"/>
                      </p:stCondLst>
                      <p:childTnLst>
                        <p:par>
                          <p:cTn id="112" fill="hold">
                            <p:stCondLst>
                              <p:cond delay="0"/>
                            </p:stCondLst>
                            <p:childTnLst>
                              <p:par>
                                <p:cTn id="113" presetID="31" presetClass="exit" presetSubtype="0" fill="hold" grpId="0" nodeType="clickEffect">
                                  <p:stCondLst>
                                    <p:cond delay="0"/>
                                  </p:stCondLst>
                                  <p:childTnLst>
                                    <p:anim calcmode="lin" valueType="num">
                                      <p:cBhvr>
                                        <p:cTn id="114" dur="1000"/>
                                        <p:tgtEl>
                                          <p:spTgt spid="15"/>
                                        </p:tgtEl>
                                        <p:attrNameLst>
                                          <p:attrName>ppt_w</p:attrName>
                                        </p:attrNameLst>
                                      </p:cBhvr>
                                      <p:tavLst>
                                        <p:tav tm="0">
                                          <p:val>
                                            <p:strVal val="ppt_w"/>
                                          </p:val>
                                        </p:tav>
                                        <p:tav tm="100000">
                                          <p:val>
                                            <p:fltVal val="0"/>
                                          </p:val>
                                        </p:tav>
                                      </p:tavLst>
                                    </p:anim>
                                    <p:anim calcmode="lin" valueType="num">
                                      <p:cBhvr>
                                        <p:cTn id="115" dur="1000"/>
                                        <p:tgtEl>
                                          <p:spTgt spid="15"/>
                                        </p:tgtEl>
                                        <p:attrNameLst>
                                          <p:attrName>ppt_h</p:attrName>
                                        </p:attrNameLst>
                                      </p:cBhvr>
                                      <p:tavLst>
                                        <p:tav tm="0">
                                          <p:val>
                                            <p:strVal val="ppt_h"/>
                                          </p:val>
                                        </p:tav>
                                        <p:tav tm="100000">
                                          <p:val>
                                            <p:fltVal val="0"/>
                                          </p:val>
                                        </p:tav>
                                      </p:tavLst>
                                    </p:anim>
                                    <p:anim calcmode="lin" valueType="num">
                                      <p:cBhvr>
                                        <p:cTn id="116" dur="1000"/>
                                        <p:tgtEl>
                                          <p:spTgt spid="15"/>
                                        </p:tgtEl>
                                        <p:attrNameLst>
                                          <p:attrName>style.rotation</p:attrName>
                                        </p:attrNameLst>
                                      </p:cBhvr>
                                      <p:tavLst>
                                        <p:tav tm="0">
                                          <p:val>
                                            <p:fltVal val="0"/>
                                          </p:val>
                                        </p:tav>
                                        <p:tav tm="100000">
                                          <p:val>
                                            <p:fltVal val="90"/>
                                          </p:val>
                                        </p:tav>
                                      </p:tavLst>
                                    </p:anim>
                                    <p:animEffect transition="out" filter="fade">
                                      <p:cBhvr>
                                        <p:cTn id="117" dur="1000"/>
                                        <p:tgtEl>
                                          <p:spTgt spid="15"/>
                                        </p:tgtEl>
                                      </p:cBhvr>
                                    </p:animEffect>
                                    <p:set>
                                      <p:cBhvr>
                                        <p:cTn id="118" dur="1" fill="hold">
                                          <p:stCondLst>
                                            <p:cond delay="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19" restart="whenNotActive" fill="hold" evtFilter="cancelBubble" nodeType="interactiveSeq">
                <p:stCondLst>
                  <p:cond evt="onClick" delay="0">
                    <p:tgtEl>
                      <p:spTgt spid="16"/>
                    </p:tgtEl>
                  </p:cond>
                </p:stCondLst>
                <p:endSync evt="end" delay="0">
                  <p:rtn val="all"/>
                </p:endSync>
                <p:childTnLst>
                  <p:par>
                    <p:cTn id="120" fill="hold">
                      <p:stCondLst>
                        <p:cond delay="0"/>
                      </p:stCondLst>
                      <p:childTnLst>
                        <p:par>
                          <p:cTn id="121" fill="hold">
                            <p:stCondLst>
                              <p:cond delay="0"/>
                            </p:stCondLst>
                            <p:childTnLst>
                              <p:par>
                                <p:cTn id="122" presetID="31" presetClass="exit" presetSubtype="0" fill="hold" grpId="0" nodeType="clickEffect">
                                  <p:stCondLst>
                                    <p:cond delay="0"/>
                                  </p:stCondLst>
                                  <p:childTnLst>
                                    <p:anim calcmode="lin" valueType="num">
                                      <p:cBhvr>
                                        <p:cTn id="123" dur="1000"/>
                                        <p:tgtEl>
                                          <p:spTgt spid="16"/>
                                        </p:tgtEl>
                                        <p:attrNameLst>
                                          <p:attrName>ppt_w</p:attrName>
                                        </p:attrNameLst>
                                      </p:cBhvr>
                                      <p:tavLst>
                                        <p:tav tm="0">
                                          <p:val>
                                            <p:strVal val="ppt_w"/>
                                          </p:val>
                                        </p:tav>
                                        <p:tav tm="100000">
                                          <p:val>
                                            <p:fltVal val="0"/>
                                          </p:val>
                                        </p:tav>
                                      </p:tavLst>
                                    </p:anim>
                                    <p:anim calcmode="lin" valueType="num">
                                      <p:cBhvr>
                                        <p:cTn id="124" dur="1000"/>
                                        <p:tgtEl>
                                          <p:spTgt spid="16"/>
                                        </p:tgtEl>
                                        <p:attrNameLst>
                                          <p:attrName>ppt_h</p:attrName>
                                        </p:attrNameLst>
                                      </p:cBhvr>
                                      <p:tavLst>
                                        <p:tav tm="0">
                                          <p:val>
                                            <p:strVal val="ppt_h"/>
                                          </p:val>
                                        </p:tav>
                                        <p:tav tm="100000">
                                          <p:val>
                                            <p:fltVal val="0"/>
                                          </p:val>
                                        </p:tav>
                                      </p:tavLst>
                                    </p:anim>
                                    <p:anim calcmode="lin" valueType="num">
                                      <p:cBhvr>
                                        <p:cTn id="125" dur="1000"/>
                                        <p:tgtEl>
                                          <p:spTgt spid="16"/>
                                        </p:tgtEl>
                                        <p:attrNameLst>
                                          <p:attrName>style.rotation</p:attrName>
                                        </p:attrNameLst>
                                      </p:cBhvr>
                                      <p:tavLst>
                                        <p:tav tm="0">
                                          <p:val>
                                            <p:fltVal val="0"/>
                                          </p:val>
                                        </p:tav>
                                        <p:tav tm="100000">
                                          <p:val>
                                            <p:fltVal val="90"/>
                                          </p:val>
                                        </p:tav>
                                      </p:tavLst>
                                    </p:anim>
                                    <p:animEffect transition="out" filter="fade">
                                      <p:cBhvr>
                                        <p:cTn id="126" dur="1000"/>
                                        <p:tgtEl>
                                          <p:spTgt spid="16"/>
                                        </p:tgtEl>
                                      </p:cBhvr>
                                    </p:animEffect>
                                    <p:set>
                                      <p:cBhvr>
                                        <p:cTn id="127"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28" restart="whenNotActive" fill="hold" evtFilter="cancelBubble" nodeType="interactiveSeq">
                <p:stCondLst>
                  <p:cond evt="onClick" delay="0">
                    <p:tgtEl>
                      <p:spTgt spid="17"/>
                    </p:tgtEl>
                  </p:cond>
                </p:stCondLst>
                <p:endSync evt="end" delay="0">
                  <p:rtn val="all"/>
                </p:endSync>
                <p:childTnLst>
                  <p:par>
                    <p:cTn id="129" fill="hold">
                      <p:stCondLst>
                        <p:cond delay="0"/>
                      </p:stCondLst>
                      <p:childTnLst>
                        <p:par>
                          <p:cTn id="130" fill="hold">
                            <p:stCondLst>
                              <p:cond delay="0"/>
                            </p:stCondLst>
                            <p:childTnLst>
                              <p:par>
                                <p:cTn id="131" presetID="31" presetClass="exit" presetSubtype="0" fill="hold" grpId="0" nodeType="clickEffect">
                                  <p:stCondLst>
                                    <p:cond delay="0"/>
                                  </p:stCondLst>
                                  <p:childTnLst>
                                    <p:anim calcmode="lin" valueType="num">
                                      <p:cBhvr>
                                        <p:cTn id="132" dur="1000"/>
                                        <p:tgtEl>
                                          <p:spTgt spid="17"/>
                                        </p:tgtEl>
                                        <p:attrNameLst>
                                          <p:attrName>ppt_w</p:attrName>
                                        </p:attrNameLst>
                                      </p:cBhvr>
                                      <p:tavLst>
                                        <p:tav tm="0">
                                          <p:val>
                                            <p:strVal val="ppt_w"/>
                                          </p:val>
                                        </p:tav>
                                        <p:tav tm="100000">
                                          <p:val>
                                            <p:fltVal val="0"/>
                                          </p:val>
                                        </p:tav>
                                      </p:tavLst>
                                    </p:anim>
                                    <p:anim calcmode="lin" valueType="num">
                                      <p:cBhvr>
                                        <p:cTn id="133" dur="1000"/>
                                        <p:tgtEl>
                                          <p:spTgt spid="17"/>
                                        </p:tgtEl>
                                        <p:attrNameLst>
                                          <p:attrName>ppt_h</p:attrName>
                                        </p:attrNameLst>
                                      </p:cBhvr>
                                      <p:tavLst>
                                        <p:tav tm="0">
                                          <p:val>
                                            <p:strVal val="ppt_h"/>
                                          </p:val>
                                        </p:tav>
                                        <p:tav tm="100000">
                                          <p:val>
                                            <p:fltVal val="0"/>
                                          </p:val>
                                        </p:tav>
                                      </p:tavLst>
                                    </p:anim>
                                    <p:anim calcmode="lin" valueType="num">
                                      <p:cBhvr>
                                        <p:cTn id="134" dur="1000"/>
                                        <p:tgtEl>
                                          <p:spTgt spid="17"/>
                                        </p:tgtEl>
                                        <p:attrNameLst>
                                          <p:attrName>style.rotation</p:attrName>
                                        </p:attrNameLst>
                                      </p:cBhvr>
                                      <p:tavLst>
                                        <p:tav tm="0">
                                          <p:val>
                                            <p:fltVal val="0"/>
                                          </p:val>
                                        </p:tav>
                                        <p:tav tm="100000">
                                          <p:val>
                                            <p:fltVal val="90"/>
                                          </p:val>
                                        </p:tav>
                                      </p:tavLst>
                                    </p:anim>
                                    <p:animEffect transition="out" filter="fade">
                                      <p:cBhvr>
                                        <p:cTn id="135" dur="1000"/>
                                        <p:tgtEl>
                                          <p:spTgt spid="17"/>
                                        </p:tgtEl>
                                      </p:cBhvr>
                                    </p:animEffect>
                                    <p:set>
                                      <p:cBhvr>
                                        <p:cTn id="136" dur="1" fill="hold">
                                          <p:stCondLst>
                                            <p:cond delay="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7" restart="whenNotActive" fill="hold" evtFilter="cancelBubble" nodeType="interactiveSeq">
                <p:stCondLst>
                  <p:cond evt="onClick" delay="0">
                    <p:tgtEl>
                      <p:spTgt spid="18"/>
                    </p:tgtEl>
                  </p:cond>
                </p:stCondLst>
                <p:endSync evt="end" delay="0">
                  <p:rtn val="all"/>
                </p:endSync>
                <p:childTnLst>
                  <p:par>
                    <p:cTn id="138" fill="hold">
                      <p:stCondLst>
                        <p:cond delay="0"/>
                      </p:stCondLst>
                      <p:childTnLst>
                        <p:par>
                          <p:cTn id="139" fill="hold">
                            <p:stCondLst>
                              <p:cond delay="0"/>
                            </p:stCondLst>
                            <p:childTnLst>
                              <p:par>
                                <p:cTn id="140" presetID="31" presetClass="exit" presetSubtype="0" fill="hold" grpId="0" nodeType="clickEffect">
                                  <p:stCondLst>
                                    <p:cond delay="0"/>
                                  </p:stCondLst>
                                  <p:childTnLst>
                                    <p:anim calcmode="lin" valueType="num">
                                      <p:cBhvr>
                                        <p:cTn id="141" dur="1000"/>
                                        <p:tgtEl>
                                          <p:spTgt spid="18"/>
                                        </p:tgtEl>
                                        <p:attrNameLst>
                                          <p:attrName>ppt_w</p:attrName>
                                        </p:attrNameLst>
                                      </p:cBhvr>
                                      <p:tavLst>
                                        <p:tav tm="0">
                                          <p:val>
                                            <p:strVal val="ppt_w"/>
                                          </p:val>
                                        </p:tav>
                                        <p:tav tm="100000">
                                          <p:val>
                                            <p:fltVal val="0"/>
                                          </p:val>
                                        </p:tav>
                                      </p:tavLst>
                                    </p:anim>
                                    <p:anim calcmode="lin" valueType="num">
                                      <p:cBhvr>
                                        <p:cTn id="142" dur="1000"/>
                                        <p:tgtEl>
                                          <p:spTgt spid="18"/>
                                        </p:tgtEl>
                                        <p:attrNameLst>
                                          <p:attrName>ppt_h</p:attrName>
                                        </p:attrNameLst>
                                      </p:cBhvr>
                                      <p:tavLst>
                                        <p:tav tm="0">
                                          <p:val>
                                            <p:strVal val="ppt_h"/>
                                          </p:val>
                                        </p:tav>
                                        <p:tav tm="100000">
                                          <p:val>
                                            <p:fltVal val="0"/>
                                          </p:val>
                                        </p:tav>
                                      </p:tavLst>
                                    </p:anim>
                                    <p:anim calcmode="lin" valueType="num">
                                      <p:cBhvr>
                                        <p:cTn id="143" dur="1000"/>
                                        <p:tgtEl>
                                          <p:spTgt spid="18"/>
                                        </p:tgtEl>
                                        <p:attrNameLst>
                                          <p:attrName>style.rotation</p:attrName>
                                        </p:attrNameLst>
                                      </p:cBhvr>
                                      <p:tavLst>
                                        <p:tav tm="0">
                                          <p:val>
                                            <p:fltVal val="0"/>
                                          </p:val>
                                        </p:tav>
                                        <p:tav tm="100000">
                                          <p:val>
                                            <p:fltVal val="90"/>
                                          </p:val>
                                        </p:tav>
                                      </p:tavLst>
                                    </p:anim>
                                    <p:animEffect transition="out" filter="fade">
                                      <p:cBhvr>
                                        <p:cTn id="144" dur="1000"/>
                                        <p:tgtEl>
                                          <p:spTgt spid="18"/>
                                        </p:tgtEl>
                                      </p:cBhvr>
                                    </p:animEffect>
                                    <p:set>
                                      <p:cBhvr>
                                        <p:cTn id="145"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6" restart="whenNotActive" fill="hold" evtFilter="cancelBubble" nodeType="interactiveSeq">
                <p:stCondLst>
                  <p:cond evt="onClick" delay="0">
                    <p:tgtEl>
                      <p:spTgt spid="19"/>
                    </p:tgtEl>
                  </p:cond>
                </p:stCondLst>
                <p:endSync evt="end" delay="0">
                  <p:rtn val="all"/>
                </p:endSync>
                <p:childTnLst>
                  <p:par>
                    <p:cTn id="147" fill="hold">
                      <p:stCondLst>
                        <p:cond delay="0"/>
                      </p:stCondLst>
                      <p:childTnLst>
                        <p:par>
                          <p:cTn id="148" fill="hold">
                            <p:stCondLst>
                              <p:cond delay="0"/>
                            </p:stCondLst>
                            <p:childTnLst>
                              <p:par>
                                <p:cTn id="149" presetID="31" presetClass="exit" presetSubtype="0" fill="hold" grpId="1" nodeType="clickEffect">
                                  <p:stCondLst>
                                    <p:cond delay="0"/>
                                  </p:stCondLst>
                                  <p:childTnLst>
                                    <p:anim calcmode="lin" valueType="num">
                                      <p:cBhvr>
                                        <p:cTn id="150" dur="1000"/>
                                        <p:tgtEl>
                                          <p:spTgt spid="3"/>
                                        </p:tgtEl>
                                        <p:attrNameLst>
                                          <p:attrName>ppt_w</p:attrName>
                                        </p:attrNameLst>
                                      </p:cBhvr>
                                      <p:tavLst>
                                        <p:tav tm="0">
                                          <p:val>
                                            <p:strVal val="ppt_w"/>
                                          </p:val>
                                        </p:tav>
                                        <p:tav tm="100000">
                                          <p:val>
                                            <p:fltVal val="0"/>
                                          </p:val>
                                        </p:tav>
                                      </p:tavLst>
                                    </p:anim>
                                    <p:anim calcmode="lin" valueType="num">
                                      <p:cBhvr>
                                        <p:cTn id="151" dur="1000"/>
                                        <p:tgtEl>
                                          <p:spTgt spid="3"/>
                                        </p:tgtEl>
                                        <p:attrNameLst>
                                          <p:attrName>ppt_h</p:attrName>
                                        </p:attrNameLst>
                                      </p:cBhvr>
                                      <p:tavLst>
                                        <p:tav tm="0">
                                          <p:val>
                                            <p:strVal val="ppt_h"/>
                                          </p:val>
                                        </p:tav>
                                        <p:tav tm="100000">
                                          <p:val>
                                            <p:fltVal val="0"/>
                                          </p:val>
                                        </p:tav>
                                      </p:tavLst>
                                    </p:anim>
                                    <p:anim calcmode="lin" valueType="num">
                                      <p:cBhvr>
                                        <p:cTn id="152" dur="1000"/>
                                        <p:tgtEl>
                                          <p:spTgt spid="3"/>
                                        </p:tgtEl>
                                        <p:attrNameLst>
                                          <p:attrName>style.rotation</p:attrName>
                                        </p:attrNameLst>
                                      </p:cBhvr>
                                      <p:tavLst>
                                        <p:tav tm="0">
                                          <p:val>
                                            <p:fltVal val="0"/>
                                          </p:val>
                                        </p:tav>
                                        <p:tav tm="100000">
                                          <p:val>
                                            <p:fltVal val="90"/>
                                          </p:val>
                                        </p:tav>
                                      </p:tavLst>
                                    </p:anim>
                                    <p:animEffect transition="out" filter="fade">
                                      <p:cBhvr>
                                        <p:cTn id="153" dur="1000"/>
                                        <p:tgtEl>
                                          <p:spTgt spid="3"/>
                                        </p:tgtEl>
                                      </p:cBhvr>
                                    </p:animEffect>
                                    <p:set>
                                      <p:cBhvr>
                                        <p:cTn id="154" dur="1" fill="hold">
                                          <p:stCondLst>
                                            <p:cond delay="999"/>
                                          </p:stCondLst>
                                        </p:cTn>
                                        <p:tgtEl>
                                          <p:spTgt spid="3"/>
                                        </p:tgtEl>
                                        <p:attrNameLst>
                                          <p:attrName>style.visibility</p:attrName>
                                        </p:attrNameLst>
                                      </p:cBhvr>
                                      <p:to>
                                        <p:strVal val="hidden"/>
                                      </p:to>
                                    </p:set>
                                  </p:childTnLst>
                                </p:cTn>
                              </p:par>
                              <p:par>
                                <p:cTn id="155" presetID="31" presetClass="exit" presetSubtype="0" fill="hold" grpId="1" nodeType="withEffect">
                                  <p:stCondLst>
                                    <p:cond delay="0"/>
                                  </p:stCondLst>
                                  <p:childTnLst>
                                    <p:anim calcmode="lin" valueType="num">
                                      <p:cBhvr>
                                        <p:cTn id="156" dur="1000"/>
                                        <p:tgtEl>
                                          <p:spTgt spid="4"/>
                                        </p:tgtEl>
                                        <p:attrNameLst>
                                          <p:attrName>ppt_w</p:attrName>
                                        </p:attrNameLst>
                                      </p:cBhvr>
                                      <p:tavLst>
                                        <p:tav tm="0">
                                          <p:val>
                                            <p:strVal val="ppt_w"/>
                                          </p:val>
                                        </p:tav>
                                        <p:tav tm="100000">
                                          <p:val>
                                            <p:fltVal val="0"/>
                                          </p:val>
                                        </p:tav>
                                      </p:tavLst>
                                    </p:anim>
                                    <p:anim calcmode="lin" valueType="num">
                                      <p:cBhvr>
                                        <p:cTn id="157" dur="1000"/>
                                        <p:tgtEl>
                                          <p:spTgt spid="4"/>
                                        </p:tgtEl>
                                        <p:attrNameLst>
                                          <p:attrName>ppt_h</p:attrName>
                                        </p:attrNameLst>
                                      </p:cBhvr>
                                      <p:tavLst>
                                        <p:tav tm="0">
                                          <p:val>
                                            <p:strVal val="ppt_h"/>
                                          </p:val>
                                        </p:tav>
                                        <p:tav tm="100000">
                                          <p:val>
                                            <p:fltVal val="0"/>
                                          </p:val>
                                        </p:tav>
                                      </p:tavLst>
                                    </p:anim>
                                    <p:anim calcmode="lin" valueType="num">
                                      <p:cBhvr>
                                        <p:cTn id="158" dur="1000"/>
                                        <p:tgtEl>
                                          <p:spTgt spid="4"/>
                                        </p:tgtEl>
                                        <p:attrNameLst>
                                          <p:attrName>style.rotation</p:attrName>
                                        </p:attrNameLst>
                                      </p:cBhvr>
                                      <p:tavLst>
                                        <p:tav tm="0">
                                          <p:val>
                                            <p:fltVal val="0"/>
                                          </p:val>
                                        </p:tav>
                                        <p:tav tm="100000">
                                          <p:val>
                                            <p:fltVal val="90"/>
                                          </p:val>
                                        </p:tav>
                                      </p:tavLst>
                                    </p:anim>
                                    <p:animEffect transition="out" filter="fade">
                                      <p:cBhvr>
                                        <p:cTn id="159" dur="1000"/>
                                        <p:tgtEl>
                                          <p:spTgt spid="4"/>
                                        </p:tgtEl>
                                      </p:cBhvr>
                                    </p:animEffect>
                                    <p:set>
                                      <p:cBhvr>
                                        <p:cTn id="160" dur="1" fill="hold">
                                          <p:stCondLst>
                                            <p:cond delay="999"/>
                                          </p:stCondLst>
                                        </p:cTn>
                                        <p:tgtEl>
                                          <p:spTgt spid="4"/>
                                        </p:tgtEl>
                                        <p:attrNameLst>
                                          <p:attrName>style.visibility</p:attrName>
                                        </p:attrNameLst>
                                      </p:cBhvr>
                                      <p:to>
                                        <p:strVal val="hidden"/>
                                      </p:to>
                                    </p:set>
                                  </p:childTnLst>
                                </p:cTn>
                              </p:par>
                              <p:par>
                                <p:cTn id="161" presetID="31" presetClass="exit" presetSubtype="0" fill="hold" grpId="1" nodeType="withEffect">
                                  <p:stCondLst>
                                    <p:cond delay="0"/>
                                  </p:stCondLst>
                                  <p:childTnLst>
                                    <p:anim calcmode="lin" valueType="num">
                                      <p:cBhvr>
                                        <p:cTn id="162" dur="1000"/>
                                        <p:tgtEl>
                                          <p:spTgt spid="5"/>
                                        </p:tgtEl>
                                        <p:attrNameLst>
                                          <p:attrName>ppt_w</p:attrName>
                                        </p:attrNameLst>
                                      </p:cBhvr>
                                      <p:tavLst>
                                        <p:tav tm="0">
                                          <p:val>
                                            <p:strVal val="ppt_w"/>
                                          </p:val>
                                        </p:tav>
                                        <p:tav tm="100000">
                                          <p:val>
                                            <p:fltVal val="0"/>
                                          </p:val>
                                        </p:tav>
                                      </p:tavLst>
                                    </p:anim>
                                    <p:anim calcmode="lin" valueType="num">
                                      <p:cBhvr>
                                        <p:cTn id="163" dur="1000"/>
                                        <p:tgtEl>
                                          <p:spTgt spid="5"/>
                                        </p:tgtEl>
                                        <p:attrNameLst>
                                          <p:attrName>ppt_h</p:attrName>
                                        </p:attrNameLst>
                                      </p:cBhvr>
                                      <p:tavLst>
                                        <p:tav tm="0">
                                          <p:val>
                                            <p:strVal val="ppt_h"/>
                                          </p:val>
                                        </p:tav>
                                        <p:tav tm="100000">
                                          <p:val>
                                            <p:fltVal val="0"/>
                                          </p:val>
                                        </p:tav>
                                      </p:tavLst>
                                    </p:anim>
                                    <p:anim calcmode="lin" valueType="num">
                                      <p:cBhvr>
                                        <p:cTn id="164" dur="1000"/>
                                        <p:tgtEl>
                                          <p:spTgt spid="5"/>
                                        </p:tgtEl>
                                        <p:attrNameLst>
                                          <p:attrName>style.rotation</p:attrName>
                                        </p:attrNameLst>
                                      </p:cBhvr>
                                      <p:tavLst>
                                        <p:tav tm="0">
                                          <p:val>
                                            <p:fltVal val="0"/>
                                          </p:val>
                                        </p:tav>
                                        <p:tav tm="100000">
                                          <p:val>
                                            <p:fltVal val="90"/>
                                          </p:val>
                                        </p:tav>
                                      </p:tavLst>
                                    </p:anim>
                                    <p:animEffect transition="out" filter="fade">
                                      <p:cBhvr>
                                        <p:cTn id="165" dur="1000"/>
                                        <p:tgtEl>
                                          <p:spTgt spid="5"/>
                                        </p:tgtEl>
                                      </p:cBhvr>
                                    </p:animEffect>
                                    <p:set>
                                      <p:cBhvr>
                                        <p:cTn id="166" dur="1" fill="hold">
                                          <p:stCondLst>
                                            <p:cond delay="999"/>
                                          </p:stCondLst>
                                        </p:cTn>
                                        <p:tgtEl>
                                          <p:spTgt spid="5"/>
                                        </p:tgtEl>
                                        <p:attrNameLst>
                                          <p:attrName>style.visibility</p:attrName>
                                        </p:attrNameLst>
                                      </p:cBhvr>
                                      <p:to>
                                        <p:strVal val="hidden"/>
                                      </p:to>
                                    </p:set>
                                  </p:childTnLst>
                                </p:cTn>
                              </p:par>
                              <p:par>
                                <p:cTn id="167" presetID="31" presetClass="exit" presetSubtype="0" fill="hold" grpId="1" nodeType="withEffect">
                                  <p:stCondLst>
                                    <p:cond delay="0"/>
                                  </p:stCondLst>
                                  <p:childTnLst>
                                    <p:anim calcmode="lin" valueType="num">
                                      <p:cBhvr>
                                        <p:cTn id="168" dur="1000"/>
                                        <p:tgtEl>
                                          <p:spTgt spid="6"/>
                                        </p:tgtEl>
                                        <p:attrNameLst>
                                          <p:attrName>ppt_w</p:attrName>
                                        </p:attrNameLst>
                                      </p:cBhvr>
                                      <p:tavLst>
                                        <p:tav tm="0">
                                          <p:val>
                                            <p:strVal val="ppt_w"/>
                                          </p:val>
                                        </p:tav>
                                        <p:tav tm="100000">
                                          <p:val>
                                            <p:fltVal val="0"/>
                                          </p:val>
                                        </p:tav>
                                      </p:tavLst>
                                    </p:anim>
                                    <p:anim calcmode="lin" valueType="num">
                                      <p:cBhvr>
                                        <p:cTn id="169" dur="1000"/>
                                        <p:tgtEl>
                                          <p:spTgt spid="6"/>
                                        </p:tgtEl>
                                        <p:attrNameLst>
                                          <p:attrName>ppt_h</p:attrName>
                                        </p:attrNameLst>
                                      </p:cBhvr>
                                      <p:tavLst>
                                        <p:tav tm="0">
                                          <p:val>
                                            <p:strVal val="ppt_h"/>
                                          </p:val>
                                        </p:tav>
                                        <p:tav tm="100000">
                                          <p:val>
                                            <p:fltVal val="0"/>
                                          </p:val>
                                        </p:tav>
                                      </p:tavLst>
                                    </p:anim>
                                    <p:anim calcmode="lin" valueType="num">
                                      <p:cBhvr>
                                        <p:cTn id="170" dur="1000"/>
                                        <p:tgtEl>
                                          <p:spTgt spid="6"/>
                                        </p:tgtEl>
                                        <p:attrNameLst>
                                          <p:attrName>style.rotation</p:attrName>
                                        </p:attrNameLst>
                                      </p:cBhvr>
                                      <p:tavLst>
                                        <p:tav tm="0">
                                          <p:val>
                                            <p:fltVal val="0"/>
                                          </p:val>
                                        </p:tav>
                                        <p:tav tm="100000">
                                          <p:val>
                                            <p:fltVal val="90"/>
                                          </p:val>
                                        </p:tav>
                                      </p:tavLst>
                                    </p:anim>
                                    <p:animEffect transition="out" filter="fade">
                                      <p:cBhvr>
                                        <p:cTn id="171" dur="1000"/>
                                        <p:tgtEl>
                                          <p:spTgt spid="6"/>
                                        </p:tgtEl>
                                      </p:cBhvr>
                                    </p:animEffect>
                                    <p:set>
                                      <p:cBhvr>
                                        <p:cTn id="172" dur="1" fill="hold">
                                          <p:stCondLst>
                                            <p:cond delay="999"/>
                                          </p:stCondLst>
                                        </p:cTn>
                                        <p:tgtEl>
                                          <p:spTgt spid="6"/>
                                        </p:tgtEl>
                                        <p:attrNameLst>
                                          <p:attrName>style.visibility</p:attrName>
                                        </p:attrNameLst>
                                      </p:cBhvr>
                                      <p:to>
                                        <p:strVal val="hidden"/>
                                      </p:to>
                                    </p:set>
                                  </p:childTnLst>
                                </p:cTn>
                              </p:par>
                              <p:par>
                                <p:cTn id="173" presetID="31" presetClass="exit" presetSubtype="0" fill="hold" grpId="1" nodeType="withEffect">
                                  <p:stCondLst>
                                    <p:cond delay="0"/>
                                  </p:stCondLst>
                                  <p:childTnLst>
                                    <p:anim calcmode="lin" valueType="num">
                                      <p:cBhvr>
                                        <p:cTn id="174" dur="1000"/>
                                        <p:tgtEl>
                                          <p:spTgt spid="7"/>
                                        </p:tgtEl>
                                        <p:attrNameLst>
                                          <p:attrName>ppt_w</p:attrName>
                                        </p:attrNameLst>
                                      </p:cBhvr>
                                      <p:tavLst>
                                        <p:tav tm="0">
                                          <p:val>
                                            <p:strVal val="ppt_w"/>
                                          </p:val>
                                        </p:tav>
                                        <p:tav tm="100000">
                                          <p:val>
                                            <p:fltVal val="0"/>
                                          </p:val>
                                        </p:tav>
                                      </p:tavLst>
                                    </p:anim>
                                    <p:anim calcmode="lin" valueType="num">
                                      <p:cBhvr>
                                        <p:cTn id="175" dur="1000"/>
                                        <p:tgtEl>
                                          <p:spTgt spid="7"/>
                                        </p:tgtEl>
                                        <p:attrNameLst>
                                          <p:attrName>ppt_h</p:attrName>
                                        </p:attrNameLst>
                                      </p:cBhvr>
                                      <p:tavLst>
                                        <p:tav tm="0">
                                          <p:val>
                                            <p:strVal val="ppt_h"/>
                                          </p:val>
                                        </p:tav>
                                        <p:tav tm="100000">
                                          <p:val>
                                            <p:fltVal val="0"/>
                                          </p:val>
                                        </p:tav>
                                      </p:tavLst>
                                    </p:anim>
                                    <p:anim calcmode="lin" valueType="num">
                                      <p:cBhvr>
                                        <p:cTn id="176" dur="1000"/>
                                        <p:tgtEl>
                                          <p:spTgt spid="7"/>
                                        </p:tgtEl>
                                        <p:attrNameLst>
                                          <p:attrName>style.rotation</p:attrName>
                                        </p:attrNameLst>
                                      </p:cBhvr>
                                      <p:tavLst>
                                        <p:tav tm="0">
                                          <p:val>
                                            <p:fltVal val="0"/>
                                          </p:val>
                                        </p:tav>
                                        <p:tav tm="100000">
                                          <p:val>
                                            <p:fltVal val="90"/>
                                          </p:val>
                                        </p:tav>
                                      </p:tavLst>
                                    </p:anim>
                                    <p:animEffect transition="out" filter="fade">
                                      <p:cBhvr>
                                        <p:cTn id="177" dur="1000"/>
                                        <p:tgtEl>
                                          <p:spTgt spid="7"/>
                                        </p:tgtEl>
                                      </p:cBhvr>
                                    </p:animEffect>
                                    <p:set>
                                      <p:cBhvr>
                                        <p:cTn id="178" dur="1" fill="hold">
                                          <p:stCondLst>
                                            <p:cond delay="999"/>
                                          </p:stCondLst>
                                        </p:cTn>
                                        <p:tgtEl>
                                          <p:spTgt spid="7"/>
                                        </p:tgtEl>
                                        <p:attrNameLst>
                                          <p:attrName>style.visibility</p:attrName>
                                        </p:attrNameLst>
                                      </p:cBhvr>
                                      <p:to>
                                        <p:strVal val="hidden"/>
                                      </p:to>
                                    </p:set>
                                  </p:childTnLst>
                                </p:cTn>
                              </p:par>
                              <p:par>
                                <p:cTn id="179" presetID="31" presetClass="exit" presetSubtype="0" fill="hold" grpId="1" nodeType="withEffect">
                                  <p:stCondLst>
                                    <p:cond delay="0"/>
                                  </p:stCondLst>
                                  <p:childTnLst>
                                    <p:anim calcmode="lin" valueType="num">
                                      <p:cBhvr>
                                        <p:cTn id="180" dur="1000"/>
                                        <p:tgtEl>
                                          <p:spTgt spid="8"/>
                                        </p:tgtEl>
                                        <p:attrNameLst>
                                          <p:attrName>ppt_w</p:attrName>
                                        </p:attrNameLst>
                                      </p:cBhvr>
                                      <p:tavLst>
                                        <p:tav tm="0">
                                          <p:val>
                                            <p:strVal val="ppt_w"/>
                                          </p:val>
                                        </p:tav>
                                        <p:tav tm="100000">
                                          <p:val>
                                            <p:fltVal val="0"/>
                                          </p:val>
                                        </p:tav>
                                      </p:tavLst>
                                    </p:anim>
                                    <p:anim calcmode="lin" valueType="num">
                                      <p:cBhvr>
                                        <p:cTn id="181" dur="1000"/>
                                        <p:tgtEl>
                                          <p:spTgt spid="8"/>
                                        </p:tgtEl>
                                        <p:attrNameLst>
                                          <p:attrName>ppt_h</p:attrName>
                                        </p:attrNameLst>
                                      </p:cBhvr>
                                      <p:tavLst>
                                        <p:tav tm="0">
                                          <p:val>
                                            <p:strVal val="ppt_h"/>
                                          </p:val>
                                        </p:tav>
                                        <p:tav tm="100000">
                                          <p:val>
                                            <p:fltVal val="0"/>
                                          </p:val>
                                        </p:tav>
                                      </p:tavLst>
                                    </p:anim>
                                    <p:anim calcmode="lin" valueType="num">
                                      <p:cBhvr>
                                        <p:cTn id="182" dur="1000"/>
                                        <p:tgtEl>
                                          <p:spTgt spid="8"/>
                                        </p:tgtEl>
                                        <p:attrNameLst>
                                          <p:attrName>style.rotation</p:attrName>
                                        </p:attrNameLst>
                                      </p:cBhvr>
                                      <p:tavLst>
                                        <p:tav tm="0">
                                          <p:val>
                                            <p:fltVal val="0"/>
                                          </p:val>
                                        </p:tav>
                                        <p:tav tm="100000">
                                          <p:val>
                                            <p:fltVal val="90"/>
                                          </p:val>
                                        </p:tav>
                                      </p:tavLst>
                                    </p:anim>
                                    <p:animEffect transition="out" filter="fade">
                                      <p:cBhvr>
                                        <p:cTn id="183" dur="1000"/>
                                        <p:tgtEl>
                                          <p:spTgt spid="8"/>
                                        </p:tgtEl>
                                      </p:cBhvr>
                                    </p:animEffect>
                                    <p:set>
                                      <p:cBhvr>
                                        <p:cTn id="184" dur="1" fill="hold">
                                          <p:stCondLst>
                                            <p:cond delay="999"/>
                                          </p:stCondLst>
                                        </p:cTn>
                                        <p:tgtEl>
                                          <p:spTgt spid="8"/>
                                        </p:tgtEl>
                                        <p:attrNameLst>
                                          <p:attrName>style.visibility</p:attrName>
                                        </p:attrNameLst>
                                      </p:cBhvr>
                                      <p:to>
                                        <p:strVal val="hidden"/>
                                      </p:to>
                                    </p:set>
                                  </p:childTnLst>
                                </p:cTn>
                              </p:par>
                              <p:par>
                                <p:cTn id="185" presetID="31" presetClass="exit" presetSubtype="0" fill="hold" grpId="1" nodeType="withEffect">
                                  <p:stCondLst>
                                    <p:cond delay="0"/>
                                  </p:stCondLst>
                                  <p:childTnLst>
                                    <p:anim calcmode="lin" valueType="num">
                                      <p:cBhvr>
                                        <p:cTn id="186" dur="1000"/>
                                        <p:tgtEl>
                                          <p:spTgt spid="9"/>
                                        </p:tgtEl>
                                        <p:attrNameLst>
                                          <p:attrName>ppt_w</p:attrName>
                                        </p:attrNameLst>
                                      </p:cBhvr>
                                      <p:tavLst>
                                        <p:tav tm="0">
                                          <p:val>
                                            <p:strVal val="ppt_w"/>
                                          </p:val>
                                        </p:tav>
                                        <p:tav tm="100000">
                                          <p:val>
                                            <p:fltVal val="0"/>
                                          </p:val>
                                        </p:tav>
                                      </p:tavLst>
                                    </p:anim>
                                    <p:anim calcmode="lin" valueType="num">
                                      <p:cBhvr>
                                        <p:cTn id="187" dur="1000"/>
                                        <p:tgtEl>
                                          <p:spTgt spid="9"/>
                                        </p:tgtEl>
                                        <p:attrNameLst>
                                          <p:attrName>ppt_h</p:attrName>
                                        </p:attrNameLst>
                                      </p:cBhvr>
                                      <p:tavLst>
                                        <p:tav tm="0">
                                          <p:val>
                                            <p:strVal val="ppt_h"/>
                                          </p:val>
                                        </p:tav>
                                        <p:tav tm="100000">
                                          <p:val>
                                            <p:fltVal val="0"/>
                                          </p:val>
                                        </p:tav>
                                      </p:tavLst>
                                    </p:anim>
                                    <p:anim calcmode="lin" valueType="num">
                                      <p:cBhvr>
                                        <p:cTn id="188" dur="1000"/>
                                        <p:tgtEl>
                                          <p:spTgt spid="9"/>
                                        </p:tgtEl>
                                        <p:attrNameLst>
                                          <p:attrName>style.rotation</p:attrName>
                                        </p:attrNameLst>
                                      </p:cBhvr>
                                      <p:tavLst>
                                        <p:tav tm="0">
                                          <p:val>
                                            <p:fltVal val="0"/>
                                          </p:val>
                                        </p:tav>
                                        <p:tav tm="100000">
                                          <p:val>
                                            <p:fltVal val="90"/>
                                          </p:val>
                                        </p:tav>
                                      </p:tavLst>
                                    </p:anim>
                                    <p:animEffect transition="out" filter="fade">
                                      <p:cBhvr>
                                        <p:cTn id="189" dur="1000"/>
                                        <p:tgtEl>
                                          <p:spTgt spid="9"/>
                                        </p:tgtEl>
                                      </p:cBhvr>
                                    </p:animEffect>
                                    <p:set>
                                      <p:cBhvr>
                                        <p:cTn id="190" dur="1" fill="hold">
                                          <p:stCondLst>
                                            <p:cond delay="999"/>
                                          </p:stCondLst>
                                        </p:cTn>
                                        <p:tgtEl>
                                          <p:spTgt spid="9"/>
                                        </p:tgtEl>
                                        <p:attrNameLst>
                                          <p:attrName>style.visibility</p:attrName>
                                        </p:attrNameLst>
                                      </p:cBhvr>
                                      <p:to>
                                        <p:strVal val="hidden"/>
                                      </p:to>
                                    </p:set>
                                  </p:childTnLst>
                                </p:cTn>
                              </p:par>
                              <p:par>
                                <p:cTn id="191" presetID="31" presetClass="exit" presetSubtype="0" fill="hold" grpId="1" nodeType="withEffect">
                                  <p:stCondLst>
                                    <p:cond delay="0"/>
                                  </p:stCondLst>
                                  <p:childTnLst>
                                    <p:anim calcmode="lin" valueType="num">
                                      <p:cBhvr>
                                        <p:cTn id="192" dur="1000"/>
                                        <p:tgtEl>
                                          <p:spTgt spid="10"/>
                                        </p:tgtEl>
                                        <p:attrNameLst>
                                          <p:attrName>ppt_w</p:attrName>
                                        </p:attrNameLst>
                                      </p:cBhvr>
                                      <p:tavLst>
                                        <p:tav tm="0">
                                          <p:val>
                                            <p:strVal val="ppt_w"/>
                                          </p:val>
                                        </p:tav>
                                        <p:tav tm="100000">
                                          <p:val>
                                            <p:fltVal val="0"/>
                                          </p:val>
                                        </p:tav>
                                      </p:tavLst>
                                    </p:anim>
                                    <p:anim calcmode="lin" valueType="num">
                                      <p:cBhvr>
                                        <p:cTn id="193" dur="1000"/>
                                        <p:tgtEl>
                                          <p:spTgt spid="10"/>
                                        </p:tgtEl>
                                        <p:attrNameLst>
                                          <p:attrName>ppt_h</p:attrName>
                                        </p:attrNameLst>
                                      </p:cBhvr>
                                      <p:tavLst>
                                        <p:tav tm="0">
                                          <p:val>
                                            <p:strVal val="ppt_h"/>
                                          </p:val>
                                        </p:tav>
                                        <p:tav tm="100000">
                                          <p:val>
                                            <p:fltVal val="0"/>
                                          </p:val>
                                        </p:tav>
                                      </p:tavLst>
                                    </p:anim>
                                    <p:anim calcmode="lin" valueType="num">
                                      <p:cBhvr>
                                        <p:cTn id="194" dur="1000"/>
                                        <p:tgtEl>
                                          <p:spTgt spid="10"/>
                                        </p:tgtEl>
                                        <p:attrNameLst>
                                          <p:attrName>style.rotation</p:attrName>
                                        </p:attrNameLst>
                                      </p:cBhvr>
                                      <p:tavLst>
                                        <p:tav tm="0">
                                          <p:val>
                                            <p:fltVal val="0"/>
                                          </p:val>
                                        </p:tav>
                                        <p:tav tm="100000">
                                          <p:val>
                                            <p:fltVal val="90"/>
                                          </p:val>
                                        </p:tav>
                                      </p:tavLst>
                                    </p:anim>
                                    <p:animEffect transition="out" filter="fade">
                                      <p:cBhvr>
                                        <p:cTn id="195" dur="1000"/>
                                        <p:tgtEl>
                                          <p:spTgt spid="10"/>
                                        </p:tgtEl>
                                      </p:cBhvr>
                                    </p:animEffect>
                                    <p:set>
                                      <p:cBhvr>
                                        <p:cTn id="196" dur="1" fill="hold">
                                          <p:stCondLst>
                                            <p:cond delay="999"/>
                                          </p:stCondLst>
                                        </p:cTn>
                                        <p:tgtEl>
                                          <p:spTgt spid="10"/>
                                        </p:tgtEl>
                                        <p:attrNameLst>
                                          <p:attrName>style.visibility</p:attrName>
                                        </p:attrNameLst>
                                      </p:cBhvr>
                                      <p:to>
                                        <p:strVal val="hidden"/>
                                      </p:to>
                                    </p:set>
                                  </p:childTnLst>
                                </p:cTn>
                              </p:par>
                              <p:par>
                                <p:cTn id="197" presetID="31" presetClass="exit" presetSubtype="0" fill="hold" grpId="1" nodeType="withEffect">
                                  <p:stCondLst>
                                    <p:cond delay="0"/>
                                  </p:stCondLst>
                                  <p:childTnLst>
                                    <p:anim calcmode="lin" valueType="num">
                                      <p:cBhvr>
                                        <p:cTn id="198" dur="1000"/>
                                        <p:tgtEl>
                                          <p:spTgt spid="11"/>
                                        </p:tgtEl>
                                        <p:attrNameLst>
                                          <p:attrName>ppt_w</p:attrName>
                                        </p:attrNameLst>
                                      </p:cBhvr>
                                      <p:tavLst>
                                        <p:tav tm="0">
                                          <p:val>
                                            <p:strVal val="ppt_w"/>
                                          </p:val>
                                        </p:tav>
                                        <p:tav tm="100000">
                                          <p:val>
                                            <p:fltVal val="0"/>
                                          </p:val>
                                        </p:tav>
                                      </p:tavLst>
                                    </p:anim>
                                    <p:anim calcmode="lin" valueType="num">
                                      <p:cBhvr>
                                        <p:cTn id="199" dur="1000"/>
                                        <p:tgtEl>
                                          <p:spTgt spid="11"/>
                                        </p:tgtEl>
                                        <p:attrNameLst>
                                          <p:attrName>ppt_h</p:attrName>
                                        </p:attrNameLst>
                                      </p:cBhvr>
                                      <p:tavLst>
                                        <p:tav tm="0">
                                          <p:val>
                                            <p:strVal val="ppt_h"/>
                                          </p:val>
                                        </p:tav>
                                        <p:tav tm="100000">
                                          <p:val>
                                            <p:fltVal val="0"/>
                                          </p:val>
                                        </p:tav>
                                      </p:tavLst>
                                    </p:anim>
                                    <p:anim calcmode="lin" valueType="num">
                                      <p:cBhvr>
                                        <p:cTn id="200" dur="1000"/>
                                        <p:tgtEl>
                                          <p:spTgt spid="11"/>
                                        </p:tgtEl>
                                        <p:attrNameLst>
                                          <p:attrName>style.rotation</p:attrName>
                                        </p:attrNameLst>
                                      </p:cBhvr>
                                      <p:tavLst>
                                        <p:tav tm="0">
                                          <p:val>
                                            <p:fltVal val="0"/>
                                          </p:val>
                                        </p:tav>
                                        <p:tav tm="100000">
                                          <p:val>
                                            <p:fltVal val="90"/>
                                          </p:val>
                                        </p:tav>
                                      </p:tavLst>
                                    </p:anim>
                                    <p:animEffect transition="out" filter="fade">
                                      <p:cBhvr>
                                        <p:cTn id="201" dur="1000"/>
                                        <p:tgtEl>
                                          <p:spTgt spid="11"/>
                                        </p:tgtEl>
                                      </p:cBhvr>
                                    </p:animEffect>
                                    <p:set>
                                      <p:cBhvr>
                                        <p:cTn id="202" dur="1" fill="hold">
                                          <p:stCondLst>
                                            <p:cond delay="999"/>
                                          </p:stCondLst>
                                        </p:cTn>
                                        <p:tgtEl>
                                          <p:spTgt spid="11"/>
                                        </p:tgtEl>
                                        <p:attrNameLst>
                                          <p:attrName>style.visibility</p:attrName>
                                        </p:attrNameLst>
                                      </p:cBhvr>
                                      <p:to>
                                        <p:strVal val="hidden"/>
                                      </p:to>
                                    </p:set>
                                  </p:childTnLst>
                                </p:cTn>
                              </p:par>
                              <p:par>
                                <p:cTn id="203" presetID="31" presetClass="exit" presetSubtype="0" fill="hold" grpId="1" nodeType="withEffect">
                                  <p:stCondLst>
                                    <p:cond delay="0"/>
                                  </p:stCondLst>
                                  <p:childTnLst>
                                    <p:anim calcmode="lin" valueType="num">
                                      <p:cBhvr>
                                        <p:cTn id="204" dur="1000"/>
                                        <p:tgtEl>
                                          <p:spTgt spid="12"/>
                                        </p:tgtEl>
                                        <p:attrNameLst>
                                          <p:attrName>ppt_w</p:attrName>
                                        </p:attrNameLst>
                                      </p:cBhvr>
                                      <p:tavLst>
                                        <p:tav tm="0">
                                          <p:val>
                                            <p:strVal val="ppt_w"/>
                                          </p:val>
                                        </p:tav>
                                        <p:tav tm="100000">
                                          <p:val>
                                            <p:fltVal val="0"/>
                                          </p:val>
                                        </p:tav>
                                      </p:tavLst>
                                    </p:anim>
                                    <p:anim calcmode="lin" valueType="num">
                                      <p:cBhvr>
                                        <p:cTn id="205" dur="1000"/>
                                        <p:tgtEl>
                                          <p:spTgt spid="12"/>
                                        </p:tgtEl>
                                        <p:attrNameLst>
                                          <p:attrName>ppt_h</p:attrName>
                                        </p:attrNameLst>
                                      </p:cBhvr>
                                      <p:tavLst>
                                        <p:tav tm="0">
                                          <p:val>
                                            <p:strVal val="ppt_h"/>
                                          </p:val>
                                        </p:tav>
                                        <p:tav tm="100000">
                                          <p:val>
                                            <p:fltVal val="0"/>
                                          </p:val>
                                        </p:tav>
                                      </p:tavLst>
                                    </p:anim>
                                    <p:anim calcmode="lin" valueType="num">
                                      <p:cBhvr>
                                        <p:cTn id="206" dur="1000"/>
                                        <p:tgtEl>
                                          <p:spTgt spid="12"/>
                                        </p:tgtEl>
                                        <p:attrNameLst>
                                          <p:attrName>style.rotation</p:attrName>
                                        </p:attrNameLst>
                                      </p:cBhvr>
                                      <p:tavLst>
                                        <p:tav tm="0">
                                          <p:val>
                                            <p:fltVal val="0"/>
                                          </p:val>
                                        </p:tav>
                                        <p:tav tm="100000">
                                          <p:val>
                                            <p:fltVal val="90"/>
                                          </p:val>
                                        </p:tav>
                                      </p:tavLst>
                                    </p:anim>
                                    <p:animEffect transition="out" filter="fade">
                                      <p:cBhvr>
                                        <p:cTn id="207" dur="1000"/>
                                        <p:tgtEl>
                                          <p:spTgt spid="12"/>
                                        </p:tgtEl>
                                      </p:cBhvr>
                                    </p:animEffect>
                                    <p:set>
                                      <p:cBhvr>
                                        <p:cTn id="208" dur="1" fill="hold">
                                          <p:stCondLst>
                                            <p:cond delay="999"/>
                                          </p:stCondLst>
                                        </p:cTn>
                                        <p:tgtEl>
                                          <p:spTgt spid="12"/>
                                        </p:tgtEl>
                                        <p:attrNameLst>
                                          <p:attrName>style.visibility</p:attrName>
                                        </p:attrNameLst>
                                      </p:cBhvr>
                                      <p:to>
                                        <p:strVal val="hidden"/>
                                      </p:to>
                                    </p:set>
                                  </p:childTnLst>
                                </p:cTn>
                              </p:par>
                              <p:par>
                                <p:cTn id="209" presetID="31" presetClass="exit" presetSubtype="0" fill="hold" grpId="1" nodeType="withEffect">
                                  <p:stCondLst>
                                    <p:cond delay="0"/>
                                  </p:stCondLst>
                                  <p:childTnLst>
                                    <p:anim calcmode="lin" valueType="num">
                                      <p:cBhvr>
                                        <p:cTn id="210" dur="1000"/>
                                        <p:tgtEl>
                                          <p:spTgt spid="13"/>
                                        </p:tgtEl>
                                        <p:attrNameLst>
                                          <p:attrName>ppt_w</p:attrName>
                                        </p:attrNameLst>
                                      </p:cBhvr>
                                      <p:tavLst>
                                        <p:tav tm="0">
                                          <p:val>
                                            <p:strVal val="ppt_w"/>
                                          </p:val>
                                        </p:tav>
                                        <p:tav tm="100000">
                                          <p:val>
                                            <p:fltVal val="0"/>
                                          </p:val>
                                        </p:tav>
                                      </p:tavLst>
                                    </p:anim>
                                    <p:anim calcmode="lin" valueType="num">
                                      <p:cBhvr>
                                        <p:cTn id="211" dur="1000"/>
                                        <p:tgtEl>
                                          <p:spTgt spid="13"/>
                                        </p:tgtEl>
                                        <p:attrNameLst>
                                          <p:attrName>ppt_h</p:attrName>
                                        </p:attrNameLst>
                                      </p:cBhvr>
                                      <p:tavLst>
                                        <p:tav tm="0">
                                          <p:val>
                                            <p:strVal val="ppt_h"/>
                                          </p:val>
                                        </p:tav>
                                        <p:tav tm="100000">
                                          <p:val>
                                            <p:fltVal val="0"/>
                                          </p:val>
                                        </p:tav>
                                      </p:tavLst>
                                    </p:anim>
                                    <p:anim calcmode="lin" valueType="num">
                                      <p:cBhvr>
                                        <p:cTn id="212" dur="1000"/>
                                        <p:tgtEl>
                                          <p:spTgt spid="13"/>
                                        </p:tgtEl>
                                        <p:attrNameLst>
                                          <p:attrName>style.rotation</p:attrName>
                                        </p:attrNameLst>
                                      </p:cBhvr>
                                      <p:tavLst>
                                        <p:tav tm="0">
                                          <p:val>
                                            <p:fltVal val="0"/>
                                          </p:val>
                                        </p:tav>
                                        <p:tav tm="100000">
                                          <p:val>
                                            <p:fltVal val="90"/>
                                          </p:val>
                                        </p:tav>
                                      </p:tavLst>
                                    </p:anim>
                                    <p:animEffect transition="out" filter="fade">
                                      <p:cBhvr>
                                        <p:cTn id="213" dur="1000"/>
                                        <p:tgtEl>
                                          <p:spTgt spid="13"/>
                                        </p:tgtEl>
                                      </p:cBhvr>
                                    </p:animEffect>
                                    <p:set>
                                      <p:cBhvr>
                                        <p:cTn id="214" dur="1" fill="hold">
                                          <p:stCondLst>
                                            <p:cond delay="999"/>
                                          </p:stCondLst>
                                        </p:cTn>
                                        <p:tgtEl>
                                          <p:spTgt spid="13"/>
                                        </p:tgtEl>
                                        <p:attrNameLst>
                                          <p:attrName>style.visibility</p:attrName>
                                        </p:attrNameLst>
                                      </p:cBhvr>
                                      <p:to>
                                        <p:strVal val="hidden"/>
                                      </p:to>
                                    </p:set>
                                  </p:childTnLst>
                                </p:cTn>
                              </p:par>
                              <p:par>
                                <p:cTn id="215" presetID="31" presetClass="exit" presetSubtype="0" fill="hold" grpId="1" nodeType="withEffect">
                                  <p:stCondLst>
                                    <p:cond delay="0"/>
                                  </p:stCondLst>
                                  <p:childTnLst>
                                    <p:anim calcmode="lin" valueType="num">
                                      <p:cBhvr>
                                        <p:cTn id="216" dur="1000"/>
                                        <p:tgtEl>
                                          <p:spTgt spid="14"/>
                                        </p:tgtEl>
                                        <p:attrNameLst>
                                          <p:attrName>ppt_w</p:attrName>
                                        </p:attrNameLst>
                                      </p:cBhvr>
                                      <p:tavLst>
                                        <p:tav tm="0">
                                          <p:val>
                                            <p:strVal val="ppt_w"/>
                                          </p:val>
                                        </p:tav>
                                        <p:tav tm="100000">
                                          <p:val>
                                            <p:fltVal val="0"/>
                                          </p:val>
                                        </p:tav>
                                      </p:tavLst>
                                    </p:anim>
                                    <p:anim calcmode="lin" valueType="num">
                                      <p:cBhvr>
                                        <p:cTn id="217" dur="1000"/>
                                        <p:tgtEl>
                                          <p:spTgt spid="14"/>
                                        </p:tgtEl>
                                        <p:attrNameLst>
                                          <p:attrName>ppt_h</p:attrName>
                                        </p:attrNameLst>
                                      </p:cBhvr>
                                      <p:tavLst>
                                        <p:tav tm="0">
                                          <p:val>
                                            <p:strVal val="ppt_h"/>
                                          </p:val>
                                        </p:tav>
                                        <p:tav tm="100000">
                                          <p:val>
                                            <p:fltVal val="0"/>
                                          </p:val>
                                        </p:tav>
                                      </p:tavLst>
                                    </p:anim>
                                    <p:anim calcmode="lin" valueType="num">
                                      <p:cBhvr>
                                        <p:cTn id="218" dur="1000"/>
                                        <p:tgtEl>
                                          <p:spTgt spid="14"/>
                                        </p:tgtEl>
                                        <p:attrNameLst>
                                          <p:attrName>style.rotation</p:attrName>
                                        </p:attrNameLst>
                                      </p:cBhvr>
                                      <p:tavLst>
                                        <p:tav tm="0">
                                          <p:val>
                                            <p:fltVal val="0"/>
                                          </p:val>
                                        </p:tav>
                                        <p:tav tm="100000">
                                          <p:val>
                                            <p:fltVal val="90"/>
                                          </p:val>
                                        </p:tav>
                                      </p:tavLst>
                                    </p:anim>
                                    <p:animEffect transition="out" filter="fade">
                                      <p:cBhvr>
                                        <p:cTn id="219" dur="1000"/>
                                        <p:tgtEl>
                                          <p:spTgt spid="14"/>
                                        </p:tgtEl>
                                      </p:cBhvr>
                                    </p:animEffect>
                                    <p:set>
                                      <p:cBhvr>
                                        <p:cTn id="220" dur="1" fill="hold">
                                          <p:stCondLst>
                                            <p:cond delay="999"/>
                                          </p:stCondLst>
                                        </p:cTn>
                                        <p:tgtEl>
                                          <p:spTgt spid="14"/>
                                        </p:tgtEl>
                                        <p:attrNameLst>
                                          <p:attrName>style.visibility</p:attrName>
                                        </p:attrNameLst>
                                      </p:cBhvr>
                                      <p:to>
                                        <p:strVal val="hidden"/>
                                      </p:to>
                                    </p:set>
                                  </p:childTnLst>
                                </p:cTn>
                              </p:par>
                              <p:par>
                                <p:cTn id="221" presetID="31" presetClass="exit" presetSubtype="0" fill="hold" grpId="1" nodeType="withEffect">
                                  <p:stCondLst>
                                    <p:cond delay="0"/>
                                  </p:stCondLst>
                                  <p:childTnLst>
                                    <p:anim calcmode="lin" valueType="num">
                                      <p:cBhvr>
                                        <p:cTn id="222" dur="1000"/>
                                        <p:tgtEl>
                                          <p:spTgt spid="15"/>
                                        </p:tgtEl>
                                        <p:attrNameLst>
                                          <p:attrName>ppt_w</p:attrName>
                                        </p:attrNameLst>
                                      </p:cBhvr>
                                      <p:tavLst>
                                        <p:tav tm="0">
                                          <p:val>
                                            <p:strVal val="ppt_w"/>
                                          </p:val>
                                        </p:tav>
                                        <p:tav tm="100000">
                                          <p:val>
                                            <p:fltVal val="0"/>
                                          </p:val>
                                        </p:tav>
                                      </p:tavLst>
                                    </p:anim>
                                    <p:anim calcmode="lin" valueType="num">
                                      <p:cBhvr>
                                        <p:cTn id="223" dur="1000"/>
                                        <p:tgtEl>
                                          <p:spTgt spid="15"/>
                                        </p:tgtEl>
                                        <p:attrNameLst>
                                          <p:attrName>ppt_h</p:attrName>
                                        </p:attrNameLst>
                                      </p:cBhvr>
                                      <p:tavLst>
                                        <p:tav tm="0">
                                          <p:val>
                                            <p:strVal val="ppt_h"/>
                                          </p:val>
                                        </p:tav>
                                        <p:tav tm="100000">
                                          <p:val>
                                            <p:fltVal val="0"/>
                                          </p:val>
                                        </p:tav>
                                      </p:tavLst>
                                    </p:anim>
                                    <p:anim calcmode="lin" valueType="num">
                                      <p:cBhvr>
                                        <p:cTn id="224" dur="1000"/>
                                        <p:tgtEl>
                                          <p:spTgt spid="15"/>
                                        </p:tgtEl>
                                        <p:attrNameLst>
                                          <p:attrName>style.rotation</p:attrName>
                                        </p:attrNameLst>
                                      </p:cBhvr>
                                      <p:tavLst>
                                        <p:tav tm="0">
                                          <p:val>
                                            <p:fltVal val="0"/>
                                          </p:val>
                                        </p:tav>
                                        <p:tav tm="100000">
                                          <p:val>
                                            <p:fltVal val="90"/>
                                          </p:val>
                                        </p:tav>
                                      </p:tavLst>
                                    </p:anim>
                                    <p:animEffect transition="out" filter="fade">
                                      <p:cBhvr>
                                        <p:cTn id="225" dur="1000"/>
                                        <p:tgtEl>
                                          <p:spTgt spid="15"/>
                                        </p:tgtEl>
                                      </p:cBhvr>
                                    </p:animEffect>
                                    <p:set>
                                      <p:cBhvr>
                                        <p:cTn id="226" dur="1" fill="hold">
                                          <p:stCondLst>
                                            <p:cond delay="999"/>
                                          </p:stCondLst>
                                        </p:cTn>
                                        <p:tgtEl>
                                          <p:spTgt spid="15"/>
                                        </p:tgtEl>
                                        <p:attrNameLst>
                                          <p:attrName>style.visibility</p:attrName>
                                        </p:attrNameLst>
                                      </p:cBhvr>
                                      <p:to>
                                        <p:strVal val="hidden"/>
                                      </p:to>
                                    </p:set>
                                  </p:childTnLst>
                                </p:cTn>
                              </p:par>
                              <p:par>
                                <p:cTn id="227" presetID="31" presetClass="exit" presetSubtype="0" fill="hold" grpId="1" nodeType="withEffect">
                                  <p:stCondLst>
                                    <p:cond delay="0"/>
                                  </p:stCondLst>
                                  <p:childTnLst>
                                    <p:anim calcmode="lin" valueType="num">
                                      <p:cBhvr>
                                        <p:cTn id="228" dur="1000"/>
                                        <p:tgtEl>
                                          <p:spTgt spid="16"/>
                                        </p:tgtEl>
                                        <p:attrNameLst>
                                          <p:attrName>ppt_w</p:attrName>
                                        </p:attrNameLst>
                                      </p:cBhvr>
                                      <p:tavLst>
                                        <p:tav tm="0">
                                          <p:val>
                                            <p:strVal val="ppt_w"/>
                                          </p:val>
                                        </p:tav>
                                        <p:tav tm="100000">
                                          <p:val>
                                            <p:fltVal val="0"/>
                                          </p:val>
                                        </p:tav>
                                      </p:tavLst>
                                    </p:anim>
                                    <p:anim calcmode="lin" valueType="num">
                                      <p:cBhvr>
                                        <p:cTn id="229" dur="1000"/>
                                        <p:tgtEl>
                                          <p:spTgt spid="16"/>
                                        </p:tgtEl>
                                        <p:attrNameLst>
                                          <p:attrName>ppt_h</p:attrName>
                                        </p:attrNameLst>
                                      </p:cBhvr>
                                      <p:tavLst>
                                        <p:tav tm="0">
                                          <p:val>
                                            <p:strVal val="ppt_h"/>
                                          </p:val>
                                        </p:tav>
                                        <p:tav tm="100000">
                                          <p:val>
                                            <p:fltVal val="0"/>
                                          </p:val>
                                        </p:tav>
                                      </p:tavLst>
                                    </p:anim>
                                    <p:anim calcmode="lin" valueType="num">
                                      <p:cBhvr>
                                        <p:cTn id="230" dur="1000"/>
                                        <p:tgtEl>
                                          <p:spTgt spid="16"/>
                                        </p:tgtEl>
                                        <p:attrNameLst>
                                          <p:attrName>style.rotation</p:attrName>
                                        </p:attrNameLst>
                                      </p:cBhvr>
                                      <p:tavLst>
                                        <p:tav tm="0">
                                          <p:val>
                                            <p:fltVal val="0"/>
                                          </p:val>
                                        </p:tav>
                                        <p:tav tm="100000">
                                          <p:val>
                                            <p:fltVal val="90"/>
                                          </p:val>
                                        </p:tav>
                                      </p:tavLst>
                                    </p:anim>
                                    <p:animEffect transition="out" filter="fade">
                                      <p:cBhvr>
                                        <p:cTn id="231" dur="1000"/>
                                        <p:tgtEl>
                                          <p:spTgt spid="16"/>
                                        </p:tgtEl>
                                      </p:cBhvr>
                                    </p:animEffect>
                                    <p:set>
                                      <p:cBhvr>
                                        <p:cTn id="232" dur="1" fill="hold">
                                          <p:stCondLst>
                                            <p:cond delay="999"/>
                                          </p:stCondLst>
                                        </p:cTn>
                                        <p:tgtEl>
                                          <p:spTgt spid="16"/>
                                        </p:tgtEl>
                                        <p:attrNameLst>
                                          <p:attrName>style.visibility</p:attrName>
                                        </p:attrNameLst>
                                      </p:cBhvr>
                                      <p:to>
                                        <p:strVal val="hidden"/>
                                      </p:to>
                                    </p:set>
                                  </p:childTnLst>
                                </p:cTn>
                              </p:par>
                              <p:par>
                                <p:cTn id="233" presetID="31" presetClass="exit" presetSubtype="0" fill="hold" grpId="1" nodeType="withEffect">
                                  <p:stCondLst>
                                    <p:cond delay="0"/>
                                  </p:stCondLst>
                                  <p:childTnLst>
                                    <p:anim calcmode="lin" valueType="num">
                                      <p:cBhvr>
                                        <p:cTn id="234" dur="1000"/>
                                        <p:tgtEl>
                                          <p:spTgt spid="17"/>
                                        </p:tgtEl>
                                        <p:attrNameLst>
                                          <p:attrName>ppt_w</p:attrName>
                                        </p:attrNameLst>
                                      </p:cBhvr>
                                      <p:tavLst>
                                        <p:tav tm="0">
                                          <p:val>
                                            <p:strVal val="ppt_w"/>
                                          </p:val>
                                        </p:tav>
                                        <p:tav tm="100000">
                                          <p:val>
                                            <p:fltVal val="0"/>
                                          </p:val>
                                        </p:tav>
                                      </p:tavLst>
                                    </p:anim>
                                    <p:anim calcmode="lin" valueType="num">
                                      <p:cBhvr>
                                        <p:cTn id="235" dur="1000"/>
                                        <p:tgtEl>
                                          <p:spTgt spid="17"/>
                                        </p:tgtEl>
                                        <p:attrNameLst>
                                          <p:attrName>ppt_h</p:attrName>
                                        </p:attrNameLst>
                                      </p:cBhvr>
                                      <p:tavLst>
                                        <p:tav tm="0">
                                          <p:val>
                                            <p:strVal val="ppt_h"/>
                                          </p:val>
                                        </p:tav>
                                        <p:tav tm="100000">
                                          <p:val>
                                            <p:fltVal val="0"/>
                                          </p:val>
                                        </p:tav>
                                      </p:tavLst>
                                    </p:anim>
                                    <p:anim calcmode="lin" valueType="num">
                                      <p:cBhvr>
                                        <p:cTn id="236" dur="1000"/>
                                        <p:tgtEl>
                                          <p:spTgt spid="17"/>
                                        </p:tgtEl>
                                        <p:attrNameLst>
                                          <p:attrName>style.rotation</p:attrName>
                                        </p:attrNameLst>
                                      </p:cBhvr>
                                      <p:tavLst>
                                        <p:tav tm="0">
                                          <p:val>
                                            <p:fltVal val="0"/>
                                          </p:val>
                                        </p:tav>
                                        <p:tav tm="100000">
                                          <p:val>
                                            <p:fltVal val="90"/>
                                          </p:val>
                                        </p:tav>
                                      </p:tavLst>
                                    </p:anim>
                                    <p:animEffect transition="out" filter="fade">
                                      <p:cBhvr>
                                        <p:cTn id="237" dur="1000"/>
                                        <p:tgtEl>
                                          <p:spTgt spid="17"/>
                                        </p:tgtEl>
                                      </p:cBhvr>
                                    </p:animEffect>
                                    <p:set>
                                      <p:cBhvr>
                                        <p:cTn id="238" dur="1" fill="hold">
                                          <p:stCondLst>
                                            <p:cond delay="999"/>
                                          </p:stCondLst>
                                        </p:cTn>
                                        <p:tgtEl>
                                          <p:spTgt spid="17"/>
                                        </p:tgtEl>
                                        <p:attrNameLst>
                                          <p:attrName>style.visibility</p:attrName>
                                        </p:attrNameLst>
                                      </p:cBhvr>
                                      <p:to>
                                        <p:strVal val="hidden"/>
                                      </p:to>
                                    </p:set>
                                  </p:childTnLst>
                                </p:cTn>
                              </p:par>
                              <p:par>
                                <p:cTn id="239" presetID="31" presetClass="exit" presetSubtype="0" fill="hold" grpId="1" nodeType="withEffect">
                                  <p:stCondLst>
                                    <p:cond delay="0"/>
                                  </p:stCondLst>
                                  <p:childTnLst>
                                    <p:anim calcmode="lin" valueType="num">
                                      <p:cBhvr>
                                        <p:cTn id="240" dur="1000"/>
                                        <p:tgtEl>
                                          <p:spTgt spid="18"/>
                                        </p:tgtEl>
                                        <p:attrNameLst>
                                          <p:attrName>ppt_w</p:attrName>
                                        </p:attrNameLst>
                                      </p:cBhvr>
                                      <p:tavLst>
                                        <p:tav tm="0">
                                          <p:val>
                                            <p:strVal val="ppt_w"/>
                                          </p:val>
                                        </p:tav>
                                        <p:tav tm="100000">
                                          <p:val>
                                            <p:fltVal val="0"/>
                                          </p:val>
                                        </p:tav>
                                      </p:tavLst>
                                    </p:anim>
                                    <p:anim calcmode="lin" valueType="num">
                                      <p:cBhvr>
                                        <p:cTn id="241" dur="1000"/>
                                        <p:tgtEl>
                                          <p:spTgt spid="18"/>
                                        </p:tgtEl>
                                        <p:attrNameLst>
                                          <p:attrName>ppt_h</p:attrName>
                                        </p:attrNameLst>
                                      </p:cBhvr>
                                      <p:tavLst>
                                        <p:tav tm="0">
                                          <p:val>
                                            <p:strVal val="ppt_h"/>
                                          </p:val>
                                        </p:tav>
                                        <p:tav tm="100000">
                                          <p:val>
                                            <p:fltVal val="0"/>
                                          </p:val>
                                        </p:tav>
                                      </p:tavLst>
                                    </p:anim>
                                    <p:anim calcmode="lin" valueType="num">
                                      <p:cBhvr>
                                        <p:cTn id="242" dur="1000"/>
                                        <p:tgtEl>
                                          <p:spTgt spid="18"/>
                                        </p:tgtEl>
                                        <p:attrNameLst>
                                          <p:attrName>style.rotation</p:attrName>
                                        </p:attrNameLst>
                                      </p:cBhvr>
                                      <p:tavLst>
                                        <p:tav tm="0">
                                          <p:val>
                                            <p:fltVal val="0"/>
                                          </p:val>
                                        </p:tav>
                                        <p:tav tm="100000">
                                          <p:val>
                                            <p:fltVal val="90"/>
                                          </p:val>
                                        </p:tav>
                                      </p:tavLst>
                                    </p:anim>
                                    <p:animEffect transition="out" filter="fade">
                                      <p:cBhvr>
                                        <p:cTn id="243" dur="1000"/>
                                        <p:tgtEl>
                                          <p:spTgt spid="18"/>
                                        </p:tgtEl>
                                      </p:cBhvr>
                                    </p:animEffect>
                                    <p:set>
                                      <p:cBhvr>
                                        <p:cTn id="244" dur="1" fill="hold">
                                          <p:stCondLst>
                                            <p:cond delay="999"/>
                                          </p:stCondLst>
                                        </p:cTn>
                                        <p:tgtEl>
                                          <p:spTgt spid="18"/>
                                        </p:tgtEl>
                                        <p:attrNameLst>
                                          <p:attrName>style.visibility</p:attrName>
                                        </p:attrNameLst>
                                      </p:cBhvr>
                                      <p:to>
                                        <p:strVal val="hidden"/>
                                      </p:to>
                                    </p:set>
                                  </p:childTnLst>
                                </p:cTn>
                              </p:par>
                              <p:par>
                                <p:cTn id="245" presetID="2" presetClass="entr" presetSubtype="1" fill="hold" grpId="0" nodeType="withEffect">
                                  <p:stCondLst>
                                    <p:cond delay="0"/>
                                  </p:stCondLst>
                                  <p:childTnLst>
                                    <p:set>
                                      <p:cBhvr>
                                        <p:cTn id="246" dur="1" fill="hold">
                                          <p:stCondLst>
                                            <p:cond delay="0"/>
                                          </p:stCondLst>
                                        </p:cTn>
                                        <p:tgtEl>
                                          <p:spTgt spid="20"/>
                                        </p:tgtEl>
                                        <p:attrNameLst>
                                          <p:attrName>style.visibility</p:attrName>
                                        </p:attrNameLst>
                                      </p:cBhvr>
                                      <p:to>
                                        <p:strVal val="visible"/>
                                      </p:to>
                                    </p:set>
                                    <p:anim calcmode="lin" valueType="num">
                                      <p:cBhvr additive="base">
                                        <p:cTn id="247" dur="1000" fill="hold"/>
                                        <p:tgtEl>
                                          <p:spTgt spid="20"/>
                                        </p:tgtEl>
                                        <p:attrNameLst>
                                          <p:attrName>ppt_x</p:attrName>
                                        </p:attrNameLst>
                                      </p:cBhvr>
                                      <p:tavLst>
                                        <p:tav tm="0">
                                          <p:val>
                                            <p:strVal val="#ppt_x"/>
                                          </p:val>
                                        </p:tav>
                                        <p:tav tm="100000">
                                          <p:val>
                                            <p:strVal val="#ppt_x"/>
                                          </p:val>
                                        </p:tav>
                                      </p:tavLst>
                                    </p:anim>
                                    <p:anim calcmode="lin" valueType="num">
                                      <p:cBhvr additive="base">
                                        <p:cTn id="248"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nextCondLst>
                <p:cond evt="onClick" delay="0">
                  <p:tgtEl>
                    <p:spTgt spid="19"/>
                  </p:tgtEl>
                </p:cond>
              </p:nextCondLst>
            </p:seq>
          </p:childTnLst>
        </p:cTn>
      </p:par>
    </p:tnLst>
    <p:bldLst>
      <p:bldP spid="7" grpId="0" animBg="1"/>
      <p:bldP spid="7" grpId="1" animBg="1"/>
      <p:bldP spid="6" grpId="0" animBg="1"/>
      <p:bldP spid="6" grpId="1" animBg="1"/>
      <p:bldP spid="3" grpId="0" animBg="1"/>
      <p:bldP spid="3" grpId="1" animBg="1"/>
      <p:bldP spid="4" grpId="0" animBg="1"/>
      <p:bldP spid="4" grpId="1" animBg="1"/>
      <p:bldP spid="5" grpId="0" animBg="1"/>
      <p:bldP spid="5"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Screen Clipping"/>
          <p:cNvPicPr>
            <a:picLocks noChangeAspect="1"/>
          </p:cNvPicPr>
          <p:nvPr/>
        </p:nvPicPr>
        <p:blipFill rotWithShape="1">
          <a:blip r:embed="rId2">
            <a:extLst>
              <a:ext uri="{28A0092B-C50C-407E-A947-70E740481C1C}">
                <a14:useLocalDpi xmlns:a14="http://schemas.microsoft.com/office/drawing/2010/main" val="0"/>
              </a:ext>
            </a:extLst>
          </a:blip>
          <a:srcRect r="2665"/>
          <a:stretch/>
        </p:blipFill>
        <p:spPr>
          <a:xfrm>
            <a:off x="1185057" y="136326"/>
            <a:ext cx="6764480" cy="4813697"/>
          </a:xfrm>
          <a:prstGeom prst="rect">
            <a:avLst/>
          </a:prstGeom>
        </p:spPr>
      </p:pic>
      <p:sp>
        <p:nvSpPr>
          <p:cNvPr id="7" name="Rectangle 6"/>
          <p:cNvSpPr/>
          <p:nvPr/>
        </p:nvSpPr>
        <p:spPr>
          <a:xfrm>
            <a:off x="1152525" y="1285876"/>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6" name="Rectangle 5"/>
          <p:cNvSpPr/>
          <p:nvPr/>
        </p:nvSpPr>
        <p:spPr>
          <a:xfrm>
            <a:off x="6298402" y="16669"/>
            <a:ext cx="1693073" cy="1257300"/>
          </a:xfrm>
          <a:prstGeom prst="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3" name="Rectangle 2"/>
          <p:cNvSpPr/>
          <p:nvPr/>
        </p:nvSpPr>
        <p:spPr>
          <a:xfrm>
            <a:off x="1157283" y="16670"/>
            <a:ext cx="1693073" cy="1257300"/>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4" name="Rectangle 3"/>
          <p:cNvSpPr/>
          <p:nvPr/>
        </p:nvSpPr>
        <p:spPr>
          <a:xfrm>
            <a:off x="2864644" y="16669"/>
            <a:ext cx="1693073" cy="1257300"/>
          </a:xfrm>
          <a:prstGeom prst="rect">
            <a:avLst/>
          </a:prstGeom>
          <a:solidFill>
            <a:schemeClr val="accent3">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5" name="Rectangle 4"/>
          <p:cNvSpPr/>
          <p:nvPr/>
        </p:nvSpPr>
        <p:spPr>
          <a:xfrm>
            <a:off x="4581517" y="16670"/>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8" name="Rectangle 7"/>
          <p:cNvSpPr/>
          <p:nvPr/>
        </p:nvSpPr>
        <p:spPr>
          <a:xfrm>
            <a:off x="2869411" y="1285875"/>
            <a:ext cx="1693073" cy="1257300"/>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9" name="Rectangle 8"/>
          <p:cNvSpPr/>
          <p:nvPr/>
        </p:nvSpPr>
        <p:spPr>
          <a:xfrm>
            <a:off x="4586284" y="1285876"/>
            <a:ext cx="1693073" cy="1257300"/>
          </a:xfrm>
          <a:prstGeom prst="rect">
            <a:avLst/>
          </a:prstGeom>
          <a:solidFill>
            <a:srgbClr val="1B89E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0" name="Rectangle 9"/>
          <p:cNvSpPr/>
          <p:nvPr/>
        </p:nvSpPr>
        <p:spPr>
          <a:xfrm>
            <a:off x="6293644" y="1285875"/>
            <a:ext cx="1693073" cy="1257300"/>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1" name="Rectangle 10"/>
          <p:cNvSpPr/>
          <p:nvPr/>
        </p:nvSpPr>
        <p:spPr>
          <a:xfrm>
            <a:off x="1157283" y="2569369"/>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2" name="Rectangle 11"/>
          <p:cNvSpPr/>
          <p:nvPr/>
        </p:nvSpPr>
        <p:spPr>
          <a:xfrm>
            <a:off x="2864644" y="2569368"/>
            <a:ext cx="1693073" cy="1257300"/>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3" name="Rectangle 12"/>
          <p:cNvSpPr/>
          <p:nvPr/>
        </p:nvSpPr>
        <p:spPr>
          <a:xfrm>
            <a:off x="4581517" y="2569369"/>
            <a:ext cx="1693073" cy="1257300"/>
          </a:xfrm>
          <a:prstGeom prst="rect">
            <a:avLst/>
          </a:prstGeom>
          <a:solidFill>
            <a:srgbClr val="0033C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4" name="Rectangle 13"/>
          <p:cNvSpPr/>
          <p:nvPr/>
        </p:nvSpPr>
        <p:spPr>
          <a:xfrm>
            <a:off x="6288877" y="2569368"/>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5" name="Rectangle 14"/>
          <p:cNvSpPr/>
          <p:nvPr/>
        </p:nvSpPr>
        <p:spPr>
          <a:xfrm>
            <a:off x="1152525" y="3838575"/>
            <a:ext cx="1693073" cy="1295401"/>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6" name="Rectangle 15"/>
          <p:cNvSpPr/>
          <p:nvPr/>
        </p:nvSpPr>
        <p:spPr>
          <a:xfrm>
            <a:off x="2859886" y="3838575"/>
            <a:ext cx="1693073" cy="1295401"/>
          </a:xfrm>
          <a:prstGeom prst="rect">
            <a:avLst/>
          </a:prstGeom>
          <a:solidFill>
            <a:srgbClr val="6600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7" name="Rectangle 16"/>
          <p:cNvSpPr/>
          <p:nvPr/>
        </p:nvSpPr>
        <p:spPr>
          <a:xfrm>
            <a:off x="4576759" y="3838575"/>
            <a:ext cx="1693073" cy="1295401"/>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8" name="Rectangle 17"/>
          <p:cNvSpPr/>
          <p:nvPr/>
        </p:nvSpPr>
        <p:spPr>
          <a:xfrm>
            <a:off x="6293644" y="3838575"/>
            <a:ext cx="1693073" cy="1295401"/>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9" name="Rounded Rectangle 18"/>
          <p:cNvSpPr/>
          <p:nvPr/>
        </p:nvSpPr>
        <p:spPr>
          <a:xfrm>
            <a:off x="5943600" y="4486275"/>
            <a:ext cx="1885950" cy="542926"/>
          </a:xfrm>
          <a:prstGeom prst="round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3300" b="1" kern="1200" dirty="0">
                <a:solidFill>
                  <a:prstClr val="white"/>
                </a:solidFill>
                <a:latin typeface="Calibri"/>
              </a:rPr>
              <a:t>SHOW</a:t>
            </a:r>
            <a:endParaRPr lang="en-US" sz="1350" b="1" kern="1200" dirty="0">
              <a:solidFill>
                <a:prstClr val="white"/>
              </a:solidFill>
              <a:latin typeface="Calibri"/>
            </a:endParaRPr>
          </a:p>
        </p:txBody>
      </p:sp>
      <p:sp>
        <p:nvSpPr>
          <p:cNvPr id="20" name="Rounded Rectangle 19"/>
          <p:cNvSpPr/>
          <p:nvPr/>
        </p:nvSpPr>
        <p:spPr>
          <a:xfrm>
            <a:off x="1657350" y="57150"/>
            <a:ext cx="5829300" cy="857250"/>
          </a:xfrm>
          <a:prstGeom prst="roundRect">
            <a:avLst/>
          </a:prstGeom>
          <a:solidFill>
            <a:srgbClr val="66FFFF"/>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4800" b="1" kern="1200" dirty="0">
                <a:solidFill>
                  <a:sysClr val="windowText" lastClr="000000"/>
                </a:solidFill>
              </a:rPr>
              <a:t>Son </a:t>
            </a:r>
            <a:r>
              <a:rPr lang="en-US" sz="4800" b="1" kern="1200" dirty="0" err="1">
                <a:solidFill>
                  <a:sysClr val="windowText" lastClr="000000"/>
                </a:solidFill>
              </a:rPr>
              <a:t>Tra</a:t>
            </a:r>
            <a:r>
              <a:rPr lang="en-US" sz="4800" b="1" kern="1200" dirty="0">
                <a:solidFill>
                  <a:sysClr val="windowText" lastClr="000000"/>
                </a:solidFill>
              </a:rPr>
              <a:t> Peninsula</a:t>
            </a:r>
            <a:endParaRPr lang="en-US" sz="2400" b="1" kern="1200" dirty="0">
              <a:solidFill>
                <a:sysClr val="windowText" lastClr="000000"/>
              </a:solidFill>
              <a:latin typeface="Calibri"/>
            </a:endParaRPr>
          </a:p>
        </p:txBody>
      </p:sp>
      <p:pic>
        <p:nvPicPr>
          <p:cNvPr id="22" name="Google Shape;154;p26"/>
          <p:cNvPicPr preferRelativeResize="0"/>
          <p:nvPr/>
        </p:nvPicPr>
        <p:blipFill rotWithShape="1">
          <a:blip r:embed="rId3">
            <a:alphaModFix/>
          </a:blip>
          <a:srcRect/>
          <a:stretch/>
        </p:blipFill>
        <p:spPr>
          <a:xfrm rot="19675385">
            <a:off x="-920538" y="2812828"/>
            <a:ext cx="1949640" cy="2983283"/>
          </a:xfrm>
          <a:prstGeom prst="rect">
            <a:avLst/>
          </a:prstGeom>
          <a:noFill/>
          <a:ln>
            <a:noFill/>
          </a:ln>
        </p:spPr>
      </p:pic>
      <p:pic>
        <p:nvPicPr>
          <p:cNvPr id="23" name="Google Shape;141;p25"/>
          <p:cNvPicPr preferRelativeResize="0"/>
          <p:nvPr/>
        </p:nvPicPr>
        <p:blipFill rotWithShape="1">
          <a:blip r:embed="rId4">
            <a:alphaModFix/>
          </a:blip>
          <a:srcRect/>
          <a:stretch/>
        </p:blipFill>
        <p:spPr>
          <a:xfrm flipH="1">
            <a:off x="248385" y="4065713"/>
            <a:ext cx="1119494" cy="1077787"/>
          </a:xfrm>
          <a:prstGeom prst="rect">
            <a:avLst/>
          </a:prstGeom>
          <a:noFill/>
          <a:ln>
            <a:noFill/>
          </a:ln>
        </p:spPr>
      </p:pic>
      <p:pic>
        <p:nvPicPr>
          <p:cNvPr id="24" name="Google Shape;219;p29"/>
          <p:cNvPicPr preferRelativeResize="0"/>
          <p:nvPr/>
        </p:nvPicPr>
        <p:blipFill rotWithShape="1">
          <a:blip r:embed="rId5">
            <a:alphaModFix/>
          </a:blip>
          <a:srcRect/>
          <a:stretch/>
        </p:blipFill>
        <p:spPr>
          <a:xfrm>
            <a:off x="7996119" y="3456169"/>
            <a:ext cx="1147881" cy="1687331"/>
          </a:xfrm>
          <a:prstGeom prst="rect">
            <a:avLst/>
          </a:prstGeom>
          <a:noFill/>
          <a:ln>
            <a:noFill/>
          </a:ln>
        </p:spPr>
      </p:pic>
      <p:pic>
        <p:nvPicPr>
          <p:cNvPr id="25" name="Google Shape;156;p26"/>
          <p:cNvPicPr preferRelativeResize="0"/>
          <p:nvPr/>
        </p:nvPicPr>
        <p:blipFill rotWithShape="1">
          <a:blip r:embed="rId6">
            <a:alphaModFix/>
          </a:blip>
          <a:srcRect/>
          <a:stretch/>
        </p:blipFill>
        <p:spPr>
          <a:xfrm rot="3130930">
            <a:off x="7955923" y="497963"/>
            <a:ext cx="1393888" cy="350463"/>
          </a:xfrm>
          <a:prstGeom prst="rect">
            <a:avLst/>
          </a:prstGeom>
          <a:noFill/>
          <a:ln>
            <a:noFill/>
          </a:ln>
        </p:spPr>
      </p:pic>
      <p:pic>
        <p:nvPicPr>
          <p:cNvPr id="26" name="Google Shape;174;p27"/>
          <p:cNvPicPr preferRelativeResize="0"/>
          <p:nvPr/>
        </p:nvPicPr>
        <p:blipFill rotWithShape="1">
          <a:blip r:embed="rId7">
            <a:alphaModFix/>
          </a:blip>
          <a:srcRect/>
          <a:stretch/>
        </p:blipFill>
        <p:spPr>
          <a:xfrm>
            <a:off x="114064" y="316673"/>
            <a:ext cx="583005" cy="527885"/>
          </a:xfrm>
          <a:prstGeom prst="rect">
            <a:avLst/>
          </a:prstGeom>
          <a:noFill/>
          <a:ln>
            <a:noFill/>
          </a:ln>
        </p:spPr>
      </p:pic>
      <p:pic>
        <p:nvPicPr>
          <p:cNvPr id="27" name="Google Shape;175;p27"/>
          <p:cNvPicPr preferRelativeResize="0"/>
          <p:nvPr/>
        </p:nvPicPr>
        <p:blipFill rotWithShape="1">
          <a:blip r:embed="rId7">
            <a:alphaModFix/>
          </a:blip>
          <a:srcRect/>
          <a:stretch/>
        </p:blipFill>
        <p:spPr>
          <a:xfrm>
            <a:off x="634465" y="42735"/>
            <a:ext cx="357053" cy="324954"/>
          </a:xfrm>
          <a:prstGeom prst="rect">
            <a:avLst/>
          </a:prstGeom>
          <a:noFill/>
          <a:ln>
            <a:noFill/>
          </a:ln>
        </p:spPr>
      </p:pic>
    </p:spTree>
    <p:extLst>
      <p:ext uri="{BB962C8B-B14F-4D97-AF65-F5344CB8AC3E}">
        <p14:creationId xmlns:p14="http://schemas.microsoft.com/office/powerpoint/2010/main" val="24737176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3"/>
                                        </p:tgtEl>
                                        <p:attrNameLst>
                                          <p:attrName>ppt_w</p:attrName>
                                        </p:attrNameLst>
                                      </p:cBhvr>
                                      <p:tavLst>
                                        <p:tav tm="0">
                                          <p:val>
                                            <p:strVal val="ppt_w"/>
                                          </p:val>
                                        </p:tav>
                                        <p:tav tm="100000">
                                          <p:val>
                                            <p:fltVal val="0"/>
                                          </p:val>
                                        </p:tav>
                                      </p:tavLst>
                                    </p:anim>
                                    <p:anim calcmode="lin" valueType="num">
                                      <p:cBhvr>
                                        <p:cTn id="7" dur="1000"/>
                                        <p:tgtEl>
                                          <p:spTgt spid="3"/>
                                        </p:tgtEl>
                                        <p:attrNameLst>
                                          <p:attrName>ppt_h</p:attrName>
                                        </p:attrNameLst>
                                      </p:cBhvr>
                                      <p:tavLst>
                                        <p:tav tm="0">
                                          <p:val>
                                            <p:strVal val="ppt_h"/>
                                          </p:val>
                                        </p:tav>
                                        <p:tav tm="100000">
                                          <p:val>
                                            <p:fltVal val="0"/>
                                          </p:val>
                                        </p:tav>
                                      </p:tavLst>
                                    </p:anim>
                                    <p:anim calcmode="lin" valueType="num">
                                      <p:cBhvr>
                                        <p:cTn id="8" dur="1000"/>
                                        <p:tgtEl>
                                          <p:spTgt spid="3"/>
                                        </p:tgtEl>
                                        <p:attrNameLst>
                                          <p:attrName>style.rotation</p:attrName>
                                        </p:attrNameLst>
                                      </p:cBhvr>
                                      <p:tavLst>
                                        <p:tav tm="0">
                                          <p:val>
                                            <p:fltVal val="0"/>
                                          </p:val>
                                        </p:tav>
                                        <p:tav tm="100000">
                                          <p:val>
                                            <p:fltVal val="90"/>
                                          </p:val>
                                        </p:tav>
                                      </p:tavLst>
                                    </p:anim>
                                    <p:animEffect transition="out" filter="fade">
                                      <p:cBhvr>
                                        <p:cTn id="9" dur="1000"/>
                                        <p:tgtEl>
                                          <p:spTgt spid="3"/>
                                        </p:tgtEl>
                                      </p:cBhvr>
                                    </p:animEffect>
                                    <p:set>
                                      <p:cBhvr>
                                        <p:cTn id="10" dur="1" fill="hold">
                                          <p:stCondLst>
                                            <p:cond delay="9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31" presetClass="exit" presetSubtype="0" fill="hold" grpId="0" nodeType="clickEffect">
                                  <p:stCondLst>
                                    <p:cond delay="0"/>
                                  </p:stCondLst>
                                  <p:childTnLst>
                                    <p:anim calcmode="lin" valueType="num">
                                      <p:cBhvr>
                                        <p:cTn id="15" dur="1000"/>
                                        <p:tgtEl>
                                          <p:spTgt spid="4"/>
                                        </p:tgtEl>
                                        <p:attrNameLst>
                                          <p:attrName>ppt_w</p:attrName>
                                        </p:attrNameLst>
                                      </p:cBhvr>
                                      <p:tavLst>
                                        <p:tav tm="0">
                                          <p:val>
                                            <p:strVal val="ppt_w"/>
                                          </p:val>
                                        </p:tav>
                                        <p:tav tm="100000">
                                          <p:val>
                                            <p:fltVal val="0"/>
                                          </p:val>
                                        </p:tav>
                                      </p:tavLst>
                                    </p:anim>
                                    <p:anim calcmode="lin" valueType="num">
                                      <p:cBhvr>
                                        <p:cTn id="16" dur="1000"/>
                                        <p:tgtEl>
                                          <p:spTgt spid="4"/>
                                        </p:tgtEl>
                                        <p:attrNameLst>
                                          <p:attrName>ppt_h</p:attrName>
                                        </p:attrNameLst>
                                      </p:cBhvr>
                                      <p:tavLst>
                                        <p:tav tm="0">
                                          <p:val>
                                            <p:strVal val="ppt_h"/>
                                          </p:val>
                                        </p:tav>
                                        <p:tav tm="100000">
                                          <p:val>
                                            <p:fltVal val="0"/>
                                          </p:val>
                                        </p:tav>
                                      </p:tavLst>
                                    </p:anim>
                                    <p:anim calcmode="lin" valueType="num">
                                      <p:cBhvr>
                                        <p:cTn id="17" dur="1000"/>
                                        <p:tgtEl>
                                          <p:spTgt spid="4"/>
                                        </p:tgtEl>
                                        <p:attrNameLst>
                                          <p:attrName>style.rotation</p:attrName>
                                        </p:attrNameLst>
                                      </p:cBhvr>
                                      <p:tavLst>
                                        <p:tav tm="0">
                                          <p:val>
                                            <p:fltVal val="0"/>
                                          </p:val>
                                        </p:tav>
                                        <p:tav tm="100000">
                                          <p:val>
                                            <p:fltVal val="90"/>
                                          </p:val>
                                        </p:tav>
                                      </p:tavLst>
                                    </p:anim>
                                    <p:animEffect transition="out" filter="fade">
                                      <p:cBhvr>
                                        <p:cTn id="18" dur="1000"/>
                                        <p:tgtEl>
                                          <p:spTgt spid="4"/>
                                        </p:tgtEl>
                                      </p:cBhvr>
                                    </p:animEffect>
                                    <p:set>
                                      <p:cBhvr>
                                        <p:cTn id="19" dur="1" fill="hold">
                                          <p:stCondLst>
                                            <p:cond delay="9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31" presetClass="exit" presetSubtype="0" fill="hold" grpId="0" nodeType="clickEffect">
                                  <p:stCondLst>
                                    <p:cond delay="0"/>
                                  </p:stCondLst>
                                  <p:childTnLst>
                                    <p:anim calcmode="lin" valueType="num">
                                      <p:cBhvr>
                                        <p:cTn id="24" dur="1000"/>
                                        <p:tgtEl>
                                          <p:spTgt spid="5"/>
                                        </p:tgtEl>
                                        <p:attrNameLst>
                                          <p:attrName>ppt_w</p:attrName>
                                        </p:attrNameLst>
                                      </p:cBhvr>
                                      <p:tavLst>
                                        <p:tav tm="0">
                                          <p:val>
                                            <p:strVal val="ppt_w"/>
                                          </p:val>
                                        </p:tav>
                                        <p:tav tm="100000">
                                          <p:val>
                                            <p:fltVal val="0"/>
                                          </p:val>
                                        </p:tav>
                                      </p:tavLst>
                                    </p:anim>
                                    <p:anim calcmode="lin" valueType="num">
                                      <p:cBhvr>
                                        <p:cTn id="25" dur="1000"/>
                                        <p:tgtEl>
                                          <p:spTgt spid="5"/>
                                        </p:tgtEl>
                                        <p:attrNameLst>
                                          <p:attrName>ppt_h</p:attrName>
                                        </p:attrNameLst>
                                      </p:cBhvr>
                                      <p:tavLst>
                                        <p:tav tm="0">
                                          <p:val>
                                            <p:strVal val="ppt_h"/>
                                          </p:val>
                                        </p:tav>
                                        <p:tav tm="100000">
                                          <p:val>
                                            <p:fltVal val="0"/>
                                          </p:val>
                                        </p:tav>
                                      </p:tavLst>
                                    </p:anim>
                                    <p:anim calcmode="lin" valueType="num">
                                      <p:cBhvr>
                                        <p:cTn id="26" dur="1000"/>
                                        <p:tgtEl>
                                          <p:spTgt spid="5"/>
                                        </p:tgtEl>
                                        <p:attrNameLst>
                                          <p:attrName>style.rotation</p:attrName>
                                        </p:attrNameLst>
                                      </p:cBhvr>
                                      <p:tavLst>
                                        <p:tav tm="0">
                                          <p:val>
                                            <p:fltVal val="0"/>
                                          </p:val>
                                        </p:tav>
                                        <p:tav tm="100000">
                                          <p:val>
                                            <p:fltVal val="90"/>
                                          </p:val>
                                        </p:tav>
                                      </p:tavLst>
                                    </p:anim>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9" restart="whenNotActive" fill="hold" evtFilter="cancelBubble" nodeType="interactiveSeq">
                <p:stCondLst>
                  <p:cond evt="onClick" delay="0">
                    <p:tgtEl>
                      <p:spTgt spid="6"/>
                    </p:tgtEl>
                  </p:cond>
                </p:stCondLst>
                <p:endSync evt="end" delay="0">
                  <p:rtn val="all"/>
                </p:endSync>
                <p:childTnLst>
                  <p:par>
                    <p:cTn id="30" fill="hold">
                      <p:stCondLst>
                        <p:cond delay="0"/>
                      </p:stCondLst>
                      <p:childTnLst>
                        <p:par>
                          <p:cTn id="31" fill="hold">
                            <p:stCondLst>
                              <p:cond delay="0"/>
                            </p:stCondLst>
                            <p:childTnLst>
                              <p:par>
                                <p:cTn id="32" presetID="31" presetClass="exit" presetSubtype="0" fill="hold" grpId="0" nodeType="clickEffect">
                                  <p:stCondLst>
                                    <p:cond delay="0"/>
                                  </p:stCondLst>
                                  <p:childTnLst>
                                    <p:anim calcmode="lin" valueType="num">
                                      <p:cBhvr>
                                        <p:cTn id="33" dur="1000"/>
                                        <p:tgtEl>
                                          <p:spTgt spid="6"/>
                                        </p:tgtEl>
                                        <p:attrNameLst>
                                          <p:attrName>ppt_w</p:attrName>
                                        </p:attrNameLst>
                                      </p:cBhvr>
                                      <p:tavLst>
                                        <p:tav tm="0">
                                          <p:val>
                                            <p:strVal val="ppt_w"/>
                                          </p:val>
                                        </p:tav>
                                        <p:tav tm="100000">
                                          <p:val>
                                            <p:fltVal val="0"/>
                                          </p:val>
                                        </p:tav>
                                      </p:tavLst>
                                    </p:anim>
                                    <p:anim calcmode="lin" valueType="num">
                                      <p:cBhvr>
                                        <p:cTn id="34" dur="1000"/>
                                        <p:tgtEl>
                                          <p:spTgt spid="6"/>
                                        </p:tgtEl>
                                        <p:attrNameLst>
                                          <p:attrName>ppt_h</p:attrName>
                                        </p:attrNameLst>
                                      </p:cBhvr>
                                      <p:tavLst>
                                        <p:tav tm="0">
                                          <p:val>
                                            <p:strVal val="ppt_h"/>
                                          </p:val>
                                        </p:tav>
                                        <p:tav tm="100000">
                                          <p:val>
                                            <p:fltVal val="0"/>
                                          </p:val>
                                        </p:tav>
                                      </p:tavLst>
                                    </p:anim>
                                    <p:anim calcmode="lin" valueType="num">
                                      <p:cBhvr>
                                        <p:cTn id="35" dur="1000"/>
                                        <p:tgtEl>
                                          <p:spTgt spid="6"/>
                                        </p:tgtEl>
                                        <p:attrNameLst>
                                          <p:attrName>style.rotation</p:attrName>
                                        </p:attrNameLst>
                                      </p:cBhvr>
                                      <p:tavLst>
                                        <p:tav tm="0">
                                          <p:val>
                                            <p:fltVal val="0"/>
                                          </p:val>
                                        </p:tav>
                                        <p:tav tm="100000">
                                          <p:val>
                                            <p:fltVal val="90"/>
                                          </p:val>
                                        </p:tav>
                                      </p:tavLst>
                                    </p:anim>
                                    <p:animEffect transition="out" filter="fade">
                                      <p:cBhvr>
                                        <p:cTn id="36" dur="1000"/>
                                        <p:tgtEl>
                                          <p:spTgt spid="6"/>
                                        </p:tgtEl>
                                      </p:cBhvr>
                                    </p:animEffect>
                                    <p:set>
                                      <p:cBhvr>
                                        <p:cTn id="37"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8" restart="whenNotActive" fill="hold" evtFilter="cancelBubble" nodeType="interactiveSeq">
                <p:stCondLst>
                  <p:cond evt="onClick" delay="0">
                    <p:tgtEl>
                      <p:spTgt spid="7"/>
                    </p:tgtEl>
                  </p:cond>
                </p:stCondLst>
                <p:endSync evt="end" delay="0">
                  <p:rtn val="all"/>
                </p:endSync>
                <p:childTnLst>
                  <p:par>
                    <p:cTn id="39" fill="hold">
                      <p:stCondLst>
                        <p:cond delay="0"/>
                      </p:stCondLst>
                      <p:childTnLst>
                        <p:par>
                          <p:cTn id="40" fill="hold">
                            <p:stCondLst>
                              <p:cond delay="0"/>
                            </p:stCondLst>
                            <p:childTnLst>
                              <p:par>
                                <p:cTn id="41" presetID="31" presetClass="exit" presetSubtype="0" fill="hold" grpId="0" nodeType="clickEffect">
                                  <p:stCondLst>
                                    <p:cond delay="0"/>
                                  </p:stCondLst>
                                  <p:childTnLst>
                                    <p:anim calcmode="lin" valueType="num">
                                      <p:cBhvr>
                                        <p:cTn id="42" dur="1000"/>
                                        <p:tgtEl>
                                          <p:spTgt spid="7"/>
                                        </p:tgtEl>
                                        <p:attrNameLst>
                                          <p:attrName>ppt_w</p:attrName>
                                        </p:attrNameLst>
                                      </p:cBhvr>
                                      <p:tavLst>
                                        <p:tav tm="0">
                                          <p:val>
                                            <p:strVal val="ppt_w"/>
                                          </p:val>
                                        </p:tav>
                                        <p:tav tm="100000">
                                          <p:val>
                                            <p:fltVal val="0"/>
                                          </p:val>
                                        </p:tav>
                                      </p:tavLst>
                                    </p:anim>
                                    <p:anim calcmode="lin" valueType="num">
                                      <p:cBhvr>
                                        <p:cTn id="43" dur="1000"/>
                                        <p:tgtEl>
                                          <p:spTgt spid="7"/>
                                        </p:tgtEl>
                                        <p:attrNameLst>
                                          <p:attrName>ppt_h</p:attrName>
                                        </p:attrNameLst>
                                      </p:cBhvr>
                                      <p:tavLst>
                                        <p:tav tm="0">
                                          <p:val>
                                            <p:strVal val="ppt_h"/>
                                          </p:val>
                                        </p:tav>
                                        <p:tav tm="100000">
                                          <p:val>
                                            <p:fltVal val="0"/>
                                          </p:val>
                                        </p:tav>
                                      </p:tavLst>
                                    </p:anim>
                                    <p:anim calcmode="lin" valueType="num">
                                      <p:cBhvr>
                                        <p:cTn id="44" dur="1000"/>
                                        <p:tgtEl>
                                          <p:spTgt spid="7"/>
                                        </p:tgtEl>
                                        <p:attrNameLst>
                                          <p:attrName>style.rotation</p:attrName>
                                        </p:attrNameLst>
                                      </p:cBhvr>
                                      <p:tavLst>
                                        <p:tav tm="0">
                                          <p:val>
                                            <p:fltVal val="0"/>
                                          </p:val>
                                        </p:tav>
                                        <p:tav tm="100000">
                                          <p:val>
                                            <p:fltVal val="90"/>
                                          </p:val>
                                        </p:tav>
                                      </p:tavLst>
                                    </p:anim>
                                    <p:animEffect transition="out" filter="fade">
                                      <p:cBhvr>
                                        <p:cTn id="45" dur="1000"/>
                                        <p:tgtEl>
                                          <p:spTgt spid="7"/>
                                        </p:tgtEl>
                                      </p:cBhvr>
                                    </p:animEffect>
                                    <p:set>
                                      <p:cBhvr>
                                        <p:cTn id="46"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47" restart="whenNotActive" fill="hold" evtFilter="cancelBubble" nodeType="interactiveSeq">
                <p:stCondLst>
                  <p:cond evt="onClick" delay="0">
                    <p:tgtEl>
                      <p:spTgt spid="8"/>
                    </p:tgtEl>
                  </p:cond>
                </p:stCondLst>
                <p:endSync evt="end" delay="0">
                  <p:rtn val="all"/>
                </p:endSync>
                <p:childTnLst>
                  <p:par>
                    <p:cTn id="48" fill="hold">
                      <p:stCondLst>
                        <p:cond delay="0"/>
                      </p:stCondLst>
                      <p:childTnLst>
                        <p:par>
                          <p:cTn id="49" fill="hold">
                            <p:stCondLst>
                              <p:cond delay="0"/>
                            </p:stCondLst>
                            <p:childTnLst>
                              <p:par>
                                <p:cTn id="50" presetID="31" presetClass="exit" presetSubtype="0" fill="hold" grpId="0" nodeType="clickEffect">
                                  <p:stCondLst>
                                    <p:cond delay="0"/>
                                  </p:stCondLst>
                                  <p:childTnLst>
                                    <p:anim calcmode="lin" valueType="num">
                                      <p:cBhvr>
                                        <p:cTn id="51" dur="1000"/>
                                        <p:tgtEl>
                                          <p:spTgt spid="8"/>
                                        </p:tgtEl>
                                        <p:attrNameLst>
                                          <p:attrName>ppt_w</p:attrName>
                                        </p:attrNameLst>
                                      </p:cBhvr>
                                      <p:tavLst>
                                        <p:tav tm="0">
                                          <p:val>
                                            <p:strVal val="ppt_w"/>
                                          </p:val>
                                        </p:tav>
                                        <p:tav tm="100000">
                                          <p:val>
                                            <p:fltVal val="0"/>
                                          </p:val>
                                        </p:tav>
                                      </p:tavLst>
                                    </p:anim>
                                    <p:anim calcmode="lin" valueType="num">
                                      <p:cBhvr>
                                        <p:cTn id="52" dur="1000"/>
                                        <p:tgtEl>
                                          <p:spTgt spid="8"/>
                                        </p:tgtEl>
                                        <p:attrNameLst>
                                          <p:attrName>ppt_h</p:attrName>
                                        </p:attrNameLst>
                                      </p:cBhvr>
                                      <p:tavLst>
                                        <p:tav tm="0">
                                          <p:val>
                                            <p:strVal val="ppt_h"/>
                                          </p:val>
                                        </p:tav>
                                        <p:tav tm="100000">
                                          <p:val>
                                            <p:fltVal val="0"/>
                                          </p:val>
                                        </p:tav>
                                      </p:tavLst>
                                    </p:anim>
                                    <p:anim calcmode="lin" valueType="num">
                                      <p:cBhvr>
                                        <p:cTn id="53" dur="1000"/>
                                        <p:tgtEl>
                                          <p:spTgt spid="8"/>
                                        </p:tgtEl>
                                        <p:attrNameLst>
                                          <p:attrName>style.rotation</p:attrName>
                                        </p:attrNameLst>
                                      </p:cBhvr>
                                      <p:tavLst>
                                        <p:tav tm="0">
                                          <p:val>
                                            <p:fltVal val="0"/>
                                          </p:val>
                                        </p:tav>
                                        <p:tav tm="100000">
                                          <p:val>
                                            <p:fltVal val="90"/>
                                          </p:val>
                                        </p:tav>
                                      </p:tavLst>
                                    </p:anim>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31" presetClass="exit" presetSubtype="0" fill="hold" grpId="0" nodeType="clickEffect">
                                  <p:stCondLst>
                                    <p:cond delay="0"/>
                                  </p:stCondLst>
                                  <p:childTnLst>
                                    <p:anim calcmode="lin" valueType="num">
                                      <p:cBhvr>
                                        <p:cTn id="60" dur="1000"/>
                                        <p:tgtEl>
                                          <p:spTgt spid="9"/>
                                        </p:tgtEl>
                                        <p:attrNameLst>
                                          <p:attrName>ppt_w</p:attrName>
                                        </p:attrNameLst>
                                      </p:cBhvr>
                                      <p:tavLst>
                                        <p:tav tm="0">
                                          <p:val>
                                            <p:strVal val="ppt_w"/>
                                          </p:val>
                                        </p:tav>
                                        <p:tav tm="100000">
                                          <p:val>
                                            <p:fltVal val="0"/>
                                          </p:val>
                                        </p:tav>
                                      </p:tavLst>
                                    </p:anim>
                                    <p:anim calcmode="lin" valueType="num">
                                      <p:cBhvr>
                                        <p:cTn id="61" dur="1000"/>
                                        <p:tgtEl>
                                          <p:spTgt spid="9"/>
                                        </p:tgtEl>
                                        <p:attrNameLst>
                                          <p:attrName>ppt_h</p:attrName>
                                        </p:attrNameLst>
                                      </p:cBhvr>
                                      <p:tavLst>
                                        <p:tav tm="0">
                                          <p:val>
                                            <p:strVal val="ppt_h"/>
                                          </p:val>
                                        </p:tav>
                                        <p:tav tm="100000">
                                          <p:val>
                                            <p:fltVal val="0"/>
                                          </p:val>
                                        </p:tav>
                                      </p:tavLst>
                                    </p:anim>
                                    <p:anim calcmode="lin" valueType="num">
                                      <p:cBhvr>
                                        <p:cTn id="62" dur="1000"/>
                                        <p:tgtEl>
                                          <p:spTgt spid="9"/>
                                        </p:tgtEl>
                                        <p:attrNameLst>
                                          <p:attrName>style.rotation</p:attrName>
                                        </p:attrNameLst>
                                      </p:cBhvr>
                                      <p:tavLst>
                                        <p:tav tm="0">
                                          <p:val>
                                            <p:fltVal val="0"/>
                                          </p:val>
                                        </p:tav>
                                        <p:tav tm="100000">
                                          <p:val>
                                            <p:fltVal val="90"/>
                                          </p:val>
                                        </p:tav>
                                      </p:tavLst>
                                    </p:anim>
                                    <p:animEffect transition="out" filter="fade">
                                      <p:cBhvr>
                                        <p:cTn id="63" dur="1000"/>
                                        <p:tgtEl>
                                          <p:spTgt spid="9"/>
                                        </p:tgtEl>
                                      </p:cBhvr>
                                    </p:animEffect>
                                    <p:set>
                                      <p:cBhvr>
                                        <p:cTn id="64" dur="1" fill="hold">
                                          <p:stCondLst>
                                            <p:cond delay="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65" restart="whenNotActive" fill="hold" evtFilter="cancelBubble" nodeType="interactiveSeq">
                <p:stCondLst>
                  <p:cond evt="onClick" delay="0">
                    <p:tgtEl>
                      <p:spTgt spid="10"/>
                    </p:tgtEl>
                  </p:cond>
                </p:stCondLst>
                <p:endSync evt="end" delay="0">
                  <p:rtn val="all"/>
                </p:endSync>
                <p:childTnLst>
                  <p:par>
                    <p:cTn id="66" fill="hold">
                      <p:stCondLst>
                        <p:cond delay="0"/>
                      </p:stCondLst>
                      <p:childTnLst>
                        <p:par>
                          <p:cTn id="67" fill="hold">
                            <p:stCondLst>
                              <p:cond delay="0"/>
                            </p:stCondLst>
                            <p:childTnLst>
                              <p:par>
                                <p:cTn id="68" presetID="31" presetClass="exit" presetSubtype="0" fill="hold" grpId="0" nodeType="clickEffect">
                                  <p:stCondLst>
                                    <p:cond delay="0"/>
                                  </p:stCondLst>
                                  <p:childTnLst>
                                    <p:anim calcmode="lin" valueType="num">
                                      <p:cBhvr>
                                        <p:cTn id="69" dur="1000"/>
                                        <p:tgtEl>
                                          <p:spTgt spid="10"/>
                                        </p:tgtEl>
                                        <p:attrNameLst>
                                          <p:attrName>ppt_w</p:attrName>
                                        </p:attrNameLst>
                                      </p:cBhvr>
                                      <p:tavLst>
                                        <p:tav tm="0">
                                          <p:val>
                                            <p:strVal val="ppt_w"/>
                                          </p:val>
                                        </p:tav>
                                        <p:tav tm="100000">
                                          <p:val>
                                            <p:fltVal val="0"/>
                                          </p:val>
                                        </p:tav>
                                      </p:tavLst>
                                    </p:anim>
                                    <p:anim calcmode="lin" valueType="num">
                                      <p:cBhvr>
                                        <p:cTn id="70" dur="1000"/>
                                        <p:tgtEl>
                                          <p:spTgt spid="10"/>
                                        </p:tgtEl>
                                        <p:attrNameLst>
                                          <p:attrName>ppt_h</p:attrName>
                                        </p:attrNameLst>
                                      </p:cBhvr>
                                      <p:tavLst>
                                        <p:tav tm="0">
                                          <p:val>
                                            <p:strVal val="ppt_h"/>
                                          </p:val>
                                        </p:tav>
                                        <p:tav tm="100000">
                                          <p:val>
                                            <p:fltVal val="0"/>
                                          </p:val>
                                        </p:tav>
                                      </p:tavLst>
                                    </p:anim>
                                    <p:anim calcmode="lin" valueType="num">
                                      <p:cBhvr>
                                        <p:cTn id="71" dur="1000"/>
                                        <p:tgtEl>
                                          <p:spTgt spid="10"/>
                                        </p:tgtEl>
                                        <p:attrNameLst>
                                          <p:attrName>style.rotation</p:attrName>
                                        </p:attrNameLst>
                                      </p:cBhvr>
                                      <p:tavLst>
                                        <p:tav tm="0">
                                          <p:val>
                                            <p:fltVal val="0"/>
                                          </p:val>
                                        </p:tav>
                                        <p:tav tm="100000">
                                          <p:val>
                                            <p:fltVal val="90"/>
                                          </p:val>
                                        </p:tav>
                                      </p:tavLst>
                                    </p:anim>
                                    <p:animEffect transition="out" filter="fade">
                                      <p:cBhvr>
                                        <p:cTn id="72" dur="1000"/>
                                        <p:tgtEl>
                                          <p:spTgt spid="10"/>
                                        </p:tgtEl>
                                      </p:cBhvr>
                                    </p:animEffect>
                                    <p:set>
                                      <p:cBhvr>
                                        <p:cTn id="73"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74" restart="whenNotActive" fill="hold" evtFilter="cancelBubble" nodeType="interactiveSeq">
                <p:stCondLst>
                  <p:cond evt="onClick" delay="0">
                    <p:tgtEl>
                      <p:spTgt spid="11"/>
                    </p:tgtEl>
                  </p:cond>
                </p:stCondLst>
                <p:endSync evt="end" delay="0">
                  <p:rtn val="all"/>
                </p:endSync>
                <p:childTnLst>
                  <p:par>
                    <p:cTn id="75" fill="hold">
                      <p:stCondLst>
                        <p:cond delay="0"/>
                      </p:stCondLst>
                      <p:childTnLst>
                        <p:par>
                          <p:cTn id="76" fill="hold">
                            <p:stCondLst>
                              <p:cond delay="0"/>
                            </p:stCondLst>
                            <p:childTnLst>
                              <p:par>
                                <p:cTn id="77" presetID="31" presetClass="exit" presetSubtype="0" fill="hold" grpId="0" nodeType="clickEffect">
                                  <p:stCondLst>
                                    <p:cond delay="0"/>
                                  </p:stCondLst>
                                  <p:childTnLst>
                                    <p:anim calcmode="lin" valueType="num">
                                      <p:cBhvr>
                                        <p:cTn id="78" dur="1000"/>
                                        <p:tgtEl>
                                          <p:spTgt spid="11"/>
                                        </p:tgtEl>
                                        <p:attrNameLst>
                                          <p:attrName>ppt_w</p:attrName>
                                        </p:attrNameLst>
                                      </p:cBhvr>
                                      <p:tavLst>
                                        <p:tav tm="0">
                                          <p:val>
                                            <p:strVal val="ppt_w"/>
                                          </p:val>
                                        </p:tav>
                                        <p:tav tm="100000">
                                          <p:val>
                                            <p:fltVal val="0"/>
                                          </p:val>
                                        </p:tav>
                                      </p:tavLst>
                                    </p:anim>
                                    <p:anim calcmode="lin" valueType="num">
                                      <p:cBhvr>
                                        <p:cTn id="79" dur="1000"/>
                                        <p:tgtEl>
                                          <p:spTgt spid="11"/>
                                        </p:tgtEl>
                                        <p:attrNameLst>
                                          <p:attrName>ppt_h</p:attrName>
                                        </p:attrNameLst>
                                      </p:cBhvr>
                                      <p:tavLst>
                                        <p:tav tm="0">
                                          <p:val>
                                            <p:strVal val="ppt_h"/>
                                          </p:val>
                                        </p:tav>
                                        <p:tav tm="100000">
                                          <p:val>
                                            <p:fltVal val="0"/>
                                          </p:val>
                                        </p:tav>
                                      </p:tavLst>
                                    </p:anim>
                                    <p:anim calcmode="lin" valueType="num">
                                      <p:cBhvr>
                                        <p:cTn id="80" dur="1000"/>
                                        <p:tgtEl>
                                          <p:spTgt spid="11"/>
                                        </p:tgtEl>
                                        <p:attrNameLst>
                                          <p:attrName>style.rotation</p:attrName>
                                        </p:attrNameLst>
                                      </p:cBhvr>
                                      <p:tavLst>
                                        <p:tav tm="0">
                                          <p:val>
                                            <p:fltVal val="0"/>
                                          </p:val>
                                        </p:tav>
                                        <p:tav tm="100000">
                                          <p:val>
                                            <p:fltVal val="90"/>
                                          </p:val>
                                        </p:tav>
                                      </p:tavLst>
                                    </p:anim>
                                    <p:animEffect transition="out" filter="fade">
                                      <p:cBhvr>
                                        <p:cTn id="81" dur="1000"/>
                                        <p:tgtEl>
                                          <p:spTgt spid="11"/>
                                        </p:tgtEl>
                                      </p:cBhvr>
                                    </p:animEffect>
                                    <p:set>
                                      <p:cBhvr>
                                        <p:cTn id="82"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3" restart="whenNotActive" fill="hold" evtFilter="cancelBubble" nodeType="interactiveSeq">
                <p:stCondLst>
                  <p:cond evt="onClick" delay="0">
                    <p:tgtEl>
                      <p:spTgt spid="12"/>
                    </p:tgtEl>
                  </p:cond>
                </p:stCondLst>
                <p:endSync evt="end" delay="0">
                  <p:rtn val="all"/>
                </p:endSync>
                <p:childTnLst>
                  <p:par>
                    <p:cTn id="84" fill="hold">
                      <p:stCondLst>
                        <p:cond delay="0"/>
                      </p:stCondLst>
                      <p:childTnLst>
                        <p:par>
                          <p:cTn id="85" fill="hold">
                            <p:stCondLst>
                              <p:cond delay="0"/>
                            </p:stCondLst>
                            <p:childTnLst>
                              <p:par>
                                <p:cTn id="86" presetID="31" presetClass="exit" presetSubtype="0" fill="hold" grpId="0" nodeType="clickEffect">
                                  <p:stCondLst>
                                    <p:cond delay="0"/>
                                  </p:stCondLst>
                                  <p:childTnLst>
                                    <p:anim calcmode="lin" valueType="num">
                                      <p:cBhvr>
                                        <p:cTn id="87" dur="1000"/>
                                        <p:tgtEl>
                                          <p:spTgt spid="12"/>
                                        </p:tgtEl>
                                        <p:attrNameLst>
                                          <p:attrName>ppt_w</p:attrName>
                                        </p:attrNameLst>
                                      </p:cBhvr>
                                      <p:tavLst>
                                        <p:tav tm="0">
                                          <p:val>
                                            <p:strVal val="ppt_w"/>
                                          </p:val>
                                        </p:tav>
                                        <p:tav tm="100000">
                                          <p:val>
                                            <p:fltVal val="0"/>
                                          </p:val>
                                        </p:tav>
                                      </p:tavLst>
                                    </p:anim>
                                    <p:anim calcmode="lin" valueType="num">
                                      <p:cBhvr>
                                        <p:cTn id="88" dur="1000"/>
                                        <p:tgtEl>
                                          <p:spTgt spid="12"/>
                                        </p:tgtEl>
                                        <p:attrNameLst>
                                          <p:attrName>ppt_h</p:attrName>
                                        </p:attrNameLst>
                                      </p:cBhvr>
                                      <p:tavLst>
                                        <p:tav tm="0">
                                          <p:val>
                                            <p:strVal val="ppt_h"/>
                                          </p:val>
                                        </p:tav>
                                        <p:tav tm="100000">
                                          <p:val>
                                            <p:fltVal val="0"/>
                                          </p:val>
                                        </p:tav>
                                      </p:tavLst>
                                    </p:anim>
                                    <p:anim calcmode="lin" valueType="num">
                                      <p:cBhvr>
                                        <p:cTn id="89" dur="1000"/>
                                        <p:tgtEl>
                                          <p:spTgt spid="12"/>
                                        </p:tgtEl>
                                        <p:attrNameLst>
                                          <p:attrName>style.rotation</p:attrName>
                                        </p:attrNameLst>
                                      </p:cBhvr>
                                      <p:tavLst>
                                        <p:tav tm="0">
                                          <p:val>
                                            <p:fltVal val="0"/>
                                          </p:val>
                                        </p:tav>
                                        <p:tav tm="100000">
                                          <p:val>
                                            <p:fltVal val="90"/>
                                          </p:val>
                                        </p:tav>
                                      </p:tavLst>
                                    </p:anim>
                                    <p:animEffect transition="out" filter="fade">
                                      <p:cBhvr>
                                        <p:cTn id="90" dur="1000"/>
                                        <p:tgtEl>
                                          <p:spTgt spid="12"/>
                                        </p:tgtEl>
                                      </p:cBhvr>
                                    </p:animEffect>
                                    <p:set>
                                      <p:cBhvr>
                                        <p:cTn id="91"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92" restart="whenNotActive" fill="hold" evtFilter="cancelBubble" nodeType="interactiveSeq">
                <p:stCondLst>
                  <p:cond evt="onClick" delay="0">
                    <p:tgtEl>
                      <p:spTgt spid="13"/>
                    </p:tgtEl>
                  </p:cond>
                </p:stCondLst>
                <p:endSync evt="end" delay="0">
                  <p:rtn val="all"/>
                </p:endSync>
                <p:childTnLst>
                  <p:par>
                    <p:cTn id="93" fill="hold">
                      <p:stCondLst>
                        <p:cond delay="0"/>
                      </p:stCondLst>
                      <p:childTnLst>
                        <p:par>
                          <p:cTn id="94" fill="hold">
                            <p:stCondLst>
                              <p:cond delay="0"/>
                            </p:stCondLst>
                            <p:childTnLst>
                              <p:par>
                                <p:cTn id="95" presetID="31" presetClass="exit" presetSubtype="0" fill="hold" grpId="0" nodeType="clickEffect">
                                  <p:stCondLst>
                                    <p:cond delay="0"/>
                                  </p:stCondLst>
                                  <p:childTnLst>
                                    <p:anim calcmode="lin" valueType="num">
                                      <p:cBhvr>
                                        <p:cTn id="96" dur="1000"/>
                                        <p:tgtEl>
                                          <p:spTgt spid="13"/>
                                        </p:tgtEl>
                                        <p:attrNameLst>
                                          <p:attrName>ppt_w</p:attrName>
                                        </p:attrNameLst>
                                      </p:cBhvr>
                                      <p:tavLst>
                                        <p:tav tm="0">
                                          <p:val>
                                            <p:strVal val="ppt_w"/>
                                          </p:val>
                                        </p:tav>
                                        <p:tav tm="100000">
                                          <p:val>
                                            <p:fltVal val="0"/>
                                          </p:val>
                                        </p:tav>
                                      </p:tavLst>
                                    </p:anim>
                                    <p:anim calcmode="lin" valueType="num">
                                      <p:cBhvr>
                                        <p:cTn id="97" dur="1000"/>
                                        <p:tgtEl>
                                          <p:spTgt spid="13"/>
                                        </p:tgtEl>
                                        <p:attrNameLst>
                                          <p:attrName>ppt_h</p:attrName>
                                        </p:attrNameLst>
                                      </p:cBhvr>
                                      <p:tavLst>
                                        <p:tav tm="0">
                                          <p:val>
                                            <p:strVal val="ppt_h"/>
                                          </p:val>
                                        </p:tav>
                                        <p:tav tm="100000">
                                          <p:val>
                                            <p:fltVal val="0"/>
                                          </p:val>
                                        </p:tav>
                                      </p:tavLst>
                                    </p:anim>
                                    <p:anim calcmode="lin" valueType="num">
                                      <p:cBhvr>
                                        <p:cTn id="98" dur="1000"/>
                                        <p:tgtEl>
                                          <p:spTgt spid="13"/>
                                        </p:tgtEl>
                                        <p:attrNameLst>
                                          <p:attrName>style.rotation</p:attrName>
                                        </p:attrNameLst>
                                      </p:cBhvr>
                                      <p:tavLst>
                                        <p:tav tm="0">
                                          <p:val>
                                            <p:fltVal val="0"/>
                                          </p:val>
                                        </p:tav>
                                        <p:tav tm="100000">
                                          <p:val>
                                            <p:fltVal val="90"/>
                                          </p:val>
                                        </p:tav>
                                      </p:tavLst>
                                    </p:anim>
                                    <p:animEffect transition="out" filter="fade">
                                      <p:cBhvr>
                                        <p:cTn id="99" dur="1000"/>
                                        <p:tgtEl>
                                          <p:spTgt spid="13"/>
                                        </p:tgtEl>
                                      </p:cBhvr>
                                    </p:animEffect>
                                    <p:set>
                                      <p:cBhvr>
                                        <p:cTn id="100"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01" restart="whenNotActive" fill="hold" evtFilter="cancelBubble" nodeType="interactiveSeq">
                <p:stCondLst>
                  <p:cond evt="onClick" delay="0">
                    <p:tgtEl>
                      <p:spTgt spid="14"/>
                    </p:tgtEl>
                  </p:cond>
                </p:stCondLst>
                <p:endSync evt="end" delay="0">
                  <p:rtn val="all"/>
                </p:endSync>
                <p:childTnLst>
                  <p:par>
                    <p:cTn id="102" fill="hold">
                      <p:stCondLst>
                        <p:cond delay="0"/>
                      </p:stCondLst>
                      <p:childTnLst>
                        <p:par>
                          <p:cTn id="103" fill="hold">
                            <p:stCondLst>
                              <p:cond delay="0"/>
                            </p:stCondLst>
                            <p:childTnLst>
                              <p:par>
                                <p:cTn id="104" presetID="31" presetClass="exit" presetSubtype="0" fill="hold" grpId="0" nodeType="clickEffect">
                                  <p:stCondLst>
                                    <p:cond delay="0"/>
                                  </p:stCondLst>
                                  <p:childTnLst>
                                    <p:anim calcmode="lin" valueType="num">
                                      <p:cBhvr>
                                        <p:cTn id="105" dur="1000"/>
                                        <p:tgtEl>
                                          <p:spTgt spid="14"/>
                                        </p:tgtEl>
                                        <p:attrNameLst>
                                          <p:attrName>ppt_w</p:attrName>
                                        </p:attrNameLst>
                                      </p:cBhvr>
                                      <p:tavLst>
                                        <p:tav tm="0">
                                          <p:val>
                                            <p:strVal val="ppt_w"/>
                                          </p:val>
                                        </p:tav>
                                        <p:tav tm="100000">
                                          <p:val>
                                            <p:fltVal val="0"/>
                                          </p:val>
                                        </p:tav>
                                      </p:tavLst>
                                    </p:anim>
                                    <p:anim calcmode="lin" valueType="num">
                                      <p:cBhvr>
                                        <p:cTn id="106" dur="1000"/>
                                        <p:tgtEl>
                                          <p:spTgt spid="14"/>
                                        </p:tgtEl>
                                        <p:attrNameLst>
                                          <p:attrName>ppt_h</p:attrName>
                                        </p:attrNameLst>
                                      </p:cBhvr>
                                      <p:tavLst>
                                        <p:tav tm="0">
                                          <p:val>
                                            <p:strVal val="ppt_h"/>
                                          </p:val>
                                        </p:tav>
                                        <p:tav tm="100000">
                                          <p:val>
                                            <p:fltVal val="0"/>
                                          </p:val>
                                        </p:tav>
                                      </p:tavLst>
                                    </p:anim>
                                    <p:anim calcmode="lin" valueType="num">
                                      <p:cBhvr>
                                        <p:cTn id="107" dur="1000"/>
                                        <p:tgtEl>
                                          <p:spTgt spid="14"/>
                                        </p:tgtEl>
                                        <p:attrNameLst>
                                          <p:attrName>style.rotation</p:attrName>
                                        </p:attrNameLst>
                                      </p:cBhvr>
                                      <p:tavLst>
                                        <p:tav tm="0">
                                          <p:val>
                                            <p:fltVal val="0"/>
                                          </p:val>
                                        </p:tav>
                                        <p:tav tm="100000">
                                          <p:val>
                                            <p:fltVal val="90"/>
                                          </p:val>
                                        </p:tav>
                                      </p:tavLst>
                                    </p:anim>
                                    <p:animEffect transition="out" filter="fade">
                                      <p:cBhvr>
                                        <p:cTn id="108" dur="1000"/>
                                        <p:tgtEl>
                                          <p:spTgt spid="14"/>
                                        </p:tgtEl>
                                      </p:cBhvr>
                                    </p:animEffect>
                                    <p:set>
                                      <p:cBhvr>
                                        <p:cTn id="109"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10" restart="whenNotActive" fill="hold" evtFilter="cancelBubble" nodeType="interactiveSeq">
                <p:stCondLst>
                  <p:cond evt="onClick" delay="0">
                    <p:tgtEl>
                      <p:spTgt spid="15"/>
                    </p:tgtEl>
                  </p:cond>
                </p:stCondLst>
                <p:endSync evt="end" delay="0">
                  <p:rtn val="all"/>
                </p:endSync>
                <p:childTnLst>
                  <p:par>
                    <p:cTn id="111" fill="hold">
                      <p:stCondLst>
                        <p:cond delay="0"/>
                      </p:stCondLst>
                      <p:childTnLst>
                        <p:par>
                          <p:cTn id="112" fill="hold">
                            <p:stCondLst>
                              <p:cond delay="0"/>
                            </p:stCondLst>
                            <p:childTnLst>
                              <p:par>
                                <p:cTn id="113" presetID="31" presetClass="exit" presetSubtype="0" fill="hold" grpId="0" nodeType="clickEffect">
                                  <p:stCondLst>
                                    <p:cond delay="0"/>
                                  </p:stCondLst>
                                  <p:childTnLst>
                                    <p:anim calcmode="lin" valueType="num">
                                      <p:cBhvr>
                                        <p:cTn id="114" dur="1000"/>
                                        <p:tgtEl>
                                          <p:spTgt spid="15"/>
                                        </p:tgtEl>
                                        <p:attrNameLst>
                                          <p:attrName>ppt_w</p:attrName>
                                        </p:attrNameLst>
                                      </p:cBhvr>
                                      <p:tavLst>
                                        <p:tav tm="0">
                                          <p:val>
                                            <p:strVal val="ppt_w"/>
                                          </p:val>
                                        </p:tav>
                                        <p:tav tm="100000">
                                          <p:val>
                                            <p:fltVal val="0"/>
                                          </p:val>
                                        </p:tav>
                                      </p:tavLst>
                                    </p:anim>
                                    <p:anim calcmode="lin" valueType="num">
                                      <p:cBhvr>
                                        <p:cTn id="115" dur="1000"/>
                                        <p:tgtEl>
                                          <p:spTgt spid="15"/>
                                        </p:tgtEl>
                                        <p:attrNameLst>
                                          <p:attrName>ppt_h</p:attrName>
                                        </p:attrNameLst>
                                      </p:cBhvr>
                                      <p:tavLst>
                                        <p:tav tm="0">
                                          <p:val>
                                            <p:strVal val="ppt_h"/>
                                          </p:val>
                                        </p:tav>
                                        <p:tav tm="100000">
                                          <p:val>
                                            <p:fltVal val="0"/>
                                          </p:val>
                                        </p:tav>
                                      </p:tavLst>
                                    </p:anim>
                                    <p:anim calcmode="lin" valueType="num">
                                      <p:cBhvr>
                                        <p:cTn id="116" dur="1000"/>
                                        <p:tgtEl>
                                          <p:spTgt spid="15"/>
                                        </p:tgtEl>
                                        <p:attrNameLst>
                                          <p:attrName>style.rotation</p:attrName>
                                        </p:attrNameLst>
                                      </p:cBhvr>
                                      <p:tavLst>
                                        <p:tav tm="0">
                                          <p:val>
                                            <p:fltVal val="0"/>
                                          </p:val>
                                        </p:tav>
                                        <p:tav tm="100000">
                                          <p:val>
                                            <p:fltVal val="90"/>
                                          </p:val>
                                        </p:tav>
                                      </p:tavLst>
                                    </p:anim>
                                    <p:animEffect transition="out" filter="fade">
                                      <p:cBhvr>
                                        <p:cTn id="117" dur="1000"/>
                                        <p:tgtEl>
                                          <p:spTgt spid="15"/>
                                        </p:tgtEl>
                                      </p:cBhvr>
                                    </p:animEffect>
                                    <p:set>
                                      <p:cBhvr>
                                        <p:cTn id="118" dur="1" fill="hold">
                                          <p:stCondLst>
                                            <p:cond delay="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19" restart="whenNotActive" fill="hold" evtFilter="cancelBubble" nodeType="interactiveSeq">
                <p:stCondLst>
                  <p:cond evt="onClick" delay="0">
                    <p:tgtEl>
                      <p:spTgt spid="16"/>
                    </p:tgtEl>
                  </p:cond>
                </p:stCondLst>
                <p:endSync evt="end" delay="0">
                  <p:rtn val="all"/>
                </p:endSync>
                <p:childTnLst>
                  <p:par>
                    <p:cTn id="120" fill="hold">
                      <p:stCondLst>
                        <p:cond delay="0"/>
                      </p:stCondLst>
                      <p:childTnLst>
                        <p:par>
                          <p:cTn id="121" fill="hold">
                            <p:stCondLst>
                              <p:cond delay="0"/>
                            </p:stCondLst>
                            <p:childTnLst>
                              <p:par>
                                <p:cTn id="122" presetID="31" presetClass="exit" presetSubtype="0" fill="hold" grpId="0" nodeType="clickEffect">
                                  <p:stCondLst>
                                    <p:cond delay="0"/>
                                  </p:stCondLst>
                                  <p:childTnLst>
                                    <p:anim calcmode="lin" valueType="num">
                                      <p:cBhvr>
                                        <p:cTn id="123" dur="1000"/>
                                        <p:tgtEl>
                                          <p:spTgt spid="16"/>
                                        </p:tgtEl>
                                        <p:attrNameLst>
                                          <p:attrName>ppt_w</p:attrName>
                                        </p:attrNameLst>
                                      </p:cBhvr>
                                      <p:tavLst>
                                        <p:tav tm="0">
                                          <p:val>
                                            <p:strVal val="ppt_w"/>
                                          </p:val>
                                        </p:tav>
                                        <p:tav tm="100000">
                                          <p:val>
                                            <p:fltVal val="0"/>
                                          </p:val>
                                        </p:tav>
                                      </p:tavLst>
                                    </p:anim>
                                    <p:anim calcmode="lin" valueType="num">
                                      <p:cBhvr>
                                        <p:cTn id="124" dur="1000"/>
                                        <p:tgtEl>
                                          <p:spTgt spid="16"/>
                                        </p:tgtEl>
                                        <p:attrNameLst>
                                          <p:attrName>ppt_h</p:attrName>
                                        </p:attrNameLst>
                                      </p:cBhvr>
                                      <p:tavLst>
                                        <p:tav tm="0">
                                          <p:val>
                                            <p:strVal val="ppt_h"/>
                                          </p:val>
                                        </p:tav>
                                        <p:tav tm="100000">
                                          <p:val>
                                            <p:fltVal val="0"/>
                                          </p:val>
                                        </p:tav>
                                      </p:tavLst>
                                    </p:anim>
                                    <p:anim calcmode="lin" valueType="num">
                                      <p:cBhvr>
                                        <p:cTn id="125" dur="1000"/>
                                        <p:tgtEl>
                                          <p:spTgt spid="16"/>
                                        </p:tgtEl>
                                        <p:attrNameLst>
                                          <p:attrName>style.rotation</p:attrName>
                                        </p:attrNameLst>
                                      </p:cBhvr>
                                      <p:tavLst>
                                        <p:tav tm="0">
                                          <p:val>
                                            <p:fltVal val="0"/>
                                          </p:val>
                                        </p:tav>
                                        <p:tav tm="100000">
                                          <p:val>
                                            <p:fltVal val="90"/>
                                          </p:val>
                                        </p:tav>
                                      </p:tavLst>
                                    </p:anim>
                                    <p:animEffect transition="out" filter="fade">
                                      <p:cBhvr>
                                        <p:cTn id="126" dur="1000"/>
                                        <p:tgtEl>
                                          <p:spTgt spid="16"/>
                                        </p:tgtEl>
                                      </p:cBhvr>
                                    </p:animEffect>
                                    <p:set>
                                      <p:cBhvr>
                                        <p:cTn id="127"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28" restart="whenNotActive" fill="hold" evtFilter="cancelBubble" nodeType="interactiveSeq">
                <p:stCondLst>
                  <p:cond evt="onClick" delay="0">
                    <p:tgtEl>
                      <p:spTgt spid="17"/>
                    </p:tgtEl>
                  </p:cond>
                </p:stCondLst>
                <p:endSync evt="end" delay="0">
                  <p:rtn val="all"/>
                </p:endSync>
                <p:childTnLst>
                  <p:par>
                    <p:cTn id="129" fill="hold">
                      <p:stCondLst>
                        <p:cond delay="0"/>
                      </p:stCondLst>
                      <p:childTnLst>
                        <p:par>
                          <p:cTn id="130" fill="hold">
                            <p:stCondLst>
                              <p:cond delay="0"/>
                            </p:stCondLst>
                            <p:childTnLst>
                              <p:par>
                                <p:cTn id="131" presetID="31" presetClass="exit" presetSubtype="0" fill="hold" grpId="0" nodeType="clickEffect">
                                  <p:stCondLst>
                                    <p:cond delay="0"/>
                                  </p:stCondLst>
                                  <p:childTnLst>
                                    <p:anim calcmode="lin" valueType="num">
                                      <p:cBhvr>
                                        <p:cTn id="132" dur="1000"/>
                                        <p:tgtEl>
                                          <p:spTgt spid="17"/>
                                        </p:tgtEl>
                                        <p:attrNameLst>
                                          <p:attrName>ppt_w</p:attrName>
                                        </p:attrNameLst>
                                      </p:cBhvr>
                                      <p:tavLst>
                                        <p:tav tm="0">
                                          <p:val>
                                            <p:strVal val="ppt_w"/>
                                          </p:val>
                                        </p:tav>
                                        <p:tav tm="100000">
                                          <p:val>
                                            <p:fltVal val="0"/>
                                          </p:val>
                                        </p:tav>
                                      </p:tavLst>
                                    </p:anim>
                                    <p:anim calcmode="lin" valueType="num">
                                      <p:cBhvr>
                                        <p:cTn id="133" dur="1000"/>
                                        <p:tgtEl>
                                          <p:spTgt spid="17"/>
                                        </p:tgtEl>
                                        <p:attrNameLst>
                                          <p:attrName>ppt_h</p:attrName>
                                        </p:attrNameLst>
                                      </p:cBhvr>
                                      <p:tavLst>
                                        <p:tav tm="0">
                                          <p:val>
                                            <p:strVal val="ppt_h"/>
                                          </p:val>
                                        </p:tav>
                                        <p:tav tm="100000">
                                          <p:val>
                                            <p:fltVal val="0"/>
                                          </p:val>
                                        </p:tav>
                                      </p:tavLst>
                                    </p:anim>
                                    <p:anim calcmode="lin" valueType="num">
                                      <p:cBhvr>
                                        <p:cTn id="134" dur="1000"/>
                                        <p:tgtEl>
                                          <p:spTgt spid="17"/>
                                        </p:tgtEl>
                                        <p:attrNameLst>
                                          <p:attrName>style.rotation</p:attrName>
                                        </p:attrNameLst>
                                      </p:cBhvr>
                                      <p:tavLst>
                                        <p:tav tm="0">
                                          <p:val>
                                            <p:fltVal val="0"/>
                                          </p:val>
                                        </p:tav>
                                        <p:tav tm="100000">
                                          <p:val>
                                            <p:fltVal val="90"/>
                                          </p:val>
                                        </p:tav>
                                      </p:tavLst>
                                    </p:anim>
                                    <p:animEffect transition="out" filter="fade">
                                      <p:cBhvr>
                                        <p:cTn id="135" dur="1000"/>
                                        <p:tgtEl>
                                          <p:spTgt spid="17"/>
                                        </p:tgtEl>
                                      </p:cBhvr>
                                    </p:animEffect>
                                    <p:set>
                                      <p:cBhvr>
                                        <p:cTn id="136" dur="1" fill="hold">
                                          <p:stCondLst>
                                            <p:cond delay="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7" restart="whenNotActive" fill="hold" evtFilter="cancelBubble" nodeType="interactiveSeq">
                <p:stCondLst>
                  <p:cond evt="onClick" delay="0">
                    <p:tgtEl>
                      <p:spTgt spid="18"/>
                    </p:tgtEl>
                  </p:cond>
                </p:stCondLst>
                <p:endSync evt="end" delay="0">
                  <p:rtn val="all"/>
                </p:endSync>
                <p:childTnLst>
                  <p:par>
                    <p:cTn id="138" fill="hold">
                      <p:stCondLst>
                        <p:cond delay="0"/>
                      </p:stCondLst>
                      <p:childTnLst>
                        <p:par>
                          <p:cTn id="139" fill="hold">
                            <p:stCondLst>
                              <p:cond delay="0"/>
                            </p:stCondLst>
                            <p:childTnLst>
                              <p:par>
                                <p:cTn id="140" presetID="31" presetClass="exit" presetSubtype="0" fill="hold" grpId="0" nodeType="clickEffect">
                                  <p:stCondLst>
                                    <p:cond delay="0"/>
                                  </p:stCondLst>
                                  <p:childTnLst>
                                    <p:anim calcmode="lin" valueType="num">
                                      <p:cBhvr>
                                        <p:cTn id="141" dur="1000"/>
                                        <p:tgtEl>
                                          <p:spTgt spid="18"/>
                                        </p:tgtEl>
                                        <p:attrNameLst>
                                          <p:attrName>ppt_w</p:attrName>
                                        </p:attrNameLst>
                                      </p:cBhvr>
                                      <p:tavLst>
                                        <p:tav tm="0">
                                          <p:val>
                                            <p:strVal val="ppt_w"/>
                                          </p:val>
                                        </p:tav>
                                        <p:tav tm="100000">
                                          <p:val>
                                            <p:fltVal val="0"/>
                                          </p:val>
                                        </p:tav>
                                      </p:tavLst>
                                    </p:anim>
                                    <p:anim calcmode="lin" valueType="num">
                                      <p:cBhvr>
                                        <p:cTn id="142" dur="1000"/>
                                        <p:tgtEl>
                                          <p:spTgt spid="18"/>
                                        </p:tgtEl>
                                        <p:attrNameLst>
                                          <p:attrName>ppt_h</p:attrName>
                                        </p:attrNameLst>
                                      </p:cBhvr>
                                      <p:tavLst>
                                        <p:tav tm="0">
                                          <p:val>
                                            <p:strVal val="ppt_h"/>
                                          </p:val>
                                        </p:tav>
                                        <p:tav tm="100000">
                                          <p:val>
                                            <p:fltVal val="0"/>
                                          </p:val>
                                        </p:tav>
                                      </p:tavLst>
                                    </p:anim>
                                    <p:anim calcmode="lin" valueType="num">
                                      <p:cBhvr>
                                        <p:cTn id="143" dur="1000"/>
                                        <p:tgtEl>
                                          <p:spTgt spid="18"/>
                                        </p:tgtEl>
                                        <p:attrNameLst>
                                          <p:attrName>style.rotation</p:attrName>
                                        </p:attrNameLst>
                                      </p:cBhvr>
                                      <p:tavLst>
                                        <p:tav tm="0">
                                          <p:val>
                                            <p:fltVal val="0"/>
                                          </p:val>
                                        </p:tav>
                                        <p:tav tm="100000">
                                          <p:val>
                                            <p:fltVal val="90"/>
                                          </p:val>
                                        </p:tav>
                                      </p:tavLst>
                                    </p:anim>
                                    <p:animEffect transition="out" filter="fade">
                                      <p:cBhvr>
                                        <p:cTn id="144" dur="1000"/>
                                        <p:tgtEl>
                                          <p:spTgt spid="18"/>
                                        </p:tgtEl>
                                      </p:cBhvr>
                                    </p:animEffect>
                                    <p:set>
                                      <p:cBhvr>
                                        <p:cTn id="145"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6" restart="whenNotActive" fill="hold" evtFilter="cancelBubble" nodeType="interactiveSeq">
                <p:stCondLst>
                  <p:cond evt="onClick" delay="0">
                    <p:tgtEl>
                      <p:spTgt spid="19"/>
                    </p:tgtEl>
                  </p:cond>
                </p:stCondLst>
                <p:endSync evt="end" delay="0">
                  <p:rtn val="all"/>
                </p:endSync>
                <p:childTnLst>
                  <p:par>
                    <p:cTn id="147" fill="hold">
                      <p:stCondLst>
                        <p:cond delay="0"/>
                      </p:stCondLst>
                      <p:childTnLst>
                        <p:par>
                          <p:cTn id="148" fill="hold">
                            <p:stCondLst>
                              <p:cond delay="0"/>
                            </p:stCondLst>
                            <p:childTnLst>
                              <p:par>
                                <p:cTn id="149" presetID="31" presetClass="exit" presetSubtype="0" fill="hold" grpId="1" nodeType="clickEffect">
                                  <p:stCondLst>
                                    <p:cond delay="0"/>
                                  </p:stCondLst>
                                  <p:childTnLst>
                                    <p:anim calcmode="lin" valueType="num">
                                      <p:cBhvr>
                                        <p:cTn id="150" dur="1000"/>
                                        <p:tgtEl>
                                          <p:spTgt spid="3"/>
                                        </p:tgtEl>
                                        <p:attrNameLst>
                                          <p:attrName>ppt_w</p:attrName>
                                        </p:attrNameLst>
                                      </p:cBhvr>
                                      <p:tavLst>
                                        <p:tav tm="0">
                                          <p:val>
                                            <p:strVal val="ppt_w"/>
                                          </p:val>
                                        </p:tav>
                                        <p:tav tm="100000">
                                          <p:val>
                                            <p:fltVal val="0"/>
                                          </p:val>
                                        </p:tav>
                                      </p:tavLst>
                                    </p:anim>
                                    <p:anim calcmode="lin" valueType="num">
                                      <p:cBhvr>
                                        <p:cTn id="151" dur="1000"/>
                                        <p:tgtEl>
                                          <p:spTgt spid="3"/>
                                        </p:tgtEl>
                                        <p:attrNameLst>
                                          <p:attrName>ppt_h</p:attrName>
                                        </p:attrNameLst>
                                      </p:cBhvr>
                                      <p:tavLst>
                                        <p:tav tm="0">
                                          <p:val>
                                            <p:strVal val="ppt_h"/>
                                          </p:val>
                                        </p:tav>
                                        <p:tav tm="100000">
                                          <p:val>
                                            <p:fltVal val="0"/>
                                          </p:val>
                                        </p:tav>
                                      </p:tavLst>
                                    </p:anim>
                                    <p:anim calcmode="lin" valueType="num">
                                      <p:cBhvr>
                                        <p:cTn id="152" dur="1000"/>
                                        <p:tgtEl>
                                          <p:spTgt spid="3"/>
                                        </p:tgtEl>
                                        <p:attrNameLst>
                                          <p:attrName>style.rotation</p:attrName>
                                        </p:attrNameLst>
                                      </p:cBhvr>
                                      <p:tavLst>
                                        <p:tav tm="0">
                                          <p:val>
                                            <p:fltVal val="0"/>
                                          </p:val>
                                        </p:tav>
                                        <p:tav tm="100000">
                                          <p:val>
                                            <p:fltVal val="90"/>
                                          </p:val>
                                        </p:tav>
                                      </p:tavLst>
                                    </p:anim>
                                    <p:animEffect transition="out" filter="fade">
                                      <p:cBhvr>
                                        <p:cTn id="153" dur="1000"/>
                                        <p:tgtEl>
                                          <p:spTgt spid="3"/>
                                        </p:tgtEl>
                                      </p:cBhvr>
                                    </p:animEffect>
                                    <p:set>
                                      <p:cBhvr>
                                        <p:cTn id="154" dur="1" fill="hold">
                                          <p:stCondLst>
                                            <p:cond delay="999"/>
                                          </p:stCondLst>
                                        </p:cTn>
                                        <p:tgtEl>
                                          <p:spTgt spid="3"/>
                                        </p:tgtEl>
                                        <p:attrNameLst>
                                          <p:attrName>style.visibility</p:attrName>
                                        </p:attrNameLst>
                                      </p:cBhvr>
                                      <p:to>
                                        <p:strVal val="hidden"/>
                                      </p:to>
                                    </p:set>
                                  </p:childTnLst>
                                </p:cTn>
                              </p:par>
                              <p:par>
                                <p:cTn id="155" presetID="31" presetClass="exit" presetSubtype="0" fill="hold" grpId="1" nodeType="withEffect">
                                  <p:stCondLst>
                                    <p:cond delay="0"/>
                                  </p:stCondLst>
                                  <p:childTnLst>
                                    <p:anim calcmode="lin" valueType="num">
                                      <p:cBhvr>
                                        <p:cTn id="156" dur="1000"/>
                                        <p:tgtEl>
                                          <p:spTgt spid="4"/>
                                        </p:tgtEl>
                                        <p:attrNameLst>
                                          <p:attrName>ppt_w</p:attrName>
                                        </p:attrNameLst>
                                      </p:cBhvr>
                                      <p:tavLst>
                                        <p:tav tm="0">
                                          <p:val>
                                            <p:strVal val="ppt_w"/>
                                          </p:val>
                                        </p:tav>
                                        <p:tav tm="100000">
                                          <p:val>
                                            <p:fltVal val="0"/>
                                          </p:val>
                                        </p:tav>
                                      </p:tavLst>
                                    </p:anim>
                                    <p:anim calcmode="lin" valueType="num">
                                      <p:cBhvr>
                                        <p:cTn id="157" dur="1000"/>
                                        <p:tgtEl>
                                          <p:spTgt spid="4"/>
                                        </p:tgtEl>
                                        <p:attrNameLst>
                                          <p:attrName>ppt_h</p:attrName>
                                        </p:attrNameLst>
                                      </p:cBhvr>
                                      <p:tavLst>
                                        <p:tav tm="0">
                                          <p:val>
                                            <p:strVal val="ppt_h"/>
                                          </p:val>
                                        </p:tav>
                                        <p:tav tm="100000">
                                          <p:val>
                                            <p:fltVal val="0"/>
                                          </p:val>
                                        </p:tav>
                                      </p:tavLst>
                                    </p:anim>
                                    <p:anim calcmode="lin" valueType="num">
                                      <p:cBhvr>
                                        <p:cTn id="158" dur="1000"/>
                                        <p:tgtEl>
                                          <p:spTgt spid="4"/>
                                        </p:tgtEl>
                                        <p:attrNameLst>
                                          <p:attrName>style.rotation</p:attrName>
                                        </p:attrNameLst>
                                      </p:cBhvr>
                                      <p:tavLst>
                                        <p:tav tm="0">
                                          <p:val>
                                            <p:fltVal val="0"/>
                                          </p:val>
                                        </p:tav>
                                        <p:tav tm="100000">
                                          <p:val>
                                            <p:fltVal val="90"/>
                                          </p:val>
                                        </p:tav>
                                      </p:tavLst>
                                    </p:anim>
                                    <p:animEffect transition="out" filter="fade">
                                      <p:cBhvr>
                                        <p:cTn id="159" dur="1000"/>
                                        <p:tgtEl>
                                          <p:spTgt spid="4"/>
                                        </p:tgtEl>
                                      </p:cBhvr>
                                    </p:animEffect>
                                    <p:set>
                                      <p:cBhvr>
                                        <p:cTn id="160" dur="1" fill="hold">
                                          <p:stCondLst>
                                            <p:cond delay="999"/>
                                          </p:stCondLst>
                                        </p:cTn>
                                        <p:tgtEl>
                                          <p:spTgt spid="4"/>
                                        </p:tgtEl>
                                        <p:attrNameLst>
                                          <p:attrName>style.visibility</p:attrName>
                                        </p:attrNameLst>
                                      </p:cBhvr>
                                      <p:to>
                                        <p:strVal val="hidden"/>
                                      </p:to>
                                    </p:set>
                                  </p:childTnLst>
                                </p:cTn>
                              </p:par>
                              <p:par>
                                <p:cTn id="161" presetID="31" presetClass="exit" presetSubtype="0" fill="hold" grpId="1" nodeType="withEffect">
                                  <p:stCondLst>
                                    <p:cond delay="0"/>
                                  </p:stCondLst>
                                  <p:childTnLst>
                                    <p:anim calcmode="lin" valueType="num">
                                      <p:cBhvr>
                                        <p:cTn id="162" dur="1000"/>
                                        <p:tgtEl>
                                          <p:spTgt spid="5"/>
                                        </p:tgtEl>
                                        <p:attrNameLst>
                                          <p:attrName>ppt_w</p:attrName>
                                        </p:attrNameLst>
                                      </p:cBhvr>
                                      <p:tavLst>
                                        <p:tav tm="0">
                                          <p:val>
                                            <p:strVal val="ppt_w"/>
                                          </p:val>
                                        </p:tav>
                                        <p:tav tm="100000">
                                          <p:val>
                                            <p:fltVal val="0"/>
                                          </p:val>
                                        </p:tav>
                                      </p:tavLst>
                                    </p:anim>
                                    <p:anim calcmode="lin" valueType="num">
                                      <p:cBhvr>
                                        <p:cTn id="163" dur="1000"/>
                                        <p:tgtEl>
                                          <p:spTgt spid="5"/>
                                        </p:tgtEl>
                                        <p:attrNameLst>
                                          <p:attrName>ppt_h</p:attrName>
                                        </p:attrNameLst>
                                      </p:cBhvr>
                                      <p:tavLst>
                                        <p:tav tm="0">
                                          <p:val>
                                            <p:strVal val="ppt_h"/>
                                          </p:val>
                                        </p:tav>
                                        <p:tav tm="100000">
                                          <p:val>
                                            <p:fltVal val="0"/>
                                          </p:val>
                                        </p:tav>
                                      </p:tavLst>
                                    </p:anim>
                                    <p:anim calcmode="lin" valueType="num">
                                      <p:cBhvr>
                                        <p:cTn id="164" dur="1000"/>
                                        <p:tgtEl>
                                          <p:spTgt spid="5"/>
                                        </p:tgtEl>
                                        <p:attrNameLst>
                                          <p:attrName>style.rotation</p:attrName>
                                        </p:attrNameLst>
                                      </p:cBhvr>
                                      <p:tavLst>
                                        <p:tav tm="0">
                                          <p:val>
                                            <p:fltVal val="0"/>
                                          </p:val>
                                        </p:tav>
                                        <p:tav tm="100000">
                                          <p:val>
                                            <p:fltVal val="90"/>
                                          </p:val>
                                        </p:tav>
                                      </p:tavLst>
                                    </p:anim>
                                    <p:animEffect transition="out" filter="fade">
                                      <p:cBhvr>
                                        <p:cTn id="165" dur="1000"/>
                                        <p:tgtEl>
                                          <p:spTgt spid="5"/>
                                        </p:tgtEl>
                                      </p:cBhvr>
                                    </p:animEffect>
                                    <p:set>
                                      <p:cBhvr>
                                        <p:cTn id="166" dur="1" fill="hold">
                                          <p:stCondLst>
                                            <p:cond delay="999"/>
                                          </p:stCondLst>
                                        </p:cTn>
                                        <p:tgtEl>
                                          <p:spTgt spid="5"/>
                                        </p:tgtEl>
                                        <p:attrNameLst>
                                          <p:attrName>style.visibility</p:attrName>
                                        </p:attrNameLst>
                                      </p:cBhvr>
                                      <p:to>
                                        <p:strVal val="hidden"/>
                                      </p:to>
                                    </p:set>
                                  </p:childTnLst>
                                </p:cTn>
                              </p:par>
                              <p:par>
                                <p:cTn id="167" presetID="31" presetClass="exit" presetSubtype="0" fill="hold" grpId="1" nodeType="withEffect">
                                  <p:stCondLst>
                                    <p:cond delay="0"/>
                                  </p:stCondLst>
                                  <p:childTnLst>
                                    <p:anim calcmode="lin" valueType="num">
                                      <p:cBhvr>
                                        <p:cTn id="168" dur="1000"/>
                                        <p:tgtEl>
                                          <p:spTgt spid="6"/>
                                        </p:tgtEl>
                                        <p:attrNameLst>
                                          <p:attrName>ppt_w</p:attrName>
                                        </p:attrNameLst>
                                      </p:cBhvr>
                                      <p:tavLst>
                                        <p:tav tm="0">
                                          <p:val>
                                            <p:strVal val="ppt_w"/>
                                          </p:val>
                                        </p:tav>
                                        <p:tav tm="100000">
                                          <p:val>
                                            <p:fltVal val="0"/>
                                          </p:val>
                                        </p:tav>
                                      </p:tavLst>
                                    </p:anim>
                                    <p:anim calcmode="lin" valueType="num">
                                      <p:cBhvr>
                                        <p:cTn id="169" dur="1000"/>
                                        <p:tgtEl>
                                          <p:spTgt spid="6"/>
                                        </p:tgtEl>
                                        <p:attrNameLst>
                                          <p:attrName>ppt_h</p:attrName>
                                        </p:attrNameLst>
                                      </p:cBhvr>
                                      <p:tavLst>
                                        <p:tav tm="0">
                                          <p:val>
                                            <p:strVal val="ppt_h"/>
                                          </p:val>
                                        </p:tav>
                                        <p:tav tm="100000">
                                          <p:val>
                                            <p:fltVal val="0"/>
                                          </p:val>
                                        </p:tav>
                                      </p:tavLst>
                                    </p:anim>
                                    <p:anim calcmode="lin" valueType="num">
                                      <p:cBhvr>
                                        <p:cTn id="170" dur="1000"/>
                                        <p:tgtEl>
                                          <p:spTgt spid="6"/>
                                        </p:tgtEl>
                                        <p:attrNameLst>
                                          <p:attrName>style.rotation</p:attrName>
                                        </p:attrNameLst>
                                      </p:cBhvr>
                                      <p:tavLst>
                                        <p:tav tm="0">
                                          <p:val>
                                            <p:fltVal val="0"/>
                                          </p:val>
                                        </p:tav>
                                        <p:tav tm="100000">
                                          <p:val>
                                            <p:fltVal val="90"/>
                                          </p:val>
                                        </p:tav>
                                      </p:tavLst>
                                    </p:anim>
                                    <p:animEffect transition="out" filter="fade">
                                      <p:cBhvr>
                                        <p:cTn id="171" dur="1000"/>
                                        <p:tgtEl>
                                          <p:spTgt spid="6"/>
                                        </p:tgtEl>
                                      </p:cBhvr>
                                    </p:animEffect>
                                    <p:set>
                                      <p:cBhvr>
                                        <p:cTn id="172" dur="1" fill="hold">
                                          <p:stCondLst>
                                            <p:cond delay="999"/>
                                          </p:stCondLst>
                                        </p:cTn>
                                        <p:tgtEl>
                                          <p:spTgt spid="6"/>
                                        </p:tgtEl>
                                        <p:attrNameLst>
                                          <p:attrName>style.visibility</p:attrName>
                                        </p:attrNameLst>
                                      </p:cBhvr>
                                      <p:to>
                                        <p:strVal val="hidden"/>
                                      </p:to>
                                    </p:set>
                                  </p:childTnLst>
                                </p:cTn>
                              </p:par>
                              <p:par>
                                <p:cTn id="173" presetID="31" presetClass="exit" presetSubtype="0" fill="hold" grpId="1" nodeType="withEffect">
                                  <p:stCondLst>
                                    <p:cond delay="0"/>
                                  </p:stCondLst>
                                  <p:childTnLst>
                                    <p:anim calcmode="lin" valueType="num">
                                      <p:cBhvr>
                                        <p:cTn id="174" dur="1000"/>
                                        <p:tgtEl>
                                          <p:spTgt spid="7"/>
                                        </p:tgtEl>
                                        <p:attrNameLst>
                                          <p:attrName>ppt_w</p:attrName>
                                        </p:attrNameLst>
                                      </p:cBhvr>
                                      <p:tavLst>
                                        <p:tav tm="0">
                                          <p:val>
                                            <p:strVal val="ppt_w"/>
                                          </p:val>
                                        </p:tav>
                                        <p:tav tm="100000">
                                          <p:val>
                                            <p:fltVal val="0"/>
                                          </p:val>
                                        </p:tav>
                                      </p:tavLst>
                                    </p:anim>
                                    <p:anim calcmode="lin" valueType="num">
                                      <p:cBhvr>
                                        <p:cTn id="175" dur="1000"/>
                                        <p:tgtEl>
                                          <p:spTgt spid="7"/>
                                        </p:tgtEl>
                                        <p:attrNameLst>
                                          <p:attrName>ppt_h</p:attrName>
                                        </p:attrNameLst>
                                      </p:cBhvr>
                                      <p:tavLst>
                                        <p:tav tm="0">
                                          <p:val>
                                            <p:strVal val="ppt_h"/>
                                          </p:val>
                                        </p:tav>
                                        <p:tav tm="100000">
                                          <p:val>
                                            <p:fltVal val="0"/>
                                          </p:val>
                                        </p:tav>
                                      </p:tavLst>
                                    </p:anim>
                                    <p:anim calcmode="lin" valueType="num">
                                      <p:cBhvr>
                                        <p:cTn id="176" dur="1000"/>
                                        <p:tgtEl>
                                          <p:spTgt spid="7"/>
                                        </p:tgtEl>
                                        <p:attrNameLst>
                                          <p:attrName>style.rotation</p:attrName>
                                        </p:attrNameLst>
                                      </p:cBhvr>
                                      <p:tavLst>
                                        <p:tav tm="0">
                                          <p:val>
                                            <p:fltVal val="0"/>
                                          </p:val>
                                        </p:tav>
                                        <p:tav tm="100000">
                                          <p:val>
                                            <p:fltVal val="90"/>
                                          </p:val>
                                        </p:tav>
                                      </p:tavLst>
                                    </p:anim>
                                    <p:animEffect transition="out" filter="fade">
                                      <p:cBhvr>
                                        <p:cTn id="177" dur="1000"/>
                                        <p:tgtEl>
                                          <p:spTgt spid="7"/>
                                        </p:tgtEl>
                                      </p:cBhvr>
                                    </p:animEffect>
                                    <p:set>
                                      <p:cBhvr>
                                        <p:cTn id="178" dur="1" fill="hold">
                                          <p:stCondLst>
                                            <p:cond delay="999"/>
                                          </p:stCondLst>
                                        </p:cTn>
                                        <p:tgtEl>
                                          <p:spTgt spid="7"/>
                                        </p:tgtEl>
                                        <p:attrNameLst>
                                          <p:attrName>style.visibility</p:attrName>
                                        </p:attrNameLst>
                                      </p:cBhvr>
                                      <p:to>
                                        <p:strVal val="hidden"/>
                                      </p:to>
                                    </p:set>
                                  </p:childTnLst>
                                </p:cTn>
                              </p:par>
                              <p:par>
                                <p:cTn id="179" presetID="31" presetClass="exit" presetSubtype="0" fill="hold" grpId="1" nodeType="withEffect">
                                  <p:stCondLst>
                                    <p:cond delay="0"/>
                                  </p:stCondLst>
                                  <p:childTnLst>
                                    <p:anim calcmode="lin" valueType="num">
                                      <p:cBhvr>
                                        <p:cTn id="180" dur="1000"/>
                                        <p:tgtEl>
                                          <p:spTgt spid="8"/>
                                        </p:tgtEl>
                                        <p:attrNameLst>
                                          <p:attrName>ppt_w</p:attrName>
                                        </p:attrNameLst>
                                      </p:cBhvr>
                                      <p:tavLst>
                                        <p:tav tm="0">
                                          <p:val>
                                            <p:strVal val="ppt_w"/>
                                          </p:val>
                                        </p:tav>
                                        <p:tav tm="100000">
                                          <p:val>
                                            <p:fltVal val="0"/>
                                          </p:val>
                                        </p:tav>
                                      </p:tavLst>
                                    </p:anim>
                                    <p:anim calcmode="lin" valueType="num">
                                      <p:cBhvr>
                                        <p:cTn id="181" dur="1000"/>
                                        <p:tgtEl>
                                          <p:spTgt spid="8"/>
                                        </p:tgtEl>
                                        <p:attrNameLst>
                                          <p:attrName>ppt_h</p:attrName>
                                        </p:attrNameLst>
                                      </p:cBhvr>
                                      <p:tavLst>
                                        <p:tav tm="0">
                                          <p:val>
                                            <p:strVal val="ppt_h"/>
                                          </p:val>
                                        </p:tav>
                                        <p:tav tm="100000">
                                          <p:val>
                                            <p:fltVal val="0"/>
                                          </p:val>
                                        </p:tav>
                                      </p:tavLst>
                                    </p:anim>
                                    <p:anim calcmode="lin" valueType="num">
                                      <p:cBhvr>
                                        <p:cTn id="182" dur="1000"/>
                                        <p:tgtEl>
                                          <p:spTgt spid="8"/>
                                        </p:tgtEl>
                                        <p:attrNameLst>
                                          <p:attrName>style.rotation</p:attrName>
                                        </p:attrNameLst>
                                      </p:cBhvr>
                                      <p:tavLst>
                                        <p:tav tm="0">
                                          <p:val>
                                            <p:fltVal val="0"/>
                                          </p:val>
                                        </p:tav>
                                        <p:tav tm="100000">
                                          <p:val>
                                            <p:fltVal val="90"/>
                                          </p:val>
                                        </p:tav>
                                      </p:tavLst>
                                    </p:anim>
                                    <p:animEffect transition="out" filter="fade">
                                      <p:cBhvr>
                                        <p:cTn id="183" dur="1000"/>
                                        <p:tgtEl>
                                          <p:spTgt spid="8"/>
                                        </p:tgtEl>
                                      </p:cBhvr>
                                    </p:animEffect>
                                    <p:set>
                                      <p:cBhvr>
                                        <p:cTn id="184" dur="1" fill="hold">
                                          <p:stCondLst>
                                            <p:cond delay="999"/>
                                          </p:stCondLst>
                                        </p:cTn>
                                        <p:tgtEl>
                                          <p:spTgt spid="8"/>
                                        </p:tgtEl>
                                        <p:attrNameLst>
                                          <p:attrName>style.visibility</p:attrName>
                                        </p:attrNameLst>
                                      </p:cBhvr>
                                      <p:to>
                                        <p:strVal val="hidden"/>
                                      </p:to>
                                    </p:set>
                                  </p:childTnLst>
                                </p:cTn>
                              </p:par>
                              <p:par>
                                <p:cTn id="185" presetID="31" presetClass="exit" presetSubtype="0" fill="hold" grpId="1" nodeType="withEffect">
                                  <p:stCondLst>
                                    <p:cond delay="0"/>
                                  </p:stCondLst>
                                  <p:childTnLst>
                                    <p:anim calcmode="lin" valueType="num">
                                      <p:cBhvr>
                                        <p:cTn id="186" dur="1000"/>
                                        <p:tgtEl>
                                          <p:spTgt spid="9"/>
                                        </p:tgtEl>
                                        <p:attrNameLst>
                                          <p:attrName>ppt_w</p:attrName>
                                        </p:attrNameLst>
                                      </p:cBhvr>
                                      <p:tavLst>
                                        <p:tav tm="0">
                                          <p:val>
                                            <p:strVal val="ppt_w"/>
                                          </p:val>
                                        </p:tav>
                                        <p:tav tm="100000">
                                          <p:val>
                                            <p:fltVal val="0"/>
                                          </p:val>
                                        </p:tav>
                                      </p:tavLst>
                                    </p:anim>
                                    <p:anim calcmode="lin" valueType="num">
                                      <p:cBhvr>
                                        <p:cTn id="187" dur="1000"/>
                                        <p:tgtEl>
                                          <p:spTgt spid="9"/>
                                        </p:tgtEl>
                                        <p:attrNameLst>
                                          <p:attrName>ppt_h</p:attrName>
                                        </p:attrNameLst>
                                      </p:cBhvr>
                                      <p:tavLst>
                                        <p:tav tm="0">
                                          <p:val>
                                            <p:strVal val="ppt_h"/>
                                          </p:val>
                                        </p:tav>
                                        <p:tav tm="100000">
                                          <p:val>
                                            <p:fltVal val="0"/>
                                          </p:val>
                                        </p:tav>
                                      </p:tavLst>
                                    </p:anim>
                                    <p:anim calcmode="lin" valueType="num">
                                      <p:cBhvr>
                                        <p:cTn id="188" dur="1000"/>
                                        <p:tgtEl>
                                          <p:spTgt spid="9"/>
                                        </p:tgtEl>
                                        <p:attrNameLst>
                                          <p:attrName>style.rotation</p:attrName>
                                        </p:attrNameLst>
                                      </p:cBhvr>
                                      <p:tavLst>
                                        <p:tav tm="0">
                                          <p:val>
                                            <p:fltVal val="0"/>
                                          </p:val>
                                        </p:tav>
                                        <p:tav tm="100000">
                                          <p:val>
                                            <p:fltVal val="90"/>
                                          </p:val>
                                        </p:tav>
                                      </p:tavLst>
                                    </p:anim>
                                    <p:animEffect transition="out" filter="fade">
                                      <p:cBhvr>
                                        <p:cTn id="189" dur="1000"/>
                                        <p:tgtEl>
                                          <p:spTgt spid="9"/>
                                        </p:tgtEl>
                                      </p:cBhvr>
                                    </p:animEffect>
                                    <p:set>
                                      <p:cBhvr>
                                        <p:cTn id="190" dur="1" fill="hold">
                                          <p:stCondLst>
                                            <p:cond delay="999"/>
                                          </p:stCondLst>
                                        </p:cTn>
                                        <p:tgtEl>
                                          <p:spTgt spid="9"/>
                                        </p:tgtEl>
                                        <p:attrNameLst>
                                          <p:attrName>style.visibility</p:attrName>
                                        </p:attrNameLst>
                                      </p:cBhvr>
                                      <p:to>
                                        <p:strVal val="hidden"/>
                                      </p:to>
                                    </p:set>
                                  </p:childTnLst>
                                </p:cTn>
                              </p:par>
                              <p:par>
                                <p:cTn id="191" presetID="31" presetClass="exit" presetSubtype="0" fill="hold" grpId="1" nodeType="withEffect">
                                  <p:stCondLst>
                                    <p:cond delay="0"/>
                                  </p:stCondLst>
                                  <p:childTnLst>
                                    <p:anim calcmode="lin" valueType="num">
                                      <p:cBhvr>
                                        <p:cTn id="192" dur="1000"/>
                                        <p:tgtEl>
                                          <p:spTgt spid="10"/>
                                        </p:tgtEl>
                                        <p:attrNameLst>
                                          <p:attrName>ppt_w</p:attrName>
                                        </p:attrNameLst>
                                      </p:cBhvr>
                                      <p:tavLst>
                                        <p:tav tm="0">
                                          <p:val>
                                            <p:strVal val="ppt_w"/>
                                          </p:val>
                                        </p:tav>
                                        <p:tav tm="100000">
                                          <p:val>
                                            <p:fltVal val="0"/>
                                          </p:val>
                                        </p:tav>
                                      </p:tavLst>
                                    </p:anim>
                                    <p:anim calcmode="lin" valueType="num">
                                      <p:cBhvr>
                                        <p:cTn id="193" dur="1000"/>
                                        <p:tgtEl>
                                          <p:spTgt spid="10"/>
                                        </p:tgtEl>
                                        <p:attrNameLst>
                                          <p:attrName>ppt_h</p:attrName>
                                        </p:attrNameLst>
                                      </p:cBhvr>
                                      <p:tavLst>
                                        <p:tav tm="0">
                                          <p:val>
                                            <p:strVal val="ppt_h"/>
                                          </p:val>
                                        </p:tav>
                                        <p:tav tm="100000">
                                          <p:val>
                                            <p:fltVal val="0"/>
                                          </p:val>
                                        </p:tav>
                                      </p:tavLst>
                                    </p:anim>
                                    <p:anim calcmode="lin" valueType="num">
                                      <p:cBhvr>
                                        <p:cTn id="194" dur="1000"/>
                                        <p:tgtEl>
                                          <p:spTgt spid="10"/>
                                        </p:tgtEl>
                                        <p:attrNameLst>
                                          <p:attrName>style.rotation</p:attrName>
                                        </p:attrNameLst>
                                      </p:cBhvr>
                                      <p:tavLst>
                                        <p:tav tm="0">
                                          <p:val>
                                            <p:fltVal val="0"/>
                                          </p:val>
                                        </p:tav>
                                        <p:tav tm="100000">
                                          <p:val>
                                            <p:fltVal val="90"/>
                                          </p:val>
                                        </p:tav>
                                      </p:tavLst>
                                    </p:anim>
                                    <p:animEffect transition="out" filter="fade">
                                      <p:cBhvr>
                                        <p:cTn id="195" dur="1000"/>
                                        <p:tgtEl>
                                          <p:spTgt spid="10"/>
                                        </p:tgtEl>
                                      </p:cBhvr>
                                    </p:animEffect>
                                    <p:set>
                                      <p:cBhvr>
                                        <p:cTn id="196" dur="1" fill="hold">
                                          <p:stCondLst>
                                            <p:cond delay="999"/>
                                          </p:stCondLst>
                                        </p:cTn>
                                        <p:tgtEl>
                                          <p:spTgt spid="10"/>
                                        </p:tgtEl>
                                        <p:attrNameLst>
                                          <p:attrName>style.visibility</p:attrName>
                                        </p:attrNameLst>
                                      </p:cBhvr>
                                      <p:to>
                                        <p:strVal val="hidden"/>
                                      </p:to>
                                    </p:set>
                                  </p:childTnLst>
                                </p:cTn>
                              </p:par>
                              <p:par>
                                <p:cTn id="197" presetID="31" presetClass="exit" presetSubtype="0" fill="hold" grpId="1" nodeType="withEffect">
                                  <p:stCondLst>
                                    <p:cond delay="0"/>
                                  </p:stCondLst>
                                  <p:childTnLst>
                                    <p:anim calcmode="lin" valueType="num">
                                      <p:cBhvr>
                                        <p:cTn id="198" dur="1000"/>
                                        <p:tgtEl>
                                          <p:spTgt spid="11"/>
                                        </p:tgtEl>
                                        <p:attrNameLst>
                                          <p:attrName>ppt_w</p:attrName>
                                        </p:attrNameLst>
                                      </p:cBhvr>
                                      <p:tavLst>
                                        <p:tav tm="0">
                                          <p:val>
                                            <p:strVal val="ppt_w"/>
                                          </p:val>
                                        </p:tav>
                                        <p:tav tm="100000">
                                          <p:val>
                                            <p:fltVal val="0"/>
                                          </p:val>
                                        </p:tav>
                                      </p:tavLst>
                                    </p:anim>
                                    <p:anim calcmode="lin" valueType="num">
                                      <p:cBhvr>
                                        <p:cTn id="199" dur="1000"/>
                                        <p:tgtEl>
                                          <p:spTgt spid="11"/>
                                        </p:tgtEl>
                                        <p:attrNameLst>
                                          <p:attrName>ppt_h</p:attrName>
                                        </p:attrNameLst>
                                      </p:cBhvr>
                                      <p:tavLst>
                                        <p:tav tm="0">
                                          <p:val>
                                            <p:strVal val="ppt_h"/>
                                          </p:val>
                                        </p:tav>
                                        <p:tav tm="100000">
                                          <p:val>
                                            <p:fltVal val="0"/>
                                          </p:val>
                                        </p:tav>
                                      </p:tavLst>
                                    </p:anim>
                                    <p:anim calcmode="lin" valueType="num">
                                      <p:cBhvr>
                                        <p:cTn id="200" dur="1000"/>
                                        <p:tgtEl>
                                          <p:spTgt spid="11"/>
                                        </p:tgtEl>
                                        <p:attrNameLst>
                                          <p:attrName>style.rotation</p:attrName>
                                        </p:attrNameLst>
                                      </p:cBhvr>
                                      <p:tavLst>
                                        <p:tav tm="0">
                                          <p:val>
                                            <p:fltVal val="0"/>
                                          </p:val>
                                        </p:tav>
                                        <p:tav tm="100000">
                                          <p:val>
                                            <p:fltVal val="90"/>
                                          </p:val>
                                        </p:tav>
                                      </p:tavLst>
                                    </p:anim>
                                    <p:animEffect transition="out" filter="fade">
                                      <p:cBhvr>
                                        <p:cTn id="201" dur="1000"/>
                                        <p:tgtEl>
                                          <p:spTgt spid="11"/>
                                        </p:tgtEl>
                                      </p:cBhvr>
                                    </p:animEffect>
                                    <p:set>
                                      <p:cBhvr>
                                        <p:cTn id="202" dur="1" fill="hold">
                                          <p:stCondLst>
                                            <p:cond delay="999"/>
                                          </p:stCondLst>
                                        </p:cTn>
                                        <p:tgtEl>
                                          <p:spTgt spid="11"/>
                                        </p:tgtEl>
                                        <p:attrNameLst>
                                          <p:attrName>style.visibility</p:attrName>
                                        </p:attrNameLst>
                                      </p:cBhvr>
                                      <p:to>
                                        <p:strVal val="hidden"/>
                                      </p:to>
                                    </p:set>
                                  </p:childTnLst>
                                </p:cTn>
                              </p:par>
                              <p:par>
                                <p:cTn id="203" presetID="31" presetClass="exit" presetSubtype="0" fill="hold" grpId="1" nodeType="withEffect">
                                  <p:stCondLst>
                                    <p:cond delay="0"/>
                                  </p:stCondLst>
                                  <p:childTnLst>
                                    <p:anim calcmode="lin" valueType="num">
                                      <p:cBhvr>
                                        <p:cTn id="204" dur="1000"/>
                                        <p:tgtEl>
                                          <p:spTgt spid="12"/>
                                        </p:tgtEl>
                                        <p:attrNameLst>
                                          <p:attrName>ppt_w</p:attrName>
                                        </p:attrNameLst>
                                      </p:cBhvr>
                                      <p:tavLst>
                                        <p:tav tm="0">
                                          <p:val>
                                            <p:strVal val="ppt_w"/>
                                          </p:val>
                                        </p:tav>
                                        <p:tav tm="100000">
                                          <p:val>
                                            <p:fltVal val="0"/>
                                          </p:val>
                                        </p:tav>
                                      </p:tavLst>
                                    </p:anim>
                                    <p:anim calcmode="lin" valueType="num">
                                      <p:cBhvr>
                                        <p:cTn id="205" dur="1000"/>
                                        <p:tgtEl>
                                          <p:spTgt spid="12"/>
                                        </p:tgtEl>
                                        <p:attrNameLst>
                                          <p:attrName>ppt_h</p:attrName>
                                        </p:attrNameLst>
                                      </p:cBhvr>
                                      <p:tavLst>
                                        <p:tav tm="0">
                                          <p:val>
                                            <p:strVal val="ppt_h"/>
                                          </p:val>
                                        </p:tav>
                                        <p:tav tm="100000">
                                          <p:val>
                                            <p:fltVal val="0"/>
                                          </p:val>
                                        </p:tav>
                                      </p:tavLst>
                                    </p:anim>
                                    <p:anim calcmode="lin" valueType="num">
                                      <p:cBhvr>
                                        <p:cTn id="206" dur="1000"/>
                                        <p:tgtEl>
                                          <p:spTgt spid="12"/>
                                        </p:tgtEl>
                                        <p:attrNameLst>
                                          <p:attrName>style.rotation</p:attrName>
                                        </p:attrNameLst>
                                      </p:cBhvr>
                                      <p:tavLst>
                                        <p:tav tm="0">
                                          <p:val>
                                            <p:fltVal val="0"/>
                                          </p:val>
                                        </p:tav>
                                        <p:tav tm="100000">
                                          <p:val>
                                            <p:fltVal val="90"/>
                                          </p:val>
                                        </p:tav>
                                      </p:tavLst>
                                    </p:anim>
                                    <p:animEffect transition="out" filter="fade">
                                      <p:cBhvr>
                                        <p:cTn id="207" dur="1000"/>
                                        <p:tgtEl>
                                          <p:spTgt spid="12"/>
                                        </p:tgtEl>
                                      </p:cBhvr>
                                    </p:animEffect>
                                    <p:set>
                                      <p:cBhvr>
                                        <p:cTn id="208" dur="1" fill="hold">
                                          <p:stCondLst>
                                            <p:cond delay="999"/>
                                          </p:stCondLst>
                                        </p:cTn>
                                        <p:tgtEl>
                                          <p:spTgt spid="12"/>
                                        </p:tgtEl>
                                        <p:attrNameLst>
                                          <p:attrName>style.visibility</p:attrName>
                                        </p:attrNameLst>
                                      </p:cBhvr>
                                      <p:to>
                                        <p:strVal val="hidden"/>
                                      </p:to>
                                    </p:set>
                                  </p:childTnLst>
                                </p:cTn>
                              </p:par>
                              <p:par>
                                <p:cTn id="209" presetID="31" presetClass="exit" presetSubtype="0" fill="hold" grpId="1" nodeType="withEffect">
                                  <p:stCondLst>
                                    <p:cond delay="0"/>
                                  </p:stCondLst>
                                  <p:childTnLst>
                                    <p:anim calcmode="lin" valueType="num">
                                      <p:cBhvr>
                                        <p:cTn id="210" dur="1000"/>
                                        <p:tgtEl>
                                          <p:spTgt spid="13"/>
                                        </p:tgtEl>
                                        <p:attrNameLst>
                                          <p:attrName>ppt_w</p:attrName>
                                        </p:attrNameLst>
                                      </p:cBhvr>
                                      <p:tavLst>
                                        <p:tav tm="0">
                                          <p:val>
                                            <p:strVal val="ppt_w"/>
                                          </p:val>
                                        </p:tav>
                                        <p:tav tm="100000">
                                          <p:val>
                                            <p:fltVal val="0"/>
                                          </p:val>
                                        </p:tav>
                                      </p:tavLst>
                                    </p:anim>
                                    <p:anim calcmode="lin" valueType="num">
                                      <p:cBhvr>
                                        <p:cTn id="211" dur="1000"/>
                                        <p:tgtEl>
                                          <p:spTgt spid="13"/>
                                        </p:tgtEl>
                                        <p:attrNameLst>
                                          <p:attrName>ppt_h</p:attrName>
                                        </p:attrNameLst>
                                      </p:cBhvr>
                                      <p:tavLst>
                                        <p:tav tm="0">
                                          <p:val>
                                            <p:strVal val="ppt_h"/>
                                          </p:val>
                                        </p:tav>
                                        <p:tav tm="100000">
                                          <p:val>
                                            <p:fltVal val="0"/>
                                          </p:val>
                                        </p:tav>
                                      </p:tavLst>
                                    </p:anim>
                                    <p:anim calcmode="lin" valueType="num">
                                      <p:cBhvr>
                                        <p:cTn id="212" dur="1000"/>
                                        <p:tgtEl>
                                          <p:spTgt spid="13"/>
                                        </p:tgtEl>
                                        <p:attrNameLst>
                                          <p:attrName>style.rotation</p:attrName>
                                        </p:attrNameLst>
                                      </p:cBhvr>
                                      <p:tavLst>
                                        <p:tav tm="0">
                                          <p:val>
                                            <p:fltVal val="0"/>
                                          </p:val>
                                        </p:tav>
                                        <p:tav tm="100000">
                                          <p:val>
                                            <p:fltVal val="90"/>
                                          </p:val>
                                        </p:tav>
                                      </p:tavLst>
                                    </p:anim>
                                    <p:animEffect transition="out" filter="fade">
                                      <p:cBhvr>
                                        <p:cTn id="213" dur="1000"/>
                                        <p:tgtEl>
                                          <p:spTgt spid="13"/>
                                        </p:tgtEl>
                                      </p:cBhvr>
                                    </p:animEffect>
                                    <p:set>
                                      <p:cBhvr>
                                        <p:cTn id="214" dur="1" fill="hold">
                                          <p:stCondLst>
                                            <p:cond delay="999"/>
                                          </p:stCondLst>
                                        </p:cTn>
                                        <p:tgtEl>
                                          <p:spTgt spid="13"/>
                                        </p:tgtEl>
                                        <p:attrNameLst>
                                          <p:attrName>style.visibility</p:attrName>
                                        </p:attrNameLst>
                                      </p:cBhvr>
                                      <p:to>
                                        <p:strVal val="hidden"/>
                                      </p:to>
                                    </p:set>
                                  </p:childTnLst>
                                </p:cTn>
                              </p:par>
                              <p:par>
                                <p:cTn id="215" presetID="31" presetClass="exit" presetSubtype="0" fill="hold" grpId="1" nodeType="withEffect">
                                  <p:stCondLst>
                                    <p:cond delay="0"/>
                                  </p:stCondLst>
                                  <p:childTnLst>
                                    <p:anim calcmode="lin" valueType="num">
                                      <p:cBhvr>
                                        <p:cTn id="216" dur="1000"/>
                                        <p:tgtEl>
                                          <p:spTgt spid="14"/>
                                        </p:tgtEl>
                                        <p:attrNameLst>
                                          <p:attrName>ppt_w</p:attrName>
                                        </p:attrNameLst>
                                      </p:cBhvr>
                                      <p:tavLst>
                                        <p:tav tm="0">
                                          <p:val>
                                            <p:strVal val="ppt_w"/>
                                          </p:val>
                                        </p:tav>
                                        <p:tav tm="100000">
                                          <p:val>
                                            <p:fltVal val="0"/>
                                          </p:val>
                                        </p:tav>
                                      </p:tavLst>
                                    </p:anim>
                                    <p:anim calcmode="lin" valueType="num">
                                      <p:cBhvr>
                                        <p:cTn id="217" dur="1000"/>
                                        <p:tgtEl>
                                          <p:spTgt spid="14"/>
                                        </p:tgtEl>
                                        <p:attrNameLst>
                                          <p:attrName>ppt_h</p:attrName>
                                        </p:attrNameLst>
                                      </p:cBhvr>
                                      <p:tavLst>
                                        <p:tav tm="0">
                                          <p:val>
                                            <p:strVal val="ppt_h"/>
                                          </p:val>
                                        </p:tav>
                                        <p:tav tm="100000">
                                          <p:val>
                                            <p:fltVal val="0"/>
                                          </p:val>
                                        </p:tav>
                                      </p:tavLst>
                                    </p:anim>
                                    <p:anim calcmode="lin" valueType="num">
                                      <p:cBhvr>
                                        <p:cTn id="218" dur="1000"/>
                                        <p:tgtEl>
                                          <p:spTgt spid="14"/>
                                        </p:tgtEl>
                                        <p:attrNameLst>
                                          <p:attrName>style.rotation</p:attrName>
                                        </p:attrNameLst>
                                      </p:cBhvr>
                                      <p:tavLst>
                                        <p:tav tm="0">
                                          <p:val>
                                            <p:fltVal val="0"/>
                                          </p:val>
                                        </p:tav>
                                        <p:tav tm="100000">
                                          <p:val>
                                            <p:fltVal val="90"/>
                                          </p:val>
                                        </p:tav>
                                      </p:tavLst>
                                    </p:anim>
                                    <p:animEffect transition="out" filter="fade">
                                      <p:cBhvr>
                                        <p:cTn id="219" dur="1000"/>
                                        <p:tgtEl>
                                          <p:spTgt spid="14"/>
                                        </p:tgtEl>
                                      </p:cBhvr>
                                    </p:animEffect>
                                    <p:set>
                                      <p:cBhvr>
                                        <p:cTn id="220" dur="1" fill="hold">
                                          <p:stCondLst>
                                            <p:cond delay="999"/>
                                          </p:stCondLst>
                                        </p:cTn>
                                        <p:tgtEl>
                                          <p:spTgt spid="14"/>
                                        </p:tgtEl>
                                        <p:attrNameLst>
                                          <p:attrName>style.visibility</p:attrName>
                                        </p:attrNameLst>
                                      </p:cBhvr>
                                      <p:to>
                                        <p:strVal val="hidden"/>
                                      </p:to>
                                    </p:set>
                                  </p:childTnLst>
                                </p:cTn>
                              </p:par>
                              <p:par>
                                <p:cTn id="221" presetID="31" presetClass="exit" presetSubtype="0" fill="hold" grpId="1" nodeType="withEffect">
                                  <p:stCondLst>
                                    <p:cond delay="0"/>
                                  </p:stCondLst>
                                  <p:childTnLst>
                                    <p:anim calcmode="lin" valueType="num">
                                      <p:cBhvr>
                                        <p:cTn id="222" dur="1000"/>
                                        <p:tgtEl>
                                          <p:spTgt spid="15"/>
                                        </p:tgtEl>
                                        <p:attrNameLst>
                                          <p:attrName>ppt_w</p:attrName>
                                        </p:attrNameLst>
                                      </p:cBhvr>
                                      <p:tavLst>
                                        <p:tav tm="0">
                                          <p:val>
                                            <p:strVal val="ppt_w"/>
                                          </p:val>
                                        </p:tav>
                                        <p:tav tm="100000">
                                          <p:val>
                                            <p:fltVal val="0"/>
                                          </p:val>
                                        </p:tav>
                                      </p:tavLst>
                                    </p:anim>
                                    <p:anim calcmode="lin" valueType="num">
                                      <p:cBhvr>
                                        <p:cTn id="223" dur="1000"/>
                                        <p:tgtEl>
                                          <p:spTgt spid="15"/>
                                        </p:tgtEl>
                                        <p:attrNameLst>
                                          <p:attrName>ppt_h</p:attrName>
                                        </p:attrNameLst>
                                      </p:cBhvr>
                                      <p:tavLst>
                                        <p:tav tm="0">
                                          <p:val>
                                            <p:strVal val="ppt_h"/>
                                          </p:val>
                                        </p:tav>
                                        <p:tav tm="100000">
                                          <p:val>
                                            <p:fltVal val="0"/>
                                          </p:val>
                                        </p:tav>
                                      </p:tavLst>
                                    </p:anim>
                                    <p:anim calcmode="lin" valueType="num">
                                      <p:cBhvr>
                                        <p:cTn id="224" dur="1000"/>
                                        <p:tgtEl>
                                          <p:spTgt spid="15"/>
                                        </p:tgtEl>
                                        <p:attrNameLst>
                                          <p:attrName>style.rotation</p:attrName>
                                        </p:attrNameLst>
                                      </p:cBhvr>
                                      <p:tavLst>
                                        <p:tav tm="0">
                                          <p:val>
                                            <p:fltVal val="0"/>
                                          </p:val>
                                        </p:tav>
                                        <p:tav tm="100000">
                                          <p:val>
                                            <p:fltVal val="90"/>
                                          </p:val>
                                        </p:tav>
                                      </p:tavLst>
                                    </p:anim>
                                    <p:animEffect transition="out" filter="fade">
                                      <p:cBhvr>
                                        <p:cTn id="225" dur="1000"/>
                                        <p:tgtEl>
                                          <p:spTgt spid="15"/>
                                        </p:tgtEl>
                                      </p:cBhvr>
                                    </p:animEffect>
                                    <p:set>
                                      <p:cBhvr>
                                        <p:cTn id="226" dur="1" fill="hold">
                                          <p:stCondLst>
                                            <p:cond delay="999"/>
                                          </p:stCondLst>
                                        </p:cTn>
                                        <p:tgtEl>
                                          <p:spTgt spid="15"/>
                                        </p:tgtEl>
                                        <p:attrNameLst>
                                          <p:attrName>style.visibility</p:attrName>
                                        </p:attrNameLst>
                                      </p:cBhvr>
                                      <p:to>
                                        <p:strVal val="hidden"/>
                                      </p:to>
                                    </p:set>
                                  </p:childTnLst>
                                </p:cTn>
                              </p:par>
                              <p:par>
                                <p:cTn id="227" presetID="31" presetClass="exit" presetSubtype="0" fill="hold" grpId="1" nodeType="withEffect">
                                  <p:stCondLst>
                                    <p:cond delay="0"/>
                                  </p:stCondLst>
                                  <p:childTnLst>
                                    <p:anim calcmode="lin" valueType="num">
                                      <p:cBhvr>
                                        <p:cTn id="228" dur="1000"/>
                                        <p:tgtEl>
                                          <p:spTgt spid="16"/>
                                        </p:tgtEl>
                                        <p:attrNameLst>
                                          <p:attrName>ppt_w</p:attrName>
                                        </p:attrNameLst>
                                      </p:cBhvr>
                                      <p:tavLst>
                                        <p:tav tm="0">
                                          <p:val>
                                            <p:strVal val="ppt_w"/>
                                          </p:val>
                                        </p:tav>
                                        <p:tav tm="100000">
                                          <p:val>
                                            <p:fltVal val="0"/>
                                          </p:val>
                                        </p:tav>
                                      </p:tavLst>
                                    </p:anim>
                                    <p:anim calcmode="lin" valueType="num">
                                      <p:cBhvr>
                                        <p:cTn id="229" dur="1000"/>
                                        <p:tgtEl>
                                          <p:spTgt spid="16"/>
                                        </p:tgtEl>
                                        <p:attrNameLst>
                                          <p:attrName>ppt_h</p:attrName>
                                        </p:attrNameLst>
                                      </p:cBhvr>
                                      <p:tavLst>
                                        <p:tav tm="0">
                                          <p:val>
                                            <p:strVal val="ppt_h"/>
                                          </p:val>
                                        </p:tav>
                                        <p:tav tm="100000">
                                          <p:val>
                                            <p:fltVal val="0"/>
                                          </p:val>
                                        </p:tav>
                                      </p:tavLst>
                                    </p:anim>
                                    <p:anim calcmode="lin" valueType="num">
                                      <p:cBhvr>
                                        <p:cTn id="230" dur="1000"/>
                                        <p:tgtEl>
                                          <p:spTgt spid="16"/>
                                        </p:tgtEl>
                                        <p:attrNameLst>
                                          <p:attrName>style.rotation</p:attrName>
                                        </p:attrNameLst>
                                      </p:cBhvr>
                                      <p:tavLst>
                                        <p:tav tm="0">
                                          <p:val>
                                            <p:fltVal val="0"/>
                                          </p:val>
                                        </p:tav>
                                        <p:tav tm="100000">
                                          <p:val>
                                            <p:fltVal val="90"/>
                                          </p:val>
                                        </p:tav>
                                      </p:tavLst>
                                    </p:anim>
                                    <p:animEffect transition="out" filter="fade">
                                      <p:cBhvr>
                                        <p:cTn id="231" dur="1000"/>
                                        <p:tgtEl>
                                          <p:spTgt spid="16"/>
                                        </p:tgtEl>
                                      </p:cBhvr>
                                    </p:animEffect>
                                    <p:set>
                                      <p:cBhvr>
                                        <p:cTn id="232" dur="1" fill="hold">
                                          <p:stCondLst>
                                            <p:cond delay="999"/>
                                          </p:stCondLst>
                                        </p:cTn>
                                        <p:tgtEl>
                                          <p:spTgt spid="16"/>
                                        </p:tgtEl>
                                        <p:attrNameLst>
                                          <p:attrName>style.visibility</p:attrName>
                                        </p:attrNameLst>
                                      </p:cBhvr>
                                      <p:to>
                                        <p:strVal val="hidden"/>
                                      </p:to>
                                    </p:set>
                                  </p:childTnLst>
                                </p:cTn>
                              </p:par>
                              <p:par>
                                <p:cTn id="233" presetID="31" presetClass="exit" presetSubtype="0" fill="hold" grpId="1" nodeType="withEffect">
                                  <p:stCondLst>
                                    <p:cond delay="0"/>
                                  </p:stCondLst>
                                  <p:childTnLst>
                                    <p:anim calcmode="lin" valueType="num">
                                      <p:cBhvr>
                                        <p:cTn id="234" dur="1000"/>
                                        <p:tgtEl>
                                          <p:spTgt spid="17"/>
                                        </p:tgtEl>
                                        <p:attrNameLst>
                                          <p:attrName>ppt_w</p:attrName>
                                        </p:attrNameLst>
                                      </p:cBhvr>
                                      <p:tavLst>
                                        <p:tav tm="0">
                                          <p:val>
                                            <p:strVal val="ppt_w"/>
                                          </p:val>
                                        </p:tav>
                                        <p:tav tm="100000">
                                          <p:val>
                                            <p:fltVal val="0"/>
                                          </p:val>
                                        </p:tav>
                                      </p:tavLst>
                                    </p:anim>
                                    <p:anim calcmode="lin" valueType="num">
                                      <p:cBhvr>
                                        <p:cTn id="235" dur="1000"/>
                                        <p:tgtEl>
                                          <p:spTgt spid="17"/>
                                        </p:tgtEl>
                                        <p:attrNameLst>
                                          <p:attrName>ppt_h</p:attrName>
                                        </p:attrNameLst>
                                      </p:cBhvr>
                                      <p:tavLst>
                                        <p:tav tm="0">
                                          <p:val>
                                            <p:strVal val="ppt_h"/>
                                          </p:val>
                                        </p:tav>
                                        <p:tav tm="100000">
                                          <p:val>
                                            <p:fltVal val="0"/>
                                          </p:val>
                                        </p:tav>
                                      </p:tavLst>
                                    </p:anim>
                                    <p:anim calcmode="lin" valueType="num">
                                      <p:cBhvr>
                                        <p:cTn id="236" dur="1000"/>
                                        <p:tgtEl>
                                          <p:spTgt spid="17"/>
                                        </p:tgtEl>
                                        <p:attrNameLst>
                                          <p:attrName>style.rotation</p:attrName>
                                        </p:attrNameLst>
                                      </p:cBhvr>
                                      <p:tavLst>
                                        <p:tav tm="0">
                                          <p:val>
                                            <p:fltVal val="0"/>
                                          </p:val>
                                        </p:tav>
                                        <p:tav tm="100000">
                                          <p:val>
                                            <p:fltVal val="90"/>
                                          </p:val>
                                        </p:tav>
                                      </p:tavLst>
                                    </p:anim>
                                    <p:animEffect transition="out" filter="fade">
                                      <p:cBhvr>
                                        <p:cTn id="237" dur="1000"/>
                                        <p:tgtEl>
                                          <p:spTgt spid="17"/>
                                        </p:tgtEl>
                                      </p:cBhvr>
                                    </p:animEffect>
                                    <p:set>
                                      <p:cBhvr>
                                        <p:cTn id="238" dur="1" fill="hold">
                                          <p:stCondLst>
                                            <p:cond delay="999"/>
                                          </p:stCondLst>
                                        </p:cTn>
                                        <p:tgtEl>
                                          <p:spTgt spid="17"/>
                                        </p:tgtEl>
                                        <p:attrNameLst>
                                          <p:attrName>style.visibility</p:attrName>
                                        </p:attrNameLst>
                                      </p:cBhvr>
                                      <p:to>
                                        <p:strVal val="hidden"/>
                                      </p:to>
                                    </p:set>
                                  </p:childTnLst>
                                </p:cTn>
                              </p:par>
                              <p:par>
                                <p:cTn id="239" presetID="31" presetClass="exit" presetSubtype="0" fill="hold" grpId="1" nodeType="withEffect">
                                  <p:stCondLst>
                                    <p:cond delay="0"/>
                                  </p:stCondLst>
                                  <p:childTnLst>
                                    <p:anim calcmode="lin" valueType="num">
                                      <p:cBhvr>
                                        <p:cTn id="240" dur="1000"/>
                                        <p:tgtEl>
                                          <p:spTgt spid="18"/>
                                        </p:tgtEl>
                                        <p:attrNameLst>
                                          <p:attrName>ppt_w</p:attrName>
                                        </p:attrNameLst>
                                      </p:cBhvr>
                                      <p:tavLst>
                                        <p:tav tm="0">
                                          <p:val>
                                            <p:strVal val="ppt_w"/>
                                          </p:val>
                                        </p:tav>
                                        <p:tav tm="100000">
                                          <p:val>
                                            <p:fltVal val="0"/>
                                          </p:val>
                                        </p:tav>
                                      </p:tavLst>
                                    </p:anim>
                                    <p:anim calcmode="lin" valueType="num">
                                      <p:cBhvr>
                                        <p:cTn id="241" dur="1000"/>
                                        <p:tgtEl>
                                          <p:spTgt spid="18"/>
                                        </p:tgtEl>
                                        <p:attrNameLst>
                                          <p:attrName>ppt_h</p:attrName>
                                        </p:attrNameLst>
                                      </p:cBhvr>
                                      <p:tavLst>
                                        <p:tav tm="0">
                                          <p:val>
                                            <p:strVal val="ppt_h"/>
                                          </p:val>
                                        </p:tav>
                                        <p:tav tm="100000">
                                          <p:val>
                                            <p:fltVal val="0"/>
                                          </p:val>
                                        </p:tav>
                                      </p:tavLst>
                                    </p:anim>
                                    <p:anim calcmode="lin" valueType="num">
                                      <p:cBhvr>
                                        <p:cTn id="242" dur="1000"/>
                                        <p:tgtEl>
                                          <p:spTgt spid="18"/>
                                        </p:tgtEl>
                                        <p:attrNameLst>
                                          <p:attrName>style.rotation</p:attrName>
                                        </p:attrNameLst>
                                      </p:cBhvr>
                                      <p:tavLst>
                                        <p:tav tm="0">
                                          <p:val>
                                            <p:fltVal val="0"/>
                                          </p:val>
                                        </p:tav>
                                        <p:tav tm="100000">
                                          <p:val>
                                            <p:fltVal val="90"/>
                                          </p:val>
                                        </p:tav>
                                      </p:tavLst>
                                    </p:anim>
                                    <p:animEffect transition="out" filter="fade">
                                      <p:cBhvr>
                                        <p:cTn id="243" dur="1000"/>
                                        <p:tgtEl>
                                          <p:spTgt spid="18"/>
                                        </p:tgtEl>
                                      </p:cBhvr>
                                    </p:animEffect>
                                    <p:set>
                                      <p:cBhvr>
                                        <p:cTn id="244" dur="1" fill="hold">
                                          <p:stCondLst>
                                            <p:cond delay="999"/>
                                          </p:stCondLst>
                                        </p:cTn>
                                        <p:tgtEl>
                                          <p:spTgt spid="18"/>
                                        </p:tgtEl>
                                        <p:attrNameLst>
                                          <p:attrName>style.visibility</p:attrName>
                                        </p:attrNameLst>
                                      </p:cBhvr>
                                      <p:to>
                                        <p:strVal val="hidden"/>
                                      </p:to>
                                    </p:set>
                                  </p:childTnLst>
                                </p:cTn>
                              </p:par>
                              <p:par>
                                <p:cTn id="245" presetID="2" presetClass="entr" presetSubtype="1" fill="hold" grpId="0" nodeType="withEffect">
                                  <p:stCondLst>
                                    <p:cond delay="0"/>
                                  </p:stCondLst>
                                  <p:childTnLst>
                                    <p:set>
                                      <p:cBhvr>
                                        <p:cTn id="246" dur="1" fill="hold">
                                          <p:stCondLst>
                                            <p:cond delay="0"/>
                                          </p:stCondLst>
                                        </p:cTn>
                                        <p:tgtEl>
                                          <p:spTgt spid="20"/>
                                        </p:tgtEl>
                                        <p:attrNameLst>
                                          <p:attrName>style.visibility</p:attrName>
                                        </p:attrNameLst>
                                      </p:cBhvr>
                                      <p:to>
                                        <p:strVal val="visible"/>
                                      </p:to>
                                    </p:set>
                                    <p:anim calcmode="lin" valueType="num">
                                      <p:cBhvr additive="base">
                                        <p:cTn id="247" dur="1000" fill="hold"/>
                                        <p:tgtEl>
                                          <p:spTgt spid="20"/>
                                        </p:tgtEl>
                                        <p:attrNameLst>
                                          <p:attrName>ppt_x</p:attrName>
                                        </p:attrNameLst>
                                      </p:cBhvr>
                                      <p:tavLst>
                                        <p:tav tm="0">
                                          <p:val>
                                            <p:strVal val="#ppt_x"/>
                                          </p:val>
                                        </p:tav>
                                        <p:tav tm="100000">
                                          <p:val>
                                            <p:strVal val="#ppt_x"/>
                                          </p:val>
                                        </p:tav>
                                      </p:tavLst>
                                    </p:anim>
                                    <p:anim calcmode="lin" valueType="num">
                                      <p:cBhvr additive="base">
                                        <p:cTn id="248"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nextCondLst>
                <p:cond evt="onClick" delay="0">
                  <p:tgtEl>
                    <p:spTgt spid="19"/>
                  </p:tgtEl>
                </p:cond>
              </p:nextCondLst>
            </p:seq>
          </p:childTnLst>
        </p:cTn>
      </p:par>
    </p:tnLst>
    <p:bldLst>
      <p:bldP spid="7" grpId="0" animBg="1"/>
      <p:bldP spid="7" grpId="1" animBg="1"/>
      <p:bldP spid="6" grpId="0" animBg="1"/>
      <p:bldP spid="6" grpId="1" animBg="1"/>
      <p:bldP spid="3" grpId="0" animBg="1"/>
      <p:bldP spid="3" grpId="1" animBg="1"/>
      <p:bldP spid="4" grpId="0" animBg="1"/>
      <p:bldP spid="4" grpId="1" animBg="1"/>
      <p:bldP spid="5" grpId="0" animBg="1"/>
      <p:bldP spid="5"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Screen Clipping"/>
          <p:cNvPicPr>
            <a:picLocks noChangeAspect="1"/>
          </p:cNvPicPr>
          <p:nvPr/>
        </p:nvPicPr>
        <p:blipFill rotWithShape="1">
          <a:blip r:embed="rId2">
            <a:extLst>
              <a:ext uri="{28A0092B-C50C-407E-A947-70E740481C1C}">
                <a14:useLocalDpi xmlns:a14="http://schemas.microsoft.com/office/drawing/2010/main" val="0"/>
              </a:ext>
            </a:extLst>
          </a:blip>
          <a:srcRect r="7456"/>
          <a:stretch/>
        </p:blipFill>
        <p:spPr>
          <a:xfrm>
            <a:off x="1217470" y="123049"/>
            <a:ext cx="6640719" cy="4823024"/>
          </a:xfrm>
          <a:prstGeom prst="rect">
            <a:avLst/>
          </a:prstGeom>
        </p:spPr>
      </p:pic>
      <p:sp>
        <p:nvSpPr>
          <p:cNvPr id="7" name="Rectangle 6"/>
          <p:cNvSpPr/>
          <p:nvPr/>
        </p:nvSpPr>
        <p:spPr>
          <a:xfrm>
            <a:off x="1152525" y="1285876"/>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6" name="Rectangle 5"/>
          <p:cNvSpPr/>
          <p:nvPr/>
        </p:nvSpPr>
        <p:spPr>
          <a:xfrm>
            <a:off x="6298402" y="16669"/>
            <a:ext cx="1693073" cy="1257300"/>
          </a:xfrm>
          <a:prstGeom prst="rect">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3" name="Rectangle 2"/>
          <p:cNvSpPr/>
          <p:nvPr/>
        </p:nvSpPr>
        <p:spPr>
          <a:xfrm>
            <a:off x="1157283" y="16670"/>
            <a:ext cx="1693073" cy="1257300"/>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4" name="Rectangle 3"/>
          <p:cNvSpPr/>
          <p:nvPr/>
        </p:nvSpPr>
        <p:spPr>
          <a:xfrm>
            <a:off x="2864644" y="16669"/>
            <a:ext cx="1693073" cy="1257300"/>
          </a:xfrm>
          <a:prstGeom prst="rect">
            <a:avLst/>
          </a:prstGeom>
          <a:solidFill>
            <a:schemeClr val="accent3">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5" name="Rectangle 4"/>
          <p:cNvSpPr/>
          <p:nvPr/>
        </p:nvSpPr>
        <p:spPr>
          <a:xfrm>
            <a:off x="4581517" y="16670"/>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8" name="Rectangle 7"/>
          <p:cNvSpPr/>
          <p:nvPr/>
        </p:nvSpPr>
        <p:spPr>
          <a:xfrm>
            <a:off x="2869411" y="1285875"/>
            <a:ext cx="1693073" cy="1257300"/>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9" name="Rectangle 8"/>
          <p:cNvSpPr/>
          <p:nvPr/>
        </p:nvSpPr>
        <p:spPr>
          <a:xfrm>
            <a:off x="4586284" y="1285876"/>
            <a:ext cx="1693073" cy="1257300"/>
          </a:xfrm>
          <a:prstGeom prst="rect">
            <a:avLst/>
          </a:prstGeom>
          <a:solidFill>
            <a:srgbClr val="1B89E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0" name="Rectangle 9"/>
          <p:cNvSpPr/>
          <p:nvPr/>
        </p:nvSpPr>
        <p:spPr>
          <a:xfrm>
            <a:off x="6293644" y="1285875"/>
            <a:ext cx="1693073" cy="1257300"/>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1" name="Rectangle 10"/>
          <p:cNvSpPr/>
          <p:nvPr/>
        </p:nvSpPr>
        <p:spPr>
          <a:xfrm>
            <a:off x="1157283" y="2569369"/>
            <a:ext cx="1693073" cy="1257300"/>
          </a:xfrm>
          <a:prstGeom prst="rect">
            <a:avLst/>
          </a:prstGeom>
          <a:solidFill>
            <a:srgbClr val="7030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2" name="Rectangle 11"/>
          <p:cNvSpPr/>
          <p:nvPr/>
        </p:nvSpPr>
        <p:spPr>
          <a:xfrm>
            <a:off x="2864644" y="2569368"/>
            <a:ext cx="1693073" cy="1257300"/>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3" name="Rectangle 12"/>
          <p:cNvSpPr/>
          <p:nvPr/>
        </p:nvSpPr>
        <p:spPr>
          <a:xfrm>
            <a:off x="4581517" y="2569369"/>
            <a:ext cx="1693073" cy="1257300"/>
          </a:xfrm>
          <a:prstGeom prst="rect">
            <a:avLst/>
          </a:prstGeom>
          <a:solidFill>
            <a:srgbClr val="0033C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4" name="Rectangle 13"/>
          <p:cNvSpPr/>
          <p:nvPr/>
        </p:nvSpPr>
        <p:spPr>
          <a:xfrm>
            <a:off x="6288877" y="2569368"/>
            <a:ext cx="1693073" cy="1257300"/>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5" name="Rectangle 14"/>
          <p:cNvSpPr/>
          <p:nvPr/>
        </p:nvSpPr>
        <p:spPr>
          <a:xfrm>
            <a:off x="1152525" y="3838575"/>
            <a:ext cx="1693073" cy="1295401"/>
          </a:xfrm>
          <a:prstGeom prst="rect">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6" name="Rectangle 15"/>
          <p:cNvSpPr/>
          <p:nvPr/>
        </p:nvSpPr>
        <p:spPr>
          <a:xfrm>
            <a:off x="2859886" y="3838575"/>
            <a:ext cx="1693073" cy="1295401"/>
          </a:xfrm>
          <a:prstGeom prst="rect">
            <a:avLst/>
          </a:prstGeom>
          <a:solidFill>
            <a:srgbClr val="6600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7" name="Rectangle 16"/>
          <p:cNvSpPr/>
          <p:nvPr/>
        </p:nvSpPr>
        <p:spPr>
          <a:xfrm>
            <a:off x="4576759" y="3838575"/>
            <a:ext cx="1693073" cy="1295401"/>
          </a:xfrm>
          <a:prstGeom prst="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8" name="Rectangle 17"/>
          <p:cNvSpPr/>
          <p:nvPr/>
        </p:nvSpPr>
        <p:spPr>
          <a:xfrm>
            <a:off x="6293644" y="3838575"/>
            <a:ext cx="1693073" cy="1295401"/>
          </a:xfrm>
          <a:prstGeom prst="rect">
            <a:avLst/>
          </a:prstGeom>
          <a:solidFill>
            <a:srgbClr val="FF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a:endParaRPr>
          </a:p>
        </p:txBody>
      </p:sp>
      <p:sp>
        <p:nvSpPr>
          <p:cNvPr id="19" name="Rounded Rectangle 18"/>
          <p:cNvSpPr/>
          <p:nvPr/>
        </p:nvSpPr>
        <p:spPr>
          <a:xfrm>
            <a:off x="5943600" y="4486275"/>
            <a:ext cx="1885950" cy="542926"/>
          </a:xfrm>
          <a:prstGeom prst="round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3300" b="1" kern="1200" dirty="0">
                <a:solidFill>
                  <a:prstClr val="white"/>
                </a:solidFill>
                <a:latin typeface="Calibri"/>
              </a:rPr>
              <a:t>SHOW</a:t>
            </a:r>
            <a:endParaRPr lang="en-US" sz="1350" b="1" kern="1200" dirty="0">
              <a:solidFill>
                <a:prstClr val="white"/>
              </a:solidFill>
              <a:latin typeface="Calibri"/>
            </a:endParaRPr>
          </a:p>
        </p:txBody>
      </p:sp>
      <p:sp>
        <p:nvSpPr>
          <p:cNvPr id="20" name="Rounded Rectangle 19"/>
          <p:cNvSpPr/>
          <p:nvPr/>
        </p:nvSpPr>
        <p:spPr>
          <a:xfrm>
            <a:off x="1657350" y="57150"/>
            <a:ext cx="5829300" cy="857250"/>
          </a:xfrm>
          <a:prstGeom prst="roundRect">
            <a:avLst/>
          </a:prstGeom>
          <a:solidFill>
            <a:srgbClr val="66FFFF"/>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5400" b="1" kern="1200" dirty="0">
                <a:solidFill>
                  <a:sysClr val="windowText" lastClr="000000"/>
                </a:solidFill>
                <a:latin typeface="Calibri"/>
              </a:rPr>
              <a:t>Hoi An Village</a:t>
            </a:r>
            <a:endParaRPr lang="en-US" sz="2700" b="1" kern="1200" dirty="0">
              <a:solidFill>
                <a:sysClr val="windowText" lastClr="000000"/>
              </a:solidFill>
              <a:latin typeface="Calibri"/>
            </a:endParaRPr>
          </a:p>
        </p:txBody>
      </p:sp>
      <p:pic>
        <p:nvPicPr>
          <p:cNvPr id="22" name="Google Shape;154;p26"/>
          <p:cNvPicPr preferRelativeResize="0"/>
          <p:nvPr/>
        </p:nvPicPr>
        <p:blipFill rotWithShape="1">
          <a:blip r:embed="rId3">
            <a:alphaModFix/>
          </a:blip>
          <a:srcRect/>
          <a:stretch/>
        </p:blipFill>
        <p:spPr>
          <a:xfrm rot="19675385">
            <a:off x="-920538" y="2812828"/>
            <a:ext cx="1949640" cy="2983283"/>
          </a:xfrm>
          <a:prstGeom prst="rect">
            <a:avLst/>
          </a:prstGeom>
          <a:noFill/>
          <a:ln>
            <a:noFill/>
          </a:ln>
        </p:spPr>
      </p:pic>
      <p:pic>
        <p:nvPicPr>
          <p:cNvPr id="23" name="Google Shape;141;p25"/>
          <p:cNvPicPr preferRelativeResize="0"/>
          <p:nvPr/>
        </p:nvPicPr>
        <p:blipFill rotWithShape="1">
          <a:blip r:embed="rId4">
            <a:alphaModFix/>
          </a:blip>
          <a:srcRect/>
          <a:stretch/>
        </p:blipFill>
        <p:spPr>
          <a:xfrm flipH="1">
            <a:off x="248385" y="4065713"/>
            <a:ext cx="1119494" cy="1077787"/>
          </a:xfrm>
          <a:prstGeom prst="rect">
            <a:avLst/>
          </a:prstGeom>
          <a:noFill/>
          <a:ln>
            <a:noFill/>
          </a:ln>
        </p:spPr>
      </p:pic>
      <p:pic>
        <p:nvPicPr>
          <p:cNvPr id="24" name="Google Shape;219;p29"/>
          <p:cNvPicPr preferRelativeResize="0"/>
          <p:nvPr/>
        </p:nvPicPr>
        <p:blipFill rotWithShape="1">
          <a:blip r:embed="rId5">
            <a:alphaModFix/>
          </a:blip>
          <a:srcRect/>
          <a:stretch/>
        </p:blipFill>
        <p:spPr>
          <a:xfrm>
            <a:off x="7996119" y="3456169"/>
            <a:ext cx="1147881" cy="1687331"/>
          </a:xfrm>
          <a:prstGeom prst="rect">
            <a:avLst/>
          </a:prstGeom>
          <a:noFill/>
          <a:ln>
            <a:noFill/>
          </a:ln>
        </p:spPr>
      </p:pic>
      <p:pic>
        <p:nvPicPr>
          <p:cNvPr id="25" name="Google Shape;156;p26"/>
          <p:cNvPicPr preferRelativeResize="0"/>
          <p:nvPr/>
        </p:nvPicPr>
        <p:blipFill rotWithShape="1">
          <a:blip r:embed="rId6">
            <a:alphaModFix/>
          </a:blip>
          <a:srcRect/>
          <a:stretch/>
        </p:blipFill>
        <p:spPr>
          <a:xfrm rot="3130930">
            <a:off x="7955923" y="497963"/>
            <a:ext cx="1393888" cy="350463"/>
          </a:xfrm>
          <a:prstGeom prst="rect">
            <a:avLst/>
          </a:prstGeom>
          <a:noFill/>
          <a:ln>
            <a:noFill/>
          </a:ln>
        </p:spPr>
      </p:pic>
      <p:pic>
        <p:nvPicPr>
          <p:cNvPr id="26" name="Google Shape;174;p27"/>
          <p:cNvPicPr preferRelativeResize="0"/>
          <p:nvPr/>
        </p:nvPicPr>
        <p:blipFill rotWithShape="1">
          <a:blip r:embed="rId7">
            <a:alphaModFix/>
          </a:blip>
          <a:srcRect/>
          <a:stretch/>
        </p:blipFill>
        <p:spPr>
          <a:xfrm>
            <a:off x="114064" y="316673"/>
            <a:ext cx="583005" cy="527885"/>
          </a:xfrm>
          <a:prstGeom prst="rect">
            <a:avLst/>
          </a:prstGeom>
          <a:noFill/>
          <a:ln>
            <a:noFill/>
          </a:ln>
        </p:spPr>
      </p:pic>
      <p:pic>
        <p:nvPicPr>
          <p:cNvPr id="27" name="Google Shape;175;p27"/>
          <p:cNvPicPr preferRelativeResize="0"/>
          <p:nvPr/>
        </p:nvPicPr>
        <p:blipFill rotWithShape="1">
          <a:blip r:embed="rId7">
            <a:alphaModFix/>
          </a:blip>
          <a:srcRect/>
          <a:stretch/>
        </p:blipFill>
        <p:spPr>
          <a:xfrm>
            <a:off x="634465" y="42735"/>
            <a:ext cx="357053" cy="324954"/>
          </a:xfrm>
          <a:prstGeom prst="rect">
            <a:avLst/>
          </a:prstGeom>
          <a:noFill/>
          <a:ln>
            <a:noFill/>
          </a:ln>
        </p:spPr>
      </p:pic>
    </p:spTree>
    <p:extLst>
      <p:ext uri="{BB962C8B-B14F-4D97-AF65-F5344CB8AC3E}">
        <p14:creationId xmlns:p14="http://schemas.microsoft.com/office/powerpoint/2010/main" val="1022487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3"/>
                                        </p:tgtEl>
                                        <p:attrNameLst>
                                          <p:attrName>ppt_w</p:attrName>
                                        </p:attrNameLst>
                                      </p:cBhvr>
                                      <p:tavLst>
                                        <p:tav tm="0">
                                          <p:val>
                                            <p:strVal val="ppt_w"/>
                                          </p:val>
                                        </p:tav>
                                        <p:tav tm="100000">
                                          <p:val>
                                            <p:fltVal val="0"/>
                                          </p:val>
                                        </p:tav>
                                      </p:tavLst>
                                    </p:anim>
                                    <p:anim calcmode="lin" valueType="num">
                                      <p:cBhvr>
                                        <p:cTn id="7" dur="1000"/>
                                        <p:tgtEl>
                                          <p:spTgt spid="3"/>
                                        </p:tgtEl>
                                        <p:attrNameLst>
                                          <p:attrName>ppt_h</p:attrName>
                                        </p:attrNameLst>
                                      </p:cBhvr>
                                      <p:tavLst>
                                        <p:tav tm="0">
                                          <p:val>
                                            <p:strVal val="ppt_h"/>
                                          </p:val>
                                        </p:tav>
                                        <p:tav tm="100000">
                                          <p:val>
                                            <p:fltVal val="0"/>
                                          </p:val>
                                        </p:tav>
                                      </p:tavLst>
                                    </p:anim>
                                    <p:anim calcmode="lin" valueType="num">
                                      <p:cBhvr>
                                        <p:cTn id="8" dur="1000"/>
                                        <p:tgtEl>
                                          <p:spTgt spid="3"/>
                                        </p:tgtEl>
                                        <p:attrNameLst>
                                          <p:attrName>style.rotation</p:attrName>
                                        </p:attrNameLst>
                                      </p:cBhvr>
                                      <p:tavLst>
                                        <p:tav tm="0">
                                          <p:val>
                                            <p:fltVal val="0"/>
                                          </p:val>
                                        </p:tav>
                                        <p:tav tm="100000">
                                          <p:val>
                                            <p:fltVal val="90"/>
                                          </p:val>
                                        </p:tav>
                                      </p:tavLst>
                                    </p:anim>
                                    <p:animEffect transition="out" filter="fade">
                                      <p:cBhvr>
                                        <p:cTn id="9" dur="1000"/>
                                        <p:tgtEl>
                                          <p:spTgt spid="3"/>
                                        </p:tgtEl>
                                      </p:cBhvr>
                                    </p:animEffect>
                                    <p:set>
                                      <p:cBhvr>
                                        <p:cTn id="10" dur="1" fill="hold">
                                          <p:stCondLst>
                                            <p:cond delay="9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31" presetClass="exit" presetSubtype="0" fill="hold" grpId="0" nodeType="clickEffect">
                                  <p:stCondLst>
                                    <p:cond delay="0"/>
                                  </p:stCondLst>
                                  <p:childTnLst>
                                    <p:anim calcmode="lin" valueType="num">
                                      <p:cBhvr>
                                        <p:cTn id="15" dur="1000"/>
                                        <p:tgtEl>
                                          <p:spTgt spid="4"/>
                                        </p:tgtEl>
                                        <p:attrNameLst>
                                          <p:attrName>ppt_w</p:attrName>
                                        </p:attrNameLst>
                                      </p:cBhvr>
                                      <p:tavLst>
                                        <p:tav tm="0">
                                          <p:val>
                                            <p:strVal val="ppt_w"/>
                                          </p:val>
                                        </p:tav>
                                        <p:tav tm="100000">
                                          <p:val>
                                            <p:fltVal val="0"/>
                                          </p:val>
                                        </p:tav>
                                      </p:tavLst>
                                    </p:anim>
                                    <p:anim calcmode="lin" valueType="num">
                                      <p:cBhvr>
                                        <p:cTn id="16" dur="1000"/>
                                        <p:tgtEl>
                                          <p:spTgt spid="4"/>
                                        </p:tgtEl>
                                        <p:attrNameLst>
                                          <p:attrName>ppt_h</p:attrName>
                                        </p:attrNameLst>
                                      </p:cBhvr>
                                      <p:tavLst>
                                        <p:tav tm="0">
                                          <p:val>
                                            <p:strVal val="ppt_h"/>
                                          </p:val>
                                        </p:tav>
                                        <p:tav tm="100000">
                                          <p:val>
                                            <p:fltVal val="0"/>
                                          </p:val>
                                        </p:tav>
                                      </p:tavLst>
                                    </p:anim>
                                    <p:anim calcmode="lin" valueType="num">
                                      <p:cBhvr>
                                        <p:cTn id="17" dur="1000"/>
                                        <p:tgtEl>
                                          <p:spTgt spid="4"/>
                                        </p:tgtEl>
                                        <p:attrNameLst>
                                          <p:attrName>style.rotation</p:attrName>
                                        </p:attrNameLst>
                                      </p:cBhvr>
                                      <p:tavLst>
                                        <p:tav tm="0">
                                          <p:val>
                                            <p:fltVal val="0"/>
                                          </p:val>
                                        </p:tav>
                                        <p:tav tm="100000">
                                          <p:val>
                                            <p:fltVal val="90"/>
                                          </p:val>
                                        </p:tav>
                                      </p:tavLst>
                                    </p:anim>
                                    <p:animEffect transition="out" filter="fade">
                                      <p:cBhvr>
                                        <p:cTn id="18" dur="1000"/>
                                        <p:tgtEl>
                                          <p:spTgt spid="4"/>
                                        </p:tgtEl>
                                      </p:cBhvr>
                                    </p:animEffect>
                                    <p:set>
                                      <p:cBhvr>
                                        <p:cTn id="19" dur="1" fill="hold">
                                          <p:stCondLst>
                                            <p:cond delay="9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31" presetClass="exit" presetSubtype="0" fill="hold" grpId="0" nodeType="clickEffect">
                                  <p:stCondLst>
                                    <p:cond delay="0"/>
                                  </p:stCondLst>
                                  <p:childTnLst>
                                    <p:anim calcmode="lin" valueType="num">
                                      <p:cBhvr>
                                        <p:cTn id="24" dur="1000"/>
                                        <p:tgtEl>
                                          <p:spTgt spid="5"/>
                                        </p:tgtEl>
                                        <p:attrNameLst>
                                          <p:attrName>ppt_w</p:attrName>
                                        </p:attrNameLst>
                                      </p:cBhvr>
                                      <p:tavLst>
                                        <p:tav tm="0">
                                          <p:val>
                                            <p:strVal val="ppt_w"/>
                                          </p:val>
                                        </p:tav>
                                        <p:tav tm="100000">
                                          <p:val>
                                            <p:fltVal val="0"/>
                                          </p:val>
                                        </p:tav>
                                      </p:tavLst>
                                    </p:anim>
                                    <p:anim calcmode="lin" valueType="num">
                                      <p:cBhvr>
                                        <p:cTn id="25" dur="1000"/>
                                        <p:tgtEl>
                                          <p:spTgt spid="5"/>
                                        </p:tgtEl>
                                        <p:attrNameLst>
                                          <p:attrName>ppt_h</p:attrName>
                                        </p:attrNameLst>
                                      </p:cBhvr>
                                      <p:tavLst>
                                        <p:tav tm="0">
                                          <p:val>
                                            <p:strVal val="ppt_h"/>
                                          </p:val>
                                        </p:tav>
                                        <p:tav tm="100000">
                                          <p:val>
                                            <p:fltVal val="0"/>
                                          </p:val>
                                        </p:tav>
                                      </p:tavLst>
                                    </p:anim>
                                    <p:anim calcmode="lin" valueType="num">
                                      <p:cBhvr>
                                        <p:cTn id="26" dur="1000"/>
                                        <p:tgtEl>
                                          <p:spTgt spid="5"/>
                                        </p:tgtEl>
                                        <p:attrNameLst>
                                          <p:attrName>style.rotation</p:attrName>
                                        </p:attrNameLst>
                                      </p:cBhvr>
                                      <p:tavLst>
                                        <p:tav tm="0">
                                          <p:val>
                                            <p:fltVal val="0"/>
                                          </p:val>
                                        </p:tav>
                                        <p:tav tm="100000">
                                          <p:val>
                                            <p:fltVal val="90"/>
                                          </p:val>
                                        </p:tav>
                                      </p:tavLst>
                                    </p:anim>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9" restart="whenNotActive" fill="hold" evtFilter="cancelBubble" nodeType="interactiveSeq">
                <p:stCondLst>
                  <p:cond evt="onClick" delay="0">
                    <p:tgtEl>
                      <p:spTgt spid="6"/>
                    </p:tgtEl>
                  </p:cond>
                </p:stCondLst>
                <p:endSync evt="end" delay="0">
                  <p:rtn val="all"/>
                </p:endSync>
                <p:childTnLst>
                  <p:par>
                    <p:cTn id="30" fill="hold">
                      <p:stCondLst>
                        <p:cond delay="0"/>
                      </p:stCondLst>
                      <p:childTnLst>
                        <p:par>
                          <p:cTn id="31" fill="hold">
                            <p:stCondLst>
                              <p:cond delay="0"/>
                            </p:stCondLst>
                            <p:childTnLst>
                              <p:par>
                                <p:cTn id="32" presetID="31" presetClass="exit" presetSubtype="0" fill="hold" grpId="0" nodeType="clickEffect">
                                  <p:stCondLst>
                                    <p:cond delay="0"/>
                                  </p:stCondLst>
                                  <p:childTnLst>
                                    <p:anim calcmode="lin" valueType="num">
                                      <p:cBhvr>
                                        <p:cTn id="33" dur="1000"/>
                                        <p:tgtEl>
                                          <p:spTgt spid="6"/>
                                        </p:tgtEl>
                                        <p:attrNameLst>
                                          <p:attrName>ppt_w</p:attrName>
                                        </p:attrNameLst>
                                      </p:cBhvr>
                                      <p:tavLst>
                                        <p:tav tm="0">
                                          <p:val>
                                            <p:strVal val="ppt_w"/>
                                          </p:val>
                                        </p:tav>
                                        <p:tav tm="100000">
                                          <p:val>
                                            <p:fltVal val="0"/>
                                          </p:val>
                                        </p:tav>
                                      </p:tavLst>
                                    </p:anim>
                                    <p:anim calcmode="lin" valueType="num">
                                      <p:cBhvr>
                                        <p:cTn id="34" dur="1000"/>
                                        <p:tgtEl>
                                          <p:spTgt spid="6"/>
                                        </p:tgtEl>
                                        <p:attrNameLst>
                                          <p:attrName>ppt_h</p:attrName>
                                        </p:attrNameLst>
                                      </p:cBhvr>
                                      <p:tavLst>
                                        <p:tav tm="0">
                                          <p:val>
                                            <p:strVal val="ppt_h"/>
                                          </p:val>
                                        </p:tav>
                                        <p:tav tm="100000">
                                          <p:val>
                                            <p:fltVal val="0"/>
                                          </p:val>
                                        </p:tav>
                                      </p:tavLst>
                                    </p:anim>
                                    <p:anim calcmode="lin" valueType="num">
                                      <p:cBhvr>
                                        <p:cTn id="35" dur="1000"/>
                                        <p:tgtEl>
                                          <p:spTgt spid="6"/>
                                        </p:tgtEl>
                                        <p:attrNameLst>
                                          <p:attrName>style.rotation</p:attrName>
                                        </p:attrNameLst>
                                      </p:cBhvr>
                                      <p:tavLst>
                                        <p:tav tm="0">
                                          <p:val>
                                            <p:fltVal val="0"/>
                                          </p:val>
                                        </p:tav>
                                        <p:tav tm="100000">
                                          <p:val>
                                            <p:fltVal val="90"/>
                                          </p:val>
                                        </p:tav>
                                      </p:tavLst>
                                    </p:anim>
                                    <p:animEffect transition="out" filter="fade">
                                      <p:cBhvr>
                                        <p:cTn id="36" dur="1000"/>
                                        <p:tgtEl>
                                          <p:spTgt spid="6"/>
                                        </p:tgtEl>
                                      </p:cBhvr>
                                    </p:animEffect>
                                    <p:set>
                                      <p:cBhvr>
                                        <p:cTn id="37"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8" restart="whenNotActive" fill="hold" evtFilter="cancelBubble" nodeType="interactiveSeq">
                <p:stCondLst>
                  <p:cond evt="onClick" delay="0">
                    <p:tgtEl>
                      <p:spTgt spid="7"/>
                    </p:tgtEl>
                  </p:cond>
                </p:stCondLst>
                <p:endSync evt="end" delay="0">
                  <p:rtn val="all"/>
                </p:endSync>
                <p:childTnLst>
                  <p:par>
                    <p:cTn id="39" fill="hold">
                      <p:stCondLst>
                        <p:cond delay="0"/>
                      </p:stCondLst>
                      <p:childTnLst>
                        <p:par>
                          <p:cTn id="40" fill="hold">
                            <p:stCondLst>
                              <p:cond delay="0"/>
                            </p:stCondLst>
                            <p:childTnLst>
                              <p:par>
                                <p:cTn id="41" presetID="31" presetClass="exit" presetSubtype="0" fill="hold" grpId="0" nodeType="clickEffect">
                                  <p:stCondLst>
                                    <p:cond delay="0"/>
                                  </p:stCondLst>
                                  <p:childTnLst>
                                    <p:anim calcmode="lin" valueType="num">
                                      <p:cBhvr>
                                        <p:cTn id="42" dur="1000"/>
                                        <p:tgtEl>
                                          <p:spTgt spid="7"/>
                                        </p:tgtEl>
                                        <p:attrNameLst>
                                          <p:attrName>ppt_w</p:attrName>
                                        </p:attrNameLst>
                                      </p:cBhvr>
                                      <p:tavLst>
                                        <p:tav tm="0">
                                          <p:val>
                                            <p:strVal val="ppt_w"/>
                                          </p:val>
                                        </p:tav>
                                        <p:tav tm="100000">
                                          <p:val>
                                            <p:fltVal val="0"/>
                                          </p:val>
                                        </p:tav>
                                      </p:tavLst>
                                    </p:anim>
                                    <p:anim calcmode="lin" valueType="num">
                                      <p:cBhvr>
                                        <p:cTn id="43" dur="1000"/>
                                        <p:tgtEl>
                                          <p:spTgt spid="7"/>
                                        </p:tgtEl>
                                        <p:attrNameLst>
                                          <p:attrName>ppt_h</p:attrName>
                                        </p:attrNameLst>
                                      </p:cBhvr>
                                      <p:tavLst>
                                        <p:tav tm="0">
                                          <p:val>
                                            <p:strVal val="ppt_h"/>
                                          </p:val>
                                        </p:tav>
                                        <p:tav tm="100000">
                                          <p:val>
                                            <p:fltVal val="0"/>
                                          </p:val>
                                        </p:tav>
                                      </p:tavLst>
                                    </p:anim>
                                    <p:anim calcmode="lin" valueType="num">
                                      <p:cBhvr>
                                        <p:cTn id="44" dur="1000"/>
                                        <p:tgtEl>
                                          <p:spTgt spid="7"/>
                                        </p:tgtEl>
                                        <p:attrNameLst>
                                          <p:attrName>style.rotation</p:attrName>
                                        </p:attrNameLst>
                                      </p:cBhvr>
                                      <p:tavLst>
                                        <p:tav tm="0">
                                          <p:val>
                                            <p:fltVal val="0"/>
                                          </p:val>
                                        </p:tav>
                                        <p:tav tm="100000">
                                          <p:val>
                                            <p:fltVal val="90"/>
                                          </p:val>
                                        </p:tav>
                                      </p:tavLst>
                                    </p:anim>
                                    <p:animEffect transition="out" filter="fade">
                                      <p:cBhvr>
                                        <p:cTn id="45" dur="1000"/>
                                        <p:tgtEl>
                                          <p:spTgt spid="7"/>
                                        </p:tgtEl>
                                      </p:cBhvr>
                                    </p:animEffect>
                                    <p:set>
                                      <p:cBhvr>
                                        <p:cTn id="46"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47" restart="whenNotActive" fill="hold" evtFilter="cancelBubble" nodeType="interactiveSeq">
                <p:stCondLst>
                  <p:cond evt="onClick" delay="0">
                    <p:tgtEl>
                      <p:spTgt spid="8"/>
                    </p:tgtEl>
                  </p:cond>
                </p:stCondLst>
                <p:endSync evt="end" delay="0">
                  <p:rtn val="all"/>
                </p:endSync>
                <p:childTnLst>
                  <p:par>
                    <p:cTn id="48" fill="hold">
                      <p:stCondLst>
                        <p:cond delay="0"/>
                      </p:stCondLst>
                      <p:childTnLst>
                        <p:par>
                          <p:cTn id="49" fill="hold">
                            <p:stCondLst>
                              <p:cond delay="0"/>
                            </p:stCondLst>
                            <p:childTnLst>
                              <p:par>
                                <p:cTn id="50" presetID="31" presetClass="exit" presetSubtype="0" fill="hold" grpId="0" nodeType="clickEffect">
                                  <p:stCondLst>
                                    <p:cond delay="0"/>
                                  </p:stCondLst>
                                  <p:childTnLst>
                                    <p:anim calcmode="lin" valueType="num">
                                      <p:cBhvr>
                                        <p:cTn id="51" dur="1000"/>
                                        <p:tgtEl>
                                          <p:spTgt spid="8"/>
                                        </p:tgtEl>
                                        <p:attrNameLst>
                                          <p:attrName>ppt_w</p:attrName>
                                        </p:attrNameLst>
                                      </p:cBhvr>
                                      <p:tavLst>
                                        <p:tav tm="0">
                                          <p:val>
                                            <p:strVal val="ppt_w"/>
                                          </p:val>
                                        </p:tav>
                                        <p:tav tm="100000">
                                          <p:val>
                                            <p:fltVal val="0"/>
                                          </p:val>
                                        </p:tav>
                                      </p:tavLst>
                                    </p:anim>
                                    <p:anim calcmode="lin" valueType="num">
                                      <p:cBhvr>
                                        <p:cTn id="52" dur="1000"/>
                                        <p:tgtEl>
                                          <p:spTgt spid="8"/>
                                        </p:tgtEl>
                                        <p:attrNameLst>
                                          <p:attrName>ppt_h</p:attrName>
                                        </p:attrNameLst>
                                      </p:cBhvr>
                                      <p:tavLst>
                                        <p:tav tm="0">
                                          <p:val>
                                            <p:strVal val="ppt_h"/>
                                          </p:val>
                                        </p:tav>
                                        <p:tav tm="100000">
                                          <p:val>
                                            <p:fltVal val="0"/>
                                          </p:val>
                                        </p:tav>
                                      </p:tavLst>
                                    </p:anim>
                                    <p:anim calcmode="lin" valueType="num">
                                      <p:cBhvr>
                                        <p:cTn id="53" dur="1000"/>
                                        <p:tgtEl>
                                          <p:spTgt spid="8"/>
                                        </p:tgtEl>
                                        <p:attrNameLst>
                                          <p:attrName>style.rotation</p:attrName>
                                        </p:attrNameLst>
                                      </p:cBhvr>
                                      <p:tavLst>
                                        <p:tav tm="0">
                                          <p:val>
                                            <p:fltVal val="0"/>
                                          </p:val>
                                        </p:tav>
                                        <p:tav tm="100000">
                                          <p:val>
                                            <p:fltVal val="90"/>
                                          </p:val>
                                        </p:tav>
                                      </p:tavLst>
                                    </p:anim>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31" presetClass="exit" presetSubtype="0" fill="hold" grpId="0" nodeType="clickEffect">
                                  <p:stCondLst>
                                    <p:cond delay="0"/>
                                  </p:stCondLst>
                                  <p:childTnLst>
                                    <p:anim calcmode="lin" valueType="num">
                                      <p:cBhvr>
                                        <p:cTn id="60" dur="1000"/>
                                        <p:tgtEl>
                                          <p:spTgt spid="9"/>
                                        </p:tgtEl>
                                        <p:attrNameLst>
                                          <p:attrName>ppt_w</p:attrName>
                                        </p:attrNameLst>
                                      </p:cBhvr>
                                      <p:tavLst>
                                        <p:tav tm="0">
                                          <p:val>
                                            <p:strVal val="ppt_w"/>
                                          </p:val>
                                        </p:tav>
                                        <p:tav tm="100000">
                                          <p:val>
                                            <p:fltVal val="0"/>
                                          </p:val>
                                        </p:tav>
                                      </p:tavLst>
                                    </p:anim>
                                    <p:anim calcmode="lin" valueType="num">
                                      <p:cBhvr>
                                        <p:cTn id="61" dur="1000"/>
                                        <p:tgtEl>
                                          <p:spTgt spid="9"/>
                                        </p:tgtEl>
                                        <p:attrNameLst>
                                          <p:attrName>ppt_h</p:attrName>
                                        </p:attrNameLst>
                                      </p:cBhvr>
                                      <p:tavLst>
                                        <p:tav tm="0">
                                          <p:val>
                                            <p:strVal val="ppt_h"/>
                                          </p:val>
                                        </p:tav>
                                        <p:tav tm="100000">
                                          <p:val>
                                            <p:fltVal val="0"/>
                                          </p:val>
                                        </p:tav>
                                      </p:tavLst>
                                    </p:anim>
                                    <p:anim calcmode="lin" valueType="num">
                                      <p:cBhvr>
                                        <p:cTn id="62" dur="1000"/>
                                        <p:tgtEl>
                                          <p:spTgt spid="9"/>
                                        </p:tgtEl>
                                        <p:attrNameLst>
                                          <p:attrName>style.rotation</p:attrName>
                                        </p:attrNameLst>
                                      </p:cBhvr>
                                      <p:tavLst>
                                        <p:tav tm="0">
                                          <p:val>
                                            <p:fltVal val="0"/>
                                          </p:val>
                                        </p:tav>
                                        <p:tav tm="100000">
                                          <p:val>
                                            <p:fltVal val="90"/>
                                          </p:val>
                                        </p:tav>
                                      </p:tavLst>
                                    </p:anim>
                                    <p:animEffect transition="out" filter="fade">
                                      <p:cBhvr>
                                        <p:cTn id="63" dur="1000"/>
                                        <p:tgtEl>
                                          <p:spTgt spid="9"/>
                                        </p:tgtEl>
                                      </p:cBhvr>
                                    </p:animEffect>
                                    <p:set>
                                      <p:cBhvr>
                                        <p:cTn id="64" dur="1" fill="hold">
                                          <p:stCondLst>
                                            <p:cond delay="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65" restart="whenNotActive" fill="hold" evtFilter="cancelBubble" nodeType="interactiveSeq">
                <p:stCondLst>
                  <p:cond evt="onClick" delay="0">
                    <p:tgtEl>
                      <p:spTgt spid="10"/>
                    </p:tgtEl>
                  </p:cond>
                </p:stCondLst>
                <p:endSync evt="end" delay="0">
                  <p:rtn val="all"/>
                </p:endSync>
                <p:childTnLst>
                  <p:par>
                    <p:cTn id="66" fill="hold">
                      <p:stCondLst>
                        <p:cond delay="0"/>
                      </p:stCondLst>
                      <p:childTnLst>
                        <p:par>
                          <p:cTn id="67" fill="hold">
                            <p:stCondLst>
                              <p:cond delay="0"/>
                            </p:stCondLst>
                            <p:childTnLst>
                              <p:par>
                                <p:cTn id="68" presetID="31" presetClass="exit" presetSubtype="0" fill="hold" grpId="0" nodeType="clickEffect">
                                  <p:stCondLst>
                                    <p:cond delay="0"/>
                                  </p:stCondLst>
                                  <p:childTnLst>
                                    <p:anim calcmode="lin" valueType="num">
                                      <p:cBhvr>
                                        <p:cTn id="69" dur="1000"/>
                                        <p:tgtEl>
                                          <p:spTgt spid="10"/>
                                        </p:tgtEl>
                                        <p:attrNameLst>
                                          <p:attrName>ppt_w</p:attrName>
                                        </p:attrNameLst>
                                      </p:cBhvr>
                                      <p:tavLst>
                                        <p:tav tm="0">
                                          <p:val>
                                            <p:strVal val="ppt_w"/>
                                          </p:val>
                                        </p:tav>
                                        <p:tav tm="100000">
                                          <p:val>
                                            <p:fltVal val="0"/>
                                          </p:val>
                                        </p:tav>
                                      </p:tavLst>
                                    </p:anim>
                                    <p:anim calcmode="lin" valueType="num">
                                      <p:cBhvr>
                                        <p:cTn id="70" dur="1000"/>
                                        <p:tgtEl>
                                          <p:spTgt spid="10"/>
                                        </p:tgtEl>
                                        <p:attrNameLst>
                                          <p:attrName>ppt_h</p:attrName>
                                        </p:attrNameLst>
                                      </p:cBhvr>
                                      <p:tavLst>
                                        <p:tav tm="0">
                                          <p:val>
                                            <p:strVal val="ppt_h"/>
                                          </p:val>
                                        </p:tav>
                                        <p:tav tm="100000">
                                          <p:val>
                                            <p:fltVal val="0"/>
                                          </p:val>
                                        </p:tav>
                                      </p:tavLst>
                                    </p:anim>
                                    <p:anim calcmode="lin" valueType="num">
                                      <p:cBhvr>
                                        <p:cTn id="71" dur="1000"/>
                                        <p:tgtEl>
                                          <p:spTgt spid="10"/>
                                        </p:tgtEl>
                                        <p:attrNameLst>
                                          <p:attrName>style.rotation</p:attrName>
                                        </p:attrNameLst>
                                      </p:cBhvr>
                                      <p:tavLst>
                                        <p:tav tm="0">
                                          <p:val>
                                            <p:fltVal val="0"/>
                                          </p:val>
                                        </p:tav>
                                        <p:tav tm="100000">
                                          <p:val>
                                            <p:fltVal val="90"/>
                                          </p:val>
                                        </p:tav>
                                      </p:tavLst>
                                    </p:anim>
                                    <p:animEffect transition="out" filter="fade">
                                      <p:cBhvr>
                                        <p:cTn id="72" dur="1000"/>
                                        <p:tgtEl>
                                          <p:spTgt spid="10"/>
                                        </p:tgtEl>
                                      </p:cBhvr>
                                    </p:animEffect>
                                    <p:set>
                                      <p:cBhvr>
                                        <p:cTn id="73"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74" restart="whenNotActive" fill="hold" evtFilter="cancelBubble" nodeType="interactiveSeq">
                <p:stCondLst>
                  <p:cond evt="onClick" delay="0">
                    <p:tgtEl>
                      <p:spTgt spid="11"/>
                    </p:tgtEl>
                  </p:cond>
                </p:stCondLst>
                <p:endSync evt="end" delay="0">
                  <p:rtn val="all"/>
                </p:endSync>
                <p:childTnLst>
                  <p:par>
                    <p:cTn id="75" fill="hold">
                      <p:stCondLst>
                        <p:cond delay="0"/>
                      </p:stCondLst>
                      <p:childTnLst>
                        <p:par>
                          <p:cTn id="76" fill="hold">
                            <p:stCondLst>
                              <p:cond delay="0"/>
                            </p:stCondLst>
                            <p:childTnLst>
                              <p:par>
                                <p:cTn id="77" presetID="31" presetClass="exit" presetSubtype="0" fill="hold" grpId="0" nodeType="clickEffect">
                                  <p:stCondLst>
                                    <p:cond delay="0"/>
                                  </p:stCondLst>
                                  <p:childTnLst>
                                    <p:anim calcmode="lin" valueType="num">
                                      <p:cBhvr>
                                        <p:cTn id="78" dur="1000"/>
                                        <p:tgtEl>
                                          <p:spTgt spid="11"/>
                                        </p:tgtEl>
                                        <p:attrNameLst>
                                          <p:attrName>ppt_w</p:attrName>
                                        </p:attrNameLst>
                                      </p:cBhvr>
                                      <p:tavLst>
                                        <p:tav tm="0">
                                          <p:val>
                                            <p:strVal val="ppt_w"/>
                                          </p:val>
                                        </p:tav>
                                        <p:tav tm="100000">
                                          <p:val>
                                            <p:fltVal val="0"/>
                                          </p:val>
                                        </p:tav>
                                      </p:tavLst>
                                    </p:anim>
                                    <p:anim calcmode="lin" valueType="num">
                                      <p:cBhvr>
                                        <p:cTn id="79" dur="1000"/>
                                        <p:tgtEl>
                                          <p:spTgt spid="11"/>
                                        </p:tgtEl>
                                        <p:attrNameLst>
                                          <p:attrName>ppt_h</p:attrName>
                                        </p:attrNameLst>
                                      </p:cBhvr>
                                      <p:tavLst>
                                        <p:tav tm="0">
                                          <p:val>
                                            <p:strVal val="ppt_h"/>
                                          </p:val>
                                        </p:tav>
                                        <p:tav tm="100000">
                                          <p:val>
                                            <p:fltVal val="0"/>
                                          </p:val>
                                        </p:tav>
                                      </p:tavLst>
                                    </p:anim>
                                    <p:anim calcmode="lin" valueType="num">
                                      <p:cBhvr>
                                        <p:cTn id="80" dur="1000"/>
                                        <p:tgtEl>
                                          <p:spTgt spid="11"/>
                                        </p:tgtEl>
                                        <p:attrNameLst>
                                          <p:attrName>style.rotation</p:attrName>
                                        </p:attrNameLst>
                                      </p:cBhvr>
                                      <p:tavLst>
                                        <p:tav tm="0">
                                          <p:val>
                                            <p:fltVal val="0"/>
                                          </p:val>
                                        </p:tav>
                                        <p:tav tm="100000">
                                          <p:val>
                                            <p:fltVal val="90"/>
                                          </p:val>
                                        </p:tav>
                                      </p:tavLst>
                                    </p:anim>
                                    <p:animEffect transition="out" filter="fade">
                                      <p:cBhvr>
                                        <p:cTn id="81" dur="1000"/>
                                        <p:tgtEl>
                                          <p:spTgt spid="11"/>
                                        </p:tgtEl>
                                      </p:cBhvr>
                                    </p:animEffect>
                                    <p:set>
                                      <p:cBhvr>
                                        <p:cTn id="82" dur="1" fill="hold">
                                          <p:stCondLst>
                                            <p:cond delay="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3" restart="whenNotActive" fill="hold" evtFilter="cancelBubble" nodeType="interactiveSeq">
                <p:stCondLst>
                  <p:cond evt="onClick" delay="0">
                    <p:tgtEl>
                      <p:spTgt spid="12"/>
                    </p:tgtEl>
                  </p:cond>
                </p:stCondLst>
                <p:endSync evt="end" delay="0">
                  <p:rtn val="all"/>
                </p:endSync>
                <p:childTnLst>
                  <p:par>
                    <p:cTn id="84" fill="hold">
                      <p:stCondLst>
                        <p:cond delay="0"/>
                      </p:stCondLst>
                      <p:childTnLst>
                        <p:par>
                          <p:cTn id="85" fill="hold">
                            <p:stCondLst>
                              <p:cond delay="0"/>
                            </p:stCondLst>
                            <p:childTnLst>
                              <p:par>
                                <p:cTn id="86" presetID="31" presetClass="exit" presetSubtype="0" fill="hold" grpId="0" nodeType="clickEffect">
                                  <p:stCondLst>
                                    <p:cond delay="0"/>
                                  </p:stCondLst>
                                  <p:childTnLst>
                                    <p:anim calcmode="lin" valueType="num">
                                      <p:cBhvr>
                                        <p:cTn id="87" dur="1000"/>
                                        <p:tgtEl>
                                          <p:spTgt spid="12"/>
                                        </p:tgtEl>
                                        <p:attrNameLst>
                                          <p:attrName>ppt_w</p:attrName>
                                        </p:attrNameLst>
                                      </p:cBhvr>
                                      <p:tavLst>
                                        <p:tav tm="0">
                                          <p:val>
                                            <p:strVal val="ppt_w"/>
                                          </p:val>
                                        </p:tav>
                                        <p:tav tm="100000">
                                          <p:val>
                                            <p:fltVal val="0"/>
                                          </p:val>
                                        </p:tav>
                                      </p:tavLst>
                                    </p:anim>
                                    <p:anim calcmode="lin" valueType="num">
                                      <p:cBhvr>
                                        <p:cTn id="88" dur="1000"/>
                                        <p:tgtEl>
                                          <p:spTgt spid="12"/>
                                        </p:tgtEl>
                                        <p:attrNameLst>
                                          <p:attrName>ppt_h</p:attrName>
                                        </p:attrNameLst>
                                      </p:cBhvr>
                                      <p:tavLst>
                                        <p:tav tm="0">
                                          <p:val>
                                            <p:strVal val="ppt_h"/>
                                          </p:val>
                                        </p:tav>
                                        <p:tav tm="100000">
                                          <p:val>
                                            <p:fltVal val="0"/>
                                          </p:val>
                                        </p:tav>
                                      </p:tavLst>
                                    </p:anim>
                                    <p:anim calcmode="lin" valueType="num">
                                      <p:cBhvr>
                                        <p:cTn id="89" dur="1000"/>
                                        <p:tgtEl>
                                          <p:spTgt spid="12"/>
                                        </p:tgtEl>
                                        <p:attrNameLst>
                                          <p:attrName>style.rotation</p:attrName>
                                        </p:attrNameLst>
                                      </p:cBhvr>
                                      <p:tavLst>
                                        <p:tav tm="0">
                                          <p:val>
                                            <p:fltVal val="0"/>
                                          </p:val>
                                        </p:tav>
                                        <p:tav tm="100000">
                                          <p:val>
                                            <p:fltVal val="90"/>
                                          </p:val>
                                        </p:tav>
                                      </p:tavLst>
                                    </p:anim>
                                    <p:animEffect transition="out" filter="fade">
                                      <p:cBhvr>
                                        <p:cTn id="90" dur="1000"/>
                                        <p:tgtEl>
                                          <p:spTgt spid="12"/>
                                        </p:tgtEl>
                                      </p:cBhvr>
                                    </p:animEffect>
                                    <p:set>
                                      <p:cBhvr>
                                        <p:cTn id="91"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92" restart="whenNotActive" fill="hold" evtFilter="cancelBubble" nodeType="interactiveSeq">
                <p:stCondLst>
                  <p:cond evt="onClick" delay="0">
                    <p:tgtEl>
                      <p:spTgt spid="13"/>
                    </p:tgtEl>
                  </p:cond>
                </p:stCondLst>
                <p:endSync evt="end" delay="0">
                  <p:rtn val="all"/>
                </p:endSync>
                <p:childTnLst>
                  <p:par>
                    <p:cTn id="93" fill="hold">
                      <p:stCondLst>
                        <p:cond delay="0"/>
                      </p:stCondLst>
                      <p:childTnLst>
                        <p:par>
                          <p:cTn id="94" fill="hold">
                            <p:stCondLst>
                              <p:cond delay="0"/>
                            </p:stCondLst>
                            <p:childTnLst>
                              <p:par>
                                <p:cTn id="95" presetID="31" presetClass="exit" presetSubtype="0" fill="hold" grpId="0" nodeType="clickEffect">
                                  <p:stCondLst>
                                    <p:cond delay="0"/>
                                  </p:stCondLst>
                                  <p:childTnLst>
                                    <p:anim calcmode="lin" valueType="num">
                                      <p:cBhvr>
                                        <p:cTn id="96" dur="1000"/>
                                        <p:tgtEl>
                                          <p:spTgt spid="13"/>
                                        </p:tgtEl>
                                        <p:attrNameLst>
                                          <p:attrName>ppt_w</p:attrName>
                                        </p:attrNameLst>
                                      </p:cBhvr>
                                      <p:tavLst>
                                        <p:tav tm="0">
                                          <p:val>
                                            <p:strVal val="ppt_w"/>
                                          </p:val>
                                        </p:tav>
                                        <p:tav tm="100000">
                                          <p:val>
                                            <p:fltVal val="0"/>
                                          </p:val>
                                        </p:tav>
                                      </p:tavLst>
                                    </p:anim>
                                    <p:anim calcmode="lin" valueType="num">
                                      <p:cBhvr>
                                        <p:cTn id="97" dur="1000"/>
                                        <p:tgtEl>
                                          <p:spTgt spid="13"/>
                                        </p:tgtEl>
                                        <p:attrNameLst>
                                          <p:attrName>ppt_h</p:attrName>
                                        </p:attrNameLst>
                                      </p:cBhvr>
                                      <p:tavLst>
                                        <p:tav tm="0">
                                          <p:val>
                                            <p:strVal val="ppt_h"/>
                                          </p:val>
                                        </p:tav>
                                        <p:tav tm="100000">
                                          <p:val>
                                            <p:fltVal val="0"/>
                                          </p:val>
                                        </p:tav>
                                      </p:tavLst>
                                    </p:anim>
                                    <p:anim calcmode="lin" valueType="num">
                                      <p:cBhvr>
                                        <p:cTn id="98" dur="1000"/>
                                        <p:tgtEl>
                                          <p:spTgt spid="13"/>
                                        </p:tgtEl>
                                        <p:attrNameLst>
                                          <p:attrName>style.rotation</p:attrName>
                                        </p:attrNameLst>
                                      </p:cBhvr>
                                      <p:tavLst>
                                        <p:tav tm="0">
                                          <p:val>
                                            <p:fltVal val="0"/>
                                          </p:val>
                                        </p:tav>
                                        <p:tav tm="100000">
                                          <p:val>
                                            <p:fltVal val="90"/>
                                          </p:val>
                                        </p:tav>
                                      </p:tavLst>
                                    </p:anim>
                                    <p:animEffect transition="out" filter="fade">
                                      <p:cBhvr>
                                        <p:cTn id="99" dur="1000"/>
                                        <p:tgtEl>
                                          <p:spTgt spid="13"/>
                                        </p:tgtEl>
                                      </p:cBhvr>
                                    </p:animEffect>
                                    <p:set>
                                      <p:cBhvr>
                                        <p:cTn id="100"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01" restart="whenNotActive" fill="hold" evtFilter="cancelBubble" nodeType="interactiveSeq">
                <p:stCondLst>
                  <p:cond evt="onClick" delay="0">
                    <p:tgtEl>
                      <p:spTgt spid="14"/>
                    </p:tgtEl>
                  </p:cond>
                </p:stCondLst>
                <p:endSync evt="end" delay="0">
                  <p:rtn val="all"/>
                </p:endSync>
                <p:childTnLst>
                  <p:par>
                    <p:cTn id="102" fill="hold">
                      <p:stCondLst>
                        <p:cond delay="0"/>
                      </p:stCondLst>
                      <p:childTnLst>
                        <p:par>
                          <p:cTn id="103" fill="hold">
                            <p:stCondLst>
                              <p:cond delay="0"/>
                            </p:stCondLst>
                            <p:childTnLst>
                              <p:par>
                                <p:cTn id="104" presetID="31" presetClass="exit" presetSubtype="0" fill="hold" grpId="0" nodeType="clickEffect">
                                  <p:stCondLst>
                                    <p:cond delay="0"/>
                                  </p:stCondLst>
                                  <p:childTnLst>
                                    <p:anim calcmode="lin" valueType="num">
                                      <p:cBhvr>
                                        <p:cTn id="105" dur="1000"/>
                                        <p:tgtEl>
                                          <p:spTgt spid="14"/>
                                        </p:tgtEl>
                                        <p:attrNameLst>
                                          <p:attrName>ppt_w</p:attrName>
                                        </p:attrNameLst>
                                      </p:cBhvr>
                                      <p:tavLst>
                                        <p:tav tm="0">
                                          <p:val>
                                            <p:strVal val="ppt_w"/>
                                          </p:val>
                                        </p:tav>
                                        <p:tav tm="100000">
                                          <p:val>
                                            <p:fltVal val="0"/>
                                          </p:val>
                                        </p:tav>
                                      </p:tavLst>
                                    </p:anim>
                                    <p:anim calcmode="lin" valueType="num">
                                      <p:cBhvr>
                                        <p:cTn id="106" dur="1000"/>
                                        <p:tgtEl>
                                          <p:spTgt spid="14"/>
                                        </p:tgtEl>
                                        <p:attrNameLst>
                                          <p:attrName>ppt_h</p:attrName>
                                        </p:attrNameLst>
                                      </p:cBhvr>
                                      <p:tavLst>
                                        <p:tav tm="0">
                                          <p:val>
                                            <p:strVal val="ppt_h"/>
                                          </p:val>
                                        </p:tav>
                                        <p:tav tm="100000">
                                          <p:val>
                                            <p:fltVal val="0"/>
                                          </p:val>
                                        </p:tav>
                                      </p:tavLst>
                                    </p:anim>
                                    <p:anim calcmode="lin" valueType="num">
                                      <p:cBhvr>
                                        <p:cTn id="107" dur="1000"/>
                                        <p:tgtEl>
                                          <p:spTgt spid="14"/>
                                        </p:tgtEl>
                                        <p:attrNameLst>
                                          <p:attrName>style.rotation</p:attrName>
                                        </p:attrNameLst>
                                      </p:cBhvr>
                                      <p:tavLst>
                                        <p:tav tm="0">
                                          <p:val>
                                            <p:fltVal val="0"/>
                                          </p:val>
                                        </p:tav>
                                        <p:tav tm="100000">
                                          <p:val>
                                            <p:fltVal val="90"/>
                                          </p:val>
                                        </p:tav>
                                      </p:tavLst>
                                    </p:anim>
                                    <p:animEffect transition="out" filter="fade">
                                      <p:cBhvr>
                                        <p:cTn id="108" dur="1000"/>
                                        <p:tgtEl>
                                          <p:spTgt spid="14"/>
                                        </p:tgtEl>
                                      </p:cBhvr>
                                    </p:animEffect>
                                    <p:set>
                                      <p:cBhvr>
                                        <p:cTn id="109"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10" restart="whenNotActive" fill="hold" evtFilter="cancelBubble" nodeType="interactiveSeq">
                <p:stCondLst>
                  <p:cond evt="onClick" delay="0">
                    <p:tgtEl>
                      <p:spTgt spid="15"/>
                    </p:tgtEl>
                  </p:cond>
                </p:stCondLst>
                <p:endSync evt="end" delay="0">
                  <p:rtn val="all"/>
                </p:endSync>
                <p:childTnLst>
                  <p:par>
                    <p:cTn id="111" fill="hold">
                      <p:stCondLst>
                        <p:cond delay="0"/>
                      </p:stCondLst>
                      <p:childTnLst>
                        <p:par>
                          <p:cTn id="112" fill="hold">
                            <p:stCondLst>
                              <p:cond delay="0"/>
                            </p:stCondLst>
                            <p:childTnLst>
                              <p:par>
                                <p:cTn id="113" presetID="31" presetClass="exit" presetSubtype="0" fill="hold" grpId="0" nodeType="clickEffect">
                                  <p:stCondLst>
                                    <p:cond delay="0"/>
                                  </p:stCondLst>
                                  <p:childTnLst>
                                    <p:anim calcmode="lin" valueType="num">
                                      <p:cBhvr>
                                        <p:cTn id="114" dur="1000"/>
                                        <p:tgtEl>
                                          <p:spTgt spid="15"/>
                                        </p:tgtEl>
                                        <p:attrNameLst>
                                          <p:attrName>ppt_w</p:attrName>
                                        </p:attrNameLst>
                                      </p:cBhvr>
                                      <p:tavLst>
                                        <p:tav tm="0">
                                          <p:val>
                                            <p:strVal val="ppt_w"/>
                                          </p:val>
                                        </p:tav>
                                        <p:tav tm="100000">
                                          <p:val>
                                            <p:fltVal val="0"/>
                                          </p:val>
                                        </p:tav>
                                      </p:tavLst>
                                    </p:anim>
                                    <p:anim calcmode="lin" valueType="num">
                                      <p:cBhvr>
                                        <p:cTn id="115" dur="1000"/>
                                        <p:tgtEl>
                                          <p:spTgt spid="15"/>
                                        </p:tgtEl>
                                        <p:attrNameLst>
                                          <p:attrName>ppt_h</p:attrName>
                                        </p:attrNameLst>
                                      </p:cBhvr>
                                      <p:tavLst>
                                        <p:tav tm="0">
                                          <p:val>
                                            <p:strVal val="ppt_h"/>
                                          </p:val>
                                        </p:tav>
                                        <p:tav tm="100000">
                                          <p:val>
                                            <p:fltVal val="0"/>
                                          </p:val>
                                        </p:tav>
                                      </p:tavLst>
                                    </p:anim>
                                    <p:anim calcmode="lin" valueType="num">
                                      <p:cBhvr>
                                        <p:cTn id="116" dur="1000"/>
                                        <p:tgtEl>
                                          <p:spTgt spid="15"/>
                                        </p:tgtEl>
                                        <p:attrNameLst>
                                          <p:attrName>style.rotation</p:attrName>
                                        </p:attrNameLst>
                                      </p:cBhvr>
                                      <p:tavLst>
                                        <p:tav tm="0">
                                          <p:val>
                                            <p:fltVal val="0"/>
                                          </p:val>
                                        </p:tav>
                                        <p:tav tm="100000">
                                          <p:val>
                                            <p:fltVal val="90"/>
                                          </p:val>
                                        </p:tav>
                                      </p:tavLst>
                                    </p:anim>
                                    <p:animEffect transition="out" filter="fade">
                                      <p:cBhvr>
                                        <p:cTn id="117" dur="1000"/>
                                        <p:tgtEl>
                                          <p:spTgt spid="15"/>
                                        </p:tgtEl>
                                      </p:cBhvr>
                                    </p:animEffect>
                                    <p:set>
                                      <p:cBhvr>
                                        <p:cTn id="118" dur="1" fill="hold">
                                          <p:stCondLst>
                                            <p:cond delay="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19" restart="whenNotActive" fill="hold" evtFilter="cancelBubble" nodeType="interactiveSeq">
                <p:stCondLst>
                  <p:cond evt="onClick" delay="0">
                    <p:tgtEl>
                      <p:spTgt spid="16"/>
                    </p:tgtEl>
                  </p:cond>
                </p:stCondLst>
                <p:endSync evt="end" delay="0">
                  <p:rtn val="all"/>
                </p:endSync>
                <p:childTnLst>
                  <p:par>
                    <p:cTn id="120" fill="hold">
                      <p:stCondLst>
                        <p:cond delay="0"/>
                      </p:stCondLst>
                      <p:childTnLst>
                        <p:par>
                          <p:cTn id="121" fill="hold">
                            <p:stCondLst>
                              <p:cond delay="0"/>
                            </p:stCondLst>
                            <p:childTnLst>
                              <p:par>
                                <p:cTn id="122" presetID="31" presetClass="exit" presetSubtype="0" fill="hold" grpId="0" nodeType="clickEffect">
                                  <p:stCondLst>
                                    <p:cond delay="0"/>
                                  </p:stCondLst>
                                  <p:childTnLst>
                                    <p:anim calcmode="lin" valueType="num">
                                      <p:cBhvr>
                                        <p:cTn id="123" dur="1000"/>
                                        <p:tgtEl>
                                          <p:spTgt spid="16"/>
                                        </p:tgtEl>
                                        <p:attrNameLst>
                                          <p:attrName>ppt_w</p:attrName>
                                        </p:attrNameLst>
                                      </p:cBhvr>
                                      <p:tavLst>
                                        <p:tav tm="0">
                                          <p:val>
                                            <p:strVal val="ppt_w"/>
                                          </p:val>
                                        </p:tav>
                                        <p:tav tm="100000">
                                          <p:val>
                                            <p:fltVal val="0"/>
                                          </p:val>
                                        </p:tav>
                                      </p:tavLst>
                                    </p:anim>
                                    <p:anim calcmode="lin" valueType="num">
                                      <p:cBhvr>
                                        <p:cTn id="124" dur="1000"/>
                                        <p:tgtEl>
                                          <p:spTgt spid="16"/>
                                        </p:tgtEl>
                                        <p:attrNameLst>
                                          <p:attrName>ppt_h</p:attrName>
                                        </p:attrNameLst>
                                      </p:cBhvr>
                                      <p:tavLst>
                                        <p:tav tm="0">
                                          <p:val>
                                            <p:strVal val="ppt_h"/>
                                          </p:val>
                                        </p:tav>
                                        <p:tav tm="100000">
                                          <p:val>
                                            <p:fltVal val="0"/>
                                          </p:val>
                                        </p:tav>
                                      </p:tavLst>
                                    </p:anim>
                                    <p:anim calcmode="lin" valueType="num">
                                      <p:cBhvr>
                                        <p:cTn id="125" dur="1000"/>
                                        <p:tgtEl>
                                          <p:spTgt spid="16"/>
                                        </p:tgtEl>
                                        <p:attrNameLst>
                                          <p:attrName>style.rotation</p:attrName>
                                        </p:attrNameLst>
                                      </p:cBhvr>
                                      <p:tavLst>
                                        <p:tav tm="0">
                                          <p:val>
                                            <p:fltVal val="0"/>
                                          </p:val>
                                        </p:tav>
                                        <p:tav tm="100000">
                                          <p:val>
                                            <p:fltVal val="90"/>
                                          </p:val>
                                        </p:tav>
                                      </p:tavLst>
                                    </p:anim>
                                    <p:animEffect transition="out" filter="fade">
                                      <p:cBhvr>
                                        <p:cTn id="126" dur="1000"/>
                                        <p:tgtEl>
                                          <p:spTgt spid="16"/>
                                        </p:tgtEl>
                                      </p:cBhvr>
                                    </p:animEffect>
                                    <p:set>
                                      <p:cBhvr>
                                        <p:cTn id="127"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28" restart="whenNotActive" fill="hold" evtFilter="cancelBubble" nodeType="interactiveSeq">
                <p:stCondLst>
                  <p:cond evt="onClick" delay="0">
                    <p:tgtEl>
                      <p:spTgt spid="17"/>
                    </p:tgtEl>
                  </p:cond>
                </p:stCondLst>
                <p:endSync evt="end" delay="0">
                  <p:rtn val="all"/>
                </p:endSync>
                <p:childTnLst>
                  <p:par>
                    <p:cTn id="129" fill="hold">
                      <p:stCondLst>
                        <p:cond delay="0"/>
                      </p:stCondLst>
                      <p:childTnLst>
                        <p:par>
                          <p:cTn id="130" fill="hold">
                            <p:stCondLst>
                              <p:cond delay="0"/>
                            </p:stCondLst>
                            <p:childTnLst>
                              <p:par>
                                <p:cTn id="131" presetID="31" presetClass="exit" presetSubtype="0" fill="hold" grpId="0" nodeType="clickEffect">
                                  <p:stCondLst>
                                    <p:cond delay="0"/>
                                  </p:stCondLst>
                                  <p:childTnLst>
                                    <p:anim calcmode="lin" valueType="num">
                                      <p:cBhvr>
                                        <p:cTn id="132" dur="1000"/>
                                        <p:tgtEl>
                                          <p:spTgt spid="17"/>
                                        </p:tgtEl>
                                        <p:attrNameLst>
                                          <p:attrName>ppt_w</p:attrName>
                                        </p:attrNameLst>
                                      </p:cBhvr>
                                      <p:tavLst>
                                        <p:tav tm="0">
                                          <p:val>
                                            <p:strVal val="ppt_w"/>
                                          </p:val>
                                        </p:tav>
                                        <p:tav tm="100000">
                                          <p:val>
                                            <p:fltVal val="0"/>
                                          </p:val>
                                        </p:tav>
                                      </p:tavLst>
                                    </p:anim>
                                    <p:anim calcmode="lin" valueType="num">
                                      <p:cBhvr>
                                        <p:cTn id="133" dur="1000"/>
                                        <p:tgtEl>
                                          <p:spTgt spid="17"/>
                                        </p:tgtEl>
                                        <p:attrNameLst>
                                          <p:attrName>ppt_h</p:attrName>
                                        </p:attrNameLst>
                                      </p:cBhvr>
                                      <p:tavLst>
                                        <p:tav tm="0">
                                          <p:val>
                                            <p:strVal val="ppt_h"/>
                                          </p:val>
                                        </p:tav>
                                        <p:tav tm="100000">
                                          <p:val>
                                            <p:fltVal val="0"/>
                                          </p:val>
                                        </p:tav>
                                      </p:tavLst>
                                    </p:anim>
                                    <p:anim calcmode="lin" valueType="num">
                                      <p:cBhvr>
                                        <p:cTn id="134" dur="1000"/>
                                        <p:tgtEl>
                                          <p:spTgt spid="17"/>
                                        </p:tgtEl>
                                        <p:attrNameLst>
                                          <p:attrName>style.rotation</p:attrName>
                                        </p:attrNameLst>
                                      </p:cBhvr>
                                      <p:tavLst>
                                        <p:tav tm="0">
                                          <p:val>
                                            <p:fltVal val="0"/>
                                          </p:val>
                                        </p:tav>
                                        <p:tav tm="100000">
                                          <p:val>
                                            <p:fltVal val="90"/>
                                          </p:val>
                                        </p:tav>
                                      </p:tavLst>
                                    </p:anim>
                                    <p:animEffect transition="out" filter="fade">
                                      <p:cBhvr>
                                        <p:cTn id="135" dur="1000"/>
                                        <p:tgtEl>
                                          <p:spTgt spid="17"/>
                                        </p:tgtEl>
                                      </p:cBhvr>
                                    </p:animEffect>
                                    <p:set>
                                      <p:cBhvr>
                                        <p:cTn id="136" dur="1" fill="hold">
                                          <p:stCondLst>
                                            <p:cond delay="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7" restart="whenNotActive" fill="hold" evtFilter="cancelBubble" nodeType="interactiveSeq">
                <p:stCondLst>
                  <p:cond evt="onClick" delay="0">
                    <p:tgtEl>
                      <p:spTgt spid="18"/>
                    </p:tgtEl>
                  </p:cond>
                </p:stCondLst>
                <p:endSync evt="end" delay="0">
                  <p:rtn val="all"/>
                </p:endSync>
                <p:childTnLst>
                  <p:par>
                    <p:cTn id="138" fill="hold">
                      <p:stCondLst>
                        <p:cond delay="0"/>
                      </p:stCondLst>
                      <p:childTnLst>
                        <p:par>
                          <p:cTn id="139" fill="hold">
                            <p:stCondLst>
                              <p:cond delay="0"/>
                            </p:stCondLst>
                            <p:childTnLst>
                              <p:par>
                                <p:cTn id="140" presetID="31" presetClass="exit" presetSubtype="0" fill="hold" grpId="0" nodeType="clickEffect">
                                  <p:stCondLst>
                                    <p:cond delay="0"/>
                                  </p:stCondLst>
                                  <p:childTnLst>
                                    <p:anim calcmode="lin" valueType="num">
                                      <p:cBhvr>
                                        <p:cTn id="141" dur="1000"/>
                                        <p:tgtEl>
                                          <p:spTgt spid="18"/>
                                        </p:tgtEl>
                                        <p:attrNameLst>
                                          <p:attrName>ppt_w</p:attrName>
                                        </p:attrNameLst>
                                      </p:cBhvr>
                                      <p:tavLst>
                                        <p:tav tm="0">
                                          <p:val>
                                            <p:strVal val="ppt_w"/>
                                          </p:val>
                                        </p:tav>
                                        <p:tav tm="100000">
                                          <p:val>
                                            <p:fltVal val="0"/>
                                          </p:val>
                                        </p:tav>
                                      </p:tavLst>
                                    </p:anim>
                                    <p:anim calcmode="lin" valueType="num">
                                      <p:cBhvr>
                                        <p:cTn id="142" dur="1000"/>
                                        <p:tgtEl>
                                          <p:spTgt spid="18"/>
                                        </p:tgtEl>
                                        <p:attrNameLst>
                                          <p:attrName>ppt_h</p:attrName>
                                        </p:attrNameLst>
                                      </p:cBhvr>
                                      <p:tavLst>
                                        <p:tav tm="0">
                                          <p:val>
                                            <p:strVal val="ppt_h"/>
                                          </p:val>
                                        </p:tav>
                                        <p:tav tm="100000">
                                          <p:val>
                                            <p:fltVal val="0"/>
                                          </p:val>
                                        </p:tav>
                                      </p:tavLst>
                                    </p:anim>
                                    <p:anim calcmode="lin" valueType="num">
                                      <p:cBhvr>
                                        <p:cTn id="143" dur="1000"/>
                                        <p:tgtEl>
                                          <p:spTgt spid="18"/>
                                        </p:tgtEl>
                                        <p:attrNameLst>
                                          <p:attrName>style.rotation</p:attrName>
                                        </p:attrNameLst>
                                      </p:cBhvr>
                                      <p:tavLst>
                                        <p:tav tm="0">
                                          <p:val>
                                            <p:fltVal val="0"/>
                                          </p:val>
                                        </p:tav>
                                        <p:tav tm="100000">
                                          <p:val>
                                            <p:fltVal val="90"/>
                                          </p:val>
                                        </p:tav>
                                      </p:tavLst>
                                    </p:anim>
                                    <p:animEffect transition="out" filter="fade">
                                      <p:cBhvr>
                                        <p:cTn id="144" dur="1000"/>
                                        <p:tgtEl>
                                          <p:spTgt spid="18"/>
                                        </p:tgtEl>
                                      </p:cBhvr>
                                    </p:animEffect>
                                    <p:set>
                                      <p:cBhvr>
                                        <p:cTn id="145"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6" restart="whenNotActive" fill="hold" evtFilter="cancelBubble" nodeType="interactiveSeq">
                <p:stCondLst>
                  <p:cond evt="onClick" delay="0">
                    <p:tgtEl>
                      <p:spTgt spid="19"/>
                    </p:tgtEl>
                  </p:cond>
                </p:stCondLst>
                <p:endSync evt="end" delay="0">
                  <p:rtn val="all"/>
                </p:endSync>
                <p:childTnLst>
                  <p:par>
                    <p:cTn id="147" fill="hold">
                      <p:stCondLst>
                        <p:cond delay="0"/>
                      </p:stCondLst>
                      <p:childTnLst>
                        <p:par>
                          <p:cTn id="148" fill="hold">
                            <p:stCondLst>
                              <p:cond delay="0"/>
                            </p:stCondLst>
                            <p:childTnLst>
                              <p:par>
                                <p:cTn id="149" presetID="31" presetClass="exit" presetSubtype="0" fill="hold" grpId="1" nodeType="clickEffect">
                                  <p:stCondLst>
                                    <p:cond delay="0"/>
                                  </p:stCondLst>
                                  <p:childTnLst>
                                    <p:anim calcmode="lin" valueType="num">
                                      <p:cBhvr>
                                        <p:cTn id="150" dur="1000"/>
                                        <p:tgtEl>
                                          <p:spTgt spid="3"/>
                                        </p:tgtEl>
                                        <p:attrNameLst>
                                          <p:attrName>ppt_w</p:attrName>
                                        </p:attrNameLst>
                                      </p:cBhvr>
                                      <p:tavLst>
                                        <p:tav tm="0">
                                          <p:val>
                                            <p:strVal val="ppt_w"/>
                                          </p:val>
                                        </p:tav>
                                        <p:tav tm="100000">
                                          <p:val>
                                            <p:fltVal val="0"/>
                                          </p:val>
                                        </p:tav>
                                      </p:tavLst>
                                    </p:anim>
                                    <p:anim calcmode="lin" valueType="num">
                                      <p:cBhvr>
                                        <p:cTn id="151" dur="1000"/>
                                        <p:tgtEl>
                                          <p:spTgt spid="3"/>
                                        </p:tgtEl>
                                        <p:attrNameLst>
                                          <p:attrName>ppt_h</p:attrName>
                                        </p:attrNameLst>
                                      </p:cBhvr>
                                      <p:tavLst>
                                        <p:tav tm="0">
                                          <p:val>
                                            <p:strVal val="ppt_h"/>
                                          </p:val>
                                        </p:tav>
                                        <p:tav tm="100000">
                                          <p:val>
                                            <p:fltVal val="0"/>
                                          </p:val>
                                        </p:tav>
                                      </p:tavLst>
                                    </p:anim>
                                    <p:anim calcmode="lin" valueType="num">
                                      <p:cBhvr>
                                        <p:cTn id="152" dur="1000"/>
                                        <p:tgtEl>
                                          <p:spTgt spid="3"/>
                                        </p:tgtEl>
                                        <p:attrNameLst>
                                          <p:attrName>style.rotation</p:attrName>
                                        </p:attrNameLst>
                                      </p:cBhvr>
                                      <p:tavLst>
                                        <p:tav tm="0">
                                          <p:val>
                                            <p:fltVal val="0"/>
                                          </p:val>
                                        </p:tav>
                                        <p:tav tm="100000">
                                          <p:val>
                                            <p:fltVal val="90"/>
                                          </p:val>
                                        </p:tav>
                                      </p:tavLst>
                                    </p:anim>
                                    <p:animEffect transition="out" filter="fade">
                                      <p:cBhvr>
                                        <p:cTn id="153" dur="1000"/>
                                        <p:tgtEl>
                                          <p:spTgt spid="3"/>
                                        </p:tgtEl>
                                      </p:cBhvr>
                                    </p:animEffect>
                                    <p:set>
                                      <p:cBhvr>
                                        <p:cTn id="154" dur="1" fill="hold">
                                          <p:stCondLst>
                                            <p:cond delay="999"/>
                                          </p:stCondLst>
                                        </p:cTn>
                                        <p:tgtEl>
                                          <p:spTgt spid="3"/>
                                        </p:tgtEl>
                                        <p:attrNameLst>
                                          <p:attrName>style.visibility</p:attrName>
                                        </p:attrNameLst>
                                      </p:cBhvr>
                                      <p:to>
                                        <p:strVal val="hidden"/>
                                      </p:to>
                                    </p:set>
                                  </p:childTnLst>
                                </p:cTn>
                              </p:par>
                              <p:par>
                                <p:cTn id="155" presetID="31" presetClass="exit" presetSubtype="0" fill="hold" grpId="1" nodeType="withEffect">
                                  <p:stCondLst>
                                    <p:cond delay="0"/>
                                  </p:stCondLst>
                                  <p:childTnLst>
                                    <p:anim calcmode="lin" valueType="num">
                                      <p:cBhvr>
                                        <p:cTn id="156" dur="1000"/>
                                        <p:tgtEl>
                                          <p:spTgt spid="4"/>
                                        </p:tgtEl>
                                        <p:attrNameLst>
                                          <p:attrName>ppt_w</p:attrName>
                                        </p:attrNameLst>
                                      </p:cBhvr>
                                      <p:tavLst>
                                        <p:tav tm="0">
                                          <p:val>
                                            <p:strVal val="ppt_w"/>
                                          </p:val>
                                        </p:tav>
                                        <p:tav tm="100000">
                                          <p:val>
                                            <p:fltVal val="0"/>
                                          </p:val>
                                        </p:tav>
                                      </p:tavLst>
                                    </p:anim>
                                    <p:anim calcmode="lin" valueType="num">
                                      <p:cBhvr>
                                        <p:cTn id="157" dur="1000"/>
                                        <p:tgtEl>
                                          <p:spTgt spid="4"/>
                                        </p:tgtEl>
                                        <p:attrNameLst>
                                          <p:attrName>ppt_h</p:attrName>
                                        </p:attrNameLst>
                                      </p:cBhvr>
                                      <p:tavLst>
                                        <p:tav tm="0">
                                          <p:val>
                                            <p:strVal val="ppt_h"/>
                                          </p:val>
                                        </p:tav>
                                        <p:tav tm="100000">
                                          <p:val>
                                            <p:fltVal val="0"/>
                                          </p:val>
                                        </p:tav>
                                      </p:tavLst>
                                    </p:anim>
                                    <p:anim calcmode="lin" valueType="num">
                                      <p:cBhvr>
                                        <p:cTn id="158" dur="1000"/>
                                        <p:tgtEl>
                                          <p:spTgt spid="4"/>
                                        </p:tgtEl>
                                        <p:attrNameLst>
                                          <p:attrName>style.rotation</p:attrName>
                                        </p:attrNameLst>
                                      </p:cBhvr>
                                      <p:tavLst>
                                        <p:tav tm="0">
                                          <p:val>
                                            <p:fltVal val="0"/>
                                          </p:val>
                                        </p:tav>
                                        <p:tav tm="100000">
                                          <p:val>
                                            <p:fltVal val="90"/>
                                          </p:val>
                                        </p:tav>
                                      </p:tavLst>
                                    </p:anim>
                                    <p:animEffect transition="out" filter="fade">
                                      <p:cBhvr>
                                        <p:cTn id="159" dur="1000"/>
                                        <p:tgtEl>
                                          <p:spTgt spid="4"/>
                                        </p:tgtEl>
                                      </p:cBhvr>
                                    </p:animEffect>
                                    <p:set>
                                      <p:cBhvr>
                                        <p:cTn id="160" dur="1" fill="hold">
                                          <p:stCondLst>
                                            <p:cond delay="999"/>
                                          </p:stCondLst>
                                        </p:cTn>
                                        <p:tgtEl>
                                          <p:spTgt spid="4"/>
                                        </p:tgtEl>
                                        <p:attrNameLst>
                                          <p:attrName>style.visibility</p:attrName>
                                        </p:attrNameLst>
                                      </p:cBhvr>
                                      <p:to>
                                        <p:strVal val="hidden"/>
                                      </p:to>
                                    </p:set>
                                  </p:childTnLst>
                                </p:cTn>
                              </p:par>
                              <p:par>
                                <p:cTn id="161" presetID="31" presetClass="exit" presetSubtype="0" fill="hold" grpId="1" nodeType="withEffect">
                                  <p:stCondLst>
                                    <p:cond delay="0"/>
                                  </p:stCondLst>
                                  <p:childTnLst>
                                    <p:anim calcmode="lin" valueType="num">
                                      <p:cBhvr>
                                        <p:cTn id="162" dur="1000"/>
                                        <p:tgtEl>
                                          <p:spTgt spid="5"/>
                                        </p:tgtEl>
                                        <p:attrNameLst>
                                          <p:attrName>ppt_w</p:attrName>
                                        </p:attrNameLst>
                                      </p:cBhvr>
                                      <p:tavLst>
                                        <p:tav tm="0">
                                          <p:val>
                                            <p:strVal val="ppt_w"/>
                                          </p:val>
                                        </p:tav>
                                        <p:tav tm="100000">
                                          <p:val>
                                            <p:fltVal val="0"/>
                                          </p:val>
                                        </p:tav>
                                      </p:tavLst>
                                    </p:anim>
                                    <p:anim calcmode="lin" valueType="num">
                                      <p:cBhvr>
                                        <p:cTn id="163" dur="1000"/>
                                        <p:tgtEl>
                                          <p:spTgt spid="5"/>
                                        </p:tgtEl>
                                        <p:attrNameLst>
                                          <p:attrName>ppt_h</p:attrName>
                                        </p:attrNameLst>
                                      </p:cBhvr>
                                      <p:tavLst>
                                        <p:tav tm="0">
                                          <p:val>
                                            <p:strVal val="ppt_h"/>
                                          </p:val>
                                        </p:tav>
                                        <p:tav tm="100000">
                                          <p:val>
                                            <p:fltVal val="0"/>
                                          </p:val>
                                        </p:tav>
                                      </p:tavLst>
                                    </p:anim>
                                    <p:anim calcmode="lin" valueType="num">
                                      <p:cBhvr>
                                        <p:cTn id="164" dur="1000"/>
                                        <p:tgtEl>
                                          <p:spTgt spid="5"/>
                                        </p:tgtEl>
                                        <p:attrNameLst>
                                          <p:attrName>style.rotation</p:attrName>
                                        </p:attrNameLst>
                                      </p:cBhvr>
                                      <p:tavLst>
                                        <p:tav tm="0">
                                          <p:val>
                                            <p:fltVal val="0"/>
                                          </p:val>
                                        </p:tav>
                                        <p:tav tm="100000">
                                          <p:val>
                                            <p:fltVal val="90"/>
                                          </p:val>
                                        </p:tav>
                                      </p:tavLst>
                                    </p:anim>
                                    <p:animEffect transition="out" filter="fade">
                                      <p:cBhvr>
                                        <p:cTn id="165" dur="1000"/>
                                        <p:tgtEl>
                                          <p:spTgt spid="5"/>
                                        </p:tgtEl>
                                      </p:cBhvr>
                                    </p:animEffect>
                                    <p:set>
                                      <p:cBhvr>
                                        <p:cTn id="166" dur="1" fill="hold">
                                          <p:stCondLst>
                                            <p:cond delay="999"/>
                                          </p:stCondLst>
                                        </p:cTn>
                                        <p:tgtEl>
                                          <p:spTgt spid="5"/>
                                        </p:tgtEl>
                                        <p:attrNameLst>
                                          <p:attrName>style.visibility</p:attrName>
                                        </p:attrNameLst>
                                      </p:cBhvr>
                                      <p:to>
                                        <p:strVal val="hidden"/>
                                      </p:to>
                                    </p:set>
                                  </p:childTnLst>
                                </p:cTn>
                              </p:par>
                              <p:par>
                                <p:cTn id="167" presetID="31" presetClass="exit" presetSubtype="0" fill="hold" grpId="1" nodeType="withEffect">
                                  <p:stCondLst>
                                    <p:cond delay="0"/>
                                  </p:stCondLst>
                                  <p:childTnLst>
                                    <p:anim calcmode="lin" valueType="num">
                                      <p:cBhvr>
                                        <p:cTn id="168" dur="1000"/>
                                        <p:tgtEl>
                                          <p:spTgt spid="6"/>
                                        </p:tgtEl>
                                        <p:attrNameLst>
                                          <p:attrName>ppt_w</p:attrName>
                                        </p:attrNameLst>
                                      </p:cBhvr>
                                      <p:tavLst>
                                        <p:tav tm="0">
                                          <p:val>
                                            <p:strVal val="ppt_w"/>
                                          </p:val>
                                        </p:tav>
                                        <p:tav tm="100000">
                                          <p:val>
                                            <p:fltVal val="0"/>
                                          </p:val>
                                        </p:tav>
                                      </p:tavLst>
                                    </p:anim>
                                    <p:anim calcmode="lin" valueType="num">
                                      <p:cBhvr>
                                        <p:cTn id="169" dur="1000"/>
                                        <p:tgtEl>
                                          <p:spTgt spid="6"/>
                                        </p:tgtEl>
                                        <p:attrNameLst>
                                          <p:attrName>ppt_h</p:attrName>
                                        </p:attrNameLst>
                                      </p:cBhvr>
                                      <p:tavLst>
                                        <p:tav tm="0">
                                          <p:val>
                                            <p:strVal val="ppt_h"/>
                                          </p:val>
                                        </p:tav>
                                        <p:tav tm="100000">
                                          <p:val>
                                            <p:fltVal val="0"/>
                                          </p:val>
                                        </p:tav>
                                      </p:tavLst>
                                    </p:anim>
                                    <p:anim calcmode="lin" valueType="num">
                                      <p:cBhvr>
                                        <p:cTn id="170" dur="1000"/>
                                        <p:tgtEl>
                                          <p:spTgt spid="6"/>
                                        </p:tgtEl>
                                        <p:attrNameLst>
                                          <p:attrName>style.rotation</p:attrName>
                                        </p:attrNameLst>
                                      </p:cBhvr>
                                      <p:tavLst>
                                        <p:tav tm="0">
                                          <p:val>
                                            <p:fltVal val="0"/>
                                          </p:val>
                                        </p:tav>
                                        <p:tav tm="100000">
                                          <p:val>
                                            <p:fltVal val="90"/>
                                          </p:val>
                                        </p:tav>
                                      </p:tavLst>
                                    </p:anim>
                                    <p:animEffect transition="out" filter="fade">
                                      <p:cBhvr>
                                        <p:cTn id="171" dur="1000"/>
                                        <p:tgtEl>
                                          <p:spTgt spid="6"/>
                                        </p:tgtEl>
                                      </p:cBhvr>
                                    </p:animEffect>
                                    <p:set>
                                      <p:cBhvr>
                                        <p:cTn id="172" dur="1" fill="hold">
                                          <p:stCondLst>
                                            <p:cond delay="999"/>
                                          </p:stCondLst>
                                        </p:cTn>
                                        <p:tgtEl>
                                          <p:spTgt spid="6"/>
                                        </p:tgtEl>
                                        <p:attrNameLst>
                                          <p:attrName>style.visibility</p:attrName>
                                        </p:attrNameLst>
                                      </p:cBhvr>
                                      <p:to>
                                        <p:strVal val="hidden"/>
                                      </p:to>
                                    </p:set>
                                  </p:childTnLst>
                                </p:cTn>
                              </p:par>
                              <p:par>
                                <p:cTn id="173" presetID="31" presetClass="exit" presetSubtype="0" fill="hold" grpId="1" nodeType="withEffect">
                                  <p:stCondLst>
                                    <p:cond delay="0"/>
                                  </p:stCondLst>
                                  <p:childTnLst>
                                    <p:anim calcmode="lin" valueType="num">
                                      <p:cBhvr>
                                        <p:cTn id="174" dur="1000"/>
                                        <p:tgtEl>
                                          <p:spTgt spid="7"/>
                                        </p:tgtEl>
                                        <p:attrNameLst>
                                          <p:attrName>ppt_w</p:attrName>
                                        </p:attrNameLst>
                                      </p:cBhvr>
                                      <p:tavLst>
                                        <p:tav tm="0">
                                          <p:val>
                                            <p:strVal val="ppt_w"/>
                                          </p:val>
                                        </p:tav>
                                        <p:tav tm="100000">
                                          <p:val>
                                            <p:fltVal val="0"/>
                                          </p:val>
                                        </p:tav>
                                      </p:tavLst>
                                    </p:anim>
                                    <p:anim calcmode="lin" valueType="num">
                                      <p:cBhvr>
                                        <p:cTn id="175" dur="1000"/>
                                        <p:tgtEl>
                                          <p:spTgt spid="7"/>
                                        </p:tgtEl>
                                        <p:attrNameLst>
                                          <p:attrName>ppt_h</p:attrName>
                                        </p:attrNameLst>
                                      </p:cBhvr>
                                      <p:tavLst>
                                        <p:tav tm="0">
                                          <p:val>
                                            <p:strVal val="ppt_h"/>
                                          </p:val>
                                        </p:tav>
                                        <p:tav tm="100000">
                                          <p:val>
                                            <p:fltVal val="0"/>
                                          </p:val>
                                        </p:tav>
                                      </p:tavLst>
                                    </p:anim>
                                    <p:anim calcmode="lin" valueType="num">
                                      <p:cBhvr>
                                        <p:cTn id="176" dur="1000"/>
                                        <p:tgtEl>
                                          <p:spTgt spid="7"/>
                                        </p:tgtEl>
                                        <p:attrNameLst>
                                          <p:attrName>style.rotation</p:attrName>
                                        </p:attrNameLst>
                                      </p:cBhvr>
                                      <p:tavLst>
                                        <p:tav tm="0">
                                          <p:val>
                                            <p:fltVal val="0"/>
                                          </p:val>
                                        </p:tav>
                                        <p:tav tm="100000">
                                          <p:val>
                                            <p:fltVal val="90"/>
                                          </p:val>
                                        </p:tav>
                                      </p:tavLst>
                                    </p:anim>
                                    <p:animEffect transition="out" filter="fade">
                                      <p:cBhvr>
                                        <p:cTn id="177" dur="1000"/>
                                        <p:tgtEl>
                                          <p:spTgt spid="7"/>
                                        </p:tgtEl>
                                      </p:cBhvr>
                                    </p:animEffect>
                                    <p:set>
                                      <p:cBhvr>
                                        <p:cTn id="178" dur="1" fill="hold">
                                          <p:stCondLst>
                                            <p:cond delay="999"/>
                                          </p:stCondLst>
                                        </p:cTn>
                                        <p:tgtEl>
                                          <p:spTgt spid="7"/>
                                        </p:tgtEl>
                                        <p:attrNameLst>
                                          <p:attrName>style.visibility</p:attrName>
                                        </p:attrNameLst>
                                      </p:cBhvr>
                                      <p:to>
                                        <p:strVal val="hidden"/>
                                      </p:to>
                                    </p:set>
                                  </p:childTnLst>
                                </p:cTn>
                              </p:par>
                              <p:par>
                                <p:cTn id="179" presetID="31" presetClass="exit" presetSubtype="0" fill="hold" grpId="1" nodeType="withEffect">
                                  <p:stCondLst>
                                    <p:cond delay="0"/>
                                  </p:stCondLst>
                                  <p:childTnLst>
                                    <p:anim calcmode="lin" valueType="num">
                                      <p:cBhvr>
                                        <p:cTn id="180" dur="1000"/>
                                        <p:tgtEl>
                                          <p:spTgt spid="8"/>
                                        </p:tgtEl>
                                        <p:attrNameLst>
                                          <p:attrName>ppt_w</p:attrName>
                                        </p:attrNameLst>
                                      </p:cBhvr>
                                      <p:tavLst>
                                        <p:tav tm="0">
                                          <p:val>
                                            <p:strVal val="ppt_w"/>
                                          </p:val>
                                        </p:tav>
                                        <p:tav tm="100000">
                                          <p:val>
                                            <p:fltVal val="0"/>
                                          </p:val>
                                        </p:tav>
                                      </p:tavLst>
                                    </p:anim>
                                    <p:anim calcmode="lin" valueType="num">
                                      <p:cBhvr>
                                        <p:cTn id="181" dur="1000"/>
                                        <p:tgtEl>
                                          <p:spTgt spid="8"/>
                                        </p:tgtEl>
                                        <p:attrNameLst>
                                          <p:attrName>ppt_h</p:attrName>
                                        </p:attrNameLst>
                                      </p:cBhvr>
                                      <p:tavLst>
                                        <p:tav tm="0">
                                          <p:val>
                                            <p:strVal val="ppt_h"/>
                                          </p:val>
                                        </p:tav>
                                        <p:tav tm="100000">
                                          <p:val>
                                            <p:fltVal val="0"/>
                                          </p:val>
                                        </p:tav>
                                      </p:tavLst>
                                    </p:anim>
                                    <p:anim calcmode="lin" valueType="num">
                                      <p:cBhvr>
                                        <p:cTn id="182" dur="1000"/>
                                        <p:tgtEl>
                                          <p:spTgt spid="8"/>
                                        </p:tgtEl>
                                        <p:attrNameLst>
                                          <p:attrName>style.rotation</p:attrName>
                                        </p:attrNameLst>
                                      </p:cBhvr>
                                      <p:tavLst>
                                        <p:tav tm="0">
                                          <p:val>
                                            <p:fltVal val="0"/>
                                          </p:val>
                                        </p:tav>
                                        <p:tav tm="100000">
                                          <p:val>
                                            <p:fltVal val="90"/>
                                          </p:val>
                                        </p:tav>
                                      </p:tavLst>
                                    </p:anim>
                                    <p:animEffect transition="out" filter="fade">
                                      <p:cBhvr>
                                        <p:cTn id="183" dur="1000"/>
                                        <p:tgtEl>
                                          <p:spTgt spid="8"/>
                                        </p:tgtEl>
                                      </p:cBhvr>
                                    </p:animEffect>
                                    <p:set>
                                      <p:cBhvr>
                                        <p:cTn id="184" dur="1" fill="hold">
                                          <p:stCondLst>
                                            <p:cond delay="999"/>
                                          </p:stCondLst>
                                        </p:cTn>
                                        <p:tgtEl>
                                          <p:spTgt spid="8"/>
                                        </p:tgtEl>
                                        <p:attrNameLst>
                                          <p:attrName>style.visibility</p:attrName>
                                        </p:attrNameLst>
                                      </p:cBhvr>
                                      <p:to>
                                        <p:strVal val="hidden"/>
                                      </p:to>
                                    </p:set>
                                  </p:childTnLst>
                                </p:cTn>
                              </p:par>
                              <p:par>
                                <p:cTn id="185" presetID="31" presetClass="exit" presetSubtype="0" fill="hold" grpId="1" nodeType="withEffect">
                                  <p:stCondLst>
                                    <p:cond delay="0"/>
                                  </p:stCondLst>
                                  <p:childTnLst>
                                    <p:anim calcmode="lin" valueType="num">
                                      <p:cBhvr>
                                        <p:cTn id="186" dur="1000"/>
                                        <p:tgtEl>
                                          <p:spTgt spid="9"/>
                                        </p:tgtEl>
                                        <p:attrNameLst>
                                          <p:attrName>ppt_w</p:attrName>
                                        </p:attrNameLst>
                                      </p:cBhvr>
                                      <p:tavLst>
                                        <p:tav tm="0">
                                          <p:val>
                                            <p:strVal val="ppt_w"/>
                                          </p:val>
                                        </p:tav>
                                        <p:tav tm="100000">
                                          <p:val>
                                            <p:fltVal val="0"/>
                                          </p:val>
                                        </p:tav>
                                      </p:tavLst>
                                    </p:anim>
                                    <p:anim calcmode="lin" valueType="num">
                                      <p:cBhvr>
                                        <p:cTn id="187" dur="1000"/>
                                        <p:tgtEl>
                                          <p:spTgt spid="9"/>
                                        </p:tgtEl>
                                        <p:attrNameLst>
                                          <p:attrName>ppt_h</p:attrName>
                                        </p:attrNameLst>
                                      </p:cBhvr>
                                      <p:tavLst>
                                        <p:tav tm="0">
                                          <p:val>
                                            <p:strVal val="ppt_h"/>
                                          </p:val>
                                        </p:tav>
                                        <p:tav tm="100000">
                                          <p:val>
                                            <p:fltVal val="0"/>
                                          </p:val>
                                        </p:tav>
                                      </p:tavLst>
                                    </p:anim>
                                    <p:anim calcmode="lin" valueType="num">
                                      <p:cBhvr>
                                        <p:cTn id="188" dur="1000"/>
                                        <p:tgtEl>
                                          <p:spTgt spid="9"/>
                                        </p:tgtEl>
                                        <p:attrNameLst>
                                          <p:attrName>style.rotation</p:attrName>
                                        </p:attrNameLst>
                                      </p:cBhvr>
                                      <p:tavLst>
                                        <p:tav tm="0">
                                          <p:val>
                                            <p:fltVal val="0"/>
                                          </p:val>
                                        </p:tav>
                                        <p:tav tm="100000">
                                          <p:val>
                                            <p:fltVal val="90"/>
                                          </p:val>
                                        </p:tav>
                                      </p:tavLst>
                                    </p:anim>
                                    <p:animEffect transition="out" filter="fade">
                                      <p:cBhvr>
                                        <p:cTn id="189" dur="1000"/>
                                        <p:tgtEl>
                                          <p:spTgt spid="9"/>
                                        </p:tgtEl>
                                      </p:cBhvr>
                                    </p:animEffect>
                                    <p:set>
                                      <p:cBhvr>
                                        <p:cTn id="190" dur="1" fill="hold">
                                          <p:stCondLst>
                                            <p:cond delay="999"/>
                                          </p:stCondLst>
                                        </p:cTn>
                                        <p:tgtEl>
                                          <p:spTgt spid="9"/>
                                        </p:tgtEl>
                                        <p:attrNameLst>
                                          <p:attrName>style.visibility</p:attrName>
                                        </p:attrNameLst>
                                      </p:cBhvr>
                                      <p:to>
                                        <p:strVal val="hidden"/>
                                      </p:to>
                                    </p:set>
                                  </p:childTnLst>
                                </p:cTn>
                              </p:par>
                              <p:par>
                                <p:cTn id="191" presetID="31" presetClass="exit" presetSubtype="0" fill="hold" grpId="1" nodeType="withEffect">
                                  <p:stCondLst>
                                    <p:cond delay="0"/>
                                  </p:stCondLst>
                                  <p:childTnLst>
                                    <p:anim calcmode="lin" valueType="num">
                                      <p:cBhvr>
                                        <p:cTn id="192" dur="1000"/>
                                        <p:tgtEl>
                                          <p:spTgt spid="10"/>
                                        </p:tgtEl>
                                        <p:attrNameLst>
                                          <p:attrName>ppt_w</p:attrName>
                                        </p:attrNameLst>
                                      </p:cBhvr>
                                      <p:tavLst>
                                        <p:tav tm="0">
                                          <p:val>
                                            <p:strVal val="ppt_w"/>
                                          </p:val>
                                        </p:tav>
                                        <p:tav tm="100000">
                                          <p:val>
                                            <p:fltVal val="0"/>
                                          </p:val>
                                        </p:tav>
                                      </p:tavLst>
                                    </p:anim>
                                    <p:anim calcmode="lin" valueType="num">
                                      <p:cBhvr>
                                        <p:cTn id="193" dur="1000"/>
                                        <p:tgtEl>
                                          <p:spTgt spid="10"/>
                                        </p:tgtEl>
                                        <p:attrNameLst>
                                          <p:attrName>ppt_h</p:attrName>
                                        </p:attrNameLst>
                                      </p:cBhvr>
                                      <p:tavLst>
                                        <p:tav tm="0">
                                          <p:val>
                                            <p:strVal val="ppt_h"/>
                                          </p:val>
                                        </p:tav>
                                        <p:tav tm="100000">
                                          <p:val>
                                            <p:fltVal val="0"/>
                                          </p:val>
                                        </p:tav>
                                      </p:tavLst>
                                    </p:anim>
                                    <p:anim calcmode="lin" valueType="num">
                                      <p:cBhvr>
                                        <p:cTn id="194" dur="1000"/>
                                        <p:tgtEl>
                                          <p:spTgt spid="10"/>
                                        </p:tgtEl>
                                        <p:attrNameLst>
                                          <p:attrName>style.rotation</p:attrName>
                                        </p:attrNameLst>
                                      </p:cBhvr>
                                      <p:tavLst>
                                        <p:tav tm="0">
                                          <p:val>
                                            <p:fltVal val="0"/>
                                          </p:val>
                                        </p:tav>
                                        <p:tav tm="100000">
                                          <p:val>
                                            <p:fltVal val="90"/>
                                          </p:val>
                                        </p:tav>
                                      </p:tavLst>
                                    </p:anim>
                                    <p:animEffect transition="out" filter="fade">
                                      <p:cBhvr>
                                        <p:cTn id="195" dur="1000"/>
                                        <p:tgtEl>
                                          <p:spTgt spid="10"/>
                                        </p:tgtEl>
                                      </p:cBhvr>
                                    </p:animEffect>
                                    <p:set>
                                      <p:cBhvr>
                                        <p:cTn id="196" dur="1" fill="hold">
                                          <p:stCondLst>
                                            <p:cond delay="999"/>
                                          </p:stCondLst>
                                        </p:cTn>
                                        <p:tgtEl>
                                          <p:spTgt spid="10"/>
                                        </p:tgtEl>
                                        <p:attrNameLst>
                                          <p:attrName>style.visibility</p:attrName>
                                        </p:attrNameLst>
                                      </p:cBhvr>
                                      <p:to>
                                        <p:strVal val="hidden"/>
                                      </p:to>
                                    </p:set>
                                  </p:childTnLst>
                                </p:cTn>
                              </p:par>
                              <p:par>
                                <p:cTn id="197" presetID="31" presetClass="exit" presetSubtype="0" fill="hold" grpId="1" nodeType="withEffect">
                                  <p:stCondLst>
                                    <p:cond delay="0"/>
                                  </p:stCondLst>
                                  <p:childTnLst>
                                    <p:anim calcmode="lin" valueType="num">
                                      <p:cBhvr>
                                        <p:cTn id="198" dur="1000"/>
                                        <p:tgtEl>
                                          <p:spTgt spid="11"/>
                                        </p:tgtEl>
                                        <p:attrNameLst>
                                          <p:attrName>ppt_w</p:attrName>
                                        </p:attrNameLst>
                                      </p:cBhvr>
                                      <p:tavLst>
                                        <p:tav tm="0">
                                          <p:val>
                                            <p:strVal val="ppt_w"/>
                                          </p:val>
                                        </p:tav>
                                        <p:tav tm="100000">
                                          <p:val>
                                            <p:fltVal val="0"/>
                                          </p:val>
                                        </p:tav>
                                      </p:tavLst>
                                    </p:anim>
                                    <p:anim calcmode="lin" valueType="num">
                                      <p:cBhvr>
                                        <p:cTn id="199" dur="1000"/>
                                        <p:tgtEl>
                                          <p:spTgt spid="11"/>
                                        </p:tgtEl>
                                        <p:attrNameLst>
                                          <p:attrName>ppt_h</p:attrName>
                                        </p:attrNameLst>
                                      </p:cBhvr>
                                      <p:tavLst>
                                        <p:tav tm="0">
                                          <p:val>
                                            <p:strVal val="ppt_h"/>
                                          </p:val>
                                        </p:tav>
                                        <p:tav tm="100000">
                                          <p:val>
                                            <p:fltVal val="0"/>
                                          </p:val>
                                        </p:tav>
                                      </p:tavLst>
                                    </p:anim>
                                    <p:anim calcmode="lin" valueType="num">
                                      <p:cBhvr>
                                        <p:cTn id="200" dur="1000"/>
                                        <p:tgtEl>
                                          <p:spTgt spid="11"/>
                                        </p:tgtEl>
                                        <p:attrNameLst>
                                          <p:attrName>style.rotation</p:attrName>
                                        </p:attrNameLst>
                                      </p:cBhvr>
                                      <p:tavLst>
                                        <p:tav tm="0">
                                          <p:val>
                                            <p:fltVal val="0"/>
                                          </p:val>
                                        </p:tav>
                                        <p:tav tm="100000">
                                          <p:val>
                                            <p:fltVal val="90"/>
                                          </p:val>
                                        </p:tav>
                                      </p:tavLst>
                                    </p:anim>
                                    <p:animEffect transition="out" filter="fade">
                                      <p:cBhvr>
                                        <p:cTn id="201" dur="1000"/>
                                        <p:tgtEl>
                                          <p:spTgt spid="11"/>
                                        </p:tgtEl>
                                      </p:cBhvr>
                                    </p:animEffect>
                                    <p:set>
                                      <p:cBhvr>
                                        <p:cTn id="202" dur="1" fill="hold">
                                          <p:stCondLst>
                                            <p:cond delay="999"/>
                                          </p:stCondLst>
                                        </p:cTn>
                                        <p:tgtEl>
                                          <p:spTgt spid="11"/>
                                        </p:tgtEl>
                                        <p:attrNameLst>
                                          <p:attrName>style.visibility</p:attrName>
                                        </p:attrNameLst>
                                      </p:cBhvr>
                                      <p:to>
                                        <p:strVal val="hidden"/>
                                      </p:to>
                                    </p:set>
                                  </p:childTnLst>
                                </p:cTn>
                              </p:par>
                              <p:par>
                                <p:cTn id="203" presetID="31" presetClass="exit" presetSubtype="0" fill="hold" grpId="1" nodeType="withEffect">
                                  <p:stCondLst>
                                    <p:cond delay="0"/>
                                  </p:stCondLst>
                                  <p:childTnLst>
                                    <p:anim calcmode="lin" valueType="num">
                                      <p:cBhvr>
                                        <p:cTn id="204" dur="1000"/>
                                        <p:tgtEl>
                                          <p:spTgt spid="12"/>
                                        </p:tgtEl>
                                        <p:attrNameLst>
                                          <p:attrName>ppt_w</p:attrName>
                                        </p:attrNameLst>
                                      </p:cBhvr>
                                      <p:tavLst>
                                        <p:tav tm="0">
                                          <p:val>
                                            <p:strVal val="ppt_w"/>
                                          </p:val>
                                        </p:tav>
                                        <p:tav tm="100000">
                                          <p:val>
                                            <p:fltVal val="0"/>
                                          </p:val>
                                        </p:tav>
                                      </p:tavLst>
                                    </p:anim>
                                    <p:anim calcmode="lin" valueType="num">
                                      <p:cBhvr>
                                        <p:cTn id="205" dur="1000"/>
                                        <p:tgtEl>
                                          <p:spTgt spid="12"/>
                                        </p:tgtEl>
                                        <p:attrNameLst>
                                          <p:attrName>ppt_h</p:attrName>
                                        </p:attrNameLst>
                                      </p:cBhvr>
                                      <p:tavLst>
                                        <p:tav tm="0">
                                          <p:val>
                                            <p:strVal val="ppt_h"/>
                                          </p:val>
                                        </p:tav>
                                        <p:tav tm="100000">
                                          <p:val>
                                            <p:fltVal val="0"/>
                                          </p:val>
                                        </p:tav>
                                      </p:tavLst>
                                    </p:anim>
                                    <p:anim calcmode="lin" valueType="num">
                                      <p:cBhvr>
                                        <p:cTn id="206" dur="1000"/>
                                        <p:tgtEl>
                                          <p:spTgt spid="12"/>
                                        </p:tgtEl>
                                        <p:attrNameLst>
                                          <p:attrName>style.rotation</p:attrName>
                                        </p:attrNameLst>
                                      </p:cBhvr>
                                      <p:tavLst>
                                        <p:tav tm="0">
                                          <p:val>
                                            <p:fltVal val="0"/>
                                          </p:val>
                                        </p:tav>
                                        <p:tav tm="100000">
                                          <p:val>
                                            <p:fltVal val="90"/>
                                          </p:val>
                                        </p:tav>
                                      </p:tavLst>
                                    </p:anim>
                                    <p:animEffect transition="out" filter="fade">
                                      <p:cBhvr>
                                        <p:cTn id="207" dur="1000"/>
                                        <p:tgtEl>
                                          <p:spTgt spid="12"/>
                                        </p:tgtEl>
                                      </p:cBhvr>
                                    </p:animEffect>
                                    <p:set>
                                      <p:cBhvr>
                                        <p:cTn id="208" dur="1" fill="hold">
                                          <p:stCondLst>
                                            <p:cond delay="999"/>
                                          </p:stCondLst>
                                        </p:cTn>
                                        <p:tgtEl>
                                          <p:spTgt spid="12"/>
                                        </p:tgtEl>
                                        <p:attrNameLst>
                                          <p:attrName>style.visibility</p:attrName>
                                        </p:attrNameLst>
                                      </p:cBhvr>
                                      <p:to>
                                        <p:strVal val="hidden"/>
                                      </p:to>
                                    </p:set>
                                  </p:childTnLst>
                                </p:cTn>
                              </p:par>
                              <p:par>
                                <p:cTn id="209" presetID="31" presetClass="exit" presetSubtype="0" fill="hold" grpId="1" nodeType="withEffect">
                                  <p:stCondLst>
                                    <p:cond delay="0"/>
                                  </p:stCondLst>
                                  <p:childTnLst>
                                    <p:anim calcmode="lin" valueType="num">
                                      <p:cBhvr>
                                        <p:cTn id="210" dur="1000"/>
                                        <p:tgtEl>
                                          <p:spTgt spid="13"/>
                                        </p:tgtEl>
                                        <p:attrNameLst>
                                          <p:attrName>ppt_w</p:attrName>
                                        </p:attrNameLst>
                                      </p:cBhvr>
                                      <p:tavLst>
                                        <p:tav tm="0">
                                          <p:val>
                                            <p:strVal val="ppt_w"/>
                                          </p:val>
                                        </p:tav>
                                        <p:tav tm="100000">
                                          <p:val>
                                            <p:fltVal val="0"/>
                                          </p:val>
                                        </p:tav>
                                      </p:tavLst>
                                    </p:anim>
                                    <p:anim calcmode="lin" valueType="num">
                                      <p:cBhvr>
                                        <p:cTn id="211" dur="1000"/>
                                        <p:tgtEl>
                                          <p:spTgt spid="13"/>
                                        </p:tgtEl>
                                        <p:attrNameLst>
                                          <p:attrName>ppt_h</p:attrName>
                                        </p:attrNameLst>
                                      </p:cBhvr>
                                      <p:tavLst>
                                        <p:tav tm="0">
                                          <p:val>
                                            <p:strVal val="ppt_h"/>
                                          </p:val>
                                        </p:tav>
                                        <p:tav tm="100000">
                                          <p:val>
                                            <p:fltVal val="0"/>
                                          </p:val>
                                        </p:tav>
                                      </p:tavLst>
                                    </p:anim>
                                    <p:anim calcmode="lin" valueType="num">
                                      <p:cBhvr>
                                        <p:cTn id="212" dur="1000"/>
                                        <p:tgtEl>
                                          <p:spTgt spid="13"/>
                                        </p:tgtEl>
                                        <p:attrNameLst>
                                          <p:attrName>style.rotation</p:attrName>
                                        </p:attrNameLst>
                                      </p:cBhvr>
                                      <p:tavLst>
                                        <p:tav tm="0">
                                          <p:val>
                                            <p:fltVal val="0"/>
                                          </p:val>
                                        </p:tav>
                                        <p:tav tm="100000">
                                          <p:val>
                                            <p:fltVal val="90"/>
                                          </p:val>
                                        </p:tav>
                                      </p:tavLst>
                                    </p:anim>
                                    <p:animEffect transition="out" filter="fade">
                                      <p:cBhvr>
                                        <p:cTn id="213" dur="1000"/>
                                        <p:tgtEl>
                                          <p:spTgt spid="13"/>
                                        </p:tgtEl>
                                      </p:cBhvr>
                                    </p:animEffect>
                                    <p:set>
                                      <p:cBhvr>
                                        <p:cTn id="214" dur="1" fill="hold">
                                          <p:stCondLst>
                                            <p:cond delay="999"/>
                                          </p:stCondLst>
                                        </p:cTn>
                                        <p:tgtEl>
                                          <p:spTgt spid="13"/>
                                        </p:tgtEl>
                                        <p:attrNameLst>
                                          <p:attrName>style.visibility</p:attrName>
                                        </p:attrNameLst>
                                      </p:cBhvr>
                                      <p:to>
                                        <p:strVal val="hidden"/>
                                      </p:to>
                                    </p:set>
                                  </p:childTnLst>
                                </p:cTn>
                              </p:par>
                              <p:par>
                                <p:cTn id="215" presetID="31" presetClass="exit" presetSubtype="0" fill="hold" grpId="1" nodeType="withEffect">
                                  <p:stCondLst>
                                    <p:cond delay="0"/>
                                  </p:stCondLst>
                                  <p:childTnLst>
                                    <p:anim calcmode="lin" valueType="num">
                                      <p:cBhvr>
                                        <p:cTn id="216" dur="1000"/>
                                        <p:tgtEl>
                                          <p:spTgt spid="14"/>
                                        </p:tgtEl>
                                        <p:attrNameLst>
                                          <p:attrName>ppt_w</p:attrName>
                                        </p:attrNameLst>
                                      </p:cBhvr>
                                      <p:tavLst>
                                        <p:tav tm="0">
                                          <p:val>
                                            <p:strVal val="ppt_w"/>
                                          </p:val>
                                        </p:tav>
                                        <p:tav tm="100000">
                                          <p:val>
                                            <p:fltVal val="0"/>
                                          </p:val>
                                        </p:tav>
                                      </p:tavLst>
                                    </p:anim>
                                    <p:anim calcmode="lin" valueType="num">
                                      <p:cBhvr>
                                        <p:cTn id="217" dur="1000"/>
                                        <p:tgtEl>
                                          <p:spTgt spid="14"/>
                                        </p:tgtEl>
                                        <p:attrNameLst>
                                          <p:attrName>ppt_h</p:attrName>
                                        </p:attrNameLst>
                                      </p:cBhvr>
                                      <p:tavLst>
                                        <p:tav tm="0">
                                          <p:val>
                                            <p:strVal val="ppt_h"/>
                                          </p:val>
                                        </p:tav>
                                        <p:tav tm="100000">
                                          <p:val>
                                            <p:fltVal val="0"/>
                                          </p:val>
                                        </p:tav>
                                      </p:tavLst>
                                    </p:anim>
                                    <p:anim calcmode="lin" valueType="num">
                                      <p:cBhvr>
                                        <p:cTn id="218" dur="1000"/>
                                        <p:tgtEl>
                                          <p:spTgt spid="14"/>
                                        </p:tgtEl>
                                        <p:attrNameLst>
                                          <p:attrName>style.rotation</p:attrName>
                                        </p:attrNameLst>
                                      </p:cBhvr>
                                      <p:tavLst>
                                        <p:tav tm="0">
                                          <p:val>
                                            <p:fltVal val="0"/>
                                          </p:val>
                                        </p:tav>
                                        <p:tav tm="100000">
                                          <p:val>
                                            <p:fltVal val="90"/>
                                          </p:val>
                                        </p:tav>
                                      </p:tavLst>
                                    </p:anim>
                                    <p:animEffect transition="out" filter="fade">
                                      <p:cBhvr>
                                        <p:cTn id="219" dur="1000"/>
                                        <p:tgtEl>
                                          <p:spTgt spid="14"/>
                                        </p:tgtEl>
                                      </p:cBhvr>
                                    </p:animEffect>
                                    <p:set>
                                      <p:cBhvr>
                                        <p:cTn id="220" dur="1" fill="hold">
                                          <p:stCondLst>
                                            <p:cond delay="999"/>
                                          </p:stCondLst>
                                        </p:cTn>
                                        <p:tgtEl>
                                          <p:spTgt spid="14"/>
                                        </p:tgtEl>
                                        <p:attrNameLst>
                                          <p:attrName>style.visibility</p:attrName>
                                        </p:attrNameLst>
                                      </p:cBhvr>
                                      <p:to>
                                        <p:strVal val="hidden"/>
                                      </p:to>
                                    </p:set>
                                  </p:childTnLst>
                                </p:cTn>
                              </p:par>
                              <p:par>
                                <p:cTn id="221" presetID="31" presetClass="exit" presetSubtype="0" fill="hold" grpId="1" nodeType="withEffect">
                                  <p:stCondLst>
                                    <p:cond delay="0"/>
                                  </p:stCondLst>
                                  <p:childTnLst>
                                    <p:anim calcmode="lin" valueType="num">
                                      <p:cBhvr>
                                        <p:cTn id="222" dur="1000"/>
                                        <p:tgtEl>
                                          <p:spTgt spid="15"/>
                                        </p:tgtEl>
                                        <p:attrNameLst>
                                          <p:attrName>ppt_w</p:attrName>
                                        </p:attrNameLst>
                                      </p:cBhvr>
                                      <p:tavLst>
                                        <p:tav tm="0">
                                          <p:val>
                                            <p:strVal val="ppt_w"/>
                                          </p:val>
                                        </p:tav>
                                        <p:tav tm="100000">
                                          <p:val>
                                            <p:fltVal val="0"/>
                                          </p:val>
                                        </p:tav>
                                      </p:tavLst>
                                    </p:anim>
                                    <p:anim calcmode="lin" valueType="num">
                                      <p:cBhvr>
                                        <p:cTn id="223" dur="1000"/>
                                        <p:tgtEl>
                                          <p:spTgt spid="15"/>
                                        </p:tgtEl>
                                        <p:attrNameLst>
                                          <p:attrName>ppt_h</p:attrName>
                                        </p:attrNameLst>
                                      </p:cBhvr>
                                      <p:tavLst>
                                        <p:tav tm="0">
                                          <p:val>
                                            <p:strVal val="ppt_h"/>
                                          </p:val>
                                        </p:tav>
                                        <p:tav tm="100000">
                                          <p:val>
                                            <p:fltVal val="0"/>
                                          </p:val>
                                        </p:tav>
                                      </p:tavLst>
                                    </p:anim>
                                    <p:anim calcmode="lin" valueType="num">
                                      <p:cBhvr>
                                        <p:cTn id="224" dur="1000"/>
                                        <p:tgtEl>
                                          <p:spTgt spid="15"/>
                                        </p:tgtEl>
                                        <p:attrNameLst>
                                          <p:attrName>style.rotation</p:attrName>
                                        </p:attrNameLst>
                                      </p:cBhvr>
                                      <p:tavLst>
                                        <p:tav tm="0">
                                          <p:val>
                                            <p:fltVal val="0"/>
                                          </p:val>
                                        </p:tav>
                                        <p:tav tm="100000">
                                          <p:val>
                                            <p:fltVal val="90"/>
                                          </p:val>
                                        </p:tav>
                                      </p:tavLst>
                                    </p:anim>
                                    <p:animEffect transition="out" filter="fade">
                                      <p:cBhvr>
                                        <p:cTn id="225" dur="1000"/>
                                        <p:tgtEl>
                                          <p:spTgt spid="15"/>
                                        </p:tgtEl>
                                      </p:cBhvr>
                                    </p:animEffect>
                                    <p:set>
                                      <p:cBhvr>
                                        <p:cTn id="226" dur="1" fill="hold">
                                          <p:stCondLst>
                                            <p:cond delay="999"/>
                                          </p:stCondLst>
                                        </p:cTn>
                                        <p:tgtEl>
                                          <p:spTgt spid="15"/>
                                        </p:tgtEl>
                                        <p:attrNameLst>
                                          <p:attrName>style.visibility</p:attrName>
                                        </p:attrNameLst>
                                      </p:cBhvr>
                                      <p:to>
                                        <p:strVal val="hidden"/>
                                      </p:to>
                                    </p:set>
                                  </p:childTnLst>
                                </p:cTn>
                              </p:par>
                              <p:par>
                                <p:cTn id="227" presetID="31" presetClass="exit" presetSubtype="0" fill="hold" grpId="1" nodeType="withEffect">
                                  <p:stCondLst>
                                    <p:cond delay="0"/>
                                  </p:stCondLst>
                                  <p:childTnLst>
                                    <p:anim calcmode="lin" valueType="num">
                                      <p:cBhvr>
                                        <p:cTn id="228" dur="1000"/>
                                        <p:tgtEl>
                                          <p:spTgt spid="16"/>
                                        </p:tgtEl>
                                        <p:attrNameLst>
                                          <p:attrName>ppt_w</p:attrName>
                                        </p:attrNameLst>
                                      </p:cBhvr>
                                      <p:tavLst>
                                        <p:tav tm="0">
                                          <p:val>
                                            <p:strVal val="ppt_w"/>
                                          </p:val>
                                        </p:tav>
                                        <p:tav tm="100000">
                                          <p:val>
                                            <p:fltVal val="0"/>
                                          </p:val>
                                        </p:tav>
                                      </p:tavLst>
                                    </p:anim>
                                    <p:anim calcmode="lin" valueType="num">
                                      <p:cBhvr>
                                        <p:cTn id="229" dur="1000"/>
                                        <p:tgtEl>
                                          <p:spTgt spid="16"/>
                                        </p:tgtEl>
                                        <p:attrNameLst>
                                          <p:attrName>ppt_h</p:attrName>
                                        </p:attrNameLst>
                                      </p:cBhvr>
                                      <p:tavLst>
                                        <p:tav tm="0">
                                          <p:val>
                                            <p:strVal val="ppt_h"/>
                                          </p:val>
                                        </p:tav>
                                        <p:tav tm="100000">
                                          <p:val>
                                            <p:fltVal val="0"/>
                                          </p:val>
                                        </p:tav>
                                      </p:tavLst>
                                    </p:anim>
                                    <p:anim calcmode="lin" valueType="num">
                                      <p:cBhvr>
                                        <p:cTn id="230" dur="1000"/>
                                        <p:tgtEl>
                                          <p:spTgt spid="16"/>
                                        </p:tgtEl>
                                        <p:attrNameLst>
                                          <p:attrName>style.rotation</p:attrName>
                                        </p:attrNameLst>
                                      </p:cBhvr>
                                      <p:tavLst>
                                        <p:tav tm="0">
                                          <p:val>
                                            <p:fltVal val="0"/>
                                          </p:val>
                                        </p:tav>
                                        <p:tav tm="100000">
                                          <p:val>
                                            <p:fltVal val="90"/>
                                          </p:val>
                                        </p:tav>
                                      </p:tavLst>
                                    </p:anim>
                                    <p:animEffect transition="out" filter="fade">
                                      <p:cBhvr>
                                        <p:cTn id="231" dur="1000"/>
                                        <p:tgtEl>
                                          <p:spTgt spid="16"/>
                                        </p:tgtEl>
                                      </p:cBhvr>
                                    </p:animEffect>
                                    <p:set>
                                      <p:cBhvr>
                                        <p:cTn id="232" dur="1" fill="hold">
                                          <p:stCondLst>
                                            <p:cond delay="999"/>
                                          </p:stCondLst>
                                        </p:cTn>
                                        <p:tgtEl>
                                          <p:spTgt spid="16"/>
                                        </p:tgtEl>
                                        <p:attrNameLst>
                                          <p:attrName>style.visibility</p:attrName>
                                        </p:attrNameLst>
                                      </p:cBhvr>
                                      <p:to>
                                        <p:strVal val="hidden"/>
                                      </p:to>
                                    </p:set>
                                  </p:childTnLst>
                                </p:cTn>
                              </p:par>
                              <p:par>
                                <p:cTn id="233" presetID="31" presetClass="exit" presetSubtype="0" fill="hold" grpId="1" nodeType="withEffect">
                                  <p:stCondLst>
                                    <p:cond delay="0"/>
                                  </p:stCondLst>
                                  <p:childTnLst>
                                    <p:anim calcmode="lin" valueType="num">
                                      <p:cBhvr>
                                        <p:cTn id="234" dur="1000"/>
                                        <p:tgtEl>
                                          <p:spTgt spid="17"/>
                                        </p:tgtEl>
                                        <p:attrNameLst>
                                          <p:attrName>ppt_w</p:attrName>
                                        </p:attrNameLst>
                                      </p:cBhvr>
                                      <p:tavLst>
                                        <p:tav tm="0">
                                          <p:val>
                                            <p:strVal val="ppt_w"/>
                                          </p:val>
                                        </p:tav>
                                        <p:tav tm="100000">
                                          <p:val>
                                            <p:fltVal val="0"/>
                                          </p:val>
                                        </p:tav>
                                      </p:tavLst>
                                    </p:anim>
                                    <p:anim calcmode="lin" valueType="num">
                                      <p:cBhvr>
                                        <p:cTn id="235" dur="1000"/>
                                        <p:tgtEl>
                                          <p:spTgt spid="17"/>
                                        </p:tgtEl>
                                        <p:attrNameLst>
                                          <p:attrName>ppt_h</p:attrName>
                                        </p:attrNameLst>
                                      </p:cBhvr>
                                      <p:tavLst>
                                        <p:tav tm="0">
                                          <p:val>
                                            <p:strVal val="ppt_h"/>
                                          </p:val>
                                        </p:tav>
                                        <p:tav tm="100000">
                                          <p:val>
                                            <p:fltVal val="0"/>
                                          </p:val>
                                        </p:tav>
                                      </p:tavLst>
                                    </p:anim>
                                    <p:anim calcmode="lin" valueType="num">
                                      <p:cBhvr>
                                        <p:cTn id="236" dur="1000"/>
                                        <p:tgtEl>
                                          <p:spTgt spid="17"/>
                                        </p:tgtEl>
                                        <p:attrNameLst>
                                          <p:attrName>style.rotation</p:attrName>
                                        </p:attrNameLst>
                                      </p:cBhvr>
                                      <p:tavLst>
                                        <p:tav tm="0">
                                          <p:val>
                                            <p:fltVal val="0"/>
                                          </p:val>
                                        </p:tav>
                                        <p:tav tm="100000">
                                          <p:val>
                                            <p:fltVal val="90"/>
                                          </p:val>
                                        </p:tav>
                                      </p:tavLst>
                                    </p:anim>
                                    <p:animEffect transition="out" filter="fade">
                                      <p:cBhvr>
                                        <p:cTn id="237" dur="1000"/>
                                        <p:tgtEl>
                                          <p:spTgt spid="17"/>
                                        </p:tgtEl>
                                      </p:cBhvr>
                                    </p:animEffect>
                                    <p:set>
                                      <p:cBhvr>
                                        <p:cTn id="238" dur="1" fill="hold">
                                          <p:stCondLst>
                                            <p:cond delay="999"/>
                                          </p:stCondLst>
                                        </p:cTn>
                                        <p:tgtEl>
                                          <p:spTgt spid="17"/>
                                        </p:tgtEl>
                                        <p:attrNameLst>
                                          <p:attrName>style.visibility</p:attrName>
                                        </p:attrNameLst>
                                      </p:cBhvr>
                                      <p:to>
                                        <p:strVal val="hidden"/>
                                      </p:to>
                                    </p:set>
                                  </p:childTnLst>
                                </p:cTn>
                              </p:par>
                              <p:par>
                                <p:cTn id="239" presetID="31" presetClass="exit" presetSubtype="0" fill="hold" grpId="1" nodeType="withEffect">
                                  <p:stCondLst>
                                    <p:cond delay="0"/>
                                  </p:stCondLst>
                                  <p:childTnLst>
                                    <p:anim calcmode="lin" valueType="num">
                                      <p:cBhvr>
                                        <p:cTn id="240" dur="1000"/>
                                        <p:tgtEl>
                                          <p:spTgt spid="18"/>
                                        </p:tgtEl>
                                        <p:attrNameLst>
                                          <p:attrName>ppt_w</p:attrName>
                                        </p:attrNameLst>
                                      </p:cBhvr>
                                      <p:tavLst>
                                        <p:tav tm="0">
                                          <p:val>
                                            <p:strVal val="ppt_w"/>
                                          </p:val>
                                        </p:tav>
                                        <p:tav tm="100000">
                                          <p:val>
                                            <p:fltVal val="0"/>
                                          </p:val>
                                        </p:tav>
                                      </p:tavLst>
                                    </p:anim>
                                    <p:anim calcmode="lin" valueType="num">
                                      <p:cBhvr>
                                        <p:cTn id="241" dur="1000"/>
                                        <p:tgtEl>
                                          <p:spTgt spid="18"/>
                                        </p:tgtEl>
                                        <p:attrNameLst>
                                          <p:attrName>ppt_h</p:attrName>
                                        </p:attrNameLst>
                                      </p:cBhvr>
                                      <p:tavLst>
                                        <p:tav tm="0">
                                          <p:val>
                                            <p:strVal val="ppt_h"/>
                                          </p:val>
                                        </p:tav>
                                        <p:tav tm="100000">
                                          <p:val>
                                            <p:fltVal val="0"/>
                                          </p:val>
                                        </p:tav>
                                      </p:tavLst>
                                    </p:anim>
                                    <p:anim calcmode="lin" valueType="num">
                                      <p:cBhvr>
                                        <p:cTn id="242" dur="1000"/>
                                        <p:tgtEl>
                                          <p:spTgt spid="18"/>
                                        </p:tgtEl>
                                        <p:attrNameLst>
                                          <p:attrName>style.rotation</p:attrName>
                                        </p:attrNameLst>
                                      </p:cBhvr>
                                      <p:tavLst>
                                        <p:tav tm="0">
                                          <p:val>
                                            <p:fltVal val="0"/>
                                          </p:val>
                                        </p:tav>
                                        <p:tav tm="100000">
                                          <p:val>
                                            <p:fltVal val="90"/>
                                          </p:val>
                                        </p:tav>
                                      </p:tavLst>
                                    </p:anim>
                                    <p:animEffect transition="out" filter="fade">
                                      <p:cBhvr>
                                        <p:cTn id="243" dur="1000"/>
                                        <p:tgtEl>
                                          <p:spTgt spid="18"/>
                                        </p:tgtEl>
                                      </p:cBhvr>
                                    </p:animEffect>
                                    <p:set>
                                      <p:cBhvr>
                                        <p:cTn id="244" dur="1" fill="hold">
                                          <p:stCondLst>
                                            <p:cond delay="999"/>
                                          </p:stCondLst>
                                        </p:cTn>
                                        <p:tgtEl>
                                          <p:spTgt spid="18"/>
                                        </p:tgtEl>
                                        <p:attrNameLst>
                                          <p:attrName>style.visibility</p:attrName>
                                        </p:attrNameLst>
                                      </p:cBhvr>
                                      <p:to>
                                        <p:strVal val="hidden"/>
                                      </p:to>
                                    </p:set>
                                  </p:childTnLst>
                                </p:cTn>
                              </p:par>
                              <p:par>
                                <p:cTn id="245" presetID="2" presetClass="entr" presetSubtype="1" fill="hold" grpId="0" nodeType="withEffect">
                                  <p:stCondLst>
                                    <p:cond delay="0"/>
                                  </p:stCondLst>
                                  <p:childTnLst>
                                    <p:set>
                                      <p:cBhvr>
                                        <p:cTn id="246" dur="1" fill="hold">
                                          <p:stCondLst>
                                            <p:cond delay="0"/>
                                          </p:stCondLst>
                                        </p:cTn>
                                        <p:tgtEl>
                                          <p:spTgt spid="20"/>
                                        </p:tgtEl>
                                        <p:attrNameLst>
                                          <p:attrName>style.visibility</p:attrName>
                                        </p:attrNameLst>
                                      </p:cBhvr>
                                      <p:to>
                                        <p:strVal val="visible"/>
                                      </p:to>
                                    </p:set>
                                    <p:anim calcmode="lin" valueType="num">
                                      <p:cBhvr additive="base">
                                        <p:cTn id="247" dur="1000" fill="hold"/>
                                        <p:tgtEl>
                                          <p:spTgt spid="20"/>
                                        </p:tgtEl>
                                        <p:attrNameLst>
                                          <p:attrName>ppt_x</p:attrName>
                                        </p:attrNameLst>
                                      </p:cBhvr>
                                      <p:tavLst>
                                        <p:tav tm="0">
                                          <p:val>
                                            <p:strVal val="#ppt_x"/>
                                          </p:val>
                                        </p:tav>
                                        <p:tav tm="100000">
                                          <p:val>
                                            <p:strVal val="#ppt_x"/>
                                          </p:val>
                                        </p:tav>
                                      </p:tavLst>
                                    </p:anim>
                                    <p:anim calcmode="lin" valueType="num">
                                      <p:cBhvr additive="base">
                                        <p:cTn id="248"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nextCondLst>
                <p:cond evt="onClick" delay="0">
                  <p:tgtEl>
                    <p:spTgt spid="19"/>
                  </p:tgtEl>
                </p:cond>
              </p:nextCondLst>
            </p:seq>
          </p:childTnLst>
        </p:cTn>
      </p:par>
    </p:tnLst>
    <p:bldLst>
      <p:bldP spid="7" grpId="0" animBg="1"/>
      <p:bldP spid="7" grpId="1" animBg="1"/>
      <p:bldP spid="6" grpId="0" animBg="1"/>
      <p:bldP spid="6" grpId="1" animBg="1"/>
      <p:bldP spid="3" grpId="0" animBg="1"/>
      <p:bldP spid="3" grpId="1" animBg="1"/>
      <p:bldP spid="4" grpId="0" animBg="1"/>
      <p:bldP spid="4" grpId="1" animBg="1"/>
      <p:bldP spid="5" grpId="0" animBg="1"/>
      <p:bldP spid="5"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258184" y="-391993"/>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93" name="Google Shape;193;p28"/>
          <p:cNvPicPr preferRelativeResize="0"/>
          <p:nvPr/>
        </p:nvPicPr>
        <p:blipFill rotWithShape="1">
          <a:blip r:embed="rId4">
            <a:alphaModFix/>
          </a:blip>
          <a:srcRect/>
          <a:stretch/>
        </p:blipFill>
        <p:spPr>
          <a:xfrm>
            <a:off x="0" y="-20446"/>
            <a:ext cx="9144000" cy="1117927"/>
          </a:xfrm>
          <a:prstGeom prst="rect">
            <a:avLst/>
          </a:prstGeom>
          <a:noFill/>
          <a:ln>
            <a:noFill/>
          </a:ln>
        </p:spPr>
      </p:pic>
      <p:sp>
        <p:nvSpPr>
          <p:cNvPr id="197" name="Google Shape;197;p28"/>
          <p:cNvSpPr txBox="1"/>
          <p:nvPr/>
        </p:nvSpPr>
        <p:spPr>
          <a:xfrm>
            <a:off x="168852" y="49764"/>
            <a:ext cx="8806296" cy="1157817"/>
          </a:xfrm>
          <a:prstGeom prst="rect">
            <a:avLst/>
          </a:prstGeom>
          <a:noFill/>
          <a:ln>
            <a:noFill/>
          </a:ln>
        </p:spPr>
        <p:txBody>
          <a:bodyPr spcFirstLastPara="1" wrap="square" lIns="0" tIns="0" rIns="0" bIns="0" anchor="t" anchorCtr="0">
            <a:spAutoFit/>
          </a:bodyPr>
          <a:lstStyle/>
          <a:p>
            <a:pPr lvl="0">
              <a:lnSpc>
                <a:spcPct val="113995"/>
              </a:lnSpc>
            </a:pPr>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1</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Look at the photos of an </a:t>
            </a:r>
            <a:r>
              <a:rPr lang="en-US" sz="2200" b="1" dirty="0" err="1">
                <a:solidFill>
                  <a:schemeClr val="tx1">
                    <a:lumMod val="85000"/>
                    <a:lumOff val="15000"/>
                  </a:schemeClr>
                </a:solidFill>
                <a:latin typeface="Calibri" panose="020F0502020204030204" pitchFamily="34" charset="0"/>
                <a:ea typeface="Handlee"/>
                <a:cs typeface="Calibri" panose="020F0502020204030204" pitchFamily="34" charset="0"/>
                <a:sym typeface="Handlee"/>
              </a:rPr>
              <a:t>ecotour</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to Hoi an villages (Da Nang, Viet Nam), and complete the notes below. Then discuss your ideas in pairs. </a:t>
            </a:r>
          </a:p>
          <a:p>
            <a:pPr marL="0" marR="0" lvl="0" indent="0" rtl="0">
              <a:lnSpc>
                <a:spcPct val="113995"/>
              </a:lnSpc>
              <a:spcBef>
                <a:spcPts val="0"/>
              </a:spcBef>
              <a:spcAft>
                <a:spcPts val="0"/>
              </a:spcAft>
              <a:buNone/>
            </a:pPr>
            <a:endParaRPr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grpSp>
        <p:nvGrpSpPr>
          <p:cNvPr id="3" name="Group 2"/>
          <p:cNvGrpSpPr>
            <a:grpSpLocks noChangeAspect="1"/>
          </p:cNvGrpSpPr>
          <p:nvPr/>
        </p:nvGrpSpPr>
        <p:grpSpPr>
          <a:xfrm>
            <a:off x="5293997" y="883690"/>
            <a:ext cx="3687999" cy="4017394"/>
            <a:chOff x="372188" y="899145"/>
            <a:chExt cx="3687999" cy="4017394"/>
          </a:xfrm>
        </p:grpSpPr>
        <p:pic>
          <p:nvPicPr>
            <p:cNvPr id="16" name="Picture 15">
              <a:extLst>
                <a:ext uri="{FF2B5EF4-FFF2-40B4-BE49-F238E27FC236}">
                  <a16:creationId xmlns:a16="http://schemas.microsoft.com/office/drawing/2014/main" id="{A670F1C0-B677-6C9F-4D01-5D63F67FFFBC}"/>
                </a:ext>
              </a:extLst>
            </p:cNvPr>
            <p:cNvPicPr>
              <a:picLocks noChangeAspect="1"/>
            </p:cNvPicPr>
            <p:nvPr/>
          </p:nvPicPr>
          <p:blipFill>
            <a:blip r:embed="rId5"/>
            <a:stretch>
              <a:fillRect/>
            </a:stretch>
          </p:blipFill>
          <p:spPr>
            <a:xfrm>
              <a:off x="372189" y="902671"/>
              <a:ext cx="2002836" cy="2025512"/>
            </a:xfrm>
            <a:prstGeom prst="rect">
              <a:avLst/>
            </a:prstGeom>
            <a:ln>
              <a:noFill/>
            </a:ln>
            <a:effectLst>
              <a:softEdge rad="112500"/>
            </a:effectLst>
          </p:spPr>
        </p:pic>
        <p:pic>
          <p:nvPicPr>
            <p:cNvPr id="20" name="Picture 19">
              <a:extLst>
                <a:ext uri="{FF2B5EF4-FFF2-40B4-BE49-F238E27FC236}">
                  <a16:creationId xmlns:a16="http://schemas.microsoft.com/office/drawing/2014/main" id="{9ED968AA-93E4-996B-9A40-77562B1A893E}"/>
                </a:ext>
              </a:extLst>
            </p:cNvPr>
            <p:cNvPicPr>
              <a:picLocks noChangeAspect="1"/>
            </p:cNvPicPr>
            <p:nvPr/>
          </p:nvPicPr>
          <p:blipFill rotWithShape="1">
            <a:blip r:embed="rId6"/>
            <a:srcRect l="-202"/>
            <a:stretch/>
          </p:blipFill>
          <p:spPr>
            <a:xfrm>
              <a:off x="2407198" y="899145"/>
              <a:ext cx="1611169" cy="2029037"/>
            </a:xfrm>
            <a:prstGeom prst="rect">
              <a:avLst/>
            </a:prstGeom>
            <a:ln>
              <a:noFill/>
            </a:ln>
            <a:effectLst>
              <a:softEdge rad="112500"/>
            </a:effectLst>
          </p:spPr>
        </p:pic>
        <p:pic>
          <p:nvPicPr>
            <p:cNvPr id="21" name="Picture 20">
              <a:extLst>
                <a:ext uri="{FF2B5EF4-FFF2-40B4-BE49-F238E27FC236}">
                  <a16:creationId xmlns:a16="http://schemas.microsoft.com/office/drawing/2014/main" id="{ADA9B446-3EC2-4E8F-63CA-51149A59DC93}"/>
                </a:ext>
              </a:extLst>
            </p:cNvPr>
            <p:cNvPicPr>
              <a:picLocks noChangeAspect="1"/>
            </p:cNvPicPr>
            <p:nvPr/>
          </p:nvPicPr>
          <p:blipFill>
            <a:blip r:embed="rId7"/>
            <a:stretch>
              <a:fillRect/>
            </a:stretch>
          </p:blipFill>
          <p:spPr>
            <a:xfrm>
              <a:off x="372188" y="2867356"/>
              <a:ext cx="1402823" cy="2049183"/>
            </a:xfrm>
            <a:prstGeom prst="rect">
              <a:avLst/>
            </a:prstGeom>
            <a:ln>
              <a:noFill/>
            </a:ln>
            <a:effectLst>
              <a:softEdge rad="112500"/>
            </a:effectLst>
          </p:spPr>
        </p:pic>
        <p:pic>
          <p:nvPicPr>
            <p:cNvPr id="22" name="Picture 21">
              <a:extLst>
                <a:ext uri="{FF2B5EF4-FFF2-40B4-BE49-F238E27FC236}">
                  <a16:creationId xmlns:a16="http://schemas.microsoft.com/office/drawing/2014/main" id="{4C510803-DE21-B62E-B73F-000BA424998F}"/>
                </a:ext>
              </a:extLst>
            </p:cNvPr>
            <p:cNvPicPr>
              <a:picLocks noChangeAspect="1"/>
            </p:cNvPicPr>
            <p:nvPr/>
          </p:nvPicPr>
          <p:blipFill>
            <a:blip r:embed="rId8"/>
            <a:stretch>
              <a:fillRect/>
            </a:stretch>
          </p:blipFill>
          <p:spPr>
            <a:xfrm>
              <a:off x="1787105" y="2867355"/>
              <a:ext cx="2273082" cy="2049183"/>
            </a:xfrm>
            <a:prstGeom prst="rect">
              <a:avLst/>
            </a:prstGeom>
            <a:ln>
              <a:noFill/>
            </a:ln>
            <a:effectLst>
              <a:softEdge rad="112500"/>
            </a:effectLst>
          </p:spPr>
        </p:pic>
      </p:grpSp>
      <p:pic>
        <p:nvPicPr>
          <p:cNvPr id="24" name="Google Shape;632;p47"/>
          <p:cNvPicPr preferRelativeResize="0"/>
          <p:nvPr/>
        </p:nvPicPr>
        <p:blipFill rotWithShape="1">
          <a:blip r:embed="rId9">
            <a:alphaModFix/>
          </a:blip>
          <a:srcRect/>
          <a:stretch/>
        </p:blipFill>
        <p:spPr>
          <a:xfrm flipH="1">
            <a:off x="8484016" y="4494737"/>
            <a:ext cx="594819" cy="615654"/>
          </a:xfrm>
          <a:prstGeom prst="rect">
            <a:avLst/>
          </a:prstGeom>
          <a:noFill/>
          <a:ln>
            <a:noFill/>
          </a:ln>
        </p:spPr>
      </p:pic>
      <p:pic>
        <p:nvPicPr>
          <p:cNvPr id="23" name="Google Shape;602;p46"/>
          <p:cNvPicPr preferRelativeResize="0"/>
          <p:nvPr/>
        </p:nvPicPr>
        <p:blipFill rotWithShape="1">
          <a:blip r:embed="rId10">
            <a:alphaModFix/>
          </a:blip>
          <a:srcRect/>
          <a:stretch/>
        </p:blipFill>
        <p:spPr>
          <a:xfrm rot="20616964">
            <a:off x="-10337" y="4232059"/>
            <a:ext cx="682032" cy="1033381"/>
          </a:xfrm>
          <a:prstGeom prst="rect">
            <a:avLst/>
          </a:prstGeom>
          <a:noFill/>
          <a:ln>
            <a:noFill/>
          </a:ln>
        </p:spPr>
      </p:pic>
      <p:sp>
        <p:nvSpPr>
          <p:cNvPr id="25" name="TextBox 24">
            <a:extLst>
              <a:ext uri="{FF2B5EF4-FFF2-40B4-BE49-F238E27FC236}">
                <a16:creationId xmlns:a16="http://schemas.microsoft.com/office/drawing/2014/main" id="{F78C1620-C2DF-C4A7-2B34-8E6CB0A1414E}"/>
              </a:ext>
            </a:extLst>
          </p:cNvPr>
          <p:cNvSpPr txBox="1"/>
          <p:nvPr/>
        </p:nvSpPr>
        <p:spPr>
          <a:xfrm>
            <a:off x="564750" y="2423666"/>
            <a:ext cx="4300010" cy="193899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2000" dirty="0">
                <a:latin typeface="Calibri" panose="020F0502020204030204" pitchFamily="34" charset="0"/>
                <a:cs typeface="Calibri" panose="020F0502020204030204" pitchFamily="34" charset="0"/>
              </a:rPr>
              <a:t>beautiful vegetable and herb garden </a:t>
            </a:r>
          </a:p>
          <a:p>
            <a:pPr marL="285750" indent="-285750">
              <a:lnSpc>
                <a:spcPct val="150000"/>
              </a:lnSpc>
              <a:buFont typeface="Arial" panose="020B0604020202020204" pitchFamily="34" charset="0"/>
              <a:buChar char="•"/>
            </a:pPr>
            <a:r>
              <a:rPr lang="en-US" sz="2000" dirty="0">
                <a:latin typeface="Calibri" panose="020F0502020204030204" pitchFamily="34" charset="0"/>
                <a:cs typeface="Calibri" panose="020F0502020204030204" pitchFamily="34" charset="0"/>
              </a:rPr>
              <a:t>coconut palms near Thu Bon River</a:t>
            </a:r>
          </a:p>
          <a:p>
            <a:pPr marL="285750" indent="-285750">
              <a:lnSpc>
                <a:spcPct val="150000"/>
              </a:lnSpc>
              <a:buFont typeface="Arial" panose="020B0604020202020204" pitchFamily="34" charset="0"/>
              <a:buChar char="•"/>
            </a:pPr>
            <a:r>
              <a:rPr lang="en-US" sz="2000" dirty="0">
                <a:latin typeface="Calibri" panose="020F0502020204030204" pitchFamily="34" charset="0"/>
                <a:cs typeface="Calibri" panose="020F0502020204030204" pitchFamily="34" charset="0"/>
              </a:rPr>
              <a:t>traditional crafts such as </a:t>
            </a:r>
            <a:r>
              <a:rPr lang="en-US" sz="2000" dirty="0" err="1">
                <a:latin typeface="Calibri" panose="020F0502020204030204" pitchFamily="34" charset="0"/>
                <a:cs typeface="Calibri" panose="020F0502020204030204" pitchFamily="34" charset="0"/>
              </a:rPr>
              <a:t>colourful</a:t>
            </a:r>
            <a:r>
              <a:rPr lang="en-US" sz="2000" dirty="0">
                <a:latin typeface="Calibri" panose="020F0502020204030204" pitchFamily="34" charset="0"/>
                <a:cs typeface="Calibri" panose="020F0502020204030204" pitchFamily="34" charset="0"/>
              </a:rPr>
              <a:t> paper lanterns</a:t>
            </a:r>
          </a:p>
        </p:txBody>
      </p:sp>
      <p:sp>
        <p:nvSpPr>
          <p:cNvPr id="30" name="TextBox 29">
            <a:extLst>
              <a:ext uri="{FF2B5EF4-FFF2-40B4-BE49-F238E27FC236}">
                <a16:creationId xmlns:a16="http://schemas.microsoft.com/office/drawing/2014/main" id="{31BC42CF-84FD-FFAF-97D1-AFC5CA13BDA3}"/>
              </a:ext>
            </a:extLst>
          </p:cNvPr>
          <p:cNvSpPr txBox="1"/>
          <p:nvPr/>
        </p:nvSpPr>
        <p:spPr>
          <a:xfrm>
            <a:off x="508421" y="1272048"/>
            <a:ext cx="4412668" cy="1070931"/>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lnSpc>
                <a:spcPct val="150000"/>
              </a:lnSpc>
            </a:pPr>
            <a:r>
              <a:rPr lang="en-US" sz="2000" b="1" i="1" dirty="0">
                <a:solidFill>
                  <a:sysClr val="windowText" lastClr="000000"/>
                </a:solidFill>
                <a:latin typeface="Calibri" panose="020F0502020204030204" pitchFamily="34" charset="0"/>
                <a:cs typeface="Calibri" panose="020F0502020204030204" pitchFamily="34" charset="0"/>
              </a:rPr>
              <a:t>What do you think is special about </a:t>
            </a:r>
          </a:p>
          <a:p>
            <a:pPr algn="ctr">
              <a:lnSpc>
                <a:spcPct val="150000"/>
              </a:lnSpc>
            </a:pPr>
            <a:r>
              <a:rPr lang="en-US" sz="2000" b="1" i="1" dirty="0">
                <a:solidFill>
                  <a:sysClr val="windowText" lastClr="000000"/>
                </a:solidFill>
                <a:latin typeface="Calibri" panose="020F0502020204030204" pitchFamily="34" charset="0"/>
                <a:cs typeface="Calibri" panose="020F0502020204030204" pitchFamily="34" charset="0"/>
              </a:rPr>
              <a:t>Hoi An villages?</a:t>
            </a:r>
          </a:p>
        </p:txBody>
      </p:sp>
    </p:spTree>
    <p:extLst>
      <p:ext uri="{BB962C8B-B14F-4D97-AF65-F5344CB8AC3E}">
        <p14:creationId xmlns:p14="http://schemas.microsoft.com/office/powerpoint/2010/main" val="330491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xEl>
                                              <p:pRg st="1" end="1"/>
                                            </p:txEl>
                                          </p:spTgt>
                                        </p:tgtEl>
                                        <p:attrNameLst>
                                          <p:attrName>style.visibility</p:attrName>
                                        </p:attrNameLst>
                                      </p:cBhvr>
                                      <p:to>
                                        <p:strVal val="visible"/>
                                      </p:to>
                                    </p:set>
                                    <p:animEffect transition="in" filter="barn(inVertical)">
                                      <p:cBhvr>
                                        <p:cTn id="7" dur="500"/>
                                        <p:tgtEl>
                                          <p:spTgt spid="2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5">
                                            <p:txEl>
                                              <p:pRg st="2" end="2"/>
                                            </p:txEl>
                                          </p:spTgt>
                                        </p:tgtEl>
                                        <p:attrNameLst>
                                          <p:attrName>style.visibility</p:attrName>
                                        </p:attrNameLst>
                                      </p:cBhvr>
                                      <p:to>
                                        <p:strVal val="visible"/>
                                      </p:to>
                                    </p:set>
                                    <p:animEffect transition="in" filter="barn(inVertical)">
                                      <p:cBhvr>
                                        <p:cTn id="12"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258184" y="-391993"/>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93" name="Google Shape;193;p28"/>
          <p:cNvPicPr preferRelativeResize="0"/>
          <p:nvPr/>
        </p:nvPicPr>
        <p:blipFill rotWithShape="1">
          <a:blip r:embed="rId4">
            <a:alphaModFix/>
          </a:blip>
          <a:srcRect/>
          <a:stretch/>
        </p:blipFill>
        <p:spPr>
          <a:xfrm>
            <a:off x="0" y="-20446"/>
            <a:ext cx="9144000" cy="1117927"/>
          </a:xfrm>
          <a:prstGeom prst="rect">
            <a:avLst/>
          </a:prstGeom>
          <a:noFill/>
          <a:ln>
            <a:noFill/>
          </a:ln>
        </p:spPr>
      </p:pic>
      <p:sp>
        <p:nvSpPr>
          <p:cNvPr id="197" name="Google Shape;197;p28"/>
          <p:cNvSpPr txBox="1"/>
          <p:nvPr/>
        </p:nvSpPr>
        <p:spPr>
          <a:xfrm>
            <a:off x="168852" y="49764"/>
            <a:ext cx="8806296" cy="1157817"/>
          </a:xfrm>
          <a:prstGeom prst="rect">
            <a:avLst/>
          </a:prstGeom>
          <a:noFill/>
          <a:ln>
            <a:noFill/>
          </a:ln>
        </p:spPr>
        <p:txBody>
          <a:bodyPr spcFirstLastPara="1" wrap="square" lIns="0" tIns="0" rIns="0" bIns="0" anchor="t" anchorCtr="0">
            <a:spAutoFit/>
          </a:bodyPr>
          <a:lstStyle/>
          <a:p>
            <a:pPr lvl="0">
              <a:lnSpc>
                <a:spcPct val="113995"/>
              </a:lnSpc>
            </a:pPr>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1</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Look at the photos of an </a:t>
            </a:r>
            <a:r>
              <a:rPr lang="en-US" sz="2200" b="1" dirty="0" err="1">
                <a:solidFill>
                  <a:schemeClr val="tx1">
                    <a:lumMod val="85000"/>
                    <a:lumOff val="15000"/>
                  </a:schemeClr>
                </a:solidFill>
                <a:latin typeface="Calibri" panose="020F0502020204030204" pitchFamily="34" charset="0"/>
                <a:ea typeface="Handlee"/>
                <a:cs typeface="Calibri" panose="020F0502020204030204" pitchFamily="34" charset="0"/>
                <a:sym typeface="Handlee"/>
              </a:rPr>
              <a:t>ecotour</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to Hoi an villages (Da Nang, Viet Nam), and complete the notes below. Then discuss your ideas in pairs. </a:t>
            </a:r>
          </a:p>
          <a:p>
            <a:pPr marL="0" marR="0" lvl="0" indent="0" rtl="0">
              <a:lnSpc>
                <a:spcPct val="113995"/>
              </a:lnSpc>
              <a:spcBef>
                <a:spcPts val="0"/>
              </a:spcBef>
              <a:spcAft>
                <a:spcPts val="0"/>
              </a:spcAft>
              <a:buNone/>
            </a:pPr>
            <a:endParaRPr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grpSp>
        <p:nvGrpSpPr>
          <p:cNvPr id="3" name="Group 2"/>
          <p:cNvGrpSpPr>
            <a:grpSpLocks noChangeAspect="1"/>
          </p:cNvGrpSpPr>
          <p:nvPr/>
        </p:nvGrpSpPr>
        <p:grpSpPr>
          <a:xfrm>
            <a:off x="5293997" y="883690"/>
            <a:ext cx="3687999" cy="4017394"/>
            <a:chOff x="372188" y="899145"/>
            <a:chExt cx="3687999" cy="4017394"/>
          </a:xfrm>
        </p:grpSpPr>
        <p:pic>
          <p:nvPicPr>
            <p:cNvPr id="16" name="Picture 15">
              <a:extLst>
                <a:ext uri="{FF2B5EF4-FFF2-40B4-BE49-F238E27FC236}">
                  <a16:creationId xmlns:a16="http://schemas.microsoft.com/office/drawing/2014/main" id="{A670F1C0-B677-6C9F-4D01-5D63F67FFFBC}"/>
                </a:ext>
              </a:extLst>
            </p:cNvPr>
            <p:cNvPicPr>
              <a:picLocks noChangeAspect="1"/>
            </p:cNvPicPr>
            <p:nvPr/>
          </p:nvPicPr>
          <p:blipFill>
            <a:blip r:embed="rId5"/>
            <a:stretch>
              <a:fillRect/>
            </a:stretch>
          </p:blipFill>
          <p:spPr>
            <a:xfrm>
              <a:off x="372189" y="902671"/>
              <a:ext cx="2002836" cy="2025512"/>
            </a:xfrm>
            <a:prstGeom prst="rect">
              <a:avLst/>
            </a:prstGeom>
            <a:ln>
              <a:noFill/>
            </a:ln>
            <a:effectLst>
              <a:softEdge rad="112500"/>
            </a:effectLst>
          </p:spPr>
        </p:pic>
        <p:pic>
          <p:nvPicPr>
            <p:cNvPr id="20" name="Picture 19">
              <a:extLst>
                <a:ext uri="{FF2B5EF4-FFF2-40B4-BE49-F238E27FC236}">
                  <a16:creationId xmlns:a16="http://schemas.microsoft.com/office/drawing/2014/main" id="{9ED968AA-93E4-996B-9A40-77562B1A893E}"/>
                </a:ext>
              </a:extLst>
            </p:cNvPr>
            <p:cNvPicPr>
              <a:picLocks noChangeAspect="1"/>
            </p:cNvPicPr>
            <p:nvPr/>
          </p:nvPicPr>
          <p:blipFill rotWithShape="1">
            <a:blip r:embed="rId6"/>
            <a:srcRect l="-202"/>
            <a:stretch/>
          </p:blipFill>
          <p:spPr>
            <a:xfrm>
              <a:off x="2407198" y="899145"/>
              <a:ext cx="1611169" cy="2029037"/>
            </a:xfrm>
            <a:prstGeom prst="rect">
              <a:avLst/>
            </a:prstGeom>
            <a:ln>
              <a:noFill/>
            </a:ln>
            <a:effectLst>
              <a:softEdge rad="112500"/>
            </a:effectLst>
          </p:spPr>
        </p:pic>
        <p:pic>
          <p:nvPicPr>
            <p:cNvPr id="21" name="Picture 20">
              <a:extLst>
                <a:ext uri="{FF2B5EF4-FFF2-40B4-BE49-F238E27FC236}">
                  <a16:creationId xmlns:a16="http://schemas.microsoft.com/office/drawing/2014/main" id="{ADA9B446-3EC2-4E8F-63CA-51149A59DC93}"/>
                </a:ext>
              </a:extLst>
            </p:cNvPr>
            <p:cNvPicPr>
              <a:picLocks noChangeAspect="1"/>
            </p:cNvPicPr>
            <p:nvPr/>
          </p:nvPicPr>
          <p:blipFill>
            <a:blip r:embed="rId7"/>
            <a:stretch>
              <a:fillRect/>
            </a:stretch>
          </p:blipFill>
          <p:spPr>
            <a:xfrm>
              <a:off x="372188" y="2867356"/>
              <a:ext cx="1402823" cy="2049183"/>
            </a:xfrm>
            <a:prstGeom prst="rect">
              <a:avLst/>
            </a:prstGeom>
            <a:ln>
              <a:noFill/>
            </a:ln>
            <a:effectLst>
              <a:softEdge rad="112500"/>
            </a:effectLst>
          </p:spPr>
        </p:pic>
        <p:pic>
          <p:nvPicPr>
            <p:cNvPr id="22" name="Picture 21">
              <a:extLst>
                <a:ext uri="{FF2B5EF4-FFF2-40B4-BE49-F238E27FC236}">
                  <a16:creationId xmlns:a16="http://schemas.microsoft.com/office/drawing/2014/main" id="{4C510803-DE21-B62E-B73F-000BA424998F}"/>
                </a:ext>
              </a:extLst>
            </p:cNvPr>
            <p:cNvPicPr>
              <a:picLocks noChangeAspect="1"/>
            </p:cNvPicPr>
            <p:nvPr/>
          </p:nvPicPr>
          <p:blipFill>
            <a:blip r:embed="rId8"/>
            <a:stretch>
              <a:fillRect/>
            </a:stretch>
          </p:blipFill>
          <p:spPr>
            <a:xfrm>
              <a:off x="1787105" y="2867355"/>
              <a:ext cx="2273082" cy="2049183"/>
            </a:xfrm>
            <a:prstGeom prst="rect">
              <a:avLst/>
            </a:prstGeom>
            <a:ln>
              <a:noFill/>
            </a:ln>
            <a:effectLst>
              <a:softEdge rad="112500"/>
            </a:effectLst>
          </p:spPr>
        </p:pic>
      </p:grpSp>
      <p:pic>
        <p:nvPicPr>
          <p:cNvPr id="24" name="Google Shape;632;p47"/>
          <p:cNvPicPr preferRelativeResize="0"/>
          <p:nvPr/>
        </p:nvPicPr>
        <p:blipFill rotWithShape="1">
          <a:blip r:embed="rId9">
            <a:alphaModFix/>
          </a:blip>
          <a:srcRect/>
          <a:stretch/>
        </p:blipFill>
        <p:spPr>
          <a:xfrm flipH="1">
            <a:off x="8484016" y="4494737"/>
            <a:ext cx="594819" cy="615654"/>
          </a:xfrm>
          <a:prstGeom prst="rect">
            <a:avLst/>
          </a:prstGeom>
          <a:noFill/>
          <a:ln>
            <a:noFill/>
          </a:ln>
        </p:spPr>
      </p:pic>
      <p:pic>
        <p:nvPicPr>
          <p:cNvPr id="23" name="Google Shape;602;p46"/>
          <p:cNvPicPr preferRelativeResize="0"/>
          <p:nvPr/>
        </p:nvPicPr>
        <p:blipFill rotWithShape="1">
          <a:blip r:embed="rId10">
            <a:alphaModFix/>
          </a:blip>
          <a:srcRect/>
          <a:stretch/>
        </p:blipFill>
        <p:spPr>
          <a:xfrm rot="20616964">
            <a:off x="-10337" y="4232059"/>
            <a:ext cx="682032" cy="1033381"/>
          </a:xfrm>
          <a:prstGeom prst="rect">
            <a:avLst/>
          </a:prstGeom>
          <a:noFill/>
          <a:ln>
            <a:noFill/>
          </a:ln>
        </p:spPr>
      </p:pic>
      <p:sp>
        <p:nvSpPr>
          <p:cNvPr id="17" name="TextBox 16">
            <a:extLst>
              <a:ext uri="{FF2B5EF4-FFF2-40B4-BE49-F238E27FC236}">
                <a16:creationId xmlns:a16="http://schemas.microsoft.com/office/drawing/2014/main" id="{F78C1620-C2DF-C4A7-2B34-8E6CB0A1414E}"/>
              </a:ext>
            </a:extLst>
          </p:cNvPr>
          <p:cNvSpPr txBox="1"/>
          <p:nvPr/>
        </p:nvSpPr>
        <p:spPr>
          <a:xfrm>
            <a:off x="615790" y="1956750"/>
            <a:ext cx="4567401" cy="240065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2000" dirty="0">
                <a:latin typeface="Calibri" panose="020F0502020204030204" pitchFamily="34" charset="0"/>
                <a:cs typeface="Calibri" panose="020F0502020204030204" pitchFamily="34" charset="0"/>
              </a:rPr>
              <a:t>work on a local farm</a:t>
            </a:r>
          </a:p>
          <a:p>
            <a:pPr marL="285750" indent="-285750">
              <a:lnSpc>
                <a:spcPct val="150000"/>
              </a:lnSpc>
              <a:buFont typeface="Arial" panose="020B0604020202020204" pitchFamily="34" charset="0"/>
              <a:buChar char="•"/>
            </a:pPr>
            <a:r>
              <a:rPr lang="en-US" sz="2000" dirty="0">
                <a:latin typeface="Calibri" panose="020F0502020204030204" pitchFamily="34" charset="0"/>
                <a:cs typeface="Calibri" panose="020F0502020204030204" pitchFamily="34" charset="0"/>
              </a:rPr>
              <a:t>do the gardening at a local farm</a:t>
            </a:r>
          </a:p>
          <a:p>
            <a:pPr marL="285750" indent="-285750">
              <a:lnSpc>
                <a:spcPct val="150000"/>
              </a:lnSpc>
              <a:buFont typeface="Arial" panose="020B0604020202020204" pitchFamily="34" charset="0"/>
              <a:buChar char="•"/>
            </a:pPr>
            <a:r>
              <a:rPr lang="en-US" sz="2000" dirty="0">
                <a:latin typeface="Calibri" panose="020F0502020204030204" pitchFamily="34" charset="0"/>
                <a:cs typeface="Calibri" panose="020F0502020204030204" pitchFamily="34" charset="0"/>
              </a:rPr>
              <a:t>ride bicycles through the villages</a:t>
            </a:r>
          </a:p>
          <a:p>
            <a:pPr marL="285750" indent="-285750">
              <a:lnSpc>
                <a:spcPct val="150000"/>
              </a:lnSpc>
              <a:buFont typeface="Arial" panose="020B0604020202020204" pitchFamily="34" charset="0"/>
              <a:buChar char="•"/>
            </a:pPr>
            <a:r>
              <a:rPr lang="en-US" sz="2000" dirty="0">
                <a:latin typeface="Calibri" panose="020F0502020204030204" pitchFamily="34" charset="0"/>
                <a:cs typeface="Calibri" panose="020F0502020204030204" pitchFamily="34" charset="0"/>
              </a:rPr>
              <a:t>travel on basket boats</a:t>
            </a:r>
          </a:p>
          <a:p>
            <a:pPr marL="285750" indent="-285750">
              <a:lnSpc>
                <a:spcPct val="150000"/>
              </a:lnSpc>
              <a:buFont typeface="Arial" panose="020B0604020202020204" pitchFamily="34" charset="0"/>
              <a:buChar char="•"/>
            </a:pPr>
            <a:r>
              <a:rPr lang="en-US" sz="2000" dirty="0">
                <a:latin typeface="Calibri" panose="020F0502020204030204" pitchFamily="34" charset="0"/>
                <a:cs typeface="Calibri" panose="020F0502020204030204" pitchFamily="34" charset="0"/>
              </a:rPr>
              <a:t>visit craft villages</a:t>
            </a:r>
          </a:p>
        </p:txBody>
      </p:sp>
      <p:sp>
        <p:nvSpPr>
          <p:cNvPr id="18" name="TextBox 17">
            <a:extLst>
              <a:ext uri="{FF2B5EF4-FFF2-40B4-BE49-F238E27FC236}">
                <a16:creationId xmlns:a16="http://schemas.microsoft.com/office/drawing/2014/main" id="{31BC42CF-84FD-FFAF-97D1-AFC5CA13BDA3}"/>
              </a:ext>
            </a:extLst>
          </p:cNvPr>
          <p:cNvSpPr txBox="1"/>
          <p:nvPr/>
        </p:nvSpPr>
        <p:spPr>
          <a:xfrm>
            <a:off x="555959" y="1304181"/>
            <a:ext cx="4687065" cy="560153"/>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wrap="square" anchor="ctr">
            <a:spAutoFit/>
          </a:bodyPr>
          <a:lstStyle/>
          <a:p>
            <a:pPr algn="ctr">
              <a:lnSpc>
                <a:spcPct val="150000"/>
              </a:lnSpc>
            </a:pPr>
            <a:r>
              <a:rPr lang="en-US" sz="2000" b="1" i="1" dirty="0">
                <a:solidFill>
                  <a:sysClr val="windowText" lastClr="000000"/>
                </a:solidFill>
                <a:latin typeface="Calibri" panose="020F0502020204030204" pitchFamily="34" charset="0"/>
                <a:cs typeface="Calibri" panose="020F0502020204030204" pitchFamily="34" charset="0"/>
              </a:rPr>
              <a:t>What do you think tourists can do there?</a:t>
            </a:r>
          </a:p>
        </p:txBody>
      </p:sp>
    </p:spTree>
    <p:extLst>
      <p:ext uri="{BB962C8B-B14F-4D97-AF65-F5344CB8AC3E}">
        <p14:creationId xmlns:p14="http://schemas.microsoft.com/office/powerpoint/2010/main" val="2666112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barn(inVertical)">
                                      <p:cBhvr>
                                        <p:cTn id="7" dur="500"/>
                                        <p:tgtEl>
                                          <p:spTgt spid="1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
                                            <p:txEl>
                                              <p:pRg st="2" end="2"/>
                                            </p:txEl>
                                          </p:spTgt>
                                        </p:tgtEl>
                                        <p:attrNameLst>
                                          <p:attrName>style.visibility</p:attrName>
                                        </p:attrNameLst>
                                      </p:cBhvr>
                                      <p:to>
                                        <p:strVal val="visible"/>
                                      </p:to>
                                    </p:set>
                                    <p:animEffect transition="in" filter="barn(inVertical)">
                                      <p:cBhvr>
                                        <p:cTn id="12" dur="500"/>
                                        <p:tgtEl>
                                          <p:spTgt spid="1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
                                            <p:txEl>
                                              <p:pRg st="3" end="3"/>
                                            </p:txEl>
                                          </p:spTgt>
                                        </p:tgtEl>
                                        <p:attrNameLst>
                                          <p:attrName>style.visibility</p:attrName>
                                        </p:attrNameLst>
                                      </p:cBhvr>
                                      <p:to>
                                        <p:strVal val="visible"/>
                                      </p:to>
                                    </p:set>
                                    <p:animEffect transition="in" filter="barn(inVertical)">
                                      <p:cBhvr>
                                        <p:cTn id="17" dur="500"/>
                                        <p:tgtEl>
                                          <p:spTgt spid="1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7">
                                            <p:txEl>
                                              <p:pRg st="4" end="4"/>
                                            </p:txEl>
                                          </p:spTgt>
                                        </p:tgtEl>
                                        <p:attrNameLst>
                                          <p:attrName>style.visibility</p:attrName>
                                        </p:attrNameLst>
                                      </p:cBhvr>
                                      <p:to>
                                        <p:strVal val="visible"/>
                                      </p:to>
                                    </p:set>
                                    <p:animEffect transition="in" filter="barn(inVertical)">
                                      <p:cBhvr>
                                        <p:cTn id="22"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grpSp>
        <p:nvGrpSpPr>
          <p:cNvPr id="2" name="Group 1"/>
          <p:cNvGrpSpPr/>
          <p:nvPr/>
        </p:nvGrpSpPr>
        <p:grpSpPr>
          <a:xfrm>
            <a:off x="-258184" y="-391993"/>
            <a:ext cx="10101386" cy="5502384"/>
            <a:chOff x="-74627" y="-98920"/>
            <a:chExt cx="10101386" cy="5502384"/>
          </a:xfrm>
        </p:grpSpPr>
        <p:pic>
          <p:nvPicPr>
            <p:cNvPr id="190" name="Google Shape;190;p28"/>
            <p:cNvPicPr preferRelativeResize="0"/>
            <p:nvPr/>
          </p:nvPicPr>
          <p:blipFill rotWithShape="1">
            <a:blip r:embed="rId3">
              <a:alphaModFix/>
            </a:blip>
            <a:srcRect/>
            <a:stretch/>
          </p:blipFill>
          <p:spPr>
            <a:xfrm>
              <a:off x="-74627" y="-98920"/>
              <a:ext cx="5502384" cy="5502384"/>
            </a:xfrm>
            <a:prstGeom prst="rect">
              <a:avLst/>
            </a:prstGeom>
            <a:noFill/>
            <a:ln>
              <a:noFill/>
            </a:ln>
          </p:spPr>
        </p:pic>
        <p:pic>
          <p:nvPicPr>
            <p:cNvPr id="191" name="Google Shape;191;p28"/>
            <p:cNvPicPr preferRelativeResize="0"/>
            <p:nvPr/>
          </p:nvPicPr>
          <p:blipFill rotWithShape="1">
            <a:blip r:embed="rId3">
              <a:alphaModFix/>
            </a:blip>
            <a:srcRect/>
            <a:stretch/>
          </p:blipFill>
          <p:spPr>
            <a:xfrm>
              <a:off x="4524375" y="-98920"/>
              <a:ext cx="5502384" cy="5502384"/>
            </a:xfrm>
            <a:prstGeom prst="rect">
              <a:avLst/>
            </a:prstGeom>
            <a:noFill/>
            <a:ln>
              <a:noFill/>
            </a:ln>
          </p:spPr>
        </p:pic>
      </p:grpSp>
      <p:pic>
        <p:nvPicPr>
          <p:cNvPr id="193" name="Google Shape;193;p28"/>
          <p:cNvPicPr preferRelativeResize="0"/>
          <p:nvPr/>
        </p:nvPicPr>
        <p:blipFill rotWithShape="1">
          <a:blip r:embed="rId4">
            <a:alphaModFix/>
          </a:blip>
          <a:srcRect/>
          <a:stretch/>
        </p:blipFill>
        <p:spPr>
          <a:xfrm>
            <a:off x="0" y="-20446"/>
            <a:ext cx="9144000" cy="1117927"/>
          </a:xfrm>
          <a:prstGeom prst="rect">
            <a:avLst/>
          </a:prstGeom>
          <a:noFill/>
          <a:ln>
            <a:noFill/>
          </a:ln>
        </p:spPr>
      </p:pic>
      <p:sp>
        <p:nvSpPr>
          <p:cNvPr id="197" name="Google Shape;197;p28"/>
          <p:cNvSpPr txBox="1"/>
          <p:nvPr/>
        </p:nvSpPr>
        <p:spPr>
          <a:xfrm>
            <a:off x="168852" y="49764"/>
            <a:ext cx="8806296" cy="1157817"/>
          </a:xfrm>
          <a:prstGeom prst="rect">
            <a:avLst/>
          </a:prstGeom>
          <a:noFill/>
          <a:ln>
            <a:noFill/>
          </a:ln>
        </p:spPr>
        <p:txBody>
          <a:bodyPr spcFirstLastPara="1" wrap="square" lIns="0" tIns="0" rIns="0" bIns="0" anchor="t" anchorCtr="0">
            <a:spAutoFit/>
          </a:bodyPr>
          <a:lstStyle/>
          <a:p>
            <a:pPr lvl="0">
              <a:lnSpc>
                <a:spcPct val="113995"/>
              </a:lnSpc>
            </a:pPr>
            <a:r>
              <a:rPr lang="en" sz="2200" b="1" i="0" u="sng"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Task 1</a:t>
            </a:r>
            <a:r>
              <a:rPr lang="en" sz="2200" b="1" i="0" u="none" strike="noStrike" cap="none"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Look at the photos of an </a:t>
            </a:r>
            <a:r>
              <a:rPr lang="en-US" sz="2200" b="1" dirty="0" err="1">
                <a:solidFill>
                  <a:schemeClr val="tx1">
                    <a:lumMod val="85000"/>
                    <a:lumOff val="15000"/>
                  </a:schemeClr>
                </a:solidFill>
                <a:latin typeface="Calibri" panose="020F0502020204030204" pitchFamily="34" charset="0"/>
                <a:ea typeface="Handlee"/>
                <a:cs typeface="Calibri" panose="020F0502020204030204" pitchFamily="34" charset="0"/>
                <a:sym typeface="Handlee"/>
              </a:rPr>
              <a:t>ecotour</a:t>
            </a:r>
            <a:r>
              <a:rPr lang="en-US"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rPr>
              <a:t> to Hoi an villages (Da Nang, Viet Nam), and complete the notes below. Then discuss your ideas in pairs. </a:t>
            </a:r>
          </a:p>
          <a:p>
            <a:pPr marL="0" marR="0" lvl="0" indent="0" rtl="0">
              <a:lnSpc>
                <a:spcPct val="113995"/>
              </a:lnSpc>
              <a:spcBef>
                <a:spcPts val="0"/>
              </a:spcBef>
              <a:spcAft>
                <a:spcPts val="0"/>
              </a:spcAft>
              <a:buNone/>
            </a:pPr>
            <a:endParaRPr sz="2200" b="1" dirty="0">
              <a:solidFill>
                <a:schemeClr val="tx1">
                  <a:lumMod val="85000"/>
                  <a:lumOff val="15000"/>
                </a:schemeClr>
              </a:solidFill>
              <a:latin typeface="Calibri" panose="020F0502020204030204" pitchFamily="34" charset="0"/>
              <a:ea typeface="Handlee"/>
              <a:cs typeface="Calibri" panose="020F0502020204030204" pitchFamily="34" charset="0"/>
              <a:sym typeface="Handlee"/>
            </a:endParaRPr>
          </a:p>
        </p:txBody>
      </p:sp>
      <p:grpSp>
        <p:nvGrpSpPr>
          <p:cNvPr id="3" name="Group 2"/>
          <p:cNvGrpSpPr>
            <a:grpSpLocks noChangeAspect="1"/>
          </p:cNvGrpSpPr>
          <p:nvPr/>
        </p:nvGrpSpPr>
        <p:grpSpPr>
          <a:xfrm>
            <a:off x="5293997" y="883690"/>
            <a:ext cx="3687999" cy="4017394"/>
            <a:chOff x="372188" y="899145"/>
            <a:chExt cx="3687999" cy="4017394"/>
          </a:xfrm>
        </p:grpSpPr>
        <p:pic>
          <p:nvPicPr>
            <p:cNvPr id="16" name="Picture 15">
              <a:extLst>
                <a:ext uri="{FF2B5EF4-FFF2-40B4-BE49-F238E27FC236}">
                  <a16:creationId xmlns:a16="http://schemas.microsoft.com/office/drawing/2014/main" id="{A670F1C0-B677-6C9F-4D01-5D63F67FFFBC}"/>
                </a:ext>
              </a:extLst>
            </p:cNvPr>
            <p:cNvPicPr>
              <a:picLocks noChangeAspect="1"/>
            </p:cNvPicPr>
            <p:nvPr/>
          </p:nvPicPr>
          <p:blipFill>
            <a:blip r:embed="rId5"/>
            <a:stretch>
              <a:fillRect/>
            </a:stretch>
          </p:blipFill>
          <p:spPr>
            <a:xfrm>
              <a:off x="372189" y="902671"/>
              <a:ext cx="2002836" cy="2025512"/>
            </a:xfrm>
            <a:prstGeom prst="rect">
              <a:avLst/>
            </a:prstGeom>
            <a:ln>
              <a:noFill/>
            </a:ln>
            <a:effectLst>
              <a:softEdge rad="112500"/>
            </a:effectLst>
          </p:spPr>
        </p:pic>
        <p:pic>
          <p:nvPicPr>
            <p:cNvPr id="20" name="Picture 19">
              <a:extLst>
                <a:ext uri="{FF2B5EF4-FFF2-40B4-BE49-F238E27FC236}">
                  <a16:creationId xmlns:a16="http://schemas.microsoft.com/office/drawing/2014/main" id="{9ED968AA-93E4-996B-9A40-77562B1A893E}"/>
                </a:ext>
              </a:extLst>
            </p:cNvPr>
            <p:cNvPicPr>
              <a:picLocks noChangeAspect="1"/>
            </p:cNvPicPr>
            <p:nvPr/>
          </p:nvPicPr>
          <p:blipFill rotWithShape="1">
            <a:blip r:embed="rId6"/>
            <a:srcRect l="-202"/>
            <a:stretch/>
          </p:blipFill>
          <p:spPr>
            <a:xfrm>
              <a:off x="2407198" y="899145"/>
              <a:ext cx="1611169" cy="2029037"/>
            </a:xfrm>
            <a:prstGeom prst="rect">
              <a:avLst/>
            </a:prstGeom>
            <a:ln>
              <a:noFill/>
            </a:ln>
            <a:effectLst>
              <a:softEdge rad="112500"/>
            </a:effectLst>
          </p:spPr>
        </p:pic>
        <p:pic>
          <p:nvPicPr>
            <p:cNvPr id="21" name="Picture 20">
              <a:extLst>
                <a:ext uri="{FF2B5EF4-FFF2-40B4-BE49-F238E27FC236}">
                  <a16:creationId xmlns:a16="http://schemas.microsoft.com/office/drawing/2014/main" id="{ADA9B446-3EC2-4E8F-63CA-51149A59DC93}"/>
                </a:ext>
              </a:extLst>
            </p:cNvPr>
            <p:cNvPicPr>
              <a:picLocks noChangeAspect="1"/>
            </p:cNvPicPr>
            <p:nvPr/>
          </p:nvPicPr>
          <p:blipFill>
            <a:blip r:embed="rId7"/>
            <a:stretch>
              <a:fillRect/>
            </a:stretch>
          </p:blipFill>
          <p:spPr>
            <a:xfrm>
              <a:off x="372188" y="2867356"/>
              <a:ext cx="1402823" cy="2049183"/>
            </a:xfrm>
            <a:prstGeom prst="rect">
              <a:avLst/>
            </a:prstGeom>
            <a:ln>
              <a:noFill/>
            </a:ln>
            <a:effectLst>
              <a:softEdge rad="112500"/>
            </a:effectLst>
          </p:spPr>
        </p:pic>
        <p:pic>
          <p:nvPicPr>
            <p:cNvPr id="22" name="Picture 21">
              <a:extLst>
                <a:ext uri="{FF2B5EF4-FFF2-40B4-BE49-F238E27FC236}">
                  <a16:creationId xmlns:a16="http://schemas.microsoft.com/office/drawing/2014/main" id="{4C510803-DE21-B62E-B73F-000BA424998F}"/>
                </a:ext>
              </a:extLst>
            </p:cNvPr>
            <p:cNvPicPr>
              <a:picLocks noChangeAspect="1"/>
            </p:cNvPicPr>
            <p:nvPr/>
          </p:nvPicPr>
          <p:blipFill>
            <a:blip r:embed="rId8"/>
            <a:stretch>
              <a:fillRect/>
            </a:stretch>
          </p:blipFill>
          <p:spPr>
            <a:xfrm>
              <a:off x="1787105" y="2867355"/>
              <a:ext cx="2273082" cy="2049183"/>
            </a:xfrm>
            <a:prstGeom prst="rect">
              <a:avLst/>
            </a:prstGeom>
            <a:ln>
              <a:noFill/>
            </a:ln>
            <a:effectLst>
              <a:softEdge rad="112500"/>
            </a:effectLst>
          </p:spPr>
        </p:pic>
      </p:grpSp>
      <p:pic>
        <p:nvPicPr>
          <p:cNvPr id="24" name="Google Shape;632;p47"/>
          <p:cNvPicPr preferRelativeResize="0"/>
          <p:nvPr/>
        </p:nvPicPr>
        <p:blipFill rotWithShape="1">
          <a:blip r:embed="rId9">
            <a:alphaModFix/>
          </a:blip>
          <a:srcRect/>
          <a:stretch/>
        </p:blipFill>
        <p:spPr>
          <a:xfrm flipH="1">
            <a:off x="8484016" y="4494737"/>
            <a:ext cx="594819" cy="615654"/>
          </a:xfrm>
          <a:prstGeom prst="rect">
            <a:avLst/>
          </a:prstGeom>
          <a:noFill/>
          <a:ln>
            <a:noFill/>
          </a:ln>
        </p:spPr>
      </p:pic>
      <p:pic>
        <p:nvPicPr>
          <p:cNvPr id="23" name="Google Shape;602;p46"/>
          <p:cNvPicPr preferRelativeResize="0"/>
          <p:nvPr/>
        </p:nvPicPr>
        <p:blipFill rotWithShape="1">
          <a:blip r:embed="rId10">
            <a:alphaModFix/>
          </a:blip>
          <a:srcRect/>
          <a:stretch/>
        </p:blipFill>
        <p:spPr>
          <a:xfrm rot="20616964">
            <a:off x="-10337" y="4232059"/>
            <a:ext cx="682032" cy="1033381"/>
          </a:xfrm>
          <a:prstGeom prst="rect">
            <a:avLst/>
          </a:prstGeom>
          <a:noFill/>
          <a:ln>
            <a:noFill/>
          </a:ln>
        </p:spPr>
      </p:pic>
      <p:sp>
        <p:nvSpPr>
          <p:cNvPr id="19" name="TextBox 18">
            <a:extLst>
              <a:ext uri="{FF2B5EF4-FFF2-40B4-BE49-F238E27FC236}">
                <a16:creationId xmlns:a16="http://schemas.microsoft.com/office/drawing/2014/main" id="{F78C1620-C2DF-C4A7-2B34-8E6CB0A1414E}"/>
              </a:ext>
            </a:extLst>
          </p:cNvPr>
          <p:cNvSpPr txBox="1"/>
          <p:nvPr/>
        </p:nvSpPr>
        <p:spPr>
          <a:xfrm>
            <a:off x="458384" y="2397685"/>
            <a:ext cx="4829566" cy="1938992"/>
          </a:xfrm>
          <a:prstGeom prst="rect">
            <a:avLst/>
          </a:prstGeom>
          <a:noFill/>
        </p:spPr>
        <p:txBody>
          <a:bodyPr wrap="square">
            <a:spAutoFit/>
          </a:bodyPr>
          <a:lstStyle/>
          <a:p>
            <a:pPr marL="285750" indent="-285750">
              <a:lnSpc>
                <a:spcPct val="150000"/>
              </a:lnSpc>
              <a:buClrTx/>
              <a:buFont typeface="Arial" panose="020B0604020202020204" pitchFamily="34" charset="0"/>
              <a:buChar char="•"/>
            </a:pPr>
            <a:r>
              <a:rPr lang="en-US" sz="2000" kern="1200" dirty="0">
                <a:solidFill>
                  <a:prstClr val="black"/>
                </a:solidFill>
                <a:latin typeface="Calibri" panose="020F0502020204030204"/>
                <a:ea typeface="+mn-ea"/>
                <a:cs typeface="+mn-cs"/>
              </a:rPr>
              <a:t>buy handmade products to help local businesses</a:t>
            </a:r>
          </a:p>
          <a:p>
            <a:pPr marL="285750" indent="-285750">
              <a:lnSpc>
                <a:spcPct val="150000"/>
              </a:lnSpc>
              <a:buClrTx/>
              <a:buFont typeface="Arial" panose="020B0604020202020204" pitchFamily="34" charset="0"/>
              <a:buChar char="•"/>
            </a:pPr>
            <a:r>
              <a:rPr lang="en-US" sz="2000" kern="1200" dirty="0">
                <a:solidFill>
                  <a:prstClr val="black"/>
                </a:solidFill>
                <a:latin typeface="Calibri" panose="020F0502020204030204"/>
                <a:ea typeface="+mn-ea"/>
                <a:cs typeface="+mn-cs"/>
              </a:rPr>
              <a:t>use eco-friendly transport such as bicycles</a:t>
            </a:r>
          </a:p>
          <a:p>
            <a:pPr marL="285750" indent="-285750">
              <a:lnSpc>
                <a:spcPct val="150000"/>
              </a:lnSpc>
              <a:buClrTx/>
              <a:buFont typeface="Arial" panose="020B0604020202020204" pitchFamily="34" charset="0"/>
              <a:buChar char="•"/>
            </a:pPr>
            <a:r>
              <a:rPr lang="en-US" sz="2000" kern="1200" dirty="0">
                <a:solidFill>
                  <a:prstClr val="black"/>
                </a:solidFill>
                <a:latin typeface="Calibri" panose="020F0502020204030204"/>
                <a:ea typeface="+mn-ea"/>
                <a:cs typeface="+mn-cs"/>
              </a:rPr>
              <a:t>buy traditional crafts to help local people</a:t>
            </a:r>
          </a:p>
        </p:txBody>
      </p:sp>
      <p:sp>
        <p:nvSpPr>
          <p:cNvPr id="26" name="TextBox 25">
            <a:extLst>
              <a:ext uri="{FF2B5EF4-FFF2-40B4-BE49-F238E27FC236}">
                <a16:creationId xmlns:a16="http://schemas.microsoft.com/office/drawing/2014/main" id="{31BC42CF-84FD-FFAF-97D1-AFC5CA13BDA3}"/>
              </a:ext>
            </a:extLst>
          </p:cNvPr>
          <p:cNvSpPr txBox="1"/>
          <p:nvPr/>
        </p:nvSpPr>
        <p:spPr>
          <a:xfrm>
            <a:off x="458385" y="1277791"/>
            <a:ext cx="4678337" cy="1070931"/>
          </a:xfrm>
          <a:prstGeom prst="roundRect">
            <a:avLst/>
          </a:prstGeom>
          <a:solidFill>
            <a:srgbClr val="EFB3AC">
              <a:alpha val="49804"/>
            </a:srgbClr>
          </a:solidFill>
          <a:ln>
            <a:noFill/>
          </a:ln>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2000" b="1" i="1" u="none" strike="noStrike" kern="1200" cap="none" spc="0" normalizeH="0" baseline="0" noProof="0" dirty="0">
                <a:ln>
                  <a:noFill/>
                </a:ln>
                <a:solidFill>
                  <a:sysClr val="windowText" lastClr="000000"/>
                </a:solidFill>
                <a:effectLst/>
                <a:uLnTx/>
                <a:uFillTx/>
                <a:latin typeface="Calibri" panose="020F0502020204030204"/>
                <a:ea typeface="+mn-ea"/>
                <a:cs typeface="+mn-cs"/>
              </a:rPr>
              <a:t>What can tourists do to make their trip more eco-friendly?</a:t>
            </a:r>
          </a:p>
        </p:txBody>
      </p:sp>
    </p:spTree>
    <p:extLst>
      <p:ext uri="{BB962C8B-B14F-4D97-AF65-F5344CB8AC3E}">
        <p14:creationId xmlns:p14="http://schemas.microsoft.com/office/powerpoint/2010/main" val="267497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animEffect transition="in" filter="barn(inVertical)">
                                      <p:cBhvr>
                                        <p:cTn id="7" dur="500"/>
                                        <p:tgtEl>
                                          <p:spTgt spid="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xEl>
                                              <p:pRg st="2" end="2"/>
                                            </p:txEl>
                                          </p:spTgt>
                                        </p:tgtEl>
                                        <p:attrNameLst>
                                          <p:attrName>style.visibility</p:attrName>
                                        </p:attrNameLst>
                                      </p:cBhvr>
                                      <p:to>
                                        <p:strVal val="visible"/>
                                      </p:to>
                                    </p:set>
                                    <p:animEffect transition="in" filter="barn(inVertical)">
                                      <p:cBhvr>
                                        <p:cTn id="12" dur="5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1227</TotalTime>
  <Words>875</Words>
  <Application>Microsoft Office PowerPoint</Application>
  <PresentationFormat>On-screen Show (16:9)</PresentationFormat>
  <Paragraphs>76</Paragraphs>
  <Slides>21</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21</vt:i4>
      </vt:variant>
    </vt:vector>
  </HeadingPairs>
  <TitlesOfParts>
    <vt:vector size="27" baseType="lpstr">
      <vt:lpstr>Calibri</vt:lpstr>
      <vt:lpstr>Handlee</vt:lpstr>
      <vt:lpstr>Arial</vt:lpstr>
      <vt:lpstr>Simple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PCD TRUNGTIN</cp:lastModifiedBy>
  <cp:revision>207</cp:revision>
  <dcterms:modified xsi:type="dcterms:W3CDTF">2025-09-28T07:49:49Z</dcterms:modified>
</cp:coreProperties>
</file>