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mp" ContentType="image/png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0" r:id="rId1"/>
    <p:sldMasterId id="2147483671" r:id="rId2"/>
    <p:sldMasterId id="2147483672" r:id="rId3"/>
  </p:sldMasterIdLst>
  <p:notesMasterIdLst>
    <p:notesMasterId r:id="rId33"/>
  </p:notesMasterIdLst>
  <p:sldIdLst>
    <p:sldId id="256" r:id="rId4"/>
    <p:sldId id="257" r:id="rId5"/>
    <p:sldId id="282" r:id="rId6"/>
    <p:sldId id="295" r:id="rId7"/>
    <p:sldId id="296" r:id="rId8"/>
    <p:sldId id="288" r:id="rId9"/>
    <p:sldId id="298" r:id="rId10"/>
    <p:sldId id="293" r:id="rId11"/>
    <p:sldId id="299" r:id="rId12"/>
    <p:sldId id="297" r:id="rId13"/>
    <p:sldId id="300" r:id="rId14"/>
    <p:sldId id="262" r:id="rId15"/>
    <p:sldId id="291" r:id="rId16"/>
    <p:sldId id="259" r:id="rId17"/>
    <p:sldId id="265" r:id="rId18"/>
    <p:sldId id="292" r:id="rId19"/>
    <p:sldId id="294" r:id="rId20"/>
    <p:sldId id="304" r:id="rId21"/>
    <p:sldId id="305" r:id="rId22"/>
    <p:sldId id="306" r:id="rId23"/>
    <p:sldId id="307" r:id="rId24"/>
    <p:sldId id="308" r:id="rId25"/>
    <p:sldId id="309" r:id="rId26"/>
    <p:sldId id="310" r:id="rId27"/>
    <p:sldId id="311" r:id="rId28"/>
    <p:sldId id="312" r:id="rId29"/>
    <p:sldId id="313" r:id="rId30"/>
    <p:sldId id="314" r:id="rId31"/>
    <p:sldId id="315" r:id="rId32"/>
  </p:sldIdLst>
  <p:sldSz cx="9144000" cy="5143500" type="screen16x9"/>
  <p:notesSz cx="6858000" cy="9144000"/>
  <p:embeddedFontLst>
    <p:embeddedFont>
      <p:font typeface="Handlee" panose="020B0604020202020204" charset="0"/>
      <p:regular r:id="rId34"/>
    </p:embeddedFont>
    <p:embeddedFont>
      <p:font typeface="Tahoma" panose="020B0604030504040204" pitchFamily="34" charset="0"/>
      <p:regular r:id="rId35"/>
      <p:bold r:id="rId3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B4552"/>
    <a:srgbClr val="D60000"/>
    <a:srgbClr val="EFB3AC"/>
    <a:srgbClr val="BEBF8B"/>
    <a:srgbClr val="D770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364" autoAdjust="0"/>
  </p:normalViewPr>
  <p:slideViewPr>
    <p:cSldViewPr snapToGrid="0">
      <p:cViewPr varScale="1">
        <p:scale>
          <a:sx n="130" d="100"/>
          <a:sy n="130" d="100"/>
        </p:scale>
        <p:origin x="82" y="10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theme" Target="theme/theme1.xml"/><Relationship Id="rId21" Type="http://schemas.openxmlformats.org/officeDocument/2006/relationships/slide" Target="slides/slide18.xml"/><Relationship Id="rId34" Type="http://schemas.openxmlformats.org/officeDocument/2006/relationships/font" Target="fonts/font1.fntdata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notesMaster" Target="notesMasters/notesMaster1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font" Target="fonts/font3.fntdata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font" Target="fonts/font2.fntdata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1e68c06c1fa_2_7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27" name="Google Shape;127;g1e68c06c1fa_2_7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g1e68c06c1fa_2_20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1" name="Google Shape;261;g1e68c06c1fa_2_20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4954064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g1e68c06c1fa_2_1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6" name="Google Shape;226;g1e68c06c1fa_2_1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4570325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g1e68c06c1fa_2_19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7" name="Google Shape;247;g1e68c06c1fa_2_19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g1e68c06c1fa_2_20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1" name="Google Shape;261;g1e68c06c1fa_2_20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4202406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g1e68c06c1fa_2_1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8" name="Google Shape;188;g1e68c06c1fa_2_1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g1e68c06c1fa_2_2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2" name="Google Shape;292;g1e68c06c1fa_2_2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g1e68c06c1fa_2_1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8" name="Google Shape;188;g1e68c06c1fa_2_1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0318850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g1e68c06c1fa_2_20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1" name="Google Shape;261;g1e68c06c1fa_2_20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976817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g1e68c06c1fa_2_9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6" name="Google Shape;146;g1e68c06c1fa_2_9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36600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46942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3501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g1e68c06c1fa_2_20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1" name="Google Shape;261;g1e68c06c1fa_2_20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1091778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g1e68c06c1fa_2_1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8" name="Google Shape;188;g1e68c06c1fa_2_1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347897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g1e68c06c1fa_2_1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6" name="Google Shape;226;g1e68c06c1fa_2_1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7658220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g1e68c06c1fa_2_19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7" name="Google Shape;247;g1e68c06c1fa_2_19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4242849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4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5"/>
          <p:cNvSpPr txBox="1">
            <a:spLocks noGrp="1"/>
          </p:cNvSpPr>
          <p:nvPr>
            <p:ph type="ctrTitle"/>
          </p:nvPr>
        </p:nvSpPr>
        <p:spPr>
          <a:xfrm>
            <a:off x="342900" y="1065213"/>
            <a:ext cx="3886200" cy="7350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15"/>
          <p:cNvSpPr txBox="1">
            <a:spLocks noGrp="1"/>
          </p:cNvSpPr>
          <p:nvPr>
            <p:ph type="subTitle" idx="1"/>
          </p:nvPr>
        </p:nvSpPr>
        <p:spPr>
          <a:xfrm>
            <a:off x="685800" y="1943100"/>
            <a:ext cx="3200400" cy="87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rmAutofit/>
          </a:bodyPr>
          <a:lstStyle>
            <a:lvl1pPr lvl="0" algn="ctr">
              <a:spcBef>
                <a:spcPts val="3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3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63" name="Google Shape;63;p15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15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65" name="Google Shape;65;p15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6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6"/>
          <p:cNvSpPr txBox="1">
            <a:spLocks noGrp="1"/>
          </p:cNvSpPr>
          <p:nvPr>
            <p:ph type="body" idx="1"/>
          </p:nvPr>
        </p:nvSpPr>
        <p:spPr>
          <a:xfrm>
            <a:off x="228600" y="800100"/>
            <a:ext cx="4114800" cy="22629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rmAutofit/>
          </a:bodyPr>
          <a:lstStyle>
            <a:lvl1pPr marL="457200" lvl="0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1pPr>
            <a:lvl2pPr marL="914400" lvl="1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2pPr>
            <a:lvl3pPr marL="1371600" lvl="2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3pPr>
            <a:lvl4pPr marL="1828800" lvl="3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4pPr>
            <a:lvl5pPr marL="2286000" lvl="4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»"/>
              <a:defRPr/>
            </a:lvl5pPr>
            <a:lvl6pPr marL="2743200" lvl="5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6pPr>
            <a:lvl7pPr marL="3200400" lvl="6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7pPr>
            <a:lvl8pPr marL="3657600" lvl="7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8pPr>
            <a:lvl9pPr marL="4114800" lvl="8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9pPr>
          </a:lstStyle>
          <a:p>
            <a:endParaRPr/>
          </a:p>
        </p:txBody>
      </p:sp>
      <p:sp>
        <p:nvSpPr>
          <p:cNvPr id="69" name="Google Shape;69;p16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6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6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7"/>
          <p:cNvSpPr txBox="1">
            <a:spLocks noGrp="1"/>
          </p:cNvSpPr>
          <p:nvPr>
            <p:ph type="title"/>
          </p:nvPr>
        </p:nvSpPr>
        <p:spPr>
          <a:xfrm>
            <a:off x="361156" y="2203450"/>
            <a:ext cx="3886200" cy="6810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 cap="none"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7"/>
          <p:cNvSpPr txBox="1">
            <a:spLocks noGrp="1"/>
          </p:cNvSpPr>
          <p:nvPr>
            <p:ph type="body" idx="1"/>
          </p:nvPr>
        </p:nvSpPr>
        <p:spPr>
          <a:xfrm>
            <a:off x="361156" y="1453357"/>
            <a:ext cx="3886200" cy="7500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b" anchorCtr="0">
            <a:normAutofit/>
          </a:bodyPr>
          <a:lstStyle>
            <a:lvl1pPr marL="457200" lvl="0" indent="-228600" algn="l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 sz="1000">
                <a:solidFill>
                  <a:srgbClr val="888888"/>
                </a:solidFill>
              </a:defRPr>
            </a:lvl1pPr>
            <a:lvl2pPr marL="914400" lvl="1" indent="-228600" algn="l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900"/>
              <a:buNone/>
              <a:defRPr sz="9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800"/>
              <a:buNone/>
              <a:defRPr sz="8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1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1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1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1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1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1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75" name="Google Shape;75;p17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7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7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8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8"/>
          <p:cNvSpPr txBox="1">
            <a:spLocks noGrp="1"/>
          </p:cNvSpPr>
          <p:nvPr>
            <p:ph type="body" idx="1"/>
          </p:nvPr>
        </p:nvSpPr>
        <p:spPr>
          <a:xfrm>
            <a:off x="228600" y="800100"/>
            <a:ext cx="2019300" cy="22629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rmAutofit/>
          </a:bodyPr>
          <a:lstStyle>
            <a:lvl1pPr marL="457200" lvl="0" indent="-3175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1pPr>
            <a:lvl2pPr marL="914400" lvl="1" indent="-30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–"/>
              <a:defRPr sz="1200"/>
            </a:lvl2pPr>
            <a:lvl3pPr marL="1371600" lvl="2" indent="-2921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3pPr>
            <a:lvl4pPr marL="1828800" lvl="3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 sz="900"/>
            </a:lvl4pPr>
            <a:lvl5pPr marL="2286000" lvl="4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»"/>
              <a:defRPr sz="900"/>
            </a:lvl5pPr>
            <a:lvl6pPr marL="2743200" lvl="5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6pPr>
            <a:lvl7pPr marL="3200400" lvl="6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7pPr>
            <a:lvl8pPr marL="3657600" lvl="7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8pPr>
            <a:lvl9pPr marL="4114800" lvl="8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9pPr>
          </a:lstStyle>
          <a:p>
            <a:endParaRPr/>
          </a:p>
        </p:txBody>
      </p:sp>
      <p:sp>
        <p:nvSpPr>
          <p:cNvPr id="81" name="Google Shape;81;p18"/>
          <p:cNvSpPr txBox="1">
            <a:spLocks noGrp="1"/>
          </p:cNvSpPr>
          <p:nvPr>
            <p:ph type="body" idx="2"/>
          </p:nvPr>
        </p:nvSpPr>
        <p:spPr>
          <a:xfrm>
            <a:off x="2324100" y="800100"/>
            <a:ext cx="2019300" cy="22629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rmAutofit/>
          </a:bodyPr>
          <a:lstStyle>
            <a:lvl1pPr marL="457200" lvl="0" indent="-3175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1pPr>
            <a:lvl2pPr marL="914400" lvl="1" indent="-30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–"/>
              <a:defRPr sz="1200"/>
            </a:lvl2pPr>
            <a:lvl3pPr marL="1371600" lvl="2" indent="-2921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3pPr>
            <a:lvl4pPr marL="1828800" lvl="3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 sz="900"/>
            </a:lvl4pPr>
            <a:lvl5pPr marL="2286000" lvl="4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»"/>
              <a:defRPr sz="900"/>
            </a:lvl5pPr>
            <a:lvl6pPr marL="2743200" lvl="5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6pPr>
            <a:lvl7pPr marL="3200400" lvl="6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7pPr>
            <a:lvl8pPr marL="3657600" lvl="7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8pPr>
            <a:lvl9pPr marL="4114800" lvl="8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9pPr>
          </a:lstStyle>
          <a:p>
            <a:endParaRPr/>
          </a:p>
        </p:txBody>
      </p:sp>
      <p:sp>
        <p:nvSpPr>
          <p:cNvPr id="82" name="Google Shape;82;p18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18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8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9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19"/>
          <p:cNvSpPr txBox="1">
            <a:spLocks noGrp="1"/>
          </p:cNvSpPr>
          <p:nvPr>
            <p:ph type="body" idx="1"/>
          </p:nvPr>
        </p:nvSpPr>
        <p:spPr>
          <a:xfrm>
            <a:off x="228600" y="767556"/>
            <a:ext cx="2020094" cy="3198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b" anchorCtr="0">
            <a:normAutofit/>
          </a:bodyPr>
          <a:lstStyle>
            <a:lvl1pPr marL="457200" lvl="0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1pPr>
            <a:lvl2pPr marL="914400" lvl="1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 b="1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 b="1"/>
            </a:lvl3pPr>
            <a:lvl4pPr marL="1828800" lvl="3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4pPr>
            <a:lvl5pPr marL="2286000" lvl="4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5pPr>
            <a:lvl6pPr marL="2743200" lvl="5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6pPr>
            <a:lvl7pPr marL="3200400" lvl="6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7pPr>
            <a:lvl8pPr marL="3657600" lvl="7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8pPr>
            <a:lvl9pPr marL="4114800" lvl="8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9pPr>
          </a:lstStyle>
          <a:p>
            <a:endParaRPr/>
          </a:p>
        </p:txBody>
      </p:sp>
      <p:sp>
        <p:nvSpPr>
          <p:cNvPr id="88" name="Google Shape;88;p19"/>
          <p:cNvSpPr txBox="1">
            <a:spLocks noGrp="1"/>
          </p:cNvSpPr>
          <p:nvPr>
            <p:ph type="body" idx="2"/>
          </p:nvPr>
        </p:nvSpPr>
        <p:spPr>
          <a:xfrm>
            <a:off x="228600" y="1087438"/>
            <a:ext cx="2020094" cy="19756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rmAutofit/>
          </a:bodyPr>
          <a:lstStyle>
            <a:lvl1pPr marL="457200" lvl="0" indent="-30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/>
            </a:lvl1pPr>
            <a:lvl2pPr marL="914400" lvl="1" indent="-2921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–"/>
              <a:defRPr sz="1000"/>
            </a:lvl2pPr>
            <a:lvl3pPr marL="1371600" lvl="2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3pPr>
            <a:lvl4pPr marL="1828800" lvl="3" indent="-279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–"/>
              <a:defRPr sz="800"/>
            </a:lvl4pPr>
            <a:lvl5pPr marL="2286000" lvl="4" indent="-279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»"/>
              <a:defRPr sz="800"/>
            </a:lvl5pPr>
            <a:lvl6pPr marL="2743200" lvl="5" indent="-279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6pPr>
            <a:lvl7pPr marL="3200400" lvl="6" indent="-279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7pPr>
            <a:lvl8pPr marL="3657600" lvl="7" indent="-279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8pPr>
            <a:lvl9pPr marL="4114800" lvl="8" indent="-279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9pPr>
          </a:lstStyle>
          <a:p>
            <a:endParaRPr/>
          </a:p>
        </p:txBody>
      </p:sp>
      <p:sp>
        <p:nvSpPr>
          <p:cNvPr id="89" name="Google Shape;89;p19"/>
          <p:cNvSpPr txBox="1">
            <a:spLocks noGrp="1"/>
          </p:cNvSpPr>
          <p:nvPr>
            <p:ph type="body" idx="3"/>
          </p:nvPr>
        </p:nvSpPr>
        <p:spPr>
          <a:xfrm>
            <a:off x="2322513" y="767556"/>
            <a:ext cx="2020888" cy="3198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b" anchorCtr="0">
            <a:normAutofit/>
          </a:bodyPr>
          <a:lstStyle>
            <a:lvl1pPr marL="457200" lvl="0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1pPr>
            <a:lvl2pPr marL="914400" lvl="1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 b="1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 b="1"/>
            </a:lvl3pPr>
            <a:lvl4pPr marL="1828800" lvl="3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4pPr>
            <a:lvl5pPr marL="2286000" lvl="4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5pPr>
            <a:lvl6pPr marL="2743200" lvl="5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6pPr>
            <a:lvl7pPr marL="3200400" lvl="6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7pPr>
            <a:lvl8pPr marL="3657600" lvl="7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8pPr>
            <a:lvl9pPr marL="4114800" lvl="8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9pPr>
          </a:lstStyle>
          <a:p>
            <a:endParaRPr/>
          </a:p>
        </p:txBody>
      </p:sp>
      <p:sp>
        <p:nvSpPr>
          <p:cNvPr id="90" name="Google Shape;90;p19"/>
          <p:cNvSpPr txBox="1">
            <a:spLocks noGrp="1"/>
          </p:cNvSpPr>
          <p:nvPr>
            <p:ph type="body" idx="4"/>
          </p:nvPr>
        </p:nvSpPr>
        <p:spPr>
          <a:xfrm>
            <a:off x="2322513" y="1087438"/>
            <a:ext cx="2020888" cy="19756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rmAutofit/>
          </a:bodyPr>
          <a:lstStyle>
            <a:lvl1pPr marL="457200" lvl="0" indent="-30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/>
            </a:lvl1pPr>
            <a:lvl2pPr marL="914400" lvl="1" indent="-2921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–"/>
              <a:defRPr sz="1000"/>
            </a:lvl2pPr>
            <a:lvl3pPr marL="1371600" lvl="2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3pPr>
            <a:lvl4pPr marL="1828800" lvl="3" indent="-279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–"/>
              <a:defRPr sz="800"/>
            </a:lvl4pPr>
            <a:lvl5pPr marL="2286000" lvl="4" indent="-279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»"/>
              <a:defRPr sz="800"/>
            </a:lvl5pPr>
            <a:lvl6pPr marL="2743200" lvl="5" indent="-279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6pPr>
            <a:lvl7pPr marL="3200400" lvl="6" indent="-279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7pPr>
            <a:lvl8pPr marL="3657600" lvl="7" indent="-279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8pPr>
            <a:lvl9pPr marL="4114800" lvl="8" indent="-279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9pPr>
          </a:lstStyle>
          <a:p>
            <a:endParaRPr/>
          </a:p>
        </p:txBody>
      </p:sp>
      <p:sp>
        <p:nvSpPr>
          <p:cNvPr id="91" name="Google Shape;91;p19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92" name="Google Shape;92;p19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93" name="Google Shape;93;p19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0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96" name="Google Shape;96;p20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20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98" name="Google Shape;98;p20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1"/>
          <p:cNvSpPr txBox="1">
            <a:spLocks noGrp="1"/>
          </p:cNvSpPr>
          <p:nvPr>
            <p:ph type="title"/>
          </p:nvPr>
        </p:nvSpPr>
        <p:spPr>
          <a:xfrm>
            <a:off x="228600" y="136525"/>
            <a:ext cx="1504157" cy="581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Calibri"/>
              <a:buNone/>
              <a:defRPr sz="1000" b="1"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01" name="Google Shape;101;p21"/>
          <p:cNvSpPr txBox="1">
            <a:spLocks noGrp="1"/>
          </p:cNvSpPr>
          <p:nvPr>
            <p:ph type="body" idx="1"/>
          </p:nvPr>
        </p:nvSpPr>
        <p:spPr>
          <a:xfrm>
            <a:off x="1787525" y="136525"/>
            <a:ext cx="2555875" cy="29265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rmAutofit/>
          </a:bodyPr>
          <a:lstStyle>
            <a:lvl1pPr marL="457200" lvl="0" indent="-3302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1pPr>
            <a:lvl2pPr marL="914400" lvl="1" indent="-3175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–"/>
              <a:defRPr sz="1400"/>
            </a:lvl2pPr>
            <a:lvl3pPr marL="1371600" lvl="2" indent="-30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/>
            </a:lvl3pPr>
            <a:lvl4pPr marL="1828800" lvl="3" indent="-2921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–"/>
              <a:defRPr sz="1000"/>
            </a:lvl4pPr>
            <a:lvl5pPr marL="2286000" lvl="4" indent="-2921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»"/>
              <a:defRPr sz="1000"/>
            </a:lvl5pPr>
            <a:lvl6pPr marL="2743200" lvl="5" indent="-2921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6pPr>
            <a:lvl7pPr marL="3200400" lvl="6" indent="-2921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7pPr>
            <a:lvl8pPr marL="3657600" lvl="7" indent="-2921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8pPr>
            <a:lvl9pPr marL="4114800" lvl="8" indent="-2921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9pPr>
          </a:lstStyle>
          <a:p>
            <a:endParaRPr/>
          </a:p>
        </p:txBody>
      </p:sp>
      <p:sp>
        <p:nvSpPr>
          <p:cNvPr id="102" name="Google Shape;102;p21"/>
          <p:cNvSpPr txBox="1">
            <a:spLocks noGrp="1"/>
          </p:cNvSpPr>
          <p:nvPr>
            <p:ph type="body" idx="2"/>
          </p:nvPr>
        </p:nvSpPr>
        <p:spPr>
          <a:xfrm>
            <a:off x="228600" y="717550"/>
            <a:ext cx="1504157" cy="23455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rmAutofit/>
          </a:bodyPr>
          <a:lstStyle>
            <a:lvl1pPr marL="457200" lvl="0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700"/>
              <a:buNone/>
              <a:defRPr sz="700"/>
            </a:lvl1pPr>
            <a:lvl2pPr marL="914400" lvl="1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sz="600"/>
            </a:lvl2pPr>
            <a:lvl3pPr marL="1371600" lvl="2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3pPr>
            <a:lvl4pPr marL="1828800" lvl="3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4pPr>
            <a:lvl5pPr marL="2286000" lvl="4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5pPr>
            <a:lvl6pPr marL="2743200" lvl="5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6pPr>
            <a:lvl7pPr marL="3200400" lvl="6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7pPr>
            <a:lvl8pPr marL="3657600" lvl="7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8pPr>
            <a:lvl9pPr marL="4114800" lvl="8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9pPr>
          </a:lstStyle>
          <a:p>
            <a:endParaRPr/>
          </a:p>
        </p:txBody>
      </p:sp>
      <p:sp>
        <p:nvSpPr>
          <p:cNvPr id="103" name="Google Shape;103;p21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1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05" name="Google Shape;105;p21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2"/>
          <p:cNvSpPr txBox="1">
            <a:spLocks noGrp="1"/>
          </p:cNvSpPr>
          <p:nvPr>
            <p:ph type="title"/>
          </p:nvPr>
        </p:nvSpPr>
        <p:spPr>
          <a:xfrm>
            <a:off x="896144" y="2400300"/>
            <a:ext cx="2743200" cy="2833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Calibri"/>
              <a:buNone/>
              <a:defRPr sz="1000" b="1"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08" name="Google Shape;108;p22"/>
          <p:cNvSpPr>
            <a:spLocks noGrp="1"/>
          </p:cNvSpPr>
          <p:nvPr>
            <p:ph type="pic" idx="2"/>
          </p:nvPr>
        </p:nvSpPr>
        <p:spPr>
          <a:xfrm>
            <a:off x="896144" y="306388"/>
            <a:ext cx="2743200" cy="2057400"/>
          </a:xfrm>
          <a:prstGeom prst="rect">
            <a:avLst/>
          </a:prstGeom>
          <a:noFill/>
          <a:ln>
            <a:noFill/>
          </a:ln>
        </p:spPr>
      </p:sp>
      <p:sp>
        <p:nvSpPr>
          <p:cNvPr id="109" name="Google Shape;109;p22"/>
          <p:cNvSpPr txBox="1">
            <a:spLocks noGrp="1"/>
          </p:cNvSpPr>
          <p:nvPr>
            <p:ph type="body" idx="1"/>
          </p:nvPr>
        </p:nvSpPr>
        <p:spPr>
          <a:xfrm>
            <a:off x="896144" y="2683669"/>
            <a:ext cx="2743200" cy="4024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rmAutofit/>
          </a:bodyPr>
          <a:lstStyle>
            <a:lvl1pPr marL="457200" lvl="0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700"/>
              <a:buNone/>
              <a:defRPr sz="700"/>
            </a:lvl1pPr>
            <a:lvl2pPr marL="914400" lvl="1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sz="600"/>
            </a:lvl2pPr>
            <a:lvl3pPr marL="1371600" lvl="2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3pPr>
            <a:lvl4pPr marL="1828800" lvl="3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4pPr>
            <a:lvl5pPr marL="2286000" lvl="4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5pPr>
            <a:lvl6pPr marL="2743200" lvl="5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6pPr>
            <a:lvl7pPr marL="3200400" lvl="6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7pPr>
            <a:lvl8pPr marL="3657600" lvl="7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8pPr>
            <a:lvl9pPr marL="4114800" lvl="8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9pPr>
          </a:lstStyle>
          <a:p>
            <a:endParaRPr/>
          </a:p>
        </p:txBody>
      </p:sp>
      <p:sp>
        <p:nvSpPr>
          <p:cNvPr id="110" name="Google Shape;110;p22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11" name="Google Shape;111;p22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12" name="Google Shape;112;p22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3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15" name="Google Shape;115;p23"/>
          <p:cNvSpPr txBox="1">
            <a:spLocks noGrp="1"/>
          </p:cNvSpPr>
          <p:nvPr>
            <p:ph type="body" idx="1"/>
          </p:nvPr>
        </p:nvSpPr>
        <p:spPr>
          <a:xfrm rot="5400000">
            <a:off x="1154509" y="-125809"/>
            <a:ext cx="2262982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rmAutofit/>
          </a:bodyPr>
          <a:lstStyle>
            <a:lvl1pPr marL="457200" lvl="0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1pPr>
            <a:lvl2pPr marL="914400" lvl="1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2pPr>
            <a:lvl3pPr marL="1371600" lvl="2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3pPr>
            <a:lvl4pPr marL="1828800" lvl="3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4pPr>
            <a:lvl5pPr marL="2286000" lvl="4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»"/>
              <a:defRPr/>
            </a:lvl5pPr>
            <a:lvl6pPr marL="2743200" lvl="5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6pPr>
            <a:lvl7pPr marL="3200400" lvl="6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7pPr>
            <a:lvl8pPr marL="3657600" lvl="7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8pPr>
            <a:lvl9pPr marL="4114800" lvl="8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9pPr>
          </a:lstStyle>
          <a:p>
            <a:endParaRPr/>
          </a:p>
        </p:txBody>
      </p:sp>
      <p:sp>
        <p:nvSpPr>
          <p:cNvPr id="116" name="Google Shape;116;p23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17" name="Google Shape;117;p23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18" name="Google Shape;118;p23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4"/>
          <p:cNvSpPr txBox="1">
            <a:spLocks noGrp="1"/>
          </p:cNvSpPr>
          <p:nvPr>
            <p:ph type="title"/>
          </p:nvPr>
        </p:nvSpPr>
        <p:spPr>
          <a:xfrm rot="5400000">
            <a:off x="2366169" y="1085850"/>
            <a:ext cx="2925763" cy="102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21" name="Google Shape;121;p24"/>
          <p:cNvSpPr txBox="1">
            <a:spLocks noGrp="1"/>
          </p:cNvSpPr>
          <p:nvPr>
            <p:ph type="body" idx="1"/>
          </p:nvPr>
        </p:nvSpPr>
        <p:spPr>
          <a:xfrm rot="5400000">
            <a:off x="270669" y="95250"/>
            <a:ext cx="2925763" cy="300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rmAutofit/>
          </a:bodyPr>
          <a:lstStyle>
            <a:lvl1pPr marL="457200" lvl="0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1pPr>
            <a:lvl2pPr marL="914400" lvl="1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2pPr>
            <a:lvl3pPr marL="1371600" lvl="2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3pPr>
            <a:lvl4pPr marL="1828800" lvl="3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4pPr>
            <a:lvl5pPr marL="2286000" lvl="4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»"/>
              <a:defRPr/>
            </a:lvl5pPr>
            <a:lvl6pPr marL="2743200" lvl="5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6pPr>
            <a:lvl7pPr marL="3200400" lvl="6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7pPr>
            <a:lvl8pPr marL="3657600" lvl="7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8pPr>
            <a:lvl9pPr marL="4114800" lvl="8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9pPr>
          </a:lstStyle>
          <a:p>
            <a:endParaRPr/>
          </a:p>
        </p:txBody>
      </p:sp>
      <p:sp>
        <p:nvSpPr>
          <p:cNvPr id="122" name="Google Shape;122;p24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23" name="Google Shape;123;p24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24" name="Google Shape;124;p24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BD6654-EABA-4D43-B242-1901503660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B6AD251-B91D-4887-8919-58CDC7BBFA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92773A-1A3F-4A5F-AA2A-06D1B12C37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Tx/>
            </a:pPr>
            <a:fld id="{570635D2-1FD4-42FB-A3A0-B9DFEF7C7F90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685800">
                <a:buClrTx/>
              </a:pPr>
              <a:t>9/28/2025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57942E-0216-4E73-9469-BD06EE69E8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Tx/>
            </a:pPr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EFCEDD-E322-4528-809E-927AD9DB1F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Tx/>
            </a:pPr>
            <a:fld id="{CC8A4EFB-0D95-4D66-8DB7-7B35D2AA263F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685800">
                <a:buClrTx/>
              </a:pPr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0649073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2F2D6B-7123-4B3B-AC32-685E8AE379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47A6A9-6606-44AC-9DE6-29A785F6E9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97D520-3BDB-4985-8A7E-F62B683DE0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Tx/>
            </a:pPr>
            <a:fld id="{570635D2-1FD4-42FB-A3A0-B9DFEF7C7F90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685800">
                <a:buClrTx/>
              </a:pPr>
              <a:t>9/28/2025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CD17E4-2AD3-4063-A782-2D1CDBE5B6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Tx/>
            </a:pPr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FAA97F-3BD0-4BF7-BA52-88C12A6A38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Tx/>
            </a:pPr>
            <a:fld id="{CC8A4EFB-0D95-4D66-8DB7-7B35D2AA263F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685800">
                <a:buClrTx/>
              </a:pPr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9549437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3DBE58-6367-480F-B114-9D9453EB5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2341E4-13FD-4E4D-BCDC-172FF36073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AAA12C-0861-47A8-9D17-937BBE3383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Tx/>
            </a:pPr>
            <a:fld id="{570635D2-1FD4-42FB-A3A0-B9DFEF7C7F90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685800">
                <a:buClrTx/>
              </a:pPr>
              <a:t>9/28/2025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89F8EC-A0B2-4839-A69F-66DFA17C9F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Tx/>
            </a:pPr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8BAD9D-D699-40B7-8265-B46F1B5E9B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Tx/>
            </a:pPr>
            <a:fld id="{CC8A4EFB-0D95-4D66-8DB7-7B35D2AA263F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685800">
                <a:buClrTx/>
              </a:pPr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3177996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425498-E59B-4365-B039-B64EB5D3CF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F6F49C-58BF-4D7B-9C84-63D06B7772E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AB23686-2A0F-4EDE-AEDB-C7BE06523A7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F8B2AD0-8538-41CF-8CC8-1B5916571A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Tx/>
            </a:pPr>
            <a:fld id="{570635D2-1FD4-42FB-A3A0-B9DFEF7C7F90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685800">
                <a:buClrTx/>
              </a:pPr>
              <a:t>9/28/2025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FFF27B5-43C1-444C-A6AA-55120A32DD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Tx/>
            </a:pPr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5D84087-4038-4C19-B666-E249CDABB3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Tx/>
            </a:pPr>
            <a:fld id="{CC8A4EFB-0D95-4D66-8DB7-7B35D2AA263F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685800">
                <a:buClrTx/>
              </a:pPr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737882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D64570-5D27-4466-8233-DD4F39B10F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6CAEE3B-7890-46AE-910E-F9D5459440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2917E56-156D-4906-84E0-EF0495AB222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0E54CDD-4E06-4DEB-A124-E88442860A5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D9B8601-3331-43DF-8132-C71CA580995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CBA6251-AA48-4CDB-AAA5-3DED7C6575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Tx/>
            </a:pPr>
            <a:fld id="{570635D2-1FD4-42FB-A3A0-B9DFEF7C7F90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685800">
                <a:buClrTx/>
              </a:pPr>
              <a:t>9/28/2025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1CAA3FA-8C90-41E1-AC36-9C0A670C63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Tx/>
            </a:pPr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33059BD-871B-47CA-ABAB-70DB073D82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Tx/>
            </a:pPr>
            <a:fld id="{CC8A4EFB-0D95-4D66-8DB7-7B35D2AA263F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685800">
                <a:buClrTx/>
              </a:pPr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9087825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E405E4-F396-4E5A-A285-206342234A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FF366B1-C31D-4A6A-9510-253737AA01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Tx/>
            </a:pPr>
            <a:fld id="{570635D2-1FD4-42FB-A3A0-B9DFEF7C7F90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685800">
                <a:buClrTx/>
              </a:pPr>
              <a:t>9/28/2025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8900E57-D687-422D-ACA8-81B6506B32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Tx/>
            </a:pPr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624B204-01EE-4512-A2BC-0CC1DF7999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Tx/>
            </a:pPr>
            <a:fld id="{CC8A4EFB-0D95-4D66-8DB7-7B35D2AA263F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685800">
                <a:buClrTx/>
              </a:pPr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4359713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0D54D5F-5D58-4673-A9CA-88693466F8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Tx/>
            </a:pPr>
            <a:fld id="{570635D2-1FD4-42FB-A3A0-B9DFEF7C7F90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685800">
                <a:buClrTx/>
              </a:pPr>
              <a:t>9/28/2025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23043EF-4A15-42AF-BAF6-7AB80E4989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Tx/>
            </a:pPr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2D0172-28B8-4776-A0D4-225DE6C89E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Tx/>
            </a:pPr>
            <a:fld id="{CC8A4EFB-0D95-4D66-8DB7-7B35D2AA263F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685800">
                <a:buClrTx/>
              </a:pPr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500235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223F20-7D14-454E-B82B-20FBFD0058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EDB786-11E5-40B4-BF3A-0A5A1E6EF1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DE334AB-D125-4FDC-A811-BF96C4CF95C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6A80024-9F5C-4D08-B84F-8A9F76BE20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Tx/>
            </a:pPr>
            <a:fld id="{570635D2-1FD4-42FB-A3A0-B9DFEF7C7F90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685800">
                <a:buClrTx/>
              </a:pPr>
              <a:t>9/28/2025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7A32996-E7F3-4A93-98A8-831606F843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Tx/>
            </a:pPr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9000E66-5073-421D-AD6E-A3C6BF9D2B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Tx/>
            </a:pPr>
            <a:fld id="{CC8A4EFB-0D95-4D66-8DB7-7B35D2AA263F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685800">
                <a:buClrTx/>
              </a:pPr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8726482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9613C9-F342-4F39-99B8-1B90FC59DA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BA99DF1-5BF9-4A5C-8BF6-C3B2057813E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A025FA8-0526-4346-BFC7-65403D5BDB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A3DE936-98AE-4081-B8E7-202DF494A0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Tx/>
            </a:pPr>
            <a:fld id="{570635D2-1FD4-42FB-A3A0-B9DFEF7C7F90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685800">
                <a:buClrTx/>
              </a:pPr>
              <a:t>9/28/2025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78F3DD2-7DE9-4489-910C-59CE692CD9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Tx/>
            </a:pPr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E0DFFA-175F-4C77-91A4-DB8C204636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Tx/>
            </a:pPr>
            <a:fld id="{CC8A4EFB-0D95-4D66-8DB7-7B35D2AA263F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685800">
                <a:buClrTx/>
              </a:pPr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1121377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CE4CDF-9377-4F86-B46F-33BC8DAEA0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28FED7E-F2A8-453D-BCB3-ACA3563CC7D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F352F8-7752-4F82-A9E7-CFD79C2839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Tx/>
            </a:pPr>
            <a:fld id="{570635D2-1FD4-42FB-A3A0-B9DFEF7C7F90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685800">
                <a:buClrTx/>
              </a:pPr>
              <a:t>9/28/2025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11693F-8013-4256-B576-FF801C597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Tx/>
            </a:pPr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2C84EE-0EA7-4D2E-B302-D8D5CF767C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Tx/>
            </a:pPr>
            <a:fld id="{CC8A4EFB-0D95-4D66-8DB7-7B35D2AA263F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685800">
                <a:buClrTx/>
              </a:pPr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199168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1D7811F-727A-422A-856F-45B85A048CD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101C796-B81D-43EE-896E-3EB59839F3D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EC6540-BD2C-4455-B4D8-7063E6928B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Tx/>
            </a:pPr>
            <a:fld id="{570635D2-1FD4-42FB-A3A0-B9DFEF7C7F90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685800">
                <a:buClrTx/>
              </a:pPr>
              <a:t>9/28/2025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695E79-46B2-48B8-AE93-859E6A9BD9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Tx/>
            </a:pPr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13243C-CD0F-4CBD-92CF-AF92620E4E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Tx/>
            </a:pPr>
            <a:fld id="{CC8A4EFB-0D95-4D66-8DB7-7B35D2AA263F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685800">
                <a:buClrTx/>
              </a:pPr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260896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rm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None/>
              <a:defRPr sz="2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body" idx="1"/>
          </p:nvPr>
        </p:nvSpPr>
        <p:spPr>
          <a:xfrm>
            <a:off x="228600" y="800100"/>
            <a:ext cx="4114800" cy="22629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rmAutofit/>
          </a:bodyPr>
          <a:lstStyle>
            <a:lvl1pPr marL="457200" marR="0" lvl="0" indent="-33020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1750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–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048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921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–"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921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»"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921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921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921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921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700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5" name="Google Shape;55;p13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2F8DF80-5E69-48EB-9390-9178CF9CBB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47227BE-2C9B-4023-BE30-A43BBAE7BF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BF15CF-DDEC-40BF-B48D-B7B57876A04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buClrTx/>
            </a:pPr>
            <a:fld id="{570635D2-1FD4-42FB-A3A0-B9DFEF7C7F90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685800">
                <a:buClrTx/>
              </a:pPr>
              <a:t>9/28/2025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66434F-C472-42AA-B7F9-778250EE2F4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buClrTx/>
            </a:pPr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06E6B8-E79C-41EA-A055-7A235E7418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buClrTx/>
            </a:pPr>
            <a:fld id="{CC8A4EFB-0D95-4D66-8DB7-7B35D2AA263F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685800">
                <a:buClrTx/>
              </a:pPr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61628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2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8.png"/><Relationship Id="rId5" Type="http://schemas.openxmlformats.org/officeDocument/2006/relationships/image" Target="../media/image12.png"/><Relationship Id="rId4" Type="http://schemas.openxmlformats.org/officeDocument/2006/relationships/image" Target="../media/image19.png"/><Relationship Id="rId9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0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9.png"/><Relationship Id="rId5" Type="http://schemas.openxmlformats.org/officeDocument/2006/relationships/image" Target="../media/image4.png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2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12.png"/><Relationship Id="rId4" Type="http://schemas.openxmlformats.org/officeDocument/2006/relationships/image" Target="../media/image19.png"/><Relationship Id="rId9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2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1.png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5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0.png"/><Relationship Id="rId5" Type="http://schemas.openxmlformats.org/officeDocument/2006/relationships/image" Target="../media/image31.pn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3.png"/><Relationship Id="rId5" Type="http://schemas.openxmlformats.org/officeDocument/2006/relationships/image" Target="../media/image4.png"/><Relationship Id="rId4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2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12.png"/><Relationship Id="rId4" Type="http://schemas.openxmlformats.org/officeDocument/2006/relationships/image" Target="../media/image19.png"/><Relationship Id="rId9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7" Type="http://schemas.openxmlformats.org/officeDocument/2006/relationships/image" Target="../media/image23.png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6" Type="http://schemas.microsoft.com/office/2007/relationships/hdphoto" Target="../media/hdphoto3.wdp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9.xml.rels><?xml version="1.0" encoding="UTF-8" standalone="yes"?>
<Relationships xmlns="http://schemas.openxmlformats.org/package/2006/relationships"><Relationship Id="rId13" Type="http://schemas.openxmlformats.org/officeDocument/2006/relationships/slide" Target="slide23.xml"/><Relationship Id="rId18" Type="http://schemas.openxmlformats.org/officeDocument/2006/relationships/image" Target="../media/image47.png"/><Relationship Id="rId26" Type="http://schemas.openxmlformats.org/officeDocument/2006/relationships/image" Target="../media/image52.png"/><Relationship Id="rId3" Type="http://schemas.openxmlformats.org/officeDocument/2006/relationships/image" Target="../media/image37.jpeg"/><Relationship Id="rId21" Type="http://schemas.openxmlformats.org/officeDocument/2006/relationships/image" Target="../media/image49.png"/><Relationship Id="rId34" Type="http://schemas.openxmlformats.org/officeDocument/2006/relationships/image" Target="../media/image58.gif"/><Relationship Id="rId7" Type="http://schemas.openxmlformats.org/officeDocument/2006/relationships/slide" Target="slide21.xml"/><Relationship Id="rId12" Type="http://schemas.openxmlformats.org/officeDocument/2006/relationships/image" Target="../media/image43.png"/><Relationship Id="rId17" Type="http://schemas.openxmlformats.org/officeDocument/2006/relationships/image" Target="../media/image46.png"/><Relationship Id="rId25" Type="http://schemas.openxmlformats.org/officeDocument/2006/relationships/slide" Target="slide27.xml"/><Relationship Id="rId33" Type="http://schemas.openxmlformats.org/officeDocument/2006/relationships/image" Target="../media/image57.png"/><Relationship Id="rId2" Type="http://schemas.openxmlformats.org/officeDocument/2006/relationships/image" Target="../media/image36.jpg"/><Relationship Id="rId16" Type="http://schemas.openxmlformats.org/officeDocument/2006/relationships/slide" Target="slide24.xml"/><Relationship Id="rId20" Type="http://schemas.openxmlformats.org/officeDocument/2006/relationships/image" Target="../media/image48.png"/><Relationship Id="rId29" Type="http://schemas.openxmlformats.org/officeDocument/2006/relationships/image" Target="../media/image54.pn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39.png"/><Relationship Id="rId11" Type="http://schemas.openxmlformats.org/officeDocument/2006/relationships/image" Target="../media/image42.png"/><Relationship Id="rId24" Type="http://schemas.openxmlformats.org/officeDocument/2006/relationships/image" Target="../media/image51.png"/><Relationship Id="rId32" Type="http://schemas.openxmlformats.org/officeDocument/2006/relationships/image" Target="../media/image56.png"/><Relationship Id="rId5" Type="http://schemas.openxmlformats.org/officeDocument/2006/relationships/image" Target="../media/image38.png"/><Relationship Id="rId15" Type="http://schemas.openxmlformats.org/officeDocument/2006/relationships/image" Target="../media/image45.png"/><Relationship Id="rId23" Type="http://schemas.openxmlformats.org/officeDocument/2006/relationships/image" Target="../media/image50.png"/><Relationship Id="rId28" Type="http://schemas.openxmlformats.org/officeDocument/2006/relationships/slide" Target="slide28.xml"/><Relationship Id="rId10" Type="http://schemas.openxmlformats.org/officeDocument/2006/relationships/slide" Target="slide22.xml"/><Relationship Id="rId19" Type="http://schemas.openxmlformats.org/officeDocument/2006/relationships/slide" Target="slide25.xml"/><Relationship Id="rId31" Type="http://schemas.openxmlformats.org/officeDocument/2006/relationships/slide" Target="slide29.xml"/><Relationship Id="rId4" Type="http://schemas.openxmlformats.org/officeDocument/2006/relationships/slide" Target="slide20.xml"/><Relationship Id="rId9" Type="http://schemas.openxmlformats.org/officeDocument/2006/relationships/image" Target="../media/image41.png"/><Relationship Id="rId14" Type="http://schemas.openxmlformats.org/officeDocument/2006/relationships/image" Target="../media/image44.png"/><Relationship Id="rId22" Type="http://schemas.openxmlformats.org/officeDocument/2006/relationships/slide" Target="slide26.xml"/><Relationship Id="rId27" Type="http://schemas.openxmlformats.org/officeDocument/2006/relationships/image" Target="../media/image53.png"/><Relationship Id="rId30" Type="http://schemas.openxmlformats.org/officeDocument/2006/relationships/image" Target="../media/image55.png"/><Relationship Id="rId8" Type="http://schemas.openxmlformats.org/officeDocument/2006/relationships/image" Target="../media/image4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jpeg"/><Relationship Id="rId13" Type="http://schemas.openxmlformats.org/officeDocument/2006/relationships/image" Target="../media/image65.gif"/><Relationship Id="rId3" Type="http://schemas.openxmlformats.org/officeDocument/2006/relationships/audio" Target="../media/audio1.wav"/><Relationship Id="rId7" Type="http://schemas.openxmlformats.org/officeDocument/2006/relationships/image" Target="../media/image39.png"/><Relationship Id="rId12" Type="http://schemas.openxmlformats.org/officeDocument/2006/relationships/image" Target="../media/image64.gif"/><Relationship Id="rId2" Type="http://schemas.openxmlformats.org/officeDocument/2006/relationships/audio" Target="../media/audio3.wav"/><Relationship Id="rId16" Type="http://schemas.openxmlformats.org/officeDocument/2006/relationships/audio" Target="../media/audio3.wav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38.png"/><Relationship Id="rId11" Type="http://schemas.openxmlformats.org/officeDocument/2006/relationships/image" Target="../media/image63.gif"/><Relationship Id="rId5" Type="http://schemas.openxmlformats.org/officeDocument/2006/relationships/image" Target="../media/image60.gif"/><Relationship Id="rId15" Type="http://schemas.openxmlformats.org/officeDocument/2006/relationships/image" Target="../media/image67.gif"/><Relationship Id="rId10" Type="http://schemas.openxmlformats.org/officeDocument/2006/relationships/image" Target="../media/image62.gif"/><Relationship Id="rId4" Type="http://schemas.openxmlformats.org/officeDocument/2006/relationships/image" Target="../media/image59.PNG"/><Relationship Id="rId9" Type="http://schemas.openxmlformats.org/officeDocument/2006/relationships/slide" Target="slide19.xml"/><Relationship Id="rId14" Type="http://schemas.openxmlformats.org/officeDocument/2006/relationships/image" Target="../media/image66.gi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jpeg"/><Relationship Id="rId13" Type="http://schemas.openxmlformats.org/officeDocument/2006/relationships/image" Target="../media/image65.gif"/><Relationship Id="rId3" Type="http://schemas.openxmlformats.org/officeDocument/2006/relationships/audio" Target="../media/audio1.wav"/><Relationship Id="rId7" Type="http://schemas.openxmlformats.org/officeDocument/2006/relationships/image" Target="../media/image41.png"/><Relationship Id="rId12" Type="http://schemas.openxmlformats.org/officeDocument/2006/relationships/image" Target="../media/image64.gif"/><Relationship Id="rId2" Type="http://schemas.openxmlformats.org/officeDocument/2006/relationships/audio" Target="../media/audio3.wav"/><Relationship Id="rId16" Type="http://schemas.openxmlformats.org/officeDocument/2006/relationships/audio" Target="../media/audio3.wav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40.png"/><Relationship Id="rId11" Type="http://schemas.openxmlformats.org/officeDocument/2006/relationships/image" Target="../media/image63.gif"/><Relationship Id="rId5" Type="http://schemas.openxmlformats.org/officeDocument/2006/relationships/image" Target="../media/image60.gif"/><Relationship Id="rId15" Type="http://schemas.openxmlformats.org/officeDocument/2006/relationships/image" Target="../media/image67.gif"/><Relationship Id="rId10" Type="http://schemas.openxmlformats.org/officeDocument/2006/relationships/image" Target="../media/image62.gif"/><Relationship Id="rId4" Type="http://schemas.openxmlformats.org/officeDocument/2006/relationships/image" Target="../media/image59.PNG"/><Relationship Id="rId9" Type="http://schemas.openxmlformats.org/officeDocument/2006/relationships/slide" Target="slide19.xml"/><Relationship Id="rId14" Type="http://schemas.openxmlformats.org/officeDocument/2006/relationships/image" Target="../media/image66.gif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jpeg"/><Relationship Id="rId13" Type="http://schemas.openxmlformats.org/officeDocument/2006/relationships/image" Target="../media/image65.gif"/><Relationship Id="rId3" Type="http://schemas.openxmlformats.org/officeDocument/2006/relationships/audio" Target="../media/audio1.wav"/><Relationship Id="rId7" Type="http://schemas.openxmlformats.org/officeDocument/2006/relationships/image" Target="../media/image43.png"/><Relationship Id="rId12" Type="http://schemas.openxmlformats.org/officeDocument/2006/relationships/image" Target="../media/image64.gif"/><Relationship Id="rId2" Type="http://schemas.openxmlformats.org/officeDocument/2006/relationships/audio" Target="../media/audio3.wav"/><Relationship Id="rId16" Type="http://schemas.openxmlformats.org/officeDocument/2006/relationships/audio" Target="../media/audio3.wav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42.png"/><Relationship Id="rId11" Type="http://schemas.openxmlformats.org/officeDocument/2006/relationships/image" Target="../media/image63.gif"/><Relationship Id="rId5" Type="http://schemas.openxmlformats.org/officeDocument/2006/relationships/image" Target="../media/image60.gif"/><Relationship Id="rId15" Type="http://schemas.openxmlformats.org/officeDocument/2006/relationships/image" Target="../media/image67.gif"/><Relationship Id="rId10" Type="http://schemas.openxmlformats.org/officeDocument/2006/relationships/image" Target="../media/image62.gif"/><Relationship Id="rId4" Type="http://schemas.openxmlformats.org/officeDocument/2006/relationships/image" Target="../media/image59.PNG"/><Relationship Id="rId9" Type="http://schemas.openxmlformats.org/officeDocument/2006/relationships/slide" Target="slide19.xml"/><Relationship Id="rId14" Type="http://schemas.openxmlformats.org/officeDocument/2006/relationships/image" Target="../media/image66.gif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jpeg"/><Relationship Id="rId13" Type="http://schemas.openxmlformats.org/officeDocument/2006/relationships/image" Target="../media/image66.gif"/><Relationship Id="rId3" Type="http://schemas.openxmlformats.org/officeDocument/2006/relationships/audio" Target="../media/audio1.wav"/><Relationship Id="rId7" Type="http://schemas.openxmlformats.org/officeDocument/2006/relationships/image" Target="../media/image45.png"/><Relationship Id="rId12" Type="http://schemas.openxmlformats.org/officeDocument/2006/relationships/image" Target="../media/image65.gif"/><Relationship Id="rId2" Type="http://schemas.openxmlformats.org/officeDocument/2006/relationships/audio" Target="../media/audio3.wav"/><Relationship Id="rId16" Type="http://schemas.openxmlformats.org/officeDocument/2006/relationships/audio" Target="../media/audio3.wav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44.png"/><Relationship Id="rId11" Type="http://schemas.openxmlformats.org/officeDocument/2006/relationships/image" Target="../media/image64.gif"/><Relationship Id="rId5" Type="http://schemas.openxmlformats.org/officeDocument/2006/relationships/image" Target="../media/image60.gif"/><Relationship Id="rId15" Type="http://schemas.openxmlformats.org/officeDocument/2006/relationships/slide" Target="slide19.xml"/><Relationship Id="rId10" Type="http://schemas.openxmlformats.org/officeDocument/2006/relationships/image" Target="../media/image63.gif"/><Relationship Id="rId4" Type="http://schemas.openxmlformats.org/officeDocument/2006/relationships/image" Target="../media/image59.PNG"/><Relationship Id="rId9" Type="http://schemas.openxmlformats.org/officeDocument/2006/relationships/image" Target="../media/image62.gif"/><Relationship Id="rId14" Type="http://schemas.openxmlformats.org/officeDocument/2006/relationships/image" Target="../media/image67.gif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jpeg"/><Relationship Id="rId13" Type="http://schemas.openxmlformats.org/officeDocument/2006/relationships/image" Target="../media/image66.gif"/><Relationship Id="rId3" Type="http://schemas.openxmlformats.org/officeDocument/2006/relationships/audio" Target="../media/audio1.wav"/><Relationship Id="rId7" Type="http://schemas.openxmlformats.org/officeDocument/2006/relationships/image" Target="../media/image47.png"/><Relationship Id="rId12" Type="http://schemas.openxmlformats.org/officeDocument/2006/relationships/image" Target="../media/image65.gif"/><Relationship Id="rId2" Type="http://schemas.openxmlformats.org/officeDocument/2006/relationships/audio" Target="../media/audio3.wav"/><Relationship Id="rId16" Type="http://schemas.openxmlformats.org/officeDocument/2006/relationships/audio" Target="../media/audio3.wav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46.png"/><Relationship Id="rId11" Type="http://schemas.openxmlformats.org/officeDocument/2006/relationships/image" Target="../media/image64.gif"/><Relationship Id="rId5" Type="http://schemas.openxmlformats.org/officeDocument/2006/relationships/image" Target="../media/image60.gif"/><Relationship Id="rId15" Type="http://schemas.openxmlformats.org/officeDocument/2006/relationships/slide" Target="slide19.xml"/><Relationship Id="rId10" Type="http://schemas.openxmlformats.org/officeDocument/2006/relationships/image" Target="../media/image63.gif"/><Relationship Id="rId4" Type="http://schemas.openxmlformats.org/officeDocument/2006/relationships/image" Target="../media/image59.PNG"/><Relationship Id="rId9" Type="http://schemas.openxmlformats.org/officeDocument/2006/relationships/image" Target="../media/image62.gif"/><Relationship Id="rId14" Type="http://schemas.openxmlformats.org/officeDocument/2006/relationships/image" Target="../media/image67.gif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jpeg"/><Relationship Id="rId13" Type="http://schemas.openxmlformats.org/officeDocument/2006/relationships/image" Target="../media/image66.gif"/><Relationship Id="rId3" Type="http://schemas.openxmlformats.org/officeDocument/2006/relationships/audio" Target="../media/audio1.wav"/><Relationship Id="rId7" Type="http://schemas.openxmlformats.org/officeDocument/2006/relationships/image" Target="../media/image49.png"/><Relationship Id="rId12" Type="http://schemas.openxmlformats.org/officeDocument/2006/relationships/image" Target="../media/image65.gif"/><Relationship Id="rId2" Type="http://schemas.openxmlformats.org/officeDocument/2006/relationships/audio" Target="../media/audio3.wav"/><Relationship Id="rId16" Type="http://schemas.openxmlformats.org/officeDocument/2006/relationships/audio" Target="../media/audio3.wav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48.png"/><Relationship Id="rId11" Type="http://schemas.openxmlformats.org/officeDocument/2006/relationships/image" Target="../media/image64.gif"/><Relationship Id="rId5" Type="http://schemas.openxmlformats.org/officeDocument/2006/relationships/image" Target="../media/image60.gif"/><Relationship Id="rId15" Type="http://schemas.openxmlformats.org/officeDocument/2006/relationships/slide" Target="slide19.xml"/><Relationship Id="rId10" Type="http://schemas.openxmlformats.org/officeDocument/2006/relationships/image" Target="../media/image63.gif"/><Relationship Id="rId4" Type="http://schemas.openxmlformats.org/officeDocument/2006/relationships/image" Target="../media/image59.PNG"/><Relationship Id="rId9" Type="http://schemas.openxmlformats.org/officeDocument/2006/relationships/image" Target="../media/image62.gif"/><Relationship Id="rId14" Type="http://schemas.openxmlformats.org/officeDocument/2006/relationships/image" Target="../media/image67.gif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jpeg"/><Relationship Id="rId13" Type="http://schemas.openxmlformats.org/officeDocument/2006/relationships/image" Target="../media/image66.gif"/><Relationship Id="rId3" Type="http://schemas.openxmlformats.org/officeDocument/2006/relationships/audio" Target="../media/audio1.wav"/><Relationship Id="rId7" Type="http://schemas.openxmlformats.org/officeDocument/2006/relationships/image" Target="../media/image51.png"/><Relationship Id="rId12" Type="http://schemas.openxmlformats.org/officeDocument/2006/relationships/image" Target="../media/image65.gif"/><Relationship Id="rId2" Type="http://schemas.openxmlformats.org/officeDocument/2006/relationships/audio" Target="../media/audio3.wav"/><Relationship Id="rId16" Type="http://schemas.openxmlformats.org/officeDocument/2006/relationships/audio" Target="../media/audio3.wav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50.png"/><Relationship Id="rId11" Type="http://schemas.openxmlformats.org/officeDocument/2006/relationships/image" Target="../media/image64.gif"/><Relationship Id="rId5" Type="http://schemas.openxmlformats.org/officeDocument/2006/relationships/image" Target="../media/image60.gif"/><Relationship Id="rId15" Type="http://schemas.openxmlformats.org/officeDocument/2006/relationships/slide" Target="slide19.xml"/><Relationship Id="rId10" Type="http://schemas.openxmlformats.org/officeDocument/2006/relationships/image" Target="../media/image63.gif"/><Relationship Id="rId4" Type="http://schemas.openxmlformats.org/officeDocument/2006/relationships/image" Target="../media/image59.PNG"/><Relationship Id="rId9" Type="http://schemas.openxmlformats.org/officeDocument/2006/relationships/image" Target="../media/image62.gif"/><Relationship Id="rId14" Type="http://schemas.openxmlformats.org/officeDocument/2006/relationships/image" Target="../media/image67.gif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jpeg"/><Relationship Id="rId13" Type="http://schemas.openxmlformats.org/officeDocument/2006/relationships/image" Target="../media/image66.gif"/><Relationship Id="rId3" Type="http://schemas.openxmlformats.org/officeDocument/2006/relationships/audio" Target="../media/audio1.wav"/><Relationship Id="rId7" Type="http://schemas.openxmlformats.org/officeDocument/2006/relationships/image" Target="../media/image53.png"/><Relationship Id="rId12" Type="http://schemas.openxmlformats.org/officeDocument/2006/relationships/image" Target="../media/image65.gif"/><Relationship Id="rId2" Type="http://schemas.openxmlformats.org/officeDocument/2006/relationships/audio" Target="../media/audio3.wav"/><Relationship Id="rId16" Type="http://schemas.openxmlformats.org/officeDocument/2006/relationships/audio" Target="../media/audio3.wav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52.png"/><Relationship Id="rId11" Type="http://schemas.openxmlformats.org/officeDocument/2006/relationships/image" Target="../media/image64.gif"/><Relationship Id="rId5" Type="http://schemas.openxmlformats.org/officeDocument/2006/relationships/image" Target="../media/image60.gif"/><Relationship Id="rId15" Type="http://schemas.openxmlformats.org/officeDocument/2006/relationships/slide" Target="slide19.xml"/><Relationship Id="rId10" Type="http://schemas.openxmlformats.org/officeDocument/2006/relationships/image" Target="../media/image63.gif"/><Relationship Id="rId4" Type="http://schemas.openxmlformats.org/officeDocument/2006/relationships/image" Target="../media/image59.PNG"/><Relationship Id="rId9" Type="http://schemas.openxmlformats.org/officeDocument/2006/relationships/image" Target="../media/image62.gif"/><Relationship Id="rId14" Type="http://schemas.openxmlformats.org/officeDocument/2006/relationships/image" Target="../media/image67.gif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jpeg"/><Relationship Id="rId13" Type="http://schemas.openxmlformats.org/officeDocument/2006/relationships/image" Target="../media/image66.gif"/><Relationship Id="rId3" Type="http://schemas.openxmlformats.org/officeDocument/2006/relationships/audio" Target="../media/audio1.wav"/><Relationship Id="rId7" Type="http://schemas.openxmlformats.org/officeDocument/2006/relationships/image" Target="../media/image55.png"/><Relationship Id="rId12" Type="http://schemas.openxmlformats.org/officeDocument/2006/relationships/image" Target="../media/image65.gif"/><Relationship Id="rId2" Type="http://schemas.openxmlformats.org/officeDocument/2006/relationships/audio" Target="../media/audio3.wav"/><Relationship Id="rId16" Type="http://schemas.openxmlformats.org/officeDocument/2006/relationships/audio" Target="../media/audio3.wav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54.png"/><Relationship Id="rId11" Type="http://schemas.openxmlformats.org/officeDocument/2006/relationships/image" Target="../media/image64.gif"/><Relationship Id="rId5" Type="http://schemas.openxmlformats.org/officeDocument/2006/relationships/image" Target="../media/image60.gif"/><Relationship Id="rId15" Type="http://schemas.openxmlformats.org/officeDocument/2006/relationships/slide" Target="slide19.xml"/><Relationship Id="rId10" Type="http://schemas.openxmlformats.org/officeDocument/2006/relationships/image" Target="../media/image63.gif"/><Relationship Id="rId4" Type="http://schemas.openxmlformats.org/officeDocument/2006/relationships/image" Target="../media/image59.PNG"/><Relationship Id="rId9" Type="http://schemas.openxmlformats.org/officeDocument/2006/relationships/image" Target="../media/image62.gif"/><Relationship Id="rId14" Type="http://schemas.openxmlformats.org/officeDocument/2006/relationships/image" Target="../media/image67.gif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jpeg"/><Relationship Id="rId13" Type="http://schemas.openxmlformats.org/officeDocument/2006/relationships/image" Target="../media/image66.gif"/><Relationship Id="rId3" Type="http://schemas.openxmlformats.org/officeDocument/2006/relationships/audio" Target="../media/audio1.wav"/><Relationship Id="rId7" Type="http://schemas.openxmlformats.org/officeDocument/2006/relationships/image" Target="../media/image57.png"/><Relationship Id="rId12" Type="http://schemas.openxmlformats.org/officeDocument/2006/relationships/image" Target="../media/image65.gif"/><Relationship Id="rId2" Type="http://schemas.openxmlformats.org/officeDocument/2006/relationships/audio" Target="../media/audio3.wav"/><Relationship Id="rId16" Type="http://schemas.openxmlformats.org/officeDocument/2006/relationships/audio" Target="../media/audio3.wav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56.png"/><Relationship Id="rId11" Type="http://schemas.openxmlformats.org/officeDocument/2006/relationships/image" Target="../media/image64.gif"/><Relationship Id="rId5" Type="http://schemas.openxmlformats.org/officeDocument/2006/relationships/image" Target="../media/image60.gif"/><Relationship Id="rId15" Type="http://schemas.openxmlformats.org/officeDocument/2006/relationships/slide" Target="slide19.xml"/><Relationship Id="rId10" Type="http://schemas.openxmlformats.org/officeDocument/2006/relationships/image" Target="../media/image63.gif"/><Relationship Id="rId4" Type="http://schemas.openxmlformats.org/officeDocument/2006/relationships/image" Target="../media/image59.PNG"/><Relationship Id="rId9" Type="http://schemas.openxmlformats.org/officeDocument/2006/relationships/image" Target="../media/image62.gif"/><Relationship Id="rId14" Type="http://schemas.openxmlformats.org/officeDocument/2006/relationships/image" Target="../media/image67.gi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audio" Target="../media/audio1.wav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.png"/><Relationship Id="rId11" Type="http://schemas.openxmlformats.org/officeDocument/2006/relationships/audio" Target="../media/audio2.wav"/><Relationship Id="rId5" Type="http://schemas.openxmlformats.org/officeDocument/2006/relationships/image" Target="../media/image2.png"/><Relationship Id="rId10" Type="http://schemas.openxmlformats.org/officeDocument/2006/relationships/image" Target="../media/image15.tmp"/><Relationship Id="rId4" Type="http://schemas.openxmlformats.org/officeDocument/2006/relationships/image" Target="../media/image11.png"/><Relationship Id="rId9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audio" Target="../media/audio1.wav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.png"/><Relationship Id="rId11" Type="http://schemas.openxmlformats.org/officeDocument/2006/relationships/image" Target="../media/image16.tmp"/><Relationship Id="rId5" Type="http://schemas.openxmlformats.org/officeDocument/2006/relationships/image" Target="../media/image2.png"/><Relationship Id="rId10" Type="http://schemas.openxmlformats.org/officeDocument/2006/relationships/audio" Target="../media/audio2.wav"/><Relationship Id="rId4" Type="http://schemas.openxmlformats.org/officeDocument/2006/relationships/image" Target="../media/image11.png"/><Relationship Id="rId9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microsoft.com/office/2007/relationships/hdphoto" Target="../media/hdphoto1.wdp"/><Relationship Id="rId3" Type="http://schemas.openxmlformats.org/officeDocument/2006/relationships/audio" Target="../media/audio1.wav"/><Relationship Id="rId7" Type="http://schemas.openxmlformats.org/officeDocument/2006/relationships/image" Target="../media/image3.png"/><Relationship Id="rId12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11" Type="http://schemas.openxmlformats.org/officeDocument/2006/relationships/audio" Target="../media/audio2.wav"/><Relationship Id="rId5" Type="http://schemas.openxmlformats.org/officeDocument/2006/relationships/image" Target="../media/image17.png"/><Relationship Id="rId10" Type="http://schemas.openxmlformats.org/officeDocument/2006/relationships/image" Target="../media/image14.png"/><Relationship Id="rId4" Type="http://schemas.openxmlformats.org/officeDocument/2006/relationships/image" Target="../media/image2.png"/><Relationship Id="rId9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2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8.png"/><Relationship Id="rId5" Type="http://schemas.openxmlformats.org/officeDocument/2006/relationships/image" Target="../media/image12.png"/><Relationship Id="rId4" Type="http://schemas.openxmlformats.org/officeDocument/2006/relationships/image" Target="../media/image19.png"/><Relationship Id="rId9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slideLayout" Target="../slideLayouts/slideLayout11.xml"/><Relationship Id="rId7" Type="http://schemas.openxmlformats.org/officeDocument/2006/relationships/image" Target="../media/image4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2.png"/><Relationship Id="rId5" Type="http://schemas.openxmlformats.org/officeDocument/2006/relationships/image" Target="../media/image22.png"/><Relationship Id="rId10" Type="http://schemas.openxmlformats.org/officeDocument/2006/relationships/image" Target="../media/image6.png"/><Relationship Id="rId4" Type="http://schemas.openxmlformats.org/officeDocument/2006/relationships/notesSlide" Target="../notesSlides/notesSlide7.xml"/><Relationship Id="rId9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11.xml"/><Relationship Id="rId7" Type="http://schemas.openxmlformats.org/officeDocument/2006/relationships/image" Target="../media/image28.png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24.png"/><Relationship Id="rId5" Type="http://schemas.openxmlformats.org/officeDocument/2006/relationships/image" Target="../media/image2.png"/><Relationship Id="rId10" Type="http://schemas.openxmlformats.org/officeDocument/2006/relationships/image" Target="../media/image23.png"/><Relationship Id="rId4" Type="http://schemas.openxmlformats.org/officeDocument/2006/relationships/notesSlide" Target="../notesSlides/notesSlide9.xml"/><Relationship Id="rId9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" name="Google Shape;132;p2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83036" y="4485669"/>
            <a:ext cx="2518012" cy="54137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9" name="Google Shape;129;p25"/>
          <p:cNvGrpSpPr/>
          <p:nvPr/>
        </p:nvGrpSpPr>
        <p:grpSpPr>
          <a:xfrm>
            <a:off x="-523018" y="-268370"/>
            <a:ext cx="10115674" cy="5502384"/>
            <a:chOff x="0" y="0"/>
            <a:chExt cx="26975129" cy="14673024"/>
          </a:xfrm>
        </p:grpSpPr>
        <p:pic>
          <p:nvPicPr>
            <p:cNvPr id="130" name="Google Shape;130;p25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12302105" y="0"/>
              <a:ext cx="14673024" cy="1467302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1" name="Google Shape;131;p25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0" y="0"/>
              <a:ext cx="14673024" cy="14673024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41" name="Google Shape;141;p2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84422" y="3960099"/>
            <a:ext cx="1078771" cy="1046407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" name="Google Shape;133;p25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-74627" y="-143795"/>
            <a:ext cx="2915326" cy="1479528"/>
          </a:xfrm>
          <a:prstGeom prst="rect">
            <a:avLst/>
          </a:prstGeom>
          <a:noFill/>
          <a:ln>
            <a:noFill/>
          </a:ln>
        </p:spPr>
      </p:pic>
      <p:pic>
        <p:nvPicPr>
          <p:cNvPr id="134" name="Google Shape;134;p25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47809" y="4385485"/>
            <a:ext cx="744557" cy="621021"/>
          </a:xfrm>
          <a:prstGeom prst="rect">
            <a:avLst/>
          </a:prstGeom>
          <a:noFill/>
          <a:ln>
            <a:noFill/>
          </a:ln>
        </p:spPr>
      </p:pic>
      <p:pic>
        <p:nvPicPr>
          <p:cNvPr id="138" name="Google Shape;138;p25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7735357" y="3792152"/>
            <a:ext cx="1473225" cy="1382299"/>
          </a:xfrm>
          <a:prstGeom prst="rect">
            <a:avLst/>
          </a:prstGeom>
          <a:noFill/>
          <a:ln>
            <a:noFill/>
          </a:ln>
        </p:spPr>
      </p:pic>
      <p:sp>
        <p:nvSpPr>
          <p:cNvPr id="140" name="Google Shape;140;p25"/>
          <p:cNvSpPr txBox="1"/>
          <p:nvPr/>
        </p:nvSpPr>
        <p:spPr>
          <a:xfrm>
            <a:off x="1762699" y="457853"/>
            <a:ext cx="5743746" cy="231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1399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 b="1" u="sng" dirty="0">
                <a:solidFill>
                  <a:srgbClr val="CB4552"/>
                </a:solidFill>
                <a:latin typeface="Calibri" panose="020F0502020204030204" pitchFamily="34" charset="0"/>
                <a:ea typeface="Handlee"/>
                <a:cs typeface="Calibri" panose="020F0502020204030204" pitchFamily="34" charset="0"/>
                <a:sym typeface="Handlee"/>
              </a:rPr>
              <a:t>UNIT 10</a:t>
            </a:r>
            <a:r>
              <a:rPr lang="en-US" sz="6600" b="1" dirty="0">
                <a:solidFill>
                  <a:srgbClr val="CB4552"/>
                </a:solidFill>
                <a:latin typeface="Calibri" panose="020F0502020204030204" pitchFamily="34" charset="0"/>
                <a:ea typeface="Handlee"/>
                <a:cs typeface="Calibri" panose="020F0502020204030204" pitchFamily="34" charset="0"/>
                <a:sym typeface="Handlee"/>
              </a:rPr>
              <a:t>: ECOTOURISM</a:t>
            </a:r>
            <a:endParaRPr sz="600" b="1" dirty="0">
              <a:solidFill>
                <a:srgbClr val="CB4552"/>
              </a:solidFill>
              <a:latin typeface="Calibri" panose="020F0502020204030204" pitchFamily="34" charset="0"/>
              <a:ea typeface="Handlee"/>
              <a:cs typeface="Calibri" panose="020F0502020204030204" pitchFamily="34" charset="0"/>
              <a:sym typeface="Handlee"/>
            </a:endParaRPr>
          </a:p>
        </p:txBody>
      </p:sp>
      <p:pic>
        <p:nvPicPr>
          <p:cNvPr id="142" name="Google Shape;142;p25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6168601" y="4385486"/>
            <a:ext cx="1631361" cy="5118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3" name="Google Shape;143;p25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7719250" y="-29889"/>
            <a:ext cx="1373479" cy="1484842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Google Shape;140;p25"/>
          <p:cNvSpPr txBox="1"/>
          <p:nvPr/>
        </p:nvSpPr>
        <p:spPr>
          <a:xfrm>
            <a:off x="536297" y="2901054"/>
            <a:ext cx="8196549" cy="7718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1399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1" i="1" u="sng" dirty="0">
                <a:solidFill>
                  <a:schemeClr val="accent3">
                    <a:lumMod val="50000"/>
                  </a:schemeClr>
                </a:solidFill>
                <a:latin typeface="Calibri" panose="020F0502020204030204" pitchFamily="34" charset="0"/>
                <a:ea typeface="Handlee"/>
                <a:cs typeface="Calibri" panose="020F0502020204030204" pitchFamily="34" charset="0"/>
                <a:sym typeface="Handlee"/>
              </a:rPr>
              <a:t>LESSON 2:</a:t>
            </a:r>
            <a:r>
              <a:rPr lang="en-US" sz="4400" b="1" i="1" dirty="0">
                <a:solidFill>
                  <a:schemeClr val="accent3">
                    <a:lumMod val="50000"/>
                  </a:schemeClr>
                </a:solidFill>
                <a:latin typeface="Calibri" panose="020F0502020204030204" pitchFamily="34" charset="0"/>
                <a:ea typeface="Handlee"/>
                <a:cs typeface="Calibri" panose="020F0502020204030204" pitchFamily="34" charset="0"/>
                <a:sym typeface="Handlee"/>
              </a:rPr>
              <a:t> LANGUAGE</a:t>
            </a:r>
            <a:endParaRPr sz="200" b="1" i="1" dirty="0">
              <a:solidFill>
                <a:schemeClr val="accent3">
                  <a:lumMod val="50000"/>
                </a:schemeClr>
              </a:solidFill>
              <a:latin typeface="Calibri" panose="020F0502020204030204" pitchFamily="34" charset="0"/>
              <a:ea typeface="Handlee"/>
              <a:cs typeface="Calibri" panose="020F0502020204030204" pitchFamily="34" charset="0"/>
              <a:sym typeface="Handlee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4" name="Google Shape;264;p3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74627" y="-98920"/>
            <a:ext cx="5502384" cy="5502384"/>
          </a:xfrm>
          <a:prstGeom prst="rect">
            <a:avLst/>
          </a:prstGeom>
          <a:noFill/>
          <a:ln>
            <a:noFill/>
          </a:ln>
        </p:spPr>
      </p:pic>
      <p:pic>
        <p:nvPicPr>
          <p:cNvPr id="266" name="Google Shape;266;p3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524375" y="-98920"/>
            <a:ext cx="5502384" cy="5502384"/>
          </a:xfrm>
          <a:prstGeom prst="rect">
            <a:avLst/>
          </a:prstGeom>
          <a:noFill/>
          <a:ln>
            <a:noFill/>
          </a:ln>
        </p:spPr>
      </p:pic>
      <p:pic>
        <p:nvPicPr>
          <p:cNvPr id="275" name="Google Shape;275;p3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20920993">
            <a:off x="3664037" y="3884104"/>
            <a:ext cx="5654075" cy="258673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3" name="Google Shape;263;p3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74627" y="-98920"/>
            <a:ext cx="5502384" cy="5502384"/>
          </a:xfrm>
          <a:prstGeom prst="rect">
            <a:avLst/>
          </a:prstGeom>
          <a:noFill/>
          <a:ln>
            <a:noFill/>
          </a:ln>
        </p:spPr>
      </p:pic>
      <p:pic>
        <p:nvPicPr>
          <p:cNvPr id="267" name="Google Shape;267;p3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-166808" y="4377132"/>
            <a:ext cx="1784198" cy="504036"/>
          </a:xfrm>
          <a:prstGeom prst="rect">
            <a:avLst/>
          </a:prstGeom>
          <a:noFill/>
          <a:ln>
            <a:noFill/>
          </a:ln>
        </p:spPr>
      </p:pic>
      <p:pic>
        <p:nvPicPr>
          <p:cNvPr id="269" name="Google Shape;269;p3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7379385" y="-237358"/>
            <a:ext cx="2218074" cy="2397918"/>
          </a:xfrm>
          <a:prstGeom prst="rect">
            <a:avLst/>
          </a:prstGeom>
          <a:noFill/>
          <a:ln>
            <a:noFill/>
          </a:ln>
        </p:spPr>
      </p:pic>
      <p:sp>
        <p:nvSpPr>
          <p:cNvPr id="270" name="Google Shape;270;p32"/>
          <p:cNvSpPr txBox="1"/>
          <p:nvPr/>
        </p:nvSpPr>
        <p:spPr>
          <a:xfrm>
            <a:off x="1833120" y="2035552"/>
            <a:ext cx="5477700" cy="8420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1399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b="1" i="0" u="none" strike="noStrike" cap="none" dirty="0">
                <a:solidFill>
                  <a:srgbClr val="CB455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lee"/>
                <a:ea typeface="Handlee"/>
                <a:cs typeface="Handlee"/>
                <a:sym typeface="Handlee"/>
              </a:rPr>
              <a:t>VOCABULARY</a:t>
            </a:r>
            <a:endParaRPr sz="900" b="1" dirty="0">
              <a:solidFill>
                <a:srgbClr val="CB455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andlee"/>
              <a:ea typeface="Handlee"/>
              <a:cs typeface="Handlee"/>
              <a:sym typeface="Handlee"/>
            </a:endParaRPr>
          </a:p>
        </p:txBody>
      </p:sp>
      <p:pic>
        <p:nvPicPr>
          <p:cNvPr id="271" name="Google Shape;271;p3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7275567" y="1765513"/>
            <a:ext cx="3795903" cy="4114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2" name="Google Shape;272;p32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610038" y="-94700"/>
            <a:ext cx="1611543" cy="79368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3" name="Google Shape;273;p32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-268095" y="555221"/>
            <a:ext cx="1798425" cy="265450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250192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-49516" y="-96612"/>
            <a:ext cx="10101386" cy="5502384"/>
            <a:chOff x="-74627" y="-98920"/>
            <a:chExt cx="10101386" cy="5502384"/>
          </a:xfrm>
        </p:grpSpPr>
        <p:pic>
          <p:nvPicPr>
            <p:cNvPr id="228" name="Google Shape;228;p30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-74627" y="-98920"/>
              <a:ext cx="5502384" cy="550238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29" name="Google Shape;229;p30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4524375" y="-98920"/>
              <a:ext cx="5502384" cy="5502384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232" name="Google Shape;232;p3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-25811" y="4813099"/>
            <a:ext cx="2509238" cy="3304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33" name="Google Shape;233;p3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4511427"/>
            <a:ext cx="1103112" cy="69349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4" name="Google Shape;234;p3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 rot="21380437" flipH="1">
            <a:off x="8435257" y="3891131"/>
            <a:ext cx="819064" cy="1278643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Google Shape;193;p28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0" y="-86061"/>
            <a:ext cx="9144000" cy="1052416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Google Shape;197;p28"/>
          <p:cNvSpPr txBox="1"/>
          <p:nvPr/>
        </p:nvSpPr>
        <p:spPr>
          <a:xfrm>
            <a:off x="128358" y="130611"/>
            <a:ext cx="8641701" cy="6771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/>
            <a:r>
              <a:rPr lang="en" sz="2200" b="1" i="0" u="sng" strike="noStrike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Handlee"/>
                <a:cs typeface="Calibri" panose="020F0502020204030204" pitchFamily="34" charset="0"/>
                <a:sym typeface="Handlee"/>
              </a:rPr>
              <a:t>Task 1</a:t>
            </a:r>
            <a:r>
              <a:rPr lang="en" sz="2200" b="1" i="0" u="none" strike="noStrike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Handlee"/>
                <a:cs typeface="Calibri" panose="020F0502020204030204" pitchFamily="34" charset="0"/>
                <a:sym typeface="Handlee"/>
              </a:rPr>
              <a:t>. </a:t>
            </a:r>
            <a:r>
              <a:rPr lang="en-US" sz="2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Handlee"/>
                <a:cs typeface="Calibri" panose="020F0502020204030204" pitchFamily="34" charset="0"/>
                <a:sym typeface="Handlee"/>
              </a:rPr>
              <a:t>Below is what </a:t>
            </a:r>
            <a:r>
              <a:rPr lang="en-US" sz="22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Handlee"/>
                <a:cs typeface="Calibri" panose="020F0502020204030204" pitchFamily="34" charset="0"/>
                <a:sym typeface="Handlee"/>
              </a:rPr>
              <a:t>ecotourists</a:t>
            </a:r>
            <a:r>
              <a:rPr lang="en-US" sz="2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Handlee"/>
                <a:cs typeface="Calibri" panose="020F0502020204030204" pitchFamily="34" charset="0"/>
                <a:sym typeface="Handlee"/>
              </a:rPr>
              <a:t> do. Match each sentence on the left with its explanation on the right. </a:t>
            </a:r>
            <a:endParaRPr sz="2200" b="1" dirty="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  <a:ea typeface="Handlee"/>
              <a:cs typeface="Calibri" panose="020F0502020204030204" pitchFamily="34" charset="0"/>
              <a:sym typeface="Handlee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726535" y="1083532"/>
            <a:ext cx="2836719" cy="574032"/>
          </a:xfrm>
          <a:prstGeom prst="roundRect">
            <a:avLst/>
          </a:prstGeom>
          <a:ln w="19050">
            <a:solidFill>
              <a:srgbClr val="CB4552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I am </a:t>
            </a:r>
            <a:r>
              <a:rPr lang="en-US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responsible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for protecting the environment.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726534" y="1800212"/>
            <a:ext cx="2836719" cy="574032"/>
          </a:xfrm>
          <a:prstGeom prst="roundRect">
            <a:avLst/>
          </a:prstGeom>
          <a:ln w="19050">
            <a:solidFill>
              <a:srgbClr val="CB4552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I am </a:t>
            </a:r>
            <a:r>
              <a:rPr lang="en-US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aware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of the damage I may cause to the environment.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726533" y="2515236"/>
            <a:ext cx="2836719" cy="574032"/>
          </a:xfrm>
          <a:prstGeom prst="roundRect">
            <a:avLst/>
          </a:prstGeom>
          <a:ln w="19050">
            <a:solidFill>
              <a:srgbClr val="CB4552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3.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I help people learn about the environmental </a:t>
            </a:r>
            <a:r>
              <a:rPr lang="en-US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impact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of tourism.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726532" y="3230260"/>
            <a:ext cx="2836719" cy="574032"/>
          </a:xfrm>
          <a:prstGeom prst="roundRect">
            <a:avLst/>
          </a:prstGeom>
          <a:ln w="19050">
            <a:solidFill>
              <a:srgbClr val="CB4552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4.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I help local businesses make a </a:t>
            </a:r>
            <a:r>
              <a:rPr lang="en-US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profit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726531" y="4008944"/>
            <a:ext cx="2836719" cy="651364"/>
          </a:xfrm>
          <a:prstGeom prst="roundRect">
            <a:avLst/>
          </a:prstGeom>
          <a:ln w="19050">
            <a:solidFill>
              <a:srgbClr val="CB4552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5.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I buy traditional arts and </a:t>
            </a:r>
            <a:r>
              <a:rPr lang="en-US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crafts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to help local culture and businesses.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4549482" y="1083532"/>
            <a:ext cx="3870253" cy="574032"/>
          </a:xfrm>
          <a:prstGeom prst="roundRect">
            <a:avLst/>
          </a:prstGeom>
          <a:ln w="190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a. I know that when I travel, I may damage the environment.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4549478" y="1794970"/>
            <a:ext cx="3870253" cy="574032"/>
          </a:xfrm>
          <a:prstGeom prst="roundRect">
            <a:avLst/>
          </a:prstGeom>
          <a:ln w="190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b. I understand it is my duty to protect the environment.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4549478" y="2448513"/>
            <a:ext cx="3870253" cy="707477"/>
          </a:xfrm>
          <a:prstGeom prst="roundRect">
            <a:avLst/>
          </a:prstGeom>
          <a:ln w="190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c. I buy handmade things to help local artists and craftsmen or craftswomen earn some money and introduce their culture to more people.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4549478" y="3292264"/>
            <a:ext cx="3870253" cy="574032"/>
          </a:xfrm>
          <a:prstGeom prst="roundRect">
            <a:avLst/>
          </a:prstGeom>
          <a:ln w="190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d. I help local people earn some money by using local services and buying local products.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4549478" y="4008944"/>
            <a:ext cx="3870253" cy="651364"/>
          </a:xfrm>
          <a:prstGeom prst="roundRect">
            <a:avLst/>
          </a:prstGeom>
          <a:ln w="190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e. I tell people about the positive and negative effects of tourism on the environment.</a:t>
            </a:r>
          </a:p>
        </p:txBody>
      </p:sp>
      <p:cxnSp>
        <p:nvCxnSpPr>
          <p:cNvPr id="5" name="Straight Arrow Connector 4"/>
          <p:cNvCxnSpPr>
            <a:stCxn id="3" idx="3"/>
            <a:endCxn id="49" idx="1"/>
          </p:cNvCxnSpPr>
          <p:nvPr/>
        </p:nvCxnSpPr>
        <p:spPr>
          <a:xfrm>
            <a:off x="3563254" y="1370548"/>
            <a:ext cx="986224" cy="711438"/>
          </a:xfrm>
          <a:prstGeom prst="straightConnector1">
            <a:avLst/>
          </a:prstGeom>
          <a:ln w="19050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>
            <a:stCxn id="39" idx="3"/>
            <a:endCxn id="48" idx="1"/>
          </p:cNvCxnSpPr>
          <p:nvPr/>
        </p:nvCxnSpPr>
        <p:spPr>
          <a:xfrm flipV="1">
            <a:off x="3563253" y="1370548"/>
            <a:ext cx="986229" cy="716680"/>
          </a:xfrm>
          <a:prstGeom prst="straightConnector1">
            <a:avLst/>
          </a:prstGeom>
          <a:ln w="19050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>
            <a:stCxn id="40" idx="3"/>
            <a:endCxn id="52" idx="1"/>
          </p:cNvCxnSpPr>
          <p:nvPr/>
        </p:nvCxnSpPr>
        <p:spPr>
          <a:xfrm>
            <a:off x="3563252" y="2802252"/>
            <a:ext cx="986226" cy="1532374"/>
          </a:xfrm>
          <a:prstGeom prst="straightConnector1">
            <a:avLst/>
          </a:prstGeom>
          <a:ln w="19050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>
            <a:stCxn id="41" idx="3"/>
            <a:endCxn id="51" idx="1"/>
          </p:cNvCxnSpPr>
          <p:nvPr/>
        </p:nvCxnSpPr>
        <p:spPr>
          <a:xfrm>
            <a:off x="3563251" y="3517276"/>
            <a:ext cx="986227" cy="62004"/>
          </a:xfrm>
          <a:prstGeom prst="straightConnector1">
            <a:avLst/>
          </a:prstGeom>
          <a:ln w="19050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>
            <a:stCxn id="42" idx="3"/>
            <a:endCxn id="50" idx="1"/>
          </p:cNvCxnSpPr>
          <p:nvPr/>
        </p:nvCxnSpPr>
        <p:spPr>
          <a:xfrm flipV="1">
            <a:off x="3563250" y="2802252"/>
            <a:ext cx="986228" cy="1532374"/>
          </a:xfrm>
          <a:prstGeom prst="straightConnector1">
            <a:avLst/>
          </a:prstGeom>
          <a:ln w="19050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70328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-74627" y="-98920"/>
            <a:ext cx="10101386" cy="5502384"/>
            <a:chOff x="-74627" y="-98920"/>
            <a:chExt cx="10101386" cy="5502384"/>
          </a:xfrm>
        </p:grpSpPr>
        <p:pic>
          <p:nvPicPr>
            <p:cNvPr id="249" name="Google Shape;249;p31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-74627" y="-98920"/>
              <a:ext cx="5502384" cy="550238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50" name="Google Shape;250;p31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4524375" y="-98920"/>
              <a:ext cx="5502384" cy="5502384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257" name="Google Shape;257;p3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19392097">
            <a:off x="84406" y="4152991"/>
            <a:ext cx="665037" cy="11676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oogle Shape;193;p2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-37016"/>
            <a:ext cx="9144000" cy="918332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97;p28"/>
          <p:cNvSpPr txBox="1"/>
          <p:nvPr/>
        </p:nvSpPr>
        <p:spPr>
          <a:xfrm>
            <a:off x="107576" y="46488"/>
            <a:ext cx="7695997" cy="11387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/>
            <a:r>
              <a:rPr lang="en" sz="2400" b="1" i="0" u="sng" strike="noStrike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Handlee"/>
                <a:cs typeface="Calibri" panose="020F0502020204030204" pitchFamily="34" charset="0"/>
                <a:sym typeface="Handlee"/>
              </a:rPr>
              <a:t>Task 2</a:t>
            </a:r>
            <a:r>
              <a:rPr lang="en" sz="2400" b="1" i="0" u="none" strike="noStrike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Handlee"/>
                <a:cs typeface="Calibri" panose="020F0502020204030204" pitchFamily="34" charset="0"/>
                <a:sym typeface="Handlee"/>
              </a:rPr>
              <a:t>. </a:t>
            </a:r>
            <a:r>
              <a:rPr 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Handlee"/>
                <a:cs typeface="Calibri" panose="020F0502020204030204" pitchFamily="34" charset="0"/>
                <a:sym typeface="Handlee"/>
              </a:rPr>
              <a:t>Complete these sentences with the highlighted words in Task 1. </a:t>
            </a:r>
          </a:p>
          <a:p>
            <a:pPr lvl="0"/>
            <a:endParaRPr 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  <a:ea typeface="Handlee"/>
              <a:cs typeface="Calibri" panose="020F0502020204030204" pitchFamily="34" charset="0"/>
              <a:sym typeface="Handlee"/>
            </a:endParaRPr>
          </a:p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sz="200" b="1" dirty="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  <a:ea typeface="Handlee"/>
              <a:cs typeface="Calibri" panose="020F0502020204030204" pitchFamily="34" charset="0"/>
              <a:sym typeface="Handlee"/>
            </a:endParaRPr>
          </a:p>
        </p:txBody>
      </p:sp>
      <p:pic>
        <p:nvPicPr>
          <p:cNvPr id="256" name="Google Shape;256;p31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 rot="880697" flipH="1">
            <a:off x="8249561" y="55749"/>
            <a:ext cx="893618" cy="540327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DFBFB5CD-2DF5-2694-1322-00772C830E97}"/>
              </a:ext>
            </a:extLst>
          </p:cNvPr>
          <p:cNvSpPr txBox="1"/>
          <p:nvPr/>
        </p:nvSpPr>
        <p:spPr>
          <a:xfrm>
            <a:off x="297132" y="1271691"/>
            <a:ext cx="8622109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b="1" i="0" dirty="0">
                <a:solidFill>
                  <a:srgbClr val="007B8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1. </a:t>
            </a:r>
            <a:r>
              <a:rPr lang="en-US" sz="2000" b="0" i="0" dirty="0">
                <a:solidFill>
                  <a:srgbClr val="24202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We can help local artists make a </a:t>
            </a:r>
            <a:r>
              <a:rPr lang="en-US" sz="2000" b="0" i="0" dirty="0">
                <a:solidFill>
                  <a:srgbClr val="949599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_____________ </a:t>
            </a:r>
            <a:r>
              <a:rPr lang="en-US" sz="2000" b="0" i="0" dirty="0">
                <a:solidFill>
                  <a:srgbClr val="24202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by buying handmade arts and </a:t>
            </a:r>
            <a:r>
              <a:rPr lang="en-US" sz="2000" b="0" i="0" dirty="0">
                <a:solidFill>
                  <a:srgbClr val="949599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_____________</a:t>
            </a:r>
            <a:r>
              <a:rPr lang="en-US" sz="2000" b="0" i="0" dirty="0">
                <a:solidFill>
                  <a:srgbClr val="24202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br>
              <a:rPr lang="en-US" sz="2000" b="0" i="0" dirty="0">
                <a:solidFill>
                  <a:srgbClr val="24202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000" b="1" i="0" dirty="0">
                <a:solidFill>
                  <a:srgbClr val="007B8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2. </a:t>
            </a:r>
            <a:r>
              <a:rPr lang="en-US" sz="2000" b="0" i="0" dirty="0">
                <a:solidFill>
                  <a:srgbClr val="24202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Many tourists are not </a:t>
            </a:r>
            <a:r>
              <a:rPr lang="en-US" sz="2000" b="0" i="0" dirty="0">
                <a:solidFill>
                  <a:srgbClr val="949599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_____________ </a:t>
            </a:r>
            <a:r>
              <a:rPr lang="en-US" sz="2000" b="0" i="0" dirty="0">
                <a:solidFill>
                  <a:srgbClr val="24202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of the </a:t>
            </a:r>
            <a:r>
              <a:rPr lang="en-US" sz="2000" b="0" i="0" dirty="0">
                <a:solidFill>
                  <a:srgbClr val="949599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_____________ </a:t>
            </a:r>
            <a:r>
              <a:rPr lang="en-US" sz="2000" b="0" i="0" dirty="0">
                <a:solidFill>
                  <a:srgbClr val="24202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of their actions on the local community.</a:t>
            </a:r>
            <a:br>
              <a:rPr lang="en-US" sz="2000" b="0" i="0" dirty="0">
                <a:solidFill>
                  <a:srgbClr val="24202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000" b="1" i="0" dirty="0">
                <a:solidFill>
                  <a:srgbClr val="007B8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3. </a:t>
            </a:r>
            <a:r>
              <a:rPr lang="en-US" sz="2000" b="0" i="0" dirty="0">
                <a:solidFill>
                  <a:srgbClr val="24202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Both local people and tourists should be </a:t>
            </a:r>
            <a:r>
              <a:rPr lang="en-US" sz="2000" b="0" i="0" dirty="0">
                <a:solidFill>
                  <a:srgbClr val="949599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_____________ </a:t>
            </a:r>
            <a:r>
              <a:rPr lang="en-US" sz="2000" b="0" i="0" dirty="0">
                <a:solidFill>
                  <a:srgbClr val="24202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for protecting the environment.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3316334-BB72-9F48-101D-FAD1B04A3AF9}"/>
              </a:ext>
            </a:extLst>
          </p:cNvPr>
          <p:cNvSpPr txBox="1"/>
          <p:nvPr/>
        </p:nvSpPr>
        <p:spPr>
          <a:xfrm>
            <a:off x="3855784" y="1345970"/>
            <a:ext cx="205308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000" b="1" dirty="0">
                <a:solidFill>
                  <a:srgbClr val="CB4552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profit</a:t>
            </a:r>
            <a:endParaRPr lang="en-US" sz="2000" b="1" dirty="0">
              <a:solidFill>
                <a:srgbClr val="CB455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BEE7B6D-5676-EE83-3A47-D63C11542015}"/>
              </a:ext>
            </a:extLst>
          </p:cNvPr>
          <p:cNvSpPr txBox="1"/>
          <p:nvPr/>
        </p:nvSpPr>
        <p:spPr>
          <a:xfrm>
            <a:off x="384574" y="1835547"/>
            <a:ext cx="151249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000" b="1" dirty="0">
                <a:solidFill>
                  <a:srgbClr val="CB4552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crafts </a:t>
            </a:r>
            <a:endParaRPr lang="en-US" sz="2000" b="1" dirty="0">
              <a:solidFill>
                <a:srgbClr val="CB455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140D2E0-AA72-B8D0-59D6-5E3A2DF8310B}"/>
              </a:ext>
            </a:extLst>
          </p:cNvPr>
          <p:cNvSpPr txBox="1"/>
          <p:nvPr/>
        </p:nvSpPr>
        <p:spPr>
          <a:xfrm>
            <a:off x="2752261" y="2275306"/>
            <a:ext cx="183455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000" b="1" dirty="0">
                <a:solidFill>
                  <a:srgbClr val="CB4552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aware</a:t>
            </a:r>
            <a:endParaRPr lang="en-US" sz="2000" b="1" dirty="0">
              <a:solidFill>
                <a:srgbClr val="CB455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FCE94AA-DA9A-F5BC-4B3E-CE73C11A22B8}"/>
              </a:ext>
            </a:extLst>
          </p:cNvPr>
          <p:cNvSpPr txBox="1"/>
          <p:nvPr/>
        </p:nvSpPr>
        <p:spPr>
          <a:xfrm>
            <a:off x="5395407" y="2275306"/>
            <a:ext cx="158150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000" b="1" dirty="0">
                <a:solidFill>
                  <a:srgbClr val="CB4552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impact </a:t>
            </a:r>
            <a:endParaRPr lang="en-US" sz="2000" b="1" dirty="0">
              <a:solidFill>
                <a:srgbClr val="CB455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524D2CC-03F8-30CE-BD71-2EE8F165C111}"/>
              </a:ext>
            </a:extLst>
          </p:cNvPr>
          <p:cNvSpPr txBox="1"/>
          <p:nvPr/>
        </p:nvSpPr>
        <p:spPr>
          <a:xfrm>
            <a:off x="4687075" y="3204642"/>
            <a:ext cx="196682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000" b="1" dirty="0">
                <a:solidFill>
                  <a:srgbClr val="CB4552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responsible</a:t>
            </a:r>
            <a:endParaRPr lang="en-US" sz="2000" b="1" dirty="0">
              <a:solidFill>
                <a:srgbClr val="CB455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4" name="Google Shape;272;p3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 rot="11355450" flipV="1">
            <a:off x="8134423" y="4458849"/>
            <a:ext cx="962692" cy="55590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21" grpId="0"/>
      <p:bldP spid="22" grpId="0"/>
      <p:bldP spid="2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4" name="Google Shape;264;p3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74627" y="-98920"/>
            <a:ext cx="5502384" cy="5502384"/>
          </a:xfrm>
          <a:prstGeom prst="rect">
            <a:avLst/>
          </a:prstGeom>
          <a:noFill/>
          <a:ln>
            <a:noFill/>
          </a:ln>
        </p:spPr>
      </p:pic>
      <p:pic>
        <p:nvPicPr>
          <p:cNvPr id="266" name="Google Shape;266;p3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524375" y="-98920"/>
            <a:ext cx="5502384" cy="5502384"/>
          </a:xfrm>
          <a:prstGeom prst="rect">
            <a:avLst/>
          </a:prstGeom>
          <a:noFill/>
          <a:ln>
            <a:noFill/>
          </a:ln>
        </p:spPr>
      </p:pic>
      <p:pic>
        <p:nvPicPr>
          <p:cNvPr id="275" name="Google Shape;275;p3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20920993">
            <a:off x="3664037" y="3884104"/>
            <a:ext cx="5654075" cy="258673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3" name="Google Shape;263;p3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74627" y="-98920"/>
            <a:ext cx="5502384" cy="5502384"/>
          </a:xfrm>
          <a:prstGeom prst="rect">
            <a:avLst/>
          </a:prstGeom>
          <a:noFill/>
          <a:ln>
            <a:noFill/>
          </a:ln>
        </p:spPr>
      </p:pic>
      <p:pic>
        <p:nvPicPr>
          <p:cNvPr id="267" name="Google Shape;267;p3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-166808" y="4377132"/>
            <a:ext cx="1784198" cy="504036"/>
          </a:xfrm>
          <a:prstGeom prst="rect">
            <a:avLst/>
          </a:prstGeom>
          <a:noFill/>
          <a:ln>
            <a:noFill/>
          </a:ln>
        </p:spPr>
      </p:pic>
      <p:pic>
        <p:nvPicPr>
          <p:cNvPr id="269" name="Google Shape;269;p3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7379385" y="-237358"/>
            <a:ext cx="2218074" cy="2397918"/>
          </a:xfrm>
          <a:prstGeom prst="rect">
            <a:avLst/>
          </a:prstGeom>
          <a:noFill/>
          <a:ln>
            <a:noFill/>
          </a:ln>
        </p:spPr>
      </p:pic>
      <p:sp>
        <p:nvSpPr>
          <p:cNvPr id="270" name="Google Shape;270;p32"/>
          <p:cNvSpPr txBox="1"/>
          <p:nvPr/>
        </p:nvSpPr>
        <p:spPr>
          <a:xfrm>
            <a:off x="1833120" y="2035552"/>
            <a:ext cx="5477700" cy="8420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1399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b="1" i="0" u="none" strike="noStrike" cap="none" dirty="0">
                <a:solidFill>
                  <a:srgbClr val="CB455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lee"/>
                <a:ea typeface="Handlee"/>
                <a:cs typeface="Handlee"/>
                <a:sym typeface="Handlee"/>
              </a:rPr>
              <a:t>GRAMMAR</a:t>
            </a:r>
            <a:endParaRPr sz="900" b="1" dirty="0">
              <a:solidFill>
                <a:srgbClr val="CB455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andlee"/>
              <a:ea typeface="Handlee"/>
              <a:cs typeface="Handlee"/>
              <a:sym typeface="Handlee"/>
            </a:endParaRPr>
          </a:p>
        </p:txBody>
      </p:sp>
      <p:pic>
        <p:nvPicPr>
          <p:cNvPr id="271" name="Google Shape;271;p3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7275567" y="1765513"/>
            <a:ext cx="3795903" cy="4114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2" name="Google Shape;272;p32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610038" y="-94700"/>
            <a:ext cx="1611543" cy="79368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3" name="Google Shape;273;p32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-268095" y="555221"/>
            <a:ext cx="1798425" cy="265450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306496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-159930" y="-193558"/>
            <a:ext cx="10101386" cy="5502384"/>
            <a:chOff x="-74627" y="-98920"/>
            <a:chExt cx="10101386" cy="5502384"/>
          </a:xfrm>
        </p:grpSpPr>
        <p:pic>
          <p:nvPicPr>
            <p:cNvPr id="190" name="Google Shape;190;p28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-74627" y="-98920"/>
              <a:ext cx="5502384" cy="550238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91" name="Google Shape;191;p28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4524375" y="-98920"/>
              <a:ext cx="5502384" cy="5502384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8" name="Google Shape;289;p3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20822490" flipH="1">
            <a:off x="-327364" y="4353034"/>
            <a:ext cx="1013599" cy="993036"/>
          </a:xfrm>
          <a:prstGeom prst="rect">
            <a:avLst/>
          </a:prstGeom>
          <a:noFill/>
          <a:ln>
            <a:noFill/>
          </a:ln>
        </p:spPr>
      </p:pic>
      <p:pic>
        <p:nvPicPr>
          <p:cNvPr id="193" name="Google Shape;193;p2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-23304"/>
            <a:ext cx="9144000" cy="93770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6" name="Google Shape;196;p28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 rot="20103851">
            <a:off x="8311600" y="4192676"/>
            <a:ext cx="963521" cy="1016251"/>
          </a:xfrm>
          <a:prstGeom prst="rect">
            <a:avLst/>
          </a:prstGeom>
          <a:noFill/>
          <a:ln>
            <a:noFill/>
          </a:ln>
        </p:spPr>
      </p:pic>
      <p:sp>
        <p:nvSpPr>
          <p:cNvPr id="204" name="Google Shape;204;p28"/>
          <p:cNvSpPr txBox="1"/>
          <p:nvPr/>
        </p:nvSpPr>
        <p:spPr>
          <a:xfrm>
            <a:off x="1587103" y="2799928"/>
            <a:ext cx="374700" cy="23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b="1" i="0" u="none" strike="noStrike" cap="none" dirty="0">
                <a:solidFill>
                  <a:srgbClr val="EACAC9"/>
                </a:solidFill>
                <a:latin typeface="Handlee"/>
                <a:ea typeface="Handlee"/>
                <a:cs typeface="Handlee"/>
                <a:sym typeface="Handlee"/>
              </a:rPr>
              <a:t>1.</a:t>
            </a:r>
            <a:endParaRPr sz="700" b="1" dirty="0">
              <a:latin typeface="Handlee"/>
              <a:ea typeface="Handlee"/>
              <a:cs typeface="Handlee"/>
              <a:sym typeface="Handlee"/>
            </a:endParaRPr>
          </a:p>
        </p:txBody>
      </p:sp>
      <p:sp>
        <p:nvSpPr>
          <p:cNvPr id="197" name="Google Shape;197;p28"/>
          <p:cNvSpPr txBox="1"/>
          <p:nvPr/>
        </p:nvSpPr>
        <p:spPr>
          <a:xfrm>
            <a:off x="116684" y="126440"/>
            <a:ext cx="8632594" cy="4210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lnSpc>
                <a:spcPct val="113995"/>
              </a:lnSpc>
            </a:pPr>
            <a:r>
              <a:rPr lang="en" sz="2400" b="1" i="0" u="sng" strike="noStrike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Handlee"/>
                <a:cs typeface="Calibri" panose="020F0502020204030204" pitchFamily="34" charset="0"/>
                <a:sym typeface="Handlee"/>
              </a:rPr>
              <a:t>Task 1</a:t>
            </a:r>
            <a:r>
              <a:rPr lang="en" sz="2400" b="1" i="0" u="none" strike="noStrike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Handlee"/>
                <a:cs typeface="Calibri" panose="020F0502020204030204" pitchFamily="34" charset="0"/>
                <a:sym typeface="Handlee"/>
              </a:rPr>
              <a:t>. </a:t>
            </a:r>
            <a:r>
              <a:rPr 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Handlee"/>
                <a:cs typeface="Calibri" panose="020F0502020204030204" pitchFamily="34" charset="0"/>
                <a:sym typeface="Handlee"/>
              </a:rPr>
              <a:t>Decide whether these statements can be real (R) or not (N). </a:t>
            </a: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2004196"/>
              </p:ext>
            </p:extLst>
          </p:nvPr>
        </p:nvGraphicFramePr>
        <p:xfrm>
          <a:off x="784671" y="911444"/>
          <a:ext cx="7404087" cy="3744334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56630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32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8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5613"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</a:t>
                      </a:r>
                      <a:endParaRPr lang="en-US" sz="20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</a:t>
                      </a:r>
                      <a:endParaRPr lang="en-US" sz="20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613">
                <a:tc>
                  <a:txBody>
                    <a:bodyPr/>
                    <a:lstStyle/>
                    <a:p>
                      <a:pPr marL="61913" indent="0"/>
                      <a:r>
                        <a:rPr lang="en-US" sz="2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1. If</a:t>
                      </a:r>
                      <a:r>
                        <a:rPr lang="en-US" sz="2000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I were a bird, I would fly.</a:t>
                      </a:r>
                      <a:endParaRPr lang="en-US" sz="2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58644">
                <a:tc>
                  <a:txBody>
                    <a:bodyPr/>
                    <a:lstStyle/>
                    <a:p>
                      <a:pPr marL="61913" indent="0"/>
                      <a:r>
                        <a:rPr lang="en-US" sz="2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2. If we</a:t>
                      </a:r>
                      <a:r>
                        <a:rPr lang="en-US" sz="2000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work hard, we will get good marks.</a:t>
                      </a:r>
                      <a:endParaRPr lang="en-US" sz="2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95820">
                <a:tc>
                  <a:txBody>
                    <a:bodyPr/>
                    <a:lstStyle/>
                    <a:p>
                      <a:pPr marL="61913" indent="0"/>
                      <a:r>
                        <a:rPr lang="en-US" sz="2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3. If my parents were 10 years younger, they would travel around the</a:t>
                      </a:r>
                      <a:r>
                        <a:rPr lang="en-US" sz="2000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world. </a:t>
                      </a:r>
                      <a:endParaRPr lang="en-US" sz="2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58644">
                <a:tc>
                  <a:txBody>
                    <a:bodyPr/>
                    <a:lstStyle/>
                    <a:p>
                      <a:pPr marL="61913" indent="0"/>
                      <a:r>
                        <a:rPr lang="en-US" sz="2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4. If it rains</a:t>
                      </a:r>
                      <a:r>
                        <a:rPr lang="en-US" sz="2000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tomorrow, we will stay at home.</a:t>
                      </a:r>
                      <a:endParaRPr lang="en-US" sz="2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4655" b="9311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2764" y="1543748"/>
            <a:ext cx="742421" cy="47461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4655" b="9311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9194" y="2202681"/>
            <a:ext cx="742421" cy="474619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4655" b="9311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9862" y="3099763"/>
            <a:ext cx="742421" cy="474619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4655" b="9311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9194" y="3968537"/>
            <a:ext cx="742421" cy="4746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oogle Shape;232;p3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893315" y="4606149"/>
            <a:ext cx="2250685" cy="5373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94" name="Google Shape;294;p3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-74627" y="-98920"/>
            <a:ext cx="5502384" cy="5502384"/>
          </a:xfrm>
          <a:prstGeom prst="rect">
            <a:avLst/>
          </a:prstGeom>
          <a:noFill/>
          <a:ln>
            <a:noFill/>
          </a:ln>
        </p:spPr>
      </p:pic>
      <p:pic>
        <p:nvPicPr>
          <p:cNvPr id="295" name="Google Shape;295;p3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524375" y="-98920"/>
            <a:ext cx="5502384" cy="5502384"/>
          </a:xfrm>
          <a:prstGeom prst="rect">
            <a:avLst/>
          </a:prstGeom>
          <a:noFill/>
          <a:ln>
            <a:noFill/>
          </a:ln>
        </p:spPr>
      </p:pic>
      <p:sp>
        <p:nvSpPr>
          <p:cNvPr id="299" name="Google Shape;299;p34"/>
          <p:cNvSpPr txBox="1"/>
          <p:nvPr/>
        </p:nvSpPr>
        <p:spPr>
          <a:xfrm>
            <a:off x="1795197" y="73234"/>
            <a:ext cx="5833200" cy="7017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1399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 b="1" i="0" u="none" strike="noStrike" cap="none" dirty="0">
                <a:solidFill>
                  <a:srgbClr val="D6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lee"/>
                <a:ea typeface="Handlee"/>
                <a:cs typeface="Handlee"/>
                <a:sym typeface="Handlee"/>
              </a:rPr>
              <a:t>REMEMBER</a:t>
            </a:r>
            <a:endParaRPr sz="600" b="1" dirty="0">
              <a:solidFill>
                <a:srgbClr val="D6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andlee"/>
              <a:ea typeface="Handlee"/>
              <a:cs typeface="Handlee"/>
              <a:sym typeface="Handlee"/>
            </a:endParaRPr>
          </a:p>
        </p:txBody>
      </p:sp>
      <p:pic>
        <p:nvPicPr>
          <p:cNvPr id="303" name="Google Shape;303;p3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rot="19830950">
            <a:off x="101993" y="4142016"/>
            <a:ext cx="913795" cy="1308111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oogle Shape;272;p3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 rot="11355450" flipV="1">
            <a:off x="8195380" y="113947"/>
            <a:ext cx="962692" cy="555903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Google Shape;269;p3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 rot="16357253">
            <a:off x="181911" y="-213148"/>
            <a:ext cx="1137018" cy="1450362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233;p30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 flipH="1">
            <a:off x="7883697" y="4004629"/>
            <a:ext cx="1312821" cy="1138871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1617022"/>
              </p:ext>
            </p:extLst>
          </p:nvPr>
        </p:nvGraphicFramePr>
        <p:xfrm>
          <a:off x="333854" y="882715"/>
          <a:ext cx="8563086" cy="3539114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1183219">
                  <a:extLst>
                    <a:ext uri="{9D8B030D-6E8A-4147-A177-3AD203B41FA5}">
                      <a16:colId xmlns:a16="http://schemas.microsoft.com/office/drawing/2014/main" val="3900638669"/>
                    </a:ext>
                  </a:extLst>
                </a:gridCol>
                <a:gridCol w="3646964">
                  <a:extLst>
                    <a:ext uri="{9D8B030D-6E8A-4147-A177-3AD203B41FA5}">
                      <a16:colId xmlns:a16="http://schemas.microsoft.com/office/drawing/2014/main" val="1697717803"/>
                    </a:ext>
                  </a:extLst>
                </a:gridCol>
                <a:gridCol w="3732903">
                  <a:extLst>
                    <a:ext uri="{9D8B030D-6E8A-4147-A177-3AD203B41FA5}">
                      <a16:colId xmlns:a16="http://schemas.microsoft.com/office/drawing/2014/main" val="2423762712"/>
                    </a:ext>
                  </a:extLst>
                </a:gridCol>
              </a:tblGrid>
              <a:tr h="673134">
                <a:tc>
                  <a:txBody>
                    <a:bodyPr/>
                    <a:lstStyle/>
                    <a:p>
                      <a:endParaRPr lang="en-US" sz="2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Conditional</a:t>
                      </a:r>
                      <a:r>
                        <a:rPr lang="en-US" sz="2000" baseline="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sentences </a:t>
                      </a:r>
                      <a:r>
                        <a:rPr lang="en-US" sz="2000" u="sng" baseline="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Type 1</a:t>
                      </a:r>
                      <a:endParaRPr lang="en-US" sz="2000" u="sng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20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Conditional</a:t>
                      </a:r>
                      <a:r>
                        <a:rPr lang="en-US" sz="2000" baseline="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sentences </a:t>
                      </a:r>
                      <a:r>
                        <a:rPr lang="en-US" sz="2000" u="sng" baseline="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Type 2</a:t>
                      </a:r>
                      <a:endParaRPr lang="en-US" sz="2000" u="sng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1137831"/>
                  </a:ext>
                </a:extLst>
              </a:tr>
              <a:tr h="930070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Usage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Talk about </a:t>
                      </a:r>
                      <a:r>
                        <a:rPr lang="en-US" sz="20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real</a:t>
                      </a:r>
                      <a:r>
                        <a:rPr lang="en-US" sz="2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situations in the </a:t>
                      </a:r>
                      <a:r>
                        <a:rPr lang="en-US" sz="20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present</a:t>
                      </a:r>
                      <a:r>
                        <a:rPr lang="en-US" sz="2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or </a:t>
                      </a:r>
                      <a:r>
                        <a:rPr lang="en-US" sz="20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future</a:t>
                      </a:r>
                      <a:r>
                        <a:rPr lang="en-US" sz="2000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that we believe are </a:t>
                      </a:r>
                      <a:r>
                        <a:rPr lang="en-US" sz="2000" b="1" u="sng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possible</a:t>
                      </a:r>
                      <a:r>
                        <a:rPr lang="en-US" sz="2000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or </a:t>
                      </a:r>
                      <a:r>
                        <a:rPr lang="en-US" sz="2000" b="1" u="sng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likely</a:t>
                      </a:r>
                      <a:r>
                        <a:rPr lang="en-US" sz="2000" b="1" u="none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2000" b="0" u="none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to </a:t>
                      </a:r>
                      <a:r>
                        <a:rPr lang="en-US" sz="2000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happen.</a:t>
                      </a:r>
                      <a:endParaRPr lang="en-US" sz="2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Talk about </a:t>
                      </a:r>
                      <a:r>
                        <a:rPr lang="en-US" sz="20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imaginary</a:t>
                      </a:r>
                      <a:r>
                        <a:rPr lang="en-US" sz="2000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situations that are </a:t>
                      </a:r>
                      <a:r>
                        <a:rPr lang="en-US" sz="2000" b="1" u="sng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impossible</a:t>
                      </a:r>
                      <a:r>
                        <a:rPr lang="en-US" sz="2000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or </a:t>
                      </a:r>
                      <a:r>
                        <a:rPr lang="en-US" sz="2000" b="1" u="sng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unlikely</a:t>
                      </a:r>
                      <a:r>
                        <a:rPr lang="en-US" sz="2000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to happen.</a:t>
                      </a:r>
                      <a:endParaRPr lang="en-US" sz="2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30663782"/>
                  </a:ext>
                </a:extLst>
              </a:tr>
              <a:tr h="930070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Structure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000" i="1" dirty="0">
                          <a:solidFill>
                            <a:srgbClr val="CB4552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If</a:t>
                      </a:r>
                      <a:r>
                        <a:rPr lang="en-US" sz="2000" dirty="0">
                          <a:solidFill>
                            <a:srgbClr val="CB4552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+ </a:t>
                      </a:r>
                      <a:r>
                        <a:rPr lang="en-US" sz="2000" b="1" dirty="0">
                          <a:solidFill>
                            <a:srgbClr val="CB4552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present simple</a:t>
                      </a:r>
                      <a:r>
                        <a:rPr lang="en-US" sz="2000" dirty="0">
                          <a:solidFill>
                            <a:srgbClr val="CB4552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, S + </a:t>
                      </a:r>
                      <a:r>
                        <a:rPr lang="en-US" sz="2000" u="sng" dirty="0">
                          <a:solidFill>
                            <a:srgbClr val="CB4552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will</a:t>
                      </a:r>
                      <a:r>
                        <a:rPr lang="en-US" sz="2000" baseline="0" dirty="0">
                          <a:solidFill>
                            <a:srgbClr val="CB4552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…</a:t>
                      </a:r>
                      <a:endParaRPr lang="en-US" sz="2000" i="1" dirty="0">
                        <a:solidFill>
                          <a:srgbClr val="CB4552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en-US" sz="2000" i="1" dirty="0">
                          <a:solidFill>
                            <a:srgbClr val="CB4552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If</a:t>
                      </a:r>
                      <a:r>
                        <a:rPr lang="en-US" sz="2000" i="1" baseline="0" dirty="0">
                          <a:solidFill>
                            <a:srgbClr val="CB4552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2000" baseline="0" dirty="0">
                          <a:solidFill>
                            <a:srgbClr val="CB4552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+ </a:t>
                      </a:r>
                      <a:r>
                        <a:rPr lang="en-US" sz="2000" b="1" baseline="0" dirty="0">
                          <a:solidFill>
                            <a:srgbClr val="CB4552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past simple</a:t>
                      </a:r>
                      <a:r>
                        <a:rPr lang="en-US" sz="2000" baseline="0" dirty="0">
                          <a:solidFill>
                            <a:srgbClr val="CB4552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, S + </a:t>
                      </a:r>
                      <a:r>
                        <a:rPr lang="en-US" sz="2000" u="sng" baseline="0" dirty="0">
                          <a:solidFill>
                            <a:srgbClr val="CB4552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would</a:t>
                      </a:r>
                      <a:r>
                        <a:rPr lang="en-US" sz="2000" baseline="0" dirty="0">
                          <a:solidFill>
                            <a:srgbClr val="CB4552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…</a:t>
                      </a:r>
                    </a:p>
                    <a:p>
                      <a:pPr>
                        <a:spcBef>
                          <a:spcPts val="600"/>
                        </a:spcBef>
                      </a:pPr>
                      <a:r>
                        <a:rPr lang="en-US" sz="1800" i="1" baseline="0" dirty="0">
                          <a:solidFill>
                            <a:srgbClr val="CB4552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*we can use </a:t>
                      </a:r>
                      <a:r>
                        <a:rPr lang="en-US" sz="1800" b="1" i="1" baseline="0" dirty="0">
                          <a:solidFill>
                            <a:srgbClr val="CB4552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were</a:t>
                      </a:r>
                      <a:r>
                        <a:rPr lang="en-US" sz="1800" i="1" baseline="0" dirty="0">
                          <a:solidFill>
                            <a:srgbClr val="CB4552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instead of </a:t>
                      </a:r>
                      <a:r>
                        <a:rPr lang="en-US" sz="1800" b="1" i="1" baseline="0" dirty="0">
                          <a:solidFill>
                            <a:srgbClr val="CB4552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was</a:t>
                      </a:r>
                      <a:endParaRPr lang="en-US" sz="1800" b="1" i="1" dirty="0">
                        <a:solidFill>
                          <a:srgbClr val="CB4552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32872575"/>
                  </a:ext>
                </a:extLst>
              </a:tr>
              <a:tr h="930070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Example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If you study hard, you will</a:t>
                      </a:r>
                      <a:r>
                        <a:rPr lang="en-US" sz="2000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get high scores.</a:t>
                      </a:r>
                      <a:endParaRPr lang="en-US" sz="2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If I had wings,</a:t>
                      </a:r>
                      <a:r>
                        <a:rPr lang="en-US" sz="2000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I would fly. </a:t>
                      </a:r>
                      <a:endParaRPr lang="en-US" sz="2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10545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-4066" y="-110431"/>
            <a:ext cx="10101386" cy="5502384"/>
            <a:chOff x="-74627" y="-98920"/>
            <a:chExt cx="10101386" cy="5502384"/>
          </a:xfrm>
        </p:grpSpPr>
        <p:pic>
          <p:nvPicPr>
            <p:cNvPr id="190" name="Google Shape;190;p28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-74627" y="-98920"/>
              <a:ext cx="5502384" cy="550238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91" name="Google Shape;191;p28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4524375" y="-98920"/>
              <a:ext cx="5502384" cy="5502384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28" name="Google Shape;234;p3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20579278">
            <a:off x="-11296" y="4111930"/>
            <a:ext cx="769536" cy="1097097"/>
          </a:xfrm>
          <a:prstGeom prst="rect">
            <a:avLst/>
          </a:prstGeom>
          <a:noFill/>
          <a:ln>
            <a:noFill/>
          </a:ln>
        </p:spPr>
      </p:pic>
      <p:pic>
        <p:nvPicPr>
          <p:cNvPr id="193" name="Google Shape;193;p2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-86061"/>
            <a:ext cx="9144000" cy="828339"/>
          </a:xfrm>
          <a:prstGeom prst="rect">
            <a:avLst/>
          </a:prstGeom>
          <a:noFill/>
          <a:ln>
            <a:noFill/>
          </a:ln>
        </p:spPr>
      </p:pic>
      <p:sp>
        <p:nvSpPr>
          <p:cNvPr id="197" name="Google Shape;197;p28"/>
          <p:cNvSpPr txBox="1"/>
          <p:nvPr/>
        </p:nvSpPr>
        <p:spPr>
          <a:xfrm>
            <a:off x="123482" y="108073"/>
            <a:ext cx="8942906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/>
            <a:r>
              <a:rPr lang="en" sz="2400" b="1" i="0" u="sng" strike="noStrike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Handlee"/>
                <a:cs typeface="Calibri" panose="020F0502020204030204" pitchFamily="34" charset="0"/>
                <a:sym typeface="Handlee"/>
              </a:rPr>
              <a:t>Task 2</a:t>
            </a:r>
            <a:r>
              <a:rPr lang="en" sz="2400" b="1" i="0" u="none" strike="noStrike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Handlee"/>
                <a:cs typeface="Calibri" panose="020F0502020204030204" pitchFamily="34" charset="0"/>
                <a:sym typeface="Handlee"/>
              </a:rPr>
              <a:t>. </a:t>
            </a:r>
            <a:r>
              <a:rPr 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Handlee"/>
                <a:cs typeface="Calibri" panose="020F0502020204030204" pitchFamily="34" charset="0"/>
                <a:sym typeface="Handlee"/>
              </a:rPr>
              <a:t>Put the verbs in brackets in the correct forms. </a:t>
            </a:r>
          </a:p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sz="200" b="1" dirty="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  <a:ea typeface="Handlee"/>
              <a:cs typeface="Calibri" panose="020F0502020204030204" pitchFamily="34" charset="0"/>
              <a:sym typeface="Handlee"/>
            </a:endParaRPr>
          </a:p>
        </p:txBody>
      </p:sp>
      <p:pic>
        <p:nvPicPr>
          <p:cNvPr id="13" name="Google Shape;217;p29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 rot="20415801">
            <a:off x="8095648" y="4309524"/>
            <a:ext cx="1012549" cy="939043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9F4FD593-3A96-F948-2D4B-8A94F5A3D09F}"/>
              </a:ext>
            </a:extLst>
          </p:cNvPr>
          <p:cNvSpPr txBox="1"/>
          <p:nvPr/>
        </p:nvSpPr>
        <p:spPr>
          <a:xfrm>
            <a:off x="308013" y="1122254"/>
            <a:ext cx="8573845" cy="33239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b="1" i="0" dirty="0">
                <a:solidFill>
                  <a:srgbClr val="007B8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1. </a:t>
            </a:r>
            <a:r>
              <a:rPr lang="en-US" sz="2000" b="0" i="0" dirty="0">
                <a:solidFill>
                  <a:srgbClr val="24202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If tourists buy local products, more of their</a:t>
            </a:r>
            <a:r>
              <a:rPr lang="en-US" sz="2000" dirty="0">
                <a:solidFill>
                  <a:srgbClr val="24202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b="0" i="0" dirty="0">
                <a:solidFill>
                  <a:srgbClr val="24202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money (stay) </a:t>
            </a:r>
            <a:r>
              <a:rPr lang="en-US" sz="2000" b="0" i="0" dirty="0">
                <a:solidFill>
                  <a:srgbClr val="949599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___________ </a:t>
            </a:r>
            <a:r>
              <a:rPr lang="en-US" sz="2000" b="0" i="0" dirty="0">
                <a:solidFill>
                  <a:srgbClr val="24202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in the community.</a:t>
            </a:r>
            <a:br>
              <a:rPr lang="en-US" sz="2000" b="0" i="0" dirty="0">
                <a:solidFill>
                  <a:srgbClr val="24202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000" b="1" i="0" dirty="0">
                <a:solidFill>
                  <a:srgbClr val="007B8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2. </a:t>
            </a:r>
            <a:r>
              <a:rPr lang="en-US" sz="2000" b="0" i="0" dirty="0">
                <a:solidFill>
                  <a:srgbClr val="24202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If we lived in the countryside, we (grow) </a:t>
            </a:r>
            <a:r>
              <a:rPr lang="en-US" sz="2000" b="0" i="0" dirty="0">
                <a:solidFill>
                  <a:srgbClr val="949599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___________ </a:t>
            </a:r>
            <a:r>
              <a:rPr lang="en-US" sz="2000" b="0" i="0" dirty="0">
                <a:solidFill>
                  <a:srgbClr val="24202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our own vegetables.</a:t>
            </a:r>
            <a:br>
              <a:rPr lang="en-US" sz="2000" b="0" i="0" dirty="0">
                <a:solidFill>
                  <a:srgbClr val="24202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000" b="1" i="0" dirty="0">
                <a:solidFill>
                  <a:srgbClr val="007B8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3. </a:t>
            </a:r>
            <a:r>
              <a:rPr lang="en-US" sz="2000" b="0" i="0" dirty="0">
                <a:solidFill>
                  <a:srgbClr val="24202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If my grandmother (be) </a:t>
            </a:r>
            <a:r>
              <a:rPr lang="en-US" sz="2000" b="0" i="0" dirty="0">
                <a:solidFill>
                  <a:srgbClr val="949599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___________ </a:t>
            </a:r>
            <a:r>
              <a:rPr lang="en-US" sz="2000" b="0" i="0" dirty="0">
                <a:solidFill>
                  <a:srgbClr val="24202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still alive, she (be) </a:t>
            </a:r>
            <a:r>
              <a:rPr lang="en-US" sz="2000" b="0" i="0" dirty="0">
                <a:solidFill>
                  <a:srgbClr val="949599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___________ </a:t>
            </a:r>
            <a:r>
              <a:rPr lang="en-US" sz="2000" b="0" i="0" dirty="0">
                <a:solidFill>
                  <a:srgbClr val="24202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a hundred today.</a:t>
            </a:r>
            <a:br>
              <a:rPr lang="en-US" sz="2000" b="0" i="0" dirty="0">
                <a:solidFill>
                  <a:srgbClr val="24202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000" b="1" i="0" dirty="0">
                <a:solidFill>
                  <a:srgbClr val="007B8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4. </a:t>
            </a:r>
            <a:r>
              <a:rPr lang="en-US" sz="2000" b="0" i="0" dirty="0">
                <a:solidFill>
                  <a:srgbClr val="24202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If people (give) </a:t>
            </a:r>
            <a:r>
              <a:rPr lang="en-US" sz="2000" b="0" i="0" dirty="0">
                <a:solidFill>
                  <a:srgbClr val="949599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___________ </a:t>
            </a:r>
            <a:r>
              <a:rPr lang="en-US" sz="2000" b="0" i="0" dirty="0">
                <a:solidFill>
                  <a:srgbClr val="24202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up flying, they (reduce) </a:t>
            </a:r>
            <a:r>
              <a:rPr lang="en-US" sz="2000" b="0" i="0" dirty="0">
                <a:solidFill>
                  <a:srgbClr val="949599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___________ </a:t>
            </a:r>
            <a:r>
              <a:rPr lang="en-US" sz="2000" b="0" i="0" dirty="0">
                <a:solidFill>
                  <a:srgbClr val="24202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their carbon footprint.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D0BCC8A-C3C6-D86C-0DFE-ED9546625C6A}"/>
              </a:ext>
            </a:extLst>
          </p:cNvPr>
          <p:cNvSpPr txBox="1"/>
          <p:nvPr/>
        </p:nvSpPr>
        <p:spPr>
          <a:xfrm>
            <a:off x="6095251" y="1227634"/>
            <a:ext cx="245181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b="1" dirty="0">
                <a:solidFill>
                  <a:srgbClr val="CB4552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will stay </a:t>
            </a:r>
            <a:endParaRPr lang="en-US" sz="2000" b="1" dirty="0">
              <a:solidFill>
                <a:srgbClr val="CB455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48B391-6C56-7238-5E5D-9CB5397665D0}"/>
              </a:ext>
            </a:extLst>
          </p:cNvPr>
          <p:cNvSpPr txBox="1"/>
          <p:nvPr/>
        </p:nvSpPr>
        <p:spPr>
          <a:xfrm>
            <a:off x="4323926" y="2180306"/>
            <a:ext cx="234878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b="1" dirty="0">
                <a:solidFill>
                  <a:srgbClr val="CB4552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would grow </a:t>
            </a:r>
            <a:endParaRPr lang="en-US" sz="2000" b="1" dirty="0">
              <a:solidFill>
                <a:srgbClr val="CB455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69940CE-4482-29A0-4016-AD5907A62CA7}"/>
              </a:ext>
            </a:extLst>
          </p:cNvPr>
          <p:cNvSpPr txBox="1"/>
          <p:nvPr/>
        </p:nvSpPr>
        <p:spPr>
          <a:xfrm>
            <a:off x="2817003" y="2574136"/>
            <a:ext cx="194363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b="1" dirty="0" err="1">
                <a:solidFill>
                  <a:srgbClr val="CB4552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were</a:t>
            </a:r>
            <a:r>
              <a:rPr lang="en-US" sz="2000" b="1" dirty="0">
                <a:solidFill>
                  <a:srgbClr val="CB4552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/ was</a:t>
            </a:r>
            <a:endParaRPr lang="en-US" sz="2000" b="1" dirty="0">
              <a:solidFill>
                <a:srgbClr val="CB455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763EE87-8E67-FA15-3718-C8FDE5C1D013}"/>
              </a:ext>
            </a:extLst>
          </p:cNvPr>
          <p:cNvSpPr txBox="1"/>
          <p:nvPr/>
        </p:nvSpPr>
        <p:spPr>
          <a:xfrm>
            <a:off x="6246501" y="2584882"/>
            <a:ext cx="194363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b="1" dirty="0">
                <a:solidFill>
                  <a:srgbClr val="CB4552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would be </a:t>
            </a:r>
            <a:endParaRPr lang="en-US" sz="2000" b="1" dirty="0">
              <a:solidFill>
                <a:srgbClr val="CB455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D5A4E11-D0F6-7C56-3BEB-E094ABB2BF47}"/>
              </a:ext>
            </a:extLst>
          </p:cNvPr>
          <p:cNvSpPr txBox="1"/>
          <p:nvPr/>
        </p:nvSpPr>
        <p:spPr>
          <a:xfrm>
            <a:off x="2244065" y="3531566"/>
            <a:ext cx="134423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b="1" dirty="0">
                <a:solidFill>
                  <a:srgbClr val="CB4552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give</a:t>
            </a:r>
            <a:endParaRPr lang="en-US" sz="2000" b="1" dirty="0">
              <a:solidFill>
                <a:srgbClr val="CB455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74505DF-290A-3A63-ADD1-C489DD57BFDD}"/>
              </a:ext>
            </a:extLst>
          </p:cNvPr>
          <p:cNvSpPr txBox="1"/>
          <p:nvPr/>
        </p:nvSpPr>
        <p:spPr>
          <a:xfrm>
            <a:off x="5639476" y="3531566"/>
            <a:ext cx="241961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b="1" dirty="0">
                <a:solidFill>
                  <a:srgbClr val="CB4552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will reduce</a:t>
            </a:r>
            <a:endParaRPr lang="en-US" sz="2000" b="1" dirty="0">
              <a:solidFill>
                <a:srgbClr val="CB455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6196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4" grpId="0"/>
      <p:bldP spid="25" grpId="0"/>
      <p:bldP spid="26" grpId="0"/>
      <p:bldP spid="2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4" name="Google Shape;264;p3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74627" y="-98920"/>
            <a:ext cx="5502384" cy="5502384"/>
          </a:xfrm>
          <a:prstGeom prst="rect">
            <a:avLst/>
          </a:prstGeom>
          <a:noFill/>
          <a:ln>
            <a:noFill/>
          </a:ln>
        </p:spPr>
      </p:pic>
      <p:pic>
        <p:nvPicPr>
          <p:cNvPr id="266" name="Google Shape;266;p3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524375" y="-98920"/>
            <a:ext cx="5502384" cy="5502384"/>
          </a:xfrm>
          <a:prstGeom prst="rect">
            <a:avLst/>
          </a:prstGeom>
          <a:noFill/>
          <a:ln>
            <a:noFill/>
          </a:ln>
        </p:spPr>
      </p:pic>
      <p:pic>
        <p:nvPicPr>
          <p:cNvPr id="275" name="Google Shape;275;p3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20920993">
            <a:off x="3664037" y="3884104"/>
            <a:ext cx="5654075" cy="258673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3" name="Google Shape;263;p3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74627" y="-98920"/>
            <a:ext cx="5502384" cy="5502384"/>
          </a:xfrm>
          <a:prstGeom prst="rect">
            <a:avLst/>
          </a:prstGeom>
          <a:noFill/>
          <a:ln>
            <a:noFill/>
          </a:ln>
        </p:spPr>
      </p:pic>
      <p:pic>
        <p:nvPicPr>
          <p:cNvPr id="267" name="Google Shape;267;p3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-166808" y="4377132"/>
            <a:ext cx="1784198" cy="504036"/>
          </a:xfrm>
          <a:prstGeom prst="rect">
            <a:avLst/>
          </a:prstGeom>
          <a:noFill/>
          <a:ln>
            <a:noFill/>
          </a:ln>
        </p:spPr>
      </p:pic>
      <p:pic>
        <p:nvPicPr>
          <p:cNvPr id="269" name="Google Shape;269;p3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7379385" y="-237358"/>
            <a:ext cx="2218074" cy="2397918"/>
          </a:xfrm>
          <a:prstGeom prst="rect">
            <a:avLst/>
          </a:prstGeom>
          <a:noFill/>
          <a:ln>
            <a:noFill/>
          </a:ln>
        </p:spPr>
      </p:pic>
      <p:sp>
        <p:nvSpPr>
          <p:cNvPr id="270" name="Google Shape;270;p32"/>
          <p:cNvSpPr txBox="1"/>
          <p:nvPr/>
        </p:nvSpPr>
        <p:spPr>
          <a:xfrm>
            <a:off x="1560042" y="2035552"/>
            <a:ext cx="6170509" cy="8420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1399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b="1" i="0" u="none" strike="noStrike" cap="none" dirty="0">
                <a:solidFill>
                  <a:srgbClr val="CB455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lee"/>
                <a:ea typeface="Handlee"/>
                <a:cs typeface="Handlee"/>
                <a:sym typeface="Handlee"/>
              </a:rPr>
              <a:t>LET’S PLAY A GAME</a:t>
            </a:r>
            <a:endParaRPr sz="900" b="1" dirty="0">
              <a:solidFill>
                <a:srgbClr val="CB455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andlee"/>
              <a:ea typeface="Handlee"/>
              <a:cs typeface="Handlee"/>
              <a:sym typeface="Handlee"/>
            </a:endParaRPr>
          </a:p>
        </p:txBody>
      </p:sp>
      <p:pic>
        <p:nvPicPr>
          <p:cNvPr id="271" name="Google Shape;271;p3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7275567" y="1765513"/>
            <a:ext cx="3795903" cy="4114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2" name="Google Shape;272;p32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610038" y="-94700"/>
            <a:ext cx="1611543" cy="79368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3" name="Google Shape;273;p32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-268095" y="555221"/>
            <a:ext cx="1798425" cy="265450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6350559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8555EA4-F00B-431C-B665-58DC8538AA2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7778" l="4961" r="9265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615"/>
          <a:stretch/>
        </p:blipFill>
        <p:spPr>
          <a:xfrm>
            <a:off x="1657351" y="0"/>
            <a:ext cx="5829297" cy="3225996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6FE0A47F-DE0D-4AFB-A019-3B65ECEF2308}"/>
              </a:ext>
            </a:extLst>
          </p:cNvPr>
          <p:cNvSpPr/>
          <p:nvPr/>
        </p:nvSpPr>
        <p:spPr>
          <a:xfrm>
            <a:off x="2697768" y="2983622"/>
            <a:ext cx="3748462" cy="484748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defTabSz="685800">
              <a:buClrTx/>
            </a:pPr>
            <a:r>
              <a:rPr lang="en-US" sz="2700" b="1" kern="1200" dirty="0">
                <a:ln w="6600">
                  <a:solidFill>
                    <a:srgbClr val="7030A0"/>
                  </a:solidFill>
                  <a:prstDash val="solid"/>
                </a:ln>
                <a:solidFill>
                  <a:srgbClr val="002060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Gift box secret game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5637220-8609-44A7-8DDD-910576BCA515}"/>
              </a:ext>
            </a:extLst>
          </p:cNvPr>
          <p:cNvSpPr/>
          <p:nvPr/>
        </p:nvSpPr>
        <p:spPr>
          <a:xfrm>
            <a:off x="5022539" y="3932556"/>
            <a:ext cx="284738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>
              <a:buClrTx/>
            </a:pPr>
            <a:r>
              <a:rPr lang="en-US" sz="2400" b="1" i="1" kern="1200" dirty="0">
                <a:solidFill>
                  <a:prstClr val="black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Let choose your gift!!!</a:t>
            </a:r>
          </a:p>
        </p:txBody>
      </p:sp>
      <p:pic>
        <p:nvPicPr>
          <p:cNvPr id="18" name="chrysanthemum">
            <a:hlinkClick r:id="" action="ppaction://media"/>
            <a:extLst>
              <a:ext uri="{FF2B5EF4-FFF2-40B4-BE49-F238E27FC236}">
                <a16:creationId xmlns:a16="http://schemas.microsoft.com/office/drawing/2014/main" id="{8AE2F4B0-E4D2-402B-A75B-0B7FADBE23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921445" y="-600075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1735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34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 2.59259E-6 L 0 -0.07222 " pathEditMode="relative" rAng="0" ptsTypes="AA">
                                      <p:cBhvr>
                                        <p:cTn id="1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30000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6" grpId="0"/>
      <p:bldP spid="6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6335562D-47C3-42BC-BC7D-7AF52EE5A71A}"/>
              </a:ext>
            </a:extLst>
          </p:cNvPr>
          <p:cNvSpPr/>
          <p:nvPr/>
        </p:nvSpPr>
        <p:spPr>
          <a:xfrm>
            <a:off x="0" y="1379513"/>
            <a:ext cx="9144000" cy="856309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</a:pPr>
            <a:endParaRPr lang="en-US" sz="1350" kern="120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0DE8E057-79AF-4679-8F0F-5F578B85F19A}"/>
              </a:ext>
            </a:extLst>
          </p:cNvPr>
          <p:cNvSpPr/>
          <p:nvPr/>
        </p:nvSpPr>
        <p:spPr>
          <a:xfrm>
            <a:off x="0" y="3880995"/>
            <a:ext cx="9144000" cy="856309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</a:pPr>
            <a:endParaRPr lang="en-US" sz="1350" kern="1200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8" name="Picture 7">
            <a:hlinkClick r:id="rId4" action="ppaction://hlinksldjump"/>
            <a:extLst>
              <a:ext uri="{FF2B5EF4-FFF2-40B4-BE49-F238E27FC236}">
                <a16:creationId xmlns:a16="http://schemas.microsoft.com/office/drawing/2014/main" id="{165D02D2-111C-48DA-B806-17EDA77B2DE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993" y="697988"/>
            <a:ext cx="1476884" cy="130770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E93B167-9DF8-4F7B-A15E-DCA0F1988FC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00" y="313906"/>
            <a:ext cx="1545470" cy="1037934"/>
          </a:xfrm>
          <a:prstGeom prst="rect">
            <a:avLst/>
          </a:prstGeom>
        </p:spPr>
      </p:pic>
      <p:pic>
        <p:nvPicPr>
          <p:cNvPr id="10" name="Picture 9">
            <a:hlinkClick r:id="rId7" action="ppaction://hlinksldjump"/>
            <a:extLst>
              <a:ext uri="{FF2B5EF4-FFF2-40B4-BE49-F238E27FC236}">
                <a16:creationId xmlns:a16="http://schemas.microsoft.com/office/drawing/2014/main" id="{99F79902-D845-4948-9A8D-BC737DA8398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0050" y="697987"/>
            <a:ext cx="1476884" cy="130770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5A3D29D-2006-4BE0-AEF2-ABC918DCEA4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5756" y="313905"/>
            <a:ext cx="1545470" cy="1037934"/>
          </a:xfrm>
          <a:prstGeom prst="rect">
            <a:avLst/>
          </a:prstGeom>
        </p:spPr>
      </p:pic>
      <p:pic>
        <p:nvPicPr>
          <p:cNvPr id="12" name="Picture 11">
            <a:hlinkClick r:id="rId10" action="ppaction://hlinksldjump"/>
            <a:extLst>
              <a:ext uri="{FF2B5EF4-FFF2-40B4-BE49-F238E27FC236}">
                <a16:creationId xmlns:a16="http://schemas.microsoft.com/office/drawing/2014/main" id="{B9F6EF56-EFE5-46AA-BEED-938FE1E31AD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9106" y="697987"/>
            <a:ext cx="1476884" cy="130770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ABCEBFF-5DE1-4042-94D0-113FF0A7D80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4813" y="313905"/>
            <a:ext cx="1545470" cy="1037934"/>
          </a:xfrm>
          <a:prstGeom prst="rect">
            <a:avLst/>
          </a:prstGeom>
        </p:spPr>
      </p:pic>
      <p:pic>
        <p:nvPicPr>
          <p:cNvPr id="14" name="Picture 13">
            <a:hlinkClick r:id="rId13" action="ppaction://hlinksldjump"/>
            <a:extLst>
              <a:ext uri="{FF2B5EF4-FFF2-40B4-BE49-F238E27FC236}">
                <a16:creationId xmlns:a16="http://schemas.microsoft.com/office/drawing/2014/main" id="{633EC59B-FCA1-44AA-9210-1F72A9C855E8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2455" y="697987"/>
            <a:ext cx="1476884" cy="130770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D65FD14-A8FF-49BD-BB2A-1A81849D35AA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8161" y="313904"/>
            <a:ext cx="1545470" cy="1037934"/>
          </a:xfrm>
          <a:prstGeom prst="rect">
            <a:avLst/>
          </a:prstGeom>
        </p:spPr>
      </p:pic>
      <p:pic>
        <p:nvPicPr>
          <p:cNvPr id="16" name="Picture 15">
            <a:hlinkClick r:id="rId16" action="ppaction://hlinksldjump"/>
            <a:extLst>
              <a:ext uri="{FF2B5EF4-FFF2-40B4-BE49-F238E27FC236}">
                <a16:creationId xmlns:a16="http://schemas.microsoft.com/office/drawing/2014/main" id="{6FB1DCEB-4C74-4EB6-8AC6-7F38A1717E05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7218" y="697986"/>
            <a:ext cx="1476884" cy="1307705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769360CF-BDF1-45A9-8C3E-6AEF4338A201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2924" y="313904"/>
            <a:ext cx="1545470" cy="1037934"/>
          </a:xfrm>
          <a:prstGeom prst="rect">
            <a:avLst/>
          </a:prstGeom>
        </p:spPr>
      </p:pic>
      <p:pic>
        <p:nvPicPr>
          <p:cNvPr id="18" name="Picture 17">
            <a:hlinkClick r:id="rId19" action="ppaction://hlinksldjump"/>
            <a:extLst>
              <a:ext uri="{FF2B5EF4-FFF2-40B4-BE49-F238E27FC236}">
                <a16:creationId xmlns:a16="http://schemas.microsoft.com/office/drawing/2014/main" id="{72FC547B-FE68-4CD5-98AE-80D9F184E2AF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993" y="3188184"/>
            <a:ext cx="1476884" cy="130770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12C318AC-1A9F-4496-B8ED-00C59FCFCB6B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00" y="2804102"/>
            <a:ext cx="1545470" cy="1037934"/>
          </a:xfrm>
          <a:prstGeom prst="rect">
            <a:avLst/>
          </a:prstGeom>
        </p:spPr>
      </p:pic>
      <p:pic>
        <p:nvPicPr>
          <p:cNvPr id="20" name="Picture 19">
            <a:hlinkClick r:id="rId22" action="ppaction://hlinksldjump"/>
            <a:extLst>
              <a:ext uri="{FF2B5EF4-FFF2-40B4-BE49-F238E27FC236}">
                <a16:creationId xmlns:a16="http://schemas.microsoft.com/office/drawing/2014/main" id="{B25B2451-429F-4193-AD91-3FC55091FAE9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5756" y="3188183"/>
            <a:ext cx="1476884" cy="1307705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F815BA16-0CA4-45FA-B15C-9FFC46911563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462" y="2804101"/>
            <a:ext cx="1545470" cy="1037934"/>
          </a:xfrm>
          <a:prstGeom prst="rect">
            <a:avLst/>
          </a:prstGeom>
        </p:spPr>
      </p:pic>
      <p:pic>
        <p:nvPicPr>
          <p:cNvPr id="22" name="Picture 21">
            <a:hlinkClick r:id="rId25" action="ppaction://hlinksldjump"/>
            <a:extLst>
              <a:ext uri="{FF2B5EF4-FFF2-40B4-BE49-F238E27FC236}">
                <a16:creationId xmlns:a16="http://schemas.microsoft.com/office/drawing/2014/main" id="{424C2331-9CA8-46A5-9223-5370B0AC721B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4811" y="3188182"/>
            <a:ext cx="1476884" cy="1307705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BE6BB17E-4B9B-41C4-96D2-D72E59DCE11D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0517" y="2804100"/>
            <a:ext cx="1545470" cy="1037934"/>
          </a:xfrm>
          <a:prstGeom prst="rect">
            <a:avLst/>
          </a:prstGeom>
        </p:spPr>
      </p:pic>
      <p:pic>
        <p:nvPicPr>
          <p:cNvPr id="24" name="Picture 23">
            <a:hlinkClick r:id="rId28" action="ppaction://hlinksldjump"/>
            <a:extLst>
              <a:ext uri="{FF2B5EF4-FFF2-40B4-BE49-F238E27FC236}">
                <a16:creationId xmlns:a16="http://schemas.microsoft.com/office/drawing/2014/main" id="{9D0C5192-D75C-485C-BF26-434A5F1AB624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2452" y="3188182"/>
            <a:ext cx="1476884" cy="1307705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ECEE385F-125C-47C1-8007-986DF71CC280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8158" y="2804100"/>
            <a:ext cx="1545470" cy="1037934"/>
          </a:xfrm>
          <a:prstGeom prst="rect">
            <a:avLst/>
          </a:prstGeom>
        </p:spPr>
      </p:pic>
      <p:pic>
        <p:nvPicPr>
          <p:cNvPr id="26" name="Picture 25">
            <a:hlinkClick r:id="rId31" action="ppaction://hlinksldjump"/>
            <a:extLst>
              <a:ext uri="{FF2B5EF4-FFF2-40B4-BE49-F238E27FC236}">
                <a16:creationId xmlns:a16="http://schemas.microsoft.com/office/drawing/2014/main" id="{9BA53A17-AFCF-4E30-9122-7DE4F8E49401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7218" y="3188182"/>
            <a:ext cx="1476884" cy="1307705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4B61E008-E63C-47EA-9197-B0DC8AA996A0}"/>
              </a:ext>
            </a:extLst>
          </p:cNvPr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2924" y="2804100"/>
            <a:ext cx="1545470" cy="1037934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8E58EB64-C11F-4AA8-BD51-6B7EDB33655B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2286000" y="4892386"/>
            <a:ext cx="4571999" cy="251114"/>
          </a:xfrm>
          <a:prstGeom prst="rect">
            <a:avLst/>
          </a:prstGeom>
        </p:spPr>
      </p:pic>
      <p:sp>
        <p:nvSpPr>
          <p:cNvPr id="42" name="Flowchart: Summing Junction 41">
            <a:hlinkClick r:id="" action="ppaction://noaction"/>
            <a:extLst>
              <a:ext uri="{FF2B5EF4-FFF2-40B4-BE49-F238E27FC236}">
                <a16:creationId xmlns:a16="http://schemas.microsoft.com/office/drawing/2014/main" id="{E51D645D-F5EB-48AD-9720-05E0BE57DF46}"/>
              </a:ext>
            </a:extLst>
          </p:cNvPr>
          <p:cNvSpPr/>
          <p:nvPr/>
        </p:nvSpPr>
        <p:spPr>
          <a:xfrm>
            <a:off x="8549017" y="4586196"/>
            <a:ext cx="486801" cy="486801"/>
          </a:xfrm>
          <a:prstGeom prst="flowChartSummingJunction">
            <a:avLst/>
          </a:prstGeom>
          <a:solidFill>
            <a:srgbClr val="FF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</a:pPr>
            <a:endParaRPr lang="en-US" sz="1350" kern="1200">
              <a:solidFill>
                <a:prstClr val="white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917000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-233619" y="-181778"/>
            <a:ext cx="10392999" cy="5585242"/>
            <a:chOff x="-233619" y="-181778"/>
            <a:chExt cx="10392999" cy="5585242"/>
          </a:xfrm>
        </p:grpSpPr>
        <p:pic>
          <p:nvPicPr>
            <p:cNvPr id="148" name="Google Shape;148;p26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-233619" y="-181778"/>
              <a:ext cx="5502384" cy="550238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9" name="Google Shape;149;p26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4656996" y="-98920"/>
              <a:ext cx="5502384" cy="5502384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55" name="Google Shape;155;p2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1959318">
            <a:off x="272981" y="-110901"/>
            <a:ext cx="722796" cy="158433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0" name="Google Shape;150;p2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rot="379375">
            <a:off x="-839733" y="4329430"/>
            <a:ext cx="8115300" cy="173464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2" name="Google Shape;152;p26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895457" y="4274199"/>
            <a:ext cx="1078771" cy="1046407"/>
          </a:xfrm>
          <a:prstGeom prst="rect">
            <a:avLst/>
          </a:prstGeom>
          <a:noFill/>
          <a:ln>
            <a:noFill/>
          </a:ln>
        </p:spPr>
      </p:pic>
      <p:pic>
        <p:nvPicPr>
          <p:cNvPr id="153" name="Google Shape;153;p26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-295402" y="-191165"/>
            <a:ext cx="1078771" cy="1046407"/>
          </a:xfrm>
          <a:prstGeom prst="rect">
            <a:avLst/>
          </a:prstGeom>
          <a:noFill/>
          <a:ln>
            <a:noFill/>
          </a:ln>
        </p:spPr>
      </p:pic>
      <p:pic>
        <p:nvPicPr>
          <p:cNvPr id="154" name="Google Shape;154;p26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6895457" y="3346064"/>
            <a:ext cx="3795903" cy="4114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6" name="Google Shape;156;p26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6895457" y="0"/>
            <a:ext cx="1784198" cy="504036"/>
          </a:xfrm>
          <a:prstGeom prst="rect">
            <a:avLst/>
          </a:prstGeom>
          <a:noFill/>
          <a:ln>
            <a:noFill/>
          </a:ln>
        </p:spPr>
      </p:pic>
      <p:sp>
        <p:nvSpPr>
          <p:cNvPr id="157" name="Google Shape;157;p26"/>
          <p:cNvSpPr txBox="1"/>
          <p:nvPr/>
        </p:nvSpPr>
        <p:spPr>
          <a:xfrm>
            <a:off x="2184846" y="1500694"/>
            <a:ext cx="4944300" cy="7543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1399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300" b="1" dirty="0">
                <a:solidFill>
                  <a:srgbClr val="C00000"/>
                </a:solidFill>
                <a:latin typeface="Handlee"/>
                <a:ea typeface="Handlee"/>
                <a:cs typeface="Handlee"/>
                <a:sym typeface="Handlee"/>
              </a:rPr>
              <a:t>WARM-UP </a:t>
            </a:r>
            <a:endParaRPr sz="700" b="1" dirty="0">
              <a:solidFill>
                <a:srgbClr val="C00000"/>
              </a:solidFill>
              <a:latin typeface="Handlee"/>
              <a:ea typeface="Handlee"/>
              <a:cs typeface="Handlee"/>
              <a:sym typeface="Handlee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640572" y="2421439"/>
            <a:ext cx="64922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Look at the pictures and complete the sentences.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>
            <a:extLst>
              <a:ext uri="{FF2B5EF4-FFF2-40B4-BE49-F238E27FC236}">
                <a16:creationId xmlns:a16="http://schemas.microsoft.com/office/drawing/2014/main" id="{808B5389-96DF-4FAF-96B3-8993C7E56721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4812" y="-37820"/>
            <a:ext cx="1456072" cy="139245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3805F6-EA77-4D51-9744-9F37A57F23A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9621" y="3645631"/>
            <a:ext cx="1476884" cy="130770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8B3DB36-0CAB-4CD0-BE48-595E0CADE40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5327" y="3261549"/>
            <a:ext cx="1545470" cy="1037934"/>
          </a:xfrm>
          <a:prstGeom prst="rect">
            <a:avLst/>
          </a:prstGeom>
        </p:spPr>
      </p:pic>
      <p:sp>
        <p:nvSpPr>
          <p:cNvPr id="9" name="Rectangle: Folded Corner 8">
            <a:extLst>
              <a:ext uri="{FF2B5EF4-FFF2-40B4-BE49-F238E27FC236}">
                <a16:creationId xmlns:a16="http://schemas.microsoft.com/office/drawing/2014/main" id="{6FCD71A2-4BFE-4953-931C-BECE5B4A1D66}"/>
              </a:ext>
            </a:extLst>
          </p:cNvPr>
          <p:cNvSpPr/>
          <p:nvPr/>
        </p:nvSpPr>
        <p:spPr>
          <a:xfrm>
            <a:off x="7444905" y="2940176"/>
            <a:ext cx="1102995" cy="996009"/>
          </a:xfrm>
          <a:prstGeom prst="foldedCorne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</a:pPr>
            <a:r>
              <a:rPr lang="en-US" sz="1350" b="1" kern="120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 are given 3 candies </a:t>
            </a:r>
          </a:p>
        </p:txBody>
      </p:sp>
      <p:sp>
        <p:nvSpPr>
          <p:cNvPr id="27" name="Rectangle: Folded Corner 26">
            <a:extLst>
              <a:ext uri="{FF2B5EF4-FFF2-40B4-BE49-F238E27FC236}">
                <a16:creationId xmlns:a16="http://schemas.microsoft.com/office/drawing/2014/main" id="{A468FF43-48BE-45C8-AE0E-72371E21D00D}"/>
              </a:ext>
            </a:extLst>
          </p:cNvPr>
          <p:cNvSpPr/>
          <p:nvPr/>
        </p:nvSpPr>
        <p:spPr>
          <a:xfrm>
            <a:off x="381001" y="206828"/>
            <a:ext cx="7217228" cy="1295400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lnSpc>
                <a:spcPct val="150000"/>
              </a:lnSpc>
              <a:buClrTx/>
            </a:pPr>
            <a:r>
              <a:rPr lang="en-US" sz="2000" kern="1200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1. Practice the short dialogue and use suitable intonation pattern:</a:t>
            </a:r>
          </a:p>
          <a:p>
            <a:pPr algn="ctr" defTabSz="685800">
              <a:lnSpc>
                <a:spcPct val="150000"/>
              </a:lnSpc>
              <a:buClrTx/>
            </a:pPr>
            <a:r>
              <a:rPr lang="en-US" sz="2000" kern="1200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Andy: Have you ever joined volunteer activities before?</a:t>
            </a:r>
          </a:p>
          <a:p>
            <a:pPr algn="ctr" defTabSz="685800">
              <a:lnSpc>
                <a:spcPct val="150000"/>
              </a:lnSpc>
              <a:buClrTx/>
            </a:pPr>
            <a:r>
              <a:rPr lang="en-US" sz="2000" kern="1200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Bill: Yes. I have gone to public places to collect rubbish.</a:t>
            </a:r>
          </a:p>
        </p:txBody>
      </p:sp>
      <p:sp>
        <p:nvSpPr>
          <p:cNvPr id="28" name="Rectangle: Folded Corner 27">
            <a:extLst>
              <a:ext uri="{FF2B5EF4-FFF2-40B4-BE49-F238E27FC236}">
                <a16:creationId xmlns:a16="http://schemas.microsoft.com/office/drawing/2014/main" id="{02105D08-1F14-416F-86C2-51DFEA1D8826}"/>
              </a:ext>
            </a:extLst>
          </p:cNvPr>
          <p:cNvSpPr/>
          <p:nvPr/>
        </p:nvSpPr>
        <p:spPr>
          <a:xfrm>
            <a:off x="381000" y="1598342"/>
            <a:ext cx="6738852" cy="845600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lnSpc>
                <a:spcPct val="150000"/>
              </a:lnSpc>
              <a:buClrTx/>
            </a:pPr>
            <a:r>
              <a:rPr lang="en-US" sz="1800" kern="1200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Andy: Have you ever joined volunteer activities before?</a:t>
            </a:r>
          </a:p>
          <a:p>
            <a:pPr algn="ctr" defTabSz="685800">
              <a:lnSpc>
                <a:spcPct val="150000"/>
              </a:lnSpc>
              <a:buClrTx/>
            </a:pPr>
            <a:r>
              <a:rPr lang="en-US" sz="1800" kern="1200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Bill: Yes. I have gone to public places to collect rubbish.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8A1AF95E-ACBD-46E9-8F43-1F6D65A0D221}"/>
              </a:ext>
            </a:extLst>
          </p:cNvPr>
          <p:cNvSpPr/>
          <p:nvPr/>
        </p:nvSpPr>
        <p:spPr>
          <a:xfrm rot="5600923">
            <a:off x="2123494" y="3745585"/>
            <a:ext cx="1828748" cy="188234"/>
          </a:xfrm>
          <a:prstGeom prst="rect">
            <a:avLst/>
          </a:prstGeom>
          <a:blipFill>
            <a:blip r:embed="rId8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</a:pPr>
            <a:endParaRPr lang="en-US" sz="1350" kern="120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1" name="Arrow: Pentagon 30">
            <a:hlinkClick r:id="rId9" action="ppaction://hlinksldjump"/>
            <a:extLst>
              <a:ext uri="{FF2B5EF4-FFF2-40B4-BE49-F238E27FC236}">
                <a16:creationId xmlns:a16="http://schemas.microsoft.com/office/drawing/2014/main" id="{AA693000-41B6-4481-BACC-F3E8F4F6DBBA}"/>
              </a:ext>
            </a:extLst>
          </p:cNvPr>
          <p:cNvSpPr/>
          <p:nvPr/>
        </p:nvSpPr>
        <p:spPr>
          <a:xfrm rot="586976" flipH="1">
            <a:off x="2101055" y="3051766"/>
            <a:ext cx="1733204" cy="674636"/>
          </a:xfrm>
          <a:prstGeom prst="homePlate">
            <a:avLst/>
          </a:prstGeom>
          <a:blipFill>
            <a:blip r:embed="rId8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</a:pPr>
            <a:r>
              <a:rPr lang="en-US" sz="2100" b="1" kern="1200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GO HOME</a:t>
            </a: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AD4177A1-A88F-4280-9343-2E28544658A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0680" y="4093100"/>
            <a:ext cx="714375" cy="764381"/>
          </a:xfrm>
          <a:prstGeom prst="rect">
            <a:avLst/>
          </a:prstGeom>
        </p:spPr>
      </p:pic>
      <p:sp>
        <p:nvSpPr>
          <p:cNvPr id="36" name="Flowchart: Summing Junction 35">
            <a:extLst>
              <a:ext uri="{FF2B5EF4-FFF2-40B4-BE49-F238E27FC236}">
                <a16:creationId xmlns:a16="http://schemas.microsoft.com/office/drawing/2014/main" id="{9A9D8C94-FF71-4542-A1F8-47F84D77E78E}"/>
              </a:ext>
            </a:extLst>
          </p:cNvPr>
          <p:cNvSpPr/>
          <p:nvPr/>
        </p:nvSpPr>
        <p:spPr>
          <a:xfrm>
            <a:off x="3019425" y="3145744"/>
            <a:ext cx="115805" cy="115805"/>
          </a:xfrm>
          <a:prstGeom prst="flowChartSummingJunction">
            <a:avLst/>
          </a:prstGeom>
          <a:gradFill flip="none" rotWithShape="1">
            <a:gsLst>
              <a:gs pos="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</a:pPr>
            <a:endParaRPr lang="en-US" sz="1350" kern="1200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52D227BA-4253-4222-A515-03444C57CB2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2001" y="3865591"/>
            <a:ext cx="873043" cy="95699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7ADCD335-3FE0-4DF0-AEE0-F01FB02593E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79195"/>
            <a:ext cx="873043" cy="95699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431D4799-01BE-422D-9BB8-792204DC8F82}"/>
              </a:ext>
            </a:extLst>
          </p:cNvPr>
          <p:cNvPicPr>
            <a:picLocks noChangeAspect="1"/>
          </p:cNvPicPr>
          <p:nvPr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009" y="2578285"/>
            <a:ext cx="583484" cy="576482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CE2D8554-4EA9-4489-87EE-9EE8BCAD807D}"/>
              </a:ext>
            </a:extLst>
          </p:cNvPr>
          <p:cNvPicPr>
            <a:picLocks noChangeAspect="1"/>
          </p:cNvPicPr>
          <p:nvPr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418421" y="2748659"/>
            <a:ext cx="660121" cy="632396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642873B8-CC7C-4CCD-B555-E79C2046F99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2491" y="2939278"/>
            <a:ext cx="371475" cy="328613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BF1CB1F2-B380-48F5-8964-31095DE91B50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7870" y="2866526"/>
            <a:ext cx="535781" cy="892969"/>
          </a:xfrm>
          <a:prstGeom prst="rect">
            <a:avLst/>
          </a:prstGeom>
        </p:spPr>
      </p:pic>
      <p:sp>
        <p:nvSpPr>
          <p:cNvPr id="18" name="Arc 17"/>
          <p:cNvSpPr/>
          <p:nvPr/>
        </p:nvSpPr>
        <p:spPr>
          <a:xfrm rot="10800000" flipH="1">
            <a:off x="5486430" y="802744"/>
            <a:ext cx="1228126" cy="1149414"/>
          </a:xfrm>
          <a:prstGeom prst="arc">
            <a:avLst>
              <a:gd name="adj1" fmla="val 17089379"/>
              <a:gd name="adj2" fmla="val 19424973"/>
            </a:avLst>
          </a:prstGeom>
          <a:ln>
            <a:solidFill>
              <a:srgbClr val="CB4552"/>
            </a:solidFill>
            <a:headEnd type="none" w="med" len="med"/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Arc 18"/>
          <p:cNvSpPr/>
          <p:nvPr/>
        </p:nvSpPr>
        <p:spPr>
          <a:xfrm rot="258518">
            <a:off x="5552218" y="2119085"/>
            <a:ext cx="1228126" cy="1149414"/>
          </a:xfrm>
          <a:prstGeom prst="arc">
            <a:avLst>
              <a:gd name="adj1" fmla="val 16917219"/>
              <a:gd name="adj2" fmla="val 19315616"/>
            </a:avLst>
          </a:prstGeom>
          <a:ln>
            <a:solidFill>
              <a:srgbClr val="CB4552"/>
            </a:solidFill>
            <a:headEnd type="none" w="med" len="med"/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7201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>
        <p:sndAc>
          <p:stSnd>
            <p:snd r:embed="rId2" name="chimes.wav"/>
          </p:stSnd>
        </p:sndAc>
      </p:transition>
    </mc:Choice>
    <mc:Fallback xmlns="">
      <p:transition>
        <p:sndAc>
          <p:stSnd>
            <p:snd r:embed="rId1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-1.66667E-6 -0.22476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25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32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27" grpId="0" animBg="1"/>
      <p:bldP spid="28" grpId="0" animBg="1"/>
      <p:bldP spid="18" grpId="0" animBg="1"/>
      <p:bldP spid="1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>
            <a:extLst>
              <a:ext uri="{FF2B5EF4-FFF2-40B4-BE49-F238E27FC236}">
                <a16:creationId xmlns:a16="http://schemas.microsoft.com/office/drawing/2014/main" id="{808B5389-96DF-4FAF-96B3-8993C7E56721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4812" y="-37820"/>
            <a:ext cx="1456072" cy="139245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3805F6-EA77-4D51-9744-9F37A57F23A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9621" y="3645631"/>
            <a:ext cx="1476884" cy="130770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8B3DB36-0CAB-4CD0-BE48-595E0CADE40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5327" y="3261549"/>
            <a:ext cx="1545470" cy="1037934"/>
          </a:xfrm>
          <a:prstGeom prst="rect">
            <a:avLst/>
          </a:prstGeom>
        </p:spPr>
      </p:pic>
      <p:sp>
        <p:nvSpPr>
          <p:cNvPr id="9" name="Rectangle: Folded Corner 8">
            <a:extLst>
              <a:ext uri="{FF2B5EF4-FFF2-40B4-BE49-F238E27FC236}">
                <a16:creationId xmlns:a16="http://schemas.microsoft.com/office/drawing/2014/main" id="{6FCD71A2-4BFE-4953-931C-BECE5B4A1D66}"/>
              </a:ext>
            </a:extLst>
          </p:cNvPr>
          <p:cNvSpPr/>
          <p:nvPr/>
        </p:nvSpPr>
        <p:spPr>
          <a:xfrm>
            <a:off x="7444905" y="2940176"/>
            <a:ext cx="1102995" cy="996009"/>
          </a:xfrm>
          <a:prstGeom prst="foldedCorne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r>
              <a:rPr lang="en-US" sz="1350" b="1" kern="120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 are given 5 candies </a:t>
            </a:r>
          </a:p>
        </p:txBody>
      </p:sp>
      <p:sp>
        <p:nvSpPr>
          <p:cNvPr id="27" name="Rectangle: Folded Corner 26">
            <a:extLst>
              <a:ext uri="{FF2B5EF4-FFF2-40B4-BE49-F238E27FC236}">
                <a16:creationId xmlns:a16="http://schemas.microsoft.com/office/drawing/2014/main" id="{A468FF43-48BE-45C8-AE0E-72371E21D00D}"/>
              </a:ext>
            </a:extLst>
          </p:cNvPr>
          <p:cNvSpPr/>
          <p:nvPr/>
        </p:nvSpPr>
        <p:spPr>
          <a:xfrm>
            <a:off x="381001" y="176693"/>
            <a:ext cx="7217228" cy="1325535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defTabSz="685800">
              <a:buClrTx/>
              <a:defRPr/>
            </a:pPr>
            <a:r>
              <a:rPr lang="en-US" sz="2000" kern="1200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2. Complete the sentence: </a:t>
            </a:r>
          </a:p>
          <a:p>
            <a:pPr defTabSz="685800">
              <a:buClrTx/>
              <a:defRPr/>
            </a:pPr>
            <a:r>
              <a:rPr lang="en-US" sz="2000" kern="1200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“I don’t want to ______ . It’s not good for the environment.”</a:t>
            </a:r>
          </a:p>
          <a:p>
            <a:pPr marL="290513" defTabSz="685800">
              <a:buClrTx/>
              <a:defRPr/>
            </a:pPr>
            <a:r>
              <a:rPr lang="en-US" sz="2000" kern="1200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A. collect trash</a:t>
            </a:r>
          </a:p>
          <a:p>
            <a:pPr marL="290513" defTabSz="685800">
              <a:buClrTx/>
              <a:defRPr/>
            </a:pPr>
            <a:r>
              <a:rPr lang="en-US" sz="2000" kern="1200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B. leave litter behind</a:t>
            </a:r>
          </a:p>
        </p:txBody>
      </p:sp>
      <p:sp>
        <p:nvSpPr>
          <p:cNvPr id="28" name="Rectangle: Folded Corner 27">
            <a:extLst>
              <a:ext uri="{FF2B5EF4-FFF2-40B4-BE49-F238E27FC236}">
                <a16:creationId xmlns:a16="http://schemas.microsoft.com/office/drawing/2014/main" id="{02105D08-1F14-416F-86C2-51DFEA1D8826}"/>
              </a:ext>
            </a:extLst>
          </p:cNvPr>
          <p:cNvSpPr/>
          <p:nvPr/>
        </p:nvSpPr>
        <p:spPr>
          <a:xfrm>
            <a:off x="381000" y="1598342"/>
            <a:ext cx="6738852" cy="845600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r>
              <a:rPr lang="en-US" sz="2400" kern="1200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B. leave litter behind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8A1AF95E-ACBD-46E9-8F43-1F6D65A0D221}"/>
              </a:ext>
            </a:extLst>
          </p:cNvPr>
          <p:cNvSpPr/>
          <p:nvPr/>
        </p:nvSpPr>
        <p:spPr>
          <a:xfrm rot="5600923">
            <a:off x="2123494" y="3745585"/>
            <a:ext cx="1828748" cy="188234"/>
          </a:xfrm>
          <a:prstGeom prst="rect">
            <a:avLst/>
          </a:prstGeom>
          <a:blipFill>
            <a:blip r:embed="rId8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endParaRPr lang="en-US" sz="1350" kern="120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1" name="Arrow: Pentagon 30">
            <a:hlinkClick r:id="rId9" action="ppaction://hlinksldjump"/>
            <a:extLst>
              <a:ext uri="{FF2B5EF4-FFF2-40B4-BE49-F238E27FC236}">
                <a16:creationId xmlns:a16="http://schemas.microsoft.com/office/drawing/2014/main" id="{AA693000-41B6-4481-BACC-F3E8F4F6DBBA}"/>
              </a:ext>
            </a:extLst>
          </p:cNvPr>
          <p:cNvSpPr/>
          <p:nvPr/>
        </p:nvSpPr>
        <p:spPr>
          <a:xfrm rot="586976" flipH="1">
            <a:off x="2101055" y="3051766"/>
            <a:ext cx="1733204" cy="674636"/>
          </a:xfrm>
          <a:prstGeom prst="homePlate">
            <a:avLst/>
          </a:prstGeom>
          <a:blipFill>
            <a:blip r:embed="rId8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r>
              <a:rPr lang="en-US" sz="2100" b="1" kern="1200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GO HOME</a:t>
            </a: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AD4177A1-A88F-4280-9343-2E28544658A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0680" y="4093100"/>
            <a:ext cx="714375" cy="764381"/>
          </a:xfrm>
          <a:prstGeom prst="rect">
            <a:avLst/>
          </a:prstGeom>
        </p:spPr>
      </p:pic>
      <p:sp>
        <p:nvSpPr>
          <p:cNvPr id="36" name="Flowchart: Summing Junction 35">
            <a:extLst>
              <a:ext uri="{FF2B5EF4-FFF2-40B4-BE49-F238E27FC236}">
                <a16:creationId xmlns:a16="http://schemas.microsoft.com/office/drawing/2014/main" id="{9A9D8C94-FF71-4542-A1F8-47F84D77E78E}"/>
              </a:ext>
            </a:extLst>
          </p:cNvPr>
          <p:cNvSpPr/>
          <p:nvPr/>
        </p:nvSpPr>
        <p:spPr>
          <a:xfrm>
            <a:off x="3019425" y="3145744"/>
            <a:ext cx="115805" cy="115805"/>
          </a:xfrm>
          <a:prstGeom prst="flowChartSummingJunction">
            <a:avLst/>
          </a:prstGeom>
          <a:gradFill flip="none" rotWithShape="1">
            <a:gsLst>
              <a:gs pos="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endParaRPr lang="en-US" sz="1350" kern="1200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52D227BA-4253-4222-A515-03444C57CB2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2001" y="3865591"/>
            <a:ext cx="873043" cy="95699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7ADCD335-3FE0-4DF0-AEE0-F01FB02593E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79195"/>
            <a:ext cx="873043" cy="95699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431D4799-01BE-422D-9BB8-792204DC8F82}"/>
              </a:ext>
            </a:extLst>
          </p:cNvPr>
          <p:cNvPicPr>
            <a:picLocks noChangeAspect="1"/>
          </p:cNvPicPr>
          <p:nvPr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009" y="2578285"/>
            <a:ext cx="583484" cy="576482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CE2D8554-4EA9-4489-87EE-9EE8BCAD807D}"/>
              </a:ext>
            </a:extLst>
          </p:cNvPr>
          <p:cNvPicPr>
            <a:picLocks noChangeAspect="1"/>
          </p:cNvPicPr>
          <p:nvPr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418421" y="2748659"/>
            <a:ext cx="660121" cy="632396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642873B8-CC7C-4CCD-B555-E79C2046F99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2491" y="2939278"/>
            <a:ext cx="371475" cy="328613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BF1CB1F2-B380-48F5-8964-31095DE91B50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7870" y="2866526"/>
            <a:ext cx="535781" cy="892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498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>
        <p:sndAc>
          <p:stSnd>
            <p:snd r:embed="rId2" name="chimes.wav"/>
          </p:stSnd>
        </p:sndAc>
      </p:transition>
    </mc:Choice>
    <mc:Fallback xmlns="">
      <p:transition>
        <p:sndAc>
          <p:stSnd>
            <p:snd r:embed="rId1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-1.66667E-6 -0.2247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25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32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27" grpId="0" animBg="1"/>
      <p:bldP spid="2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>
            <a:extLst>
              <a:ext uri="{FF2B5EF4-FFF2-40B4-BE49-F238E27FC236}">
                <a16:creationId xmlns:a16="http://schemas.microsoft.com/office/drawing/2014/main" id="{808B5389-96DF-4FAF-96B3-8993C7E56721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4812" y="-37820"/>
            <a:ext cx="1456072" cy="139245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3805F6-EA77-4D51-9744-9F37A57F23A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9621" y="3645631"/>
            <a:ext cx="1476884" cy="130770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8B3DB36-0CAB-4CD0-BE48-595E0CADE40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5327" y="3261549"/>
            <a:ext cx="1545470" cy="1037934"/>
          </a:xfrm>
          <a:prstGeom prst="rect">
            <a:avLst/>
          </a:prstGeom>
        </p:spPr>
      </p:pic>
      <p:sp>
        <p:nvSpPr>
          <p:cNvPr id="9" name="Rectangle: Folded Corner 8">
            <a:extLst>
              <a:ext uri="{FF2B5EF4-FFF2-40B4-BE49-F238E27FC236}">
                <a16:creationId xmlns:a16="http://schemas.microsoft.com/office/drawing/2014/main" id="{6FCD71A2-4BFE-4953-931C-BECE5B4A1D66}"/>
              </a:ext>
            </a:extLst>
          </p:cNvPr>
          <p:cNvSpPr/>
          <p:nvPr/>
        </p:nvSpPr>
        <p:spPr>
          <a:xfrm>
            <a:off x="7444905" y="2940176"/>
            <a:ext cx="1102995" cy="996009"/>
          </a:xfrm>
          <a:prstGeom prst="foldedCorne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r>
              <a:rPr lang="en-US" sz="1350" b="1" kern="120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 are given 7 candies </a:t>
            </a:r>
          </a:p>
        </p:txBody>
      </p:sp>
      <p:sp>
        <p:nvSpPr>
          <p:cNvPr id="27" name="Rectangle: Folded Corner 26">
            <a:extLst>
              <a:ext uri="{FF2B5EF4-FFF2-40B4-BE49-F238E27FC236}">
                <a16:creationId xmlns:a16="http://schemas.microsoft.com/office/drawing/2014/main" id="{A468FF43-48BE-45C8-AE0E-72371E21D00D}"/>
              </a:ext>
            </a:extLst>
          </p:cNvPr>
          <p:cNvSpPr/>
          <p:nvPr/>
        </p:nvSpPr>
        <p:spPr>
          <a:xfrm>
            <a:off x="381001" y="206828"/>
            <a:ext cx="7217228" cy="1295400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defTabSz="685800">
              <a:buClrTx/>
              <a:defRPr/>
            </a:pPr>
            <a:r>
              <a:rPr lang="en-US" sz="2000" kern="1200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3. Complete the sentence: “We're ____ protecting the environment by not littering, cutting trees,...”</a:t>
            </a:r>
          </a:p>
          <a:p>
            <a:pPr marL="1600200" defTabSz="685800">
              <a:buClrTx/>
              <a:defRPr/>
            </a:pPr>
            <a:r>
              <a:rPr lang="en-US" sz="2000" kern="1200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A. responsible for</a:t>
            </a:r>
          </a:p>
          <a:p>
            <a:pPr marL="1600200" defTabSz="685800">
              <a:buClrTx/>
              <a:defRPr/>
            </a:pPr>
            <a:r>
              <a:rPr lang="en-US" sz="2000" kern="1200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B. impact on</a:t>
            </a:r>
          </a:p>
        </p:txBody>
      </p:sp>
      <p:sp>
        <p:nvSpPr>
          <p:cNvPr id="28" name="Rectangle: Folded Corner 27">
            <a:extLst>
              <a:ext uri="{FF2B5EF4-FFF2-40B4-BE49-F238E27FC236}">
                <a16:creationId xmlns:a16="http://schemas.microsoft.com/office/drawing/2014/main" id="{02105D08-1F14-416F-86C2-51DFEA1D8826}"/>
              </a:ext>
            </a:extLst>
          </p:cNvPr>
          <p:cNvSpPr/>
          <p:nvPr/>
        </p:nvSpPr>
        <p:spPr>
          <a:xfrm>
            <a:off x="381000" y="1598342"/>
            <a:ext cx="6738852" cy="845600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r>
              <a:rPr lang="en-US" sz="2400" kern="1200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A. responsible for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8A1AF95E-ACBD-46E9-8F43-1F6D65A0D221}"/>
              </a:ext>
            </a:extLst>
          </p:cNvPr>
          <p:cNvSpPr/>
          <p:nvPr/>
        </p:nvSpPr>
        <p:spPr>
          <a:xfrm rot="5600923">
            <a:off x="2123494" y="3745585"/>
            <a:ext cx="1828748" cy="188234"/>
          </a:xfrm>
          <a:prstGeom prst="rect">
            <a:avLst/>
          </a:prstGeom>
          <a:blipFill>
            <a:blip r:embed="rId8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endParaRPr lang="en-US" sz="1350" kern="120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1" name="Arrow: Pentagon 30">
            <a:hlinkClick r:id="rId9" action="ppaction://hlinksldjump"/>
            <a:extLst>
              <a:ext uri="{FF2B5EF4-FFF2-40B4-BE49-F238E27FC236}">
                <a16:creationId xmlns:a16="http://schemas.microsoft.com/office/drawing/2014/main" id="{AA693000-41B6-4481-BACC-F3E8F4F6DBBA}"/>
              </a:ext>
            </a:extLst>
          </p:cNvPr>
          <p:cNvSpPr/>
          <p:nvPr/>
        </p:nvSpPr>
        <p:spPr>
          <a:xfrm rot="586976" flipH="1">
            <a:off x="2101055" y="3051766"/>
            <a:ext cx="1733204" cy="674636"/>
          </a:xfrm>
          <a:prstGeom prst="homePlate">
            <a:avLst/>
          </a:prstGeom>
          <a:blipFill>
            <a:blip r:embed="rId8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r>
              <a:rPr lang="en-US" sz="2100" b="1" kern="1200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GO HOME</a:t>
            </a: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AD4177A1-A88F-4280-9343-2E28544658A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0680" y="4093100"/>
            <a:ext cx="714375" cy="764381"/>
          </a:xfrm>
          <a:prstGeom prst="rect">
            <a:avLst/>
          </a:prstGeom>
        </p:spPr>
      </p:pic>
      <p:sp>
        <p:nvSpPr>
          <p:cNvPr id="36" name="Flowchart: Summing Junction 35">
            <a:extLst>
              <a:ext uri="{FF2B5EF4-FFF2-40B4-BE49-F238E27FC236}">
                <a16:creationId xmlns:a16="http://schemas.microsoft.com/office/drawing/2014/main" id="{9A9D8C94-FF71-4542-A1F8-47F84D77E78E}"/>
              </a:ext>
            </a:extLst>
          </p:cNvPr>
          <p:cNvSpPr/>
          <p:nvPr/>
        </p:nvSpPr>
        <p:spPr>
          <a:xfrm>
            <a:off x="3019425" y="3145744"/>
            <a:ext cx="115805" cy="115805"/>
          </a:xfrm>
          <a:prstGeom prst="flowChartSummingJunction">
            <a:avLst/>
          </a:prstGeom>
          <a:gradFill flip="none" rotWithShape="1">
            <a:gsLst>
              <a:gs pos="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endParaRPr lang="en-US" sz="1350" kern="1200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52D227BA-4253-4222-A515-03444C57CB2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2001" y="3865591"/>
            <a:ext cx="873043" cy="95699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7ADCD335-3FE0-4DF0-AEE0-F01FB02593E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79195"/>
            <a:ext cx="873043" cy="95699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431D4799-01BE-422D-9BB8-792204DC8F82}"/>
              </a:ext>
            </a:extLst>
          </p:cNvPr>
          <p:cNvPicPr>
            <a:picLocks noChangeAspect="1"/>
          </p:cNvPicPr>
          <p:nvPr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009" y="2578285"/>
            <a:ext cx="583484" cy="576482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CE2D8554-4EA9-4489-87EE-9EE8BCAD807D}"/>
              </a:ext>
            </a:extLst>
          </p:cNvPr>
          <p:cNvPicPr>
            <a:picLocks noChangeAspect="1"/>
          </p:cNvPicPr>
          <p:nvPr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418421" y="2748659"/>
            <a:ext cx="660121" cy="632396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642873B8-CC7C-4CCD-B555-E79C2046F99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2491" y="2939278"/>
            <a:ext cx="371475" cy="328613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BF1CB1F2-B380-48F5-8964-31095DE91B50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7870" y="2866526"/>
            <a:ext cx="535781" cy="892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4881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>
        <p:sndAc>
          <p:stSnd>
            <p:snd r:embed="rId2" name="chimes.wav"/>
          </p:stSnd>
        </p:sndAc>
      </p:transition>
    </mc:Choice>
    <mc:Fallback xmlns="">
      <p:transition>
        <p:sndAc>
          <p:stSnd>
            <p:snd r:embed="rId1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-1.66667E-6 -0.2247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25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32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27" grpId="0" animBg="1"/>
      <p:bldP spid="2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>
            <a:extLst>
              <a:ext uri="{FF2B5EF4-FFF2-40B4-BE49-F238E27FC236}">
                <a16:creationId xmlns:a16="http://schemas.microsoft.com/office/drawing/2014/main" id="{808B5389-96DF-4FAF-96B3-8993C7E56721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4812" y="-37820"/>
            <a:ext cx="1456072" cy="139245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3805F6-EA77-4D51-9744-9F37A57F23A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9621" y="3645631"/>
            <a:ext cx="1476884" cy="130770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8B3DB36-0CAB-4CD0-BE48-595E0CADE40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5327" y="3261549"/>
            <a:ext cx="1545470" cy="1037934"/>
          </a:xfrm>
          <a:prstGeom prst="rect">
            <a:avLst/>
          </a:prstGeom>
        </p:spPr>
      </p:pic>
      <p:sp>
        <p:nvSpPr>
          <p:cNvPr id="9" name="Rectangle: Folded Corner 8">
            <a:extLst>
              <a:ext uri="{FF2B5EF4-FFF2-40B4-BE49-F238E27FC236}">
                <a16:creationId xmlns:a16="http://schemas.microsoft.com/office/drawing/2014/main" id="{6FCD71A2-4BFE-4953-931C-BECE5B4A1D66}"/>
              </a:ext>
            </a:extLst>
          </p:cNvPr>
          <p:cNvSpPr/>
          <p:nvPr/>
        </p:nvSpPr>
        <p:spPr>
          <a:xfrm>
            <a:off x="7444905" y="2940176"/>
            <a:ext cx="1102995" cy="996009"/>
          </a:xfrm>
          <a:prstGeom prst="foldedCorne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r>
              <a:rPr lang="en-US" sz="1350" b="1" kern="120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 are given 2 candies </a:t>
            </a:r>
          </a:p>
        </p:txBody>
      </p:sp>
      <p:sp>
        <p:nvSpPr>
          <p:cNvPr id="27" name="Rectangle: Folded Corner 26">
            <a:extLst>
              <a:ext uri="{FF2B5EF4-FFF2-40B4-BE49-F238E27FC236}">
                <a16:creationId xmlns:a16="http://schemas.microsoft.com/office/drawing/2014/main" id="{A468FF43-48BE-45C8-AE0E-72371E21D00D}"/>
              </a:ext>
            </a:extLst>
          </p:cNvPr>
          <p:cNvSpPr/>
          <p:nvPr/>
        </p:nvSpPr>
        <p:spPr>
          <a:xfrm>
            <a:off x="381001" y="206828"/>
            <a:ext cx="7217228" cy="1295400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defTabSz="685800">
              <a:buClrTx/>
              <a:defRPr/>
            </a:pPr>
            <a:r>
              <a:rPr lang="en-US" sz="2000" kern="1200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4. Complete the sentence: </a:t>
            </a:r>
          </a:p>
          <a:p>
            <a:pPr defTabSz="685800">
              <a:buClrTx/>
              <a:defRPr/>
            </a:pPr>
            <a:r>
              <a:rPr lang="en-US" sz="2000" kern="1200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“Everybody should be ______of the effects of littering on the environment.”</a:t>
            </a:r>
          </a:p>
          <a:p>
            <a:pPr marL="457200" defTabSz="685800">
              <a:buClrTx/>
              <a:tabLst>
                <a:tab pos="2286000" algn="l"/>
                <a:tab pos="4343400" algn="l"/>
              </a:tabLst>
              <a:defRPr/>
            </a:pPr>
            <a:r>
              <a:rPr lang="en-US" sz="2000" kern="1200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A. Impact 	B. responsible 	C. aware</a:t>
            </a:r>
          </a:p>
        </p:txBody>
      </p:sp>
      <p:sp>
        <p:nvSpPr>
          <p:cNvPr id="28" name="Rectangle: Folded Corner 27">
            <a:extLst>
              <a:ext uri="{FF2B5EF4-FFF2-40B4-BE49-F238E27FC236}">
                <a16:creationId xmlns:a16="http://schemas.microsoft.com/office/drawing/2014/main" id="{02105D08-1F14-416F-86C2-51DFEA1D8826}"/>
              </a:ext>
            </a:extLst>
          </p:cNvPr>
          <p:cNvSpPr/>
          <p:nvPr/>
        </p:nvSpPr>
        <p:spPr>
          <a:xfrm>
            <a:off x="381000" y="1598342"/>
            <a:ext cx="6738852" cy="845600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r>
              <a:rPr lang="en-US" sz="2400" kern="1200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C. aware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8A1AF95E-ACBD-46E9-8F43-1F6D65A0D221}"/>
              </a:ext>
            </a:extLst>
          </p:cNvPr>
          <p:cNvSpPr/>
          <p:nvPr/>
        </p:nvSpPr>
        <p:spPr>
          <a:xfrm rot="5600923">
            <a:off x="2123494" y="3745585"/>
            <a:ext cx="1828748" cy="188234"/>
          </a:xfrm>
          <a:prstGeom prst="rect">
            <a:avLst/>
          </a:prstGeom>
          <a:blipFill>
            <a:blip r:embed="rId8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endParaRPr lang="en-US" sz="1350" kern="1200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AD4177A1-A88F-4280-9343-2E28544658A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0680" y="4093100"/>
            <a:ext cx="714375" cy="764381"/>
          </a:xfrm>
          <a:prstGeom prst="rect">
            <a:avLst/>
          </a:prstGeom>
        </p:spPr>
      </p:pic>
      <p:sp>
        <p:nvSpPr>
          <p:cNvPr id="36" name="Flowchart: Summing Junction 35">
            <a:extLst>
              <a:ext uri="{FF2B5EF4-FFF2-40B4-BE49-F238E27FC236}">
                <a16:creationId xmlns:a16="http://schemas.microsoft.com/office/drawing/2014/main" id="{9A9D8C94-FF71-4542-A1F8-47F84D77E78E}"/>
              </a:ext>
            </a:extLst>
          </p:cNvPr>
          <p:cNvSpPr/>
          <p:nvPr/>
        </p:nvSpPr>
        <p:spPr>
          <a:xfrm>
            <a:off x="3019425" y="3145744"/>
            <a:ext cx="115805" cy="115805"/>
          </a:xfrm>
          <a:prstGeom prst="flowChartSummingJunction">
            <a:avLst/>
          </a:prstGeom>
          <a:gradFill flip="none" rotWithShape="1">
            <a:gsLst>
              <a:gs pos="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endParaRPr lang="en-US" sz="1350" kern="1200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52D227BA-4253-4222-A515-03444C57CB2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2001" y="3865591"/>
            <a:ext cx="873043" cy="95699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7ADCD335-3FE0-4DF0-AEE0-F01FB02593E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79195"/>
            <a:ext cx="873043" cy="95699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431D4799-01BE-422D-9BB8-792204DC8F82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009" y="2578285"/>
            <a:ext cx="583484" cy="576482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CE2D8554-4EA9-4489-87EE-9EE8BCAD807D}"/>
              </a:ext>
            </a:extLst>
          </p:cNvPr>
          <p:cNvPicPr>
            <a:picLocks noChangeAspect="1"/>
          </p:cNvPicPr>
          <p:nvPr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418421" y="2748659"/>
            <a:ext cx="660121" cy="632396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642873B8-CC7C-4CCD-B555-E79C2046F991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2491" y="2939278"/>
            <a:ext cx="371475" cy="328613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BF1CB1F2-B380-48F5-8964-31095DE91B5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7870" y="2866526"/>
            <a:ext cx="535781" cy="892969"/>
          </a:xfrm>
          <a:prstGeom prst="rect">
            <a:avLst/>
          </a:prstGeom>
        </p:spPr>
      </p:pic>
      <p:sp>
        <p:nvSpPr>
          <p:cNvPr id="18" name="Arrow: Pentagon 30">
            <a:hlinkClick r:id="rId15" action="ppaction://hlinksldjump"/>
            <a:extLst>
              <a:ext uri="{FF2B5EF4-FFF2-40B4-BE49-F238E27FC236}">
                <a16:creationId xmlns:a16="http://schemas.microsoft.com/office/drawing/2014/main" id="{AA693000-41B6-4481-BACC-F3E8F4F6DBBA}"/>
              </a:ext>
            </a:extLst>
          </p:cNvPr>
          <p:cNvSpPr/>
          <p:nvPr/>
        </p:nvSpPr>
        <p:spPr>
          <a:xfrm rot="586976" flipH="1">
            <a:off x="2101055" y="3051766"/>
            <a:ext cx="1733204" cy="674636"/>
          </a:xfrm>
          <a:prstGeom prst="homePlate">
            <a:avLst/>
          </a:prstGeom>
          <a:blipFill>
            <a:blip r:embed="rId8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r>
              <a:rPr lang="en-US" sz="2100" b="1" kern="1200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GO HOME</a:t>
            </a:r>
          </a:p>
        </p:txBody>
      </p:sp>
    </p:spTree>
    <p:extLst>
      <p:ext uri="{BB962C8B-B14F-4D97-AF65-F5344CB8AC3E}">
        <p14:creationId xmlns:p14="http://schemas.microsoft.com/office/powerpoint/2010/main" val="1059396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>
        <p:sndAc>
          <p:stSnd>
            <p:snd r:embed="rId2" name="chimes.wav"/>
          </p:stSnd>
        </p:sndAc>
      </p:transition>
    </mc:Choice>
    <mc:Fallback xmlns="">
      <p:transition>
        <p:sndAc>
          <p:stSnd>
            <p:snd r:embed="rId1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-1.66667E-6 -0.2247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25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32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27" grpId="0" animBg="1"/>
      <p:bldP spid="2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>
            <a:extLst>
              <a:ext uri="{FF2B5EF4-FFF2-40B4-BE49-F238E27FC236}">
                <a16:creationId xmlns:a16="http://schemas.microsoft.com/office/drawing/2014/main" id="{808B5389-96DF-4FAF-96B3-8993C7E56721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4812" y="-37820"/>
            <a:ext cx="1456072" cy="139245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3805F6-EA77-4D51-9744-9F37A57F23A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9621" y="3645631"/>
            <a:ext cx="1476884" cy="130770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8B3DB36-0CAB-4CD0-BE48-595E0CADE40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5327" y="3261549"/>
            <a:ext cx="1545470" cy="1037934"/>
          </a:xfrm>
          <a:prstGeom prst="rect">
            <a:avLst/>
          </a:prstGeom>
        </p:spPr>
      </p:pic>
      <p:sp>
        <p:nvSpPr>
          <p:cNvPr id="9" name="Rectangle: Folded Corner 8">
            <a:extLst>
              <a:ext uri="{FF2B5EF4-FFF2-40B4-BE49-F238E27FC236}">
                <a16:creationId xmlns:a16="http://schemas.microsoft.com/office/drawing/2014/main" id="{6FCD71A2-4BFE-4953-931C-BECE5B4A1D66}"/>
              </a:ext>
            </a:extLst>
          </p:cNvPr>
          <p:cNvSpPr/>
          <p:nvPr/>
        </p:nvSpPr>
        <p:spPr>
          <a:xfrm>
            <a:off x="7444905" y="2940176"/>
            <a:ext cx="1102995" cy="996009"/>
          </a:xfrm>
          <a:prstGeom prst="foldedCorne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r>
              <a:rPr lang="en-US" sz="1350" b="1" kern="120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 are given 8 candies </a:t>
            </a:r>
          </a:p>
        </p:txBody>
      </p:sp>
      <p:sp>
        <p:nvSpPr>
          <p:cNvPr id="27" name="Rectangle: Folded Corner 26">
            <a:extLst>
              <a:ext uri="{FF2B5EF4-FFF2-40B4-BE49-F238E27FC236}">
                <a16:creationId xmlns:a16="http://schemas.microsoft.com/office/drawing/2014/main" id="{A468FF43-48BE-45C8-AE0E-72371E21D00D}"/>
              </a:ext>
            </a:extLst>
          </p:cNvPr>
          <p:cNvSpPr/>
          <p:nvPr/>
        </p:nvSpPr>
        <p:spPr>
          <a:xfrm>
            <a:off x="381001" y="206828"/>
            <a:ext cx="7217228" cy="1295400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defTabSz="685800">
              <a:buClrTx/>
              <a:defRPr/>
            </a:pPr>
            <a:r>
              <a:rPr lang="en-US" sz="2000" kern="1200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5. Complete the sentence: </a:t>
            </a:r>
          </a:p>
          <a:p>
            <a:pPr defTabSz="685800">
              <a:buClrTx/>
              <a:defRPr/>
            </a:pPr>
            <a:r>
              <a:rPr lang="en-US" sz="2000" kern="1200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“Many tourists are not aware of the ________ of their actions on the local community.” </a:t>
            </a:r>
          </a:p>
          <a:p>
            <a:pPr marL="457200" defTabSz="685800">
              <a:buClrTx/>
              <a:tabLst>
                <a:tab pos="2286000" algn="l"/>
                <a:tab pos="4343400" algn="l"/>
              </a:tabLst>
              <a:defRPr/>
            </a:pPr>
            <a:r>
              <a:rPr lang="en-US" sz="2000" kern="1200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A. impact 	B. profit 	C. craft</a:t>
            </a:r>
          </a:p>
        </p:txBody>
      </p:sp>
      <p:sp>
        <p:nvSpPr>
          <p:cNvPr id="28" name="Rectangle: Folded Corner 27">
            <a:extLst>
              <a:ext uri="{FF2B5EF4-FFF2-40B4-BE49-F238E27FC236}">
                <a16:creationId xmlns:a16="http://schemas.microsoft.com/office/drawing/2014/main" id="{02105D08-1F14-416F-86C2-51DFEA1D8826}"/>
              </a:ext>
            </a:extLst>
          </p:cNvPr>
          <p:cNvSpPr/>
          <p:nvPr/>
        </p:nvSpPr>
        <p:spPr>
          <a:xfrm>
            <a:off x="381000" y="1598342"/>
            <a:ext cx="6738852" cy="845600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r>
              <a:rPr lang="en-US" sz="2400" kern="1200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A. impact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8A1AF95E-ACBD-46E9-8F43-1F6D65A0D221}"/>
              </a:ext>
            </a:extLst>
          </p:cNvPr>
          <p:cNvSpPr/>
          <p:nvPr/>
        </p:nvSpPr>
        <p:spPr>
          <a:xfrm rot="5600923">
            <a:off x="2123494" y="3745585"/>
            <a:ext cx="1828748" cy="188234"/>
          </a:xfrm>
          <a:prstGeom prst="rect">
            <a:avLst/>
          </a:prstGeom>
          <a:blipFill>
            <a:blip r:embed="rId8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endParaRPr lang="en-US" sz="1350" kern="1200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AD4177A1-A88F-4280-9343-2E28544658A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0680" y="4093100"/>
            <a:ext cx="714375" cy="764381"/>
          </a:xfrm>
          <a:prstGeom prst="rect">
            <a:avLst/>
          </a:prstGeom>
        </p:spPr>
      </p:pic>
      <p:sp>
        <p:nvSpPr>
          <p:cNvPr id="36" name="Flowchart: Summing Junction 35">
            <a:extLst>
              <a:ext uri="{FF2B5EF4-FFF2-40B4-BE49-F238E27FC236}">
                <a16:creationId xmlns:a16="http://schemas.microsoft.com/office/drawing/2014/main" id="{9A9D8C94-FF71-4542-A1F8-47F84D77E78E}"/>
              </a:ext>
            </a:extLst>
          </p:cNvPr>
          <p:cNvSpPr/>
          <p:nvPr/>
        </p:nvSpPr>
        <p:spPr>
          <a:xfrm>
            <a:off x="3019425" y="3145744"/>
            <a:ext cx="115805" cy="115805"/>
          </a:xfrm>
          <a:prstGeom prst="flowChartSummingJunction">
            <a:avLst/>
          </a:prstGeom>
          <a:gradFill flip="none" rotWithShape="1">
            <a:gsLst>
              <a:gs pos="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endParaRPr lang="en-US" sz="1350" kern="1200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52D227BA-4253-4222-A515-03444C57CB2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2001" y="3865591"/>
            <a:ext cx="873043" cy="95699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7ADCD335-3FE0-4DF0-AEE0-F01FB02593E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79195"/>
            <a:ext cx="873043" cy="95699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431D4799-01BE-422D-9BB8-792204DC8F82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009" y="2578285"/>
            <a:ext cx="583484" cy="576482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CE2D8554-4EA9-4489-87EE-9EE8BCAD807D}"/>
              </a:ext>
            </a:extLst>
          </p:cNvPr>
          <p:cNvPicPr>
            <a:picLocks noChangeAspect="1"/>
          </p:cNvPicPr>
          <p:nvPr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418421" y="2748659"/>
            <a:ext cx="660121" cy="632396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642873B8-CC7C-4CCD-B555-E79C2046F991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2491" y="2939278"/>
            <a:ext cx="371475" cy="328613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BF1CB1F2-B380-48F5-8964-31095DE91B5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7870" y="2866526"/>
            <a:ext cx="535781" cy="892969"/>
          </a:xfrm>
          <a:prstGeom prst="rect">
            <a:avLst/>
          </a:prstGeom>
        </p:spPr>
      </p:pic>
      <p:sp>
        <p:nvSpPr>
          <p:cNvPr id="18" name="Arrow: Pentagon 30">
            <a:hlinkClick r:id="rId15" action="ppaction://hlinksldjump"/>
            <a:extLst>
              <a:ext uri="{FF2B5EF4-FFF2-40B4-BE49-F238E27FC236}">
                <a16:creationId xmlns:a16="http://schemas.microsoft.com/office/drawing/2014/main" id="{AA693000-41B6-4481-BACC-F3E8F4F6DBBA}"/>
              </a:ext>
            </a:extLst>
          </p:cNvPr>
          <p:cNvSpPr/>
          <p:nvPr/>
        </p:nvSpPr>
        <p:spPr>
          <a:xfrm rot="586976" flipH="1">
            <a:off x="2101055" y="3051766"/>
            <a:ext cx="1733204" cy="674636"/>
          </a:xfrm>
          <a:prstGeom prst="homePlate">
            <a:avLst/>
          </a:prstGeom>
          <a:blipFill>
            <a:blip r:embed="rId8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r>
              <a:rPr lang="en-US" sz="2100" b="1" kern="1200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GO HOME</a:t>
            </a:r>
          </a:p>
        </p:txBody>
      </p:sp>
    </p:spTree>
    <p:extLst>
      <p:ext uri="{BB962C8B-B14F-4D97-AF65-F5344CB8AC3E}">
        <p14:creationId xmlns:p14="http://schemas.microsoft.com/office/powerpoint/2010/main" val="2408657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>
        <p:sndAc>
          <p:stSnd>
            <p:snd r:embed="rId2" name="chimes.wav"/>
          </p:stSnd>
        </p:sndAc>
      </p:transition>
    </mc:Choice>
    <mc:Fallback xmlns="">
      <p:transition>
        <p:sndAc>
          <p:stSnd>
            <p:snd r:embed="rId1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-1.66667E-6 -0.2247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25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32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27" grpId="0" animBg="1"/>
      <p:bldP spid="2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>
            <a:extLst>
              <a:ext uri="{FF2B5EF4-FFF2-40B4-BE49-F238E27FC236}">
                <a16:creationId xmlns:a16="http://schemas.microsoft.com/office/drawing/2014/main" id="{808B5389-96DF-4FAF-96B3-8993C7E56721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4812" y="-37820"/>
            <a:ext cx="1456072" cy="139245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3805F6-EA77-4D51-9744-9F37A57F23A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9621" y="3645631"/>
            <a:ext cx="1476884" cy="130770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8B3DB36-0CAB-4CD0-BE48-595E0CADE40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5327" y="3261549"/>
            <a:ext cx="1545470" cy="1037934"/>
          </a:xfrm>
          <a:prstGeom prst="rect">
            <a:avLst/>
          </a:prstGeom>
        </p:spPr>
      </p:pic>
      <p:sp>
        <p:nvSpPr>
          <p:cNvPr id="9" name="Rectangle: Folded Corner 8">
            <a:extLst>
              <a:ext uri="{FF2B5EF4-FFF2-40B4-BE49-F238E27FC236}">
                <a16:creationId xmlns:a16="http://schemas.microsoft.com/office/drawing/2014/main" id="{6FCD71A2-4BFE-4953-931C-BECE5B4A1D66}"/>
              </a:ext>
            </a:extLst>
          </p:cNvPr>
          <p:cNvSpPr/>
          <p:nvPr/>
        </p:nvSpPr>
        <p:spPr>
          <a:xfrm>
            <a:off x="7444905" y="2940176"/>
            <a:ext cx="1102995" cy="996009"/>
          </a:xfrm>
          <a:prstGeom prst="foldedCorne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r>
              <a:rPr lang="en-US" sz="1350" b="1" kern="120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 are given 6 candies </a:t>
            </a:r>
          </a:p>
        </p:txBody>
      </p:sp>
      <p:sp>
        <p:nvSpPr>
          <p:cNvPr id="27" name="Rectangle: Folded Corner 26">
            <a:extLst>
              <a:ext uri="{FF2B5EF4-FFF2-40B4-BE49-F238E27FC236}">
                <a16:creationId xmlns:a16="http://schemas.microsoft.com/office/drawing/2014/main" id="{A468FF43-48BE-45C8-AE0E-72371E21D00D}"/>
              </a:ext>
            </a:extLst>
          </p:cNvPr>
          <p:cNvSpPr/>
          <p:nvPr/>
        </p:nvSpPr>
        <p:spPr>
          <a:xfrm>
            <a:off x="381001" y="206828"/>
            <a:ext cx="7217228" cy="1295400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defTabSz="685800">
              <a:buClrTx/>
              <a:defRPr/>
            </a:pPr>
            <a:r>
              <a:rPr lang="en-US" sz="2000" kern="1200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6. Complete the sentence: </a:t>
            </a:r>
          </a:p>
          <a:p>
            <a:pPr lvl="1" defTabSz="685800">
              <a:buClrTx/>
              <a:defRPr/>
            </a:pPr>
            <a:r>
              <a:rPr lang="en-US" sz="2000" kern="1200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“We help local people make _____ by using local services and buying local products.”</a:t>
            </a:r>
          </a:p>
          <a:p>
            <a:pPr marL="457200" lvl="1" defTabSz="685800">
              <a:buClrTx/>
              <a:tabLst>
                <a:tab pos="2286000" algn="l"/>
                <a:tab pos="4114800" algn="l"/>
              </a:tabLst>
              <a:defRPr/>
            </a:pPr>
            <a:r>
              <a:rPr lang="en-US" sz="2000" kern="1200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A. benefit 	B. profit 	C. loss</a:t>
            </a:r>
          </a:p>
        </p:txBody>
      </p:sp>
      <p:sp>
        <p:nvSpPr>
          <p:cNvPr id="28" name="Rectangle: Folded Corner 27">
            <a:extLst>
              <a:ext uri="{FF2B5EF4-FFF2-40B4-BE49-F238E27FC236}">
                <a16:creationId xmlns:a16="http://schemas.microsoft.com/office/drawing/2014/main" id="{02105D08-1F14-416F-86C2-51DFEA1D8826}"/>
              </a:ext>
            </a:extLst>
          </p:cNvPr>
          <p:cNvSpPr/>
          <p:nvPr/>
        </p:nvSpPr>
        <p:spPr>
          <a:xfrm>
            <a:off x="381000" y="1598342"/>
            <a:ext cx="6738852" cy="845600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r>
              <a:rPr lang="en-US" sz="2400" kern="1200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B. profit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8A1AF95E-ACBD-46E9-8F43-1F6D65A0D221}"/>
              </a:ext>
            </a:extLst>
          </p:cNvPr>
          <p:cNvSpPr/>
          <p:nvPr/>
        </p:nvSpPr>
        <p:spPr>
          <a:xfrm rot="5600923">
            <a:off x="2123494" y="3745585"/>
            <a:ext cx="1828748" cy="188234"/>
          </a:xfrm>
          <a:prstGeom prst="rect">
            <a:avLst/>
          </a:prstGeom>
          <a:blipFill>
            <a:blip r:embed="rId8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endParaRPr lang="en-US" sz="1350" kern="1200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AD4177A1-A88F-4280-9343-2E28544658A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0680" y="4093100"/>
            <a:ext cx="714375" cy="764381"/>
          </a:xfrm>
          <a:prstGeom prst="rect">
            <a:avLst/>
          </a:prstGeom>
        </p:spPr>
      </p:pic>
      <p:sp>
        <p:nvSpPr>
          <p:cNvPr id="36" name="Flowchart: Summing Junction 35">
            <a:extLst>
              <a:ext uri="{FF2B5EF4-FFF2-40B4-BE49-F238E27FC236}">
                <a16:creationId xmlns:a16="http://schemas.microsoft.com/office/drawing/2014/main" id="{9A9D8C94-FF71-4542-A1F8-47F84D77E78E}"/>
              </a:ext>
            </a:extLst>
          </p:cNvPr>
          <p:cNvSpPr/>
          <p:nvPr/>
        </p:nvSpPr>
        <p:spPr>
          <a:xfrm>
            <a:off x="3019425" y="3145744"/>
            <a:ext cx="115805" cy="115805"/>
          </a:xfrm>
          <a:prstGeom prst="flowChartSummingJunction">
            <a:avLst/>
          </a:prstGeom>
          <a:gradFill flip="none" rotWithShape="1">
            <a:gsLst>
              <a:gs pos="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endParaRPr lang="en-US" sz="1350" kern="1200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52D227BA-4253-4222-A515-03444C57CB2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2001" y="3865591"/>
            <a:ext cx="873043" cy="95699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7ADCD335-3FE0-4DF0-AEE0-F01FB02593E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79195"/>
            <a:ext cx="873043" cy="95699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431D4799-01BE-422D-9BB8-792204DC8F82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009" y="2578285"/>
            <a:ext cx="583484" cy="576482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CE2D8554-4EA9-4489-87EE-9EE8BCAD807D}"/>
              </a:ext>
            </a:extLst>
          </p:cNvPr>
          <p:cNvPicPr>
            <a:picLocks noChangeAspect="1"/>
          </p:cNvPicPr>
          <p:nvPr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418421" y="2748659"/>
            <a:ext cx="660121" cy="632396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642873B8-CC7C-4CCD-B555-E79C2046F991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2491" y="2939278"/>
            <a:ext cx="371475" cy="328613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BF1CB1F2-B380-48F5-8964-31095DE91B5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7870" y="2866526"/>
            <a:ext cx="535781" cy="892969"/>
          </a:xfrm>
          <a:prstGeom prst="rect">
            <a:avLst/>
          </a:prstGeom>
        </p:spPr>
      </p:pic>
      <p:sp>
        <p:nvSpPr>
          <p:cNvPr id="18" name="Arrow: Pentagon 30">
            <a:hlinkClick r:id="rId15" action="ppaction://hlinksldjump"/>
            <a:extLst>
              <a:ext uri="{FF2B5EF4-FFF2-40B4-BE49-F238E27FC236}">
                <a16:creationId xmlns:a16="http://schemas.microsoft.com/office/drawing/2014/main" id="{AA693000-41B6-4481-BACC-F3E8F4F6DBBA}"/>
              </a:ext>
            </a:extLst>
          </p:cNvPr>
          <p:cNvSpPr/>
          <p:nvPr/>
        </p:nvSpPr>
        <p:spPr>
          <a:xfrm rot="586976" flipH="1">
            <a:off x="2101055" y="3051766"/>
            <a:ext cx="1733204" cy="674636"/>
          </a:xfrm>
          <a:prstGeom prst="homePlate">
            <a:avLst/>
          </a:prstGeom>
          <a:blipFill>
            <a:blip r:embed="rId8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r>
              <a:rPr lang="en-US" sz="2100" b="1" kern="1200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GO HOME</a:t>
            </a:r>
          </a:p>
        </p:txBody>
      </p:sp>
    </p:spTree>
    <p:extLst>
      <p:ext uri="{BB962C8B-B14F-4D97-AF65-F5344CB8AC3E}">
        <p14:creationId xmlns:p14="http://schemas.microsoft.com/office/powerpoint/2010/main" val="2059978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>
        <p:sndAc>
          <p:stSnd>
            <p:snd r:embed="rId2" name="chimes.wav"/>
          </p:stSnd>
        </p:sndAc>
      </p:transition>
    </mc:Choice>
    <mc:Fallback xmlns="">
      <p:transition>
        <p:sndAc>
          <p:stSnd>
            <p:snd r:embed="rId1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-1.66667E-6 -0.2247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25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32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27" grpId="0" animBg="1"/>
      <p:bldP spid="2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>
            <a:extLst>
              <a:ext uri="{FF2B5EF4-FFF2-40B4-BE49-F238E27FC236}">
                <a16:creationId xmlns:a16="http://schemas.microsoft.com/office/drawing/2014/main" id="{808B5389-96DF-4FAF-96B3-8993C7E56721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4812" y="-37820"/>
            <a:ext cx="1456072" cy="139245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3805F6-EA77-4D51-9744-9F37A57F23A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9621" y="3645631"/>
            <a:ext cx="1476884" cy="130770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8B3DB36-0CAB-4CD0-BE48-595E0CADE40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5327" y="3261549"/>
            <a:ext cx="1545470" cy="1037934"/>
          </a:xfrm>
          <a:prstGeom prst="rect">
            <a:avLst/>
          </a:prstGeom>
        </p:spPr>
      </p:pic>
      <p:sp>
        <p:nvSpPr>
          <p:cNvPr id="9" name="Rectangle: Folded Corner 8">
            <a:extLst>
              <a:ext uri="{FF2B5EF4-FFF2-40B4-BE49-F238E27FC236}">
                <a16:creationId xmlns:a16="http://schemas.microsoft.com/office/drawing/2014/main" id="{6FCD71A2-4BFE-4953-931C-BECE5B4A1D66}"/>
              </a:ext>
            </a:extLst>
          </p:cNvPr>
          <p:cNvSpPr/>
          <p:nvPr/>
        </p:nvSpPr>
        <p:spPr>
          <a:xfrm>
            <a:off x="7444905" y="2940176"/>
            <a:ext cx="1102995" cy="996009"/>
          </a:xfrm>
          <a:prstGeom prst="foldedCorne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r>
              <a:rPr lang="en-US" sz="1350" b="1" kern="120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 are given 9 candies </a:t>
            </a:r>
          </a:p>
        </p:txBody>
      </p:sp>
      <p:sp>
        <p:nvSpPr>
          <p:cNvPr id="27" name="Rectangle: Folded Corner 26">
            <a:extLst>
              <a:ext uri="{FF2B5EF4-FFF2-40B4-BE49-F238E27FC236}">
                <a16:creationId xmlns:a16="http://schemas.microsoft.com/office/drawing/2014/main" id="{A468FF43-48BE-45C8-AE0E-72371E21D00D}"/>
              </a:ext>
            </a:extLst>
          </p:cNvPr>
          <p:cNvSpPr/>
          <p:nvPr/>
        </p:nvSpPr>
        <p:spPr>
          <a:xfrm>
            <a:off x="381001" y="206828"/>
            <a:ext cx="7630390" cy="1295400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r>
              <a:rPr lang="en-US" sz="2000" kern="1200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7. If Sam __________ (work) hard, he ___________ (pass) their exams. </a:t>
            </a:r>
          </a:p>
        </p:txBody>
      </p:sp>
      <p:sp>
        <p:nvSpPr>
          <p:cNvPr id="28" name="Rectangle: Folded Corner 27">
            <a:extLst>
              <a:ext uri="{FF2B5EF4-FFF2-40B4-BE49-F238E27FC236}">
                <a16:creationId xmlns:a16="http://schemas.microsoft.com/office/drawing/2014/main" id="{02105D08-1F14-416F-86C2-51DFEA1D8826}"/>
              </a:ext>
            </a:extLst>
          </p:cNvPr>
          <p:cNvSpPr/>
          <p:nvPr/>
        </p:nvSpPr>
        <p:spPr>
          <a:xfrm>
            <a:off x="381000" y="1598342"/>
            <a:ext cx="6738852" cy="845600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r>
              <a:rPr lang="en-US" sz="2400" kern="1200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works – will pass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8A1AF95E-ACBD-46E9-8F43-1F6D65A0D221}"/>
              </a:ext>
            </a:extLst>
          </p:cNvPr>
          <p:cNvSpPr/>
          <p:nvPr/>
        </p:nvSpPr>
        <p:spPr>
          <a:xfrm rot="5600923">
            <a:off x="2123494" y="3745585"/>
            <a:ext cx="1828748" cy="188234"/>
          </a:xfrm>
          <a:prstGeom prst="rect">
            <a:avLst/>
          </a:prstGeom>
          <a:blipFill>
            <a:blip r:embed="rId8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endParaRPr lang="en-US" sz="1350" kern="1200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AD4177A1-A88F-4280-9343-2E28544658A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0680" y="4093100"/>
            <a:ext cx="714375" cy="764381"/>
          </a:xfrm>
          <a:prstGeom prst="rect">
            <a:avLst/>
          </a:prstGeom>
        </p:spPr>
      </p:pic>
      <p:sp>
        <p:nvSpPr>
          <p:cNvPr id="36" name="Flowchart: Summing Junction 35">
            <a:extLst>
              <a:ext uri="{FF2B5EF4-FFF2-40B4-BE49-F238E27FC236}">
                <a16:creationId xmlns:a16="http://schemas.microsoft.com/office/drawing/2014/main" id="{9A9D8C94-FF71-4542-A1F8-47F84D77E78E}"/>
              </a:ext>
            </a:extLst>
          </p:cNvPr>
          <p:cNvSpPr/>
          <p:nvPr/>
        </p:nvSpPr>
        <p:spPr>
          <a:xfrm>
            <a:off x="3019425" y="3145744"/>
            <a:ext cx="115805" cy="115805"/>
          </a:xfrm>
          <a:prstGeom prst="flowChartSummingJunction">
            <a:avLst/>
          </a:prstGeom>
          <a:gradFill flip="none" rotWithShape="1">
            <a:gsLst>
              <a:gs pos="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endParaRPr lang="en-US" sz="1350" kern="1200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52D227BA-4253-4222-A515-03444C57CB2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2001" y="3865591"/>
            <a:ext cx="873043" cy="95699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7ADCD335-3FE0-4DF0-AEE0-F01FB02593E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79195"/>
            <a:ext cx="873043" cy="95699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431D4799-01BE-422D-9BB8-792204DC8F82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009" y="2578285"/>
            <a:ext cx="583484" cy="576482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CE2D8554-4EA9-4489-87EE-9EE8BCAD807D}"/>
              </a:ext>
            </a:extLst>
          </p:cNvPr>
          <p:cNvPicPr>
            <a:picLocks noChangeAspect="1"/>
          </p:cNvPicPr>
          <p:nvPr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418421" y="2748659"/>
            <a:ext cx="660121" cy="632396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642873B8-CC7C-4CCD-B555-E79C2046F991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2491" y="2939278"/>
            <a:ext cx="371475" cy="328613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BF1CB1F2-B380-48F5-8964-31095DE91B5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7870" y="2866526"/>
            <a:ext cx="535781" cy="892969"/>
          </a:xfrm>
          <a:prstGeom prst="rect">
            <a:avLst/>
          </a:prstGeom>
        </p:spPr>
      </p:pic>
      <p:sp>
        <p:nvSpPr>
          <p:cNvPr id="18" name="Arrow: Pentagon 30">
            <a:hlinkClick r:id="rId15" action="ppaction://hlinksldjump"/>
            <a:extLst>
              <a:ext uri="{FF2B5EF4-FFF2-40B4-BE49-F238E27FC236}">
                <a16:creationId xmlns:a16="http://schemas.microsoft.com/office/drawing/2014/main" id="{AA693000-41B6-4481-BACC-F3E8F4F6DBBA}"/>
              </a:ext>
            </a:extLst>
          </p:cNvPr>
          <p:cNvSpPr/>
          <p:nvPr/>
        </p:nvSpPr>
        <p:spPr>
          <a:xfrm rot="586976" flipH="1">
            <a:off x="2101055" y="3051766"/>
            <a:ext cx="1733204" cy="674636"/>
          </a:xfrm>
          <a:prstGeom prst="homePlate">
            <a:avLst/>
          </a:prstGeom>
          <a:blipFill>
            <a:blip r:embed="rId8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r>
              <a:rPr lang="en-US" sz="2100" b="1" kern="1200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GO HOME</a:t>
            </a:r>
          </a:p>
        </p:txBody>
      </p:sp>
    </p:spTree>
    <p:extLst>
      <p:ext uri="{BB962C8B-B14F-4D97-AF65-F5344CB8AC3E}">
        <p14:creationId xmlns:p14="http://schemas.microsoft.com/office/powerpoint/2010/main" val="2622212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>
        <p:sndAc>
          <p:stSnd>
            <p:snd r:embed="rId2" name="chimes.wav"/>
          </p:stSnd>
        </p:sndAc>
      </p:transition>
    </mc:Choice>
    <mc:Fallback xmlns="">
      <p:transition>
        <p:sndAc>
          <p:stSnd>
            <p:snd r:embed="rId1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-1.66667E-6 -0.2247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25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32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27" grpId="0" animBg="1"/>
      <p:bldP spid="2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>
            <a:extLst>
              <a:ext uri="{FF2B5EF4-FFF2-40B4-BE49-F238E27FC236}">
                <a16:creationId xmlns:a16="http://schemas.microsoft.com/office/drawing/2014/main" id="{808B5389-96DF-4FAF-96B3-8993C7E56721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4812" y="-37820"/>
            <a:ext cx="1456072" cy="139245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3805F6-EA77-4D51-9744-9F37A57F23A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9621" y="3645631"/>
            <a:ext cx="1476884" cy="130770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8B3DB36-0CAB-4CD0-BE48-595E0CADE40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5327" y="3261549"/>
            <a:ext cx="1545470" cy="1037934"/>
          </a:xfrm>
          <a:prstGeom prst="rect">
            <a:avLst/>
          </a:prstGeom>
        </p:spPr>
      </p:pic>
      <p:sp>
        <p:nvSpPr>
          <p:cNvPr id="9" name="Rectangle: Folded Corner 8">
            <a:extLst>
              <a:ext uri="{FF2B5EF4-FFF2-40B4-BE49-F238E27FC236}">
                <a16:creationId xmlns:a16="http://schemas.microsoft.com/office/drawing/2014/main" id="{6FCD71A2-4BFE-4953-931C-BECE5B4A1D66}"/>
              </a:ext>
            </a:extLst>
          </p:cNvPr>
          <p:cNvSpPr/>
          <p:nvPr/>
        </p:nvSpPr>
        <p:spPr>
          <a:xfrm>
            <a:off x="7444905" y="2940176"/>
            <a:ext cx="1102995" cy="996009"/>
          </a:xfrm>
          <a:prstGeom prst="foldedCorne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r>
              <a:rPr lang="en-US" sz="1350" b="1" kern="120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 are given 5 candies </a:t>
            </a:r>
          </a:p>
        </p:txBody>
      </p:sp>
      <p:sp>
        <p:nvSpPr>
          <p:cNvPr id="27" name="Rectangle: Folded Corner 26">
            <a:extLst>
              <a:ext uri="{FF2B5EF4-FFF2-40B4-BE49-F238E27FC236}">
                <a16:creationId xmlns:a16="http://schemas.microsoft.com/office/drawing/2014/main" id="{A468FF43-48BE-45C8-AE0E-72371E21D00D}"/>
              </a:ext>
            </a:extLst>
          </p:cNvPr>
          <p:cNvSpPr/>
          <p:nvPr/>
        </p:nvSpPr>
        <p:spPr>
          <a:xfrm>
            <a:off x="381001" y="206828"/>
            <a:ext cx="7217228" cy="1295400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r>
              <a:rPr lang="en-US" sz="2200" kern="1200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8. We ________ (have) a barbecue if it _______ (not rain). </a:t>
            </a:r>
          </a:p>
        </p:txBody>
      </p:sp>
      <p:sp>
        <p:nvSpPr>
          <p:cNvPr id="28" name="Rectangle: Folded Corner 27">
            <a:extLst>
              <a:ext uri="{FF2B5EF4-FFF2-40B4-BE49-F238E27FC236}">
                <a16:creationId xmlns:a16="http://schemas.microsoft.com/office/drawing/2014/main" id="{02105D08-1F14-416F-86C2-51DFEA1D8826}"/>
              </a:ext>
            </a:extLst>
          </p:cNvPr>
          <p:cNvSpPr/>
          <p:nvPr/>
        </p:nvSpPr>
        <p:spPr>
          <a:xfrm>
            <a:off x="381000" y="1598342"/>
            <a:ext cx="6738852" cy="845600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r>
              <a:rPr lang="en-US" sz="2400" kern="1200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will have – doesn’t rain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8A1AF95E-ACBD-46E9-8F43-1F6D65A0D221}"/>
              </a:ext>
            </a:extLst>
          </p:cNvPr>
          <p:cNvSpPr/>
          <p:nvPr/>
        </p:nvSpPr>
        <p:spPr>
          <a:xfrm rot="5600923">
            <a:off x="2123494" y="3745585"/>
            <a:ext cx="1828748" cy="188234"/>
          </a:xfrm>
          <a:prstGeom prst="rect">
            <a:avLst/>
          </a:prstGeom>
          <a:blipFill>
            <a:blip r:embed="rId8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endParaRPr lang="en-US" sz="1350" kern="1200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AD4177A1-A88F-4280-9343-2E28544658A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0680" y="4093100"/>
            <a:ext cx="714375" cy="764381"/>
          </a:xfrm>
          <a:prstGeom prst="rect">
            <a:avLst/>
          </a:prstGeom>
        </p:spPr>
      </p:pic>
      <p:sp>
        <p:nvSpPr>
          <p:cNvPr id="36" name="Flowchart: Summing Junction 35">
            <a:extLst>
              <a:ext uri="{FF2B5EF4-FFF2-40B4-BE49-F238E27FC236}">
                <a16:creationId xmlns:a16="http://schemas.microsoft.com/office/drawing/2014/main" id="{9A9D8C94-FF71-4542-A1F8-47F84D77E78E}"/>
              </a:ext>
            </a:extLst>
          </p:cNvPr>
          <p:cNvSpPr/>
          <p:nvPr/>
        </p:nvSpPr>
        <p:spPr>
          <a:xfrm>
            <a:off x="3019425" y="3145744"/>
            <a:ext cx="115805" cy="115805"/>
          </a:xfrm>
          <a:prstGeom prst="flowChartSummingJunction">
            <a:avLst/>
          </a:prstGeom>
          <a:gradFill flip="none" rotWithShape="1">
            <a:gsLst>
              <a:gs pos="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endParaRPr lang="en-US" sz="1350" kern="1200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52D227BA-4253-4222-A515-03444C57CB2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2001" y="3865591"/>
            <a:ext cx="873043" cy="95699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7ADCD335-3FE0-4DF0-AEE0-F01FB02593E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79195"/>
            <a:ext cx="873043" cy="95699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431D4799-01BE-422D-9BB8-792204DC8F82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009" y="2578285"/>
            <a:ext cx="583484" cy="576482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CE2D8554-4EA9-4489-87EE-9EE8BCAD807D}"/>
              </a:ext>
            </a:extLst>
          </p:cNvPr>
          <p:cNvPicPr>
            <a:picLocks noChangeAspect="1"/>
          </p:cNvPicPr>
          <p:nvPr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418421" y="2748659"/>
            <a:ext cx="660121" cy="632396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642873B8-CC7C-4CCD-B555-E79C2046F991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2491" y="2939278"/>
            <a:ext cx="371475" cy="328613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BF1CB1F2-B380-48F5-8964-31095DE91B5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7870" y="2866526"/>
            <a:ext cx="535781" cy="892969"/>
          </a:xfrm>
          <a:prstGeom prst="rect">
            <a:avLst/>
          </a:prstGeom>
        </p:spPr>
      </p:pic>
      <p:sp>
        <p:nvSpPr>
          <p:cNvPr id="18" name="Arrow: Pentagon 30">
            <a:hlinkClick r:id="rId15" action="ppaction://hlinksldjump"/>
            <a:extLst>
              <a:ext uri="{FF2B5EF4-FFF2-40B4-BE49-F238E27FC236}">
                <a16:creationId xmlns:a16="http://schemas.microsoft.com/office/drawing/2014/main" id="{AA693000-41B6-4481-BACC-F3E8F4F6DBBA}"/>
              </a:ext>
            </a:extLst>
          </p:cNvPr>
          <p:cNvSpPr/>
          <p:nvPr/>
        </p:nvSpPr>
        <p:spPr>
          <a:xfrm rot="586976" flipH="1">
            <a:off x="2101055" y="3051766"/>
            <a:ext cx="1733204" cy="674636"/>
          </a:xfrm>
          <a:prstGeom prst="homePlate">
            <a:avLst/>
          </a:prstGeom>
          <a:blipFill>
            <a:blip r:embed="rId8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r>
              <a:rPr lang="en-US" sz="2100" b="1" kern="1200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GO HOME</a:t>
            </a:r>
          </a:p>
        </p:txBody>
      </p:sp>
    </p:spTree>
    <p:extLst>
      <p:ext uri="{BB962C8B-B14F-4D97-AF65-F5344CB8AC3E}">
        <p14:creationId xmlns:p14="http://schemas.microsoft.com/office/powerpoint/2010/main" val="2228913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>
        <p:sndAc>
          <p:stSnd>
            <p:snd r:embed="rId2" name="chimes.wav"/>
          </p:stSnd>
        </p:sndAc>
      </p:transition>
    </mc:Choice>
    <mc:Fallback xmlns="">
      <p:transition>
        <p:sndAc>
          <p:stSnd>
            <p:snd r:embed="rId1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-1.66667E-6 -0.2247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25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32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27" grpId="0" animBg="1"/>
      <p:bldP spid="2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>
            <a:extLst>
              <a:ext uri="{FF2B5EF4-FFF2-40B4-BE49-F238E27FC236}">
                <a16:creationId xmlns:a16="http://schemas.microsoft.com/office/drawing/2014/main" id="{808B5389-96DF-4FAF-96B3-8993C7E56721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4812" y="-37820"/>
            <a:ext cx="1456072" cy="139245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3805F6-EA77-4D51-9744-9F37A57F23A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9621" y="3645631"/>
            <a:ext cx="1476884" cy="130770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8B3DB36-0CAB-4CD0-BE48-595E0CADE40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5327" y="3261549"/>
            <a:ext cx="1545470" cy="1037934"/>
          </a:xfrm>
          <a:prstGeom prst="rect">
            <a:avLst/>
          </a:prstGeom>
        </p:spPr>
      </p:pic>
      <p:sp>
        <p:nvSpPr>
          <p:cNvPr id="9" name="Rectangle: Folded Corner 8">
            <a:extLst>
              <a:ext uri="{FF2B5EF4-FFF2-40B4-BE49-F238E27FC236}">
                <a16:creationId xmlns:a16="http://schemas.microsoft.com/office/drawing/2014/main" id="{6FCD71A2-4BFE-4953-931C-BECE5B4A1D66}"/>
              </a:ext>
            </a:extLst>
          </p:cNvPr>
          <p:cNvSpPr/>
          <p:nvPr/>
        </p:nvSpPr>
        <p:spPr>
          <a:xfrm>
            <a:off x="7444905" y="2940176"/>
            <a:ext cx="1102995" cy="996009"/>
          </a:xfrm>
          <a:prstGeom prst="foldedCorne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r>
              <a:rPr lang="en-US" sz="1350" b="1" kern="120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 are given 2 candies </a:t>
            </a:r>
          </a:p>
        </p:txBody>
      </p:sp>
      <p:sp>
        <p:nvSpPr>
          <p:cNvPr id="27" name="Rectangle: Folded Corner 26">
            <a:extLst>
              <a:ext uri="{FF2B5EF4-FFF2-40B4-BE49-F238E27FC236}">
                <a16:creationId xmlns:a16="http://schemas.microsoft.com/office/drawing/2014/main" id="{A468FF43-48BE-45C8-AE0E-72371E21D00D}"/>
              </a:ext>
            </a:extLst>
          </p:cNvPr>
          <p:cNvSpPr/>
          <p:nvPr/>
        </p:nvSpPr>
        <p:spPr>
          <a:xfrm>
            <a:off x="381001" y="206828"/>
            <a:ext cx="7217228" cy="1295400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r>
              <a:rPr lang="en-US" sz="2000" kern="1200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9. If I ____ (have) enough money, I ______ (buy) an electric guitar. </a:t>
            </a:r>
          </a:p>
        </p:txBody>
      </p:sp>
      <p:sp>
        <p:nvSpPr>
          <p:cNvPr id="28" name="Rectangle: Folded Corner 27">
            <a:extLst>
              <a:ext uri="{FF2B5EF4-FFF2-40B4-BE49-F238E27FC236}">
                <a16:creationId xmlns:a16="http://schemas.microsoft.com/office/drawing/2014/main" id="{02105D08-1F14-416F-86C2-51DFEA1D8826}"/>
              </a:ext>
            </a:extLst>
          </p:cNvPr>
          <p:cNvSpPr/>
          <p:nvPr/>
        </p:nvSpPr>
        <p:spPr>
          <a:xfrm>
            <a:off x="381000" y="1598342"/>
            <a:ext cx="6738852" cy="845600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r>
              <a:rPr lang="en-US" sz="2400" kern="1200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had – would buy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8A1AF95E-ACBD-46E9-8F43-1F6D65A0D221}"/>
              </a:ext>
            </a:extLst>
          </p:cNvPr>
          <p:cNvSpPr/>
          <p:nvPr/>
        </p:nvSpPr>
        <p:spPr>
          <a:xfrm rot="5600923">
            <a:off x="2123494" y="3745585"/>
            <a:ext cx="1828748" cy="188234"/>
          </a:xfrm>
          <a:prstGeom prst="rect">
            <a:avLst/>
          </a:prstGeom>
          <a:blipFill>
            <a:blip r:embed="rId8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endParaRPr lang="en-US" sz="1350" kern="1200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AD4177A1-A88F-4280-9343-2E28544658A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0680" y="4093100"/>
            <a:ext cx="714375" cy="764381"/>
          </a:xfrm>
          <a:prstGeom prst="rect">
            <a:avLst/>
          </a:prstGeom>
        </p:spPr>
      </p:pic>
      <p:sp>
        <p:nvSpPr>
          <p:cNvPr id="36" name="Flowchart: Summing Junction 35">
            <a:extLst>
              <a:ext uri="{FF2B5EF4-FFF2-40B4-BE49-F238E27FC236}">
                <a16:creationId xmlns:a16="http://schemas.microsoft.com/office/drawing/2014/main" id="{9A9D8C94-FF71-4542-A1F8-47F84D77E78E}"/>
              </a:ext>
            </a:extLst>
          </p:cNvPr>
          <p:cNvSpPr/>
          <p:nvPr/>
        </p:nvSpPr>
        <p:spPr>
          <a:xfrm>
            <a:off x="3019425" y="3145744"/>
            <a:ext cx="115805" cy="115805"/>
          </a:xfrm>
          <a:prstGeom prst="flowChartSummingJunction">
            <a:avLst/>
          </a:prstGeom>
          <a:gradFill flip="none" rotWithShape="1">
            <a:gsLst>
              <a:gs pos="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endParaRPr lang="en-US" sz="1350" kern="1200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52D227BA-4253-4222-A515-03444C57CB2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2001" y="3865591"/>
            <a:ext cx="873043" cy="95699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7ADCD335-3FE0-4DF0-AEE0-F01FB02593E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79195"/>
            <a:ext cx="873043" cy="95699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431D4799-01BE-422D-9BB8-792204DC8F82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009" y="2578285"/>
            <a:ext cx="583484" cy="576482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CE2D8554-4EA9-4489-87EE-9EE8BCAD807D}"/>
              </a:ext>
            </a:extLst>
          </p:cNvPr>
          <p:cNvPicPr>
            <a:picLocks noChangeAspect="1"/>
          </p:cNvPicPr>
          <p:nvPr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418421" y="2748659"/>
            <a:ext cx="660121" cy="632396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642873B8-CC7C-4CCD-B555-E79C2046F991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2491" y="2939278"/>
            <a:ext cx="371475" cy="328613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BF1CB1F2-B380-48F5-8964-31095DE91B5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7870" y="2866526"/>
            <a:ext cx="535781" cy="892969"/>
          </a:xfrm>
          <a:prstGeom prst="rect">
            <a:avLst/>
          </a:prstGeom>
        </p:spPr>
      </p:pic>
      <p:sp>
        <p:nvSpPr>
          <p:cNvPr id="18" name="Arrow: Pentagon 30">
            <a:hlinkClick r:id="rId15" action="ppaction://hlinksldjump"/>
            <a:extLst>
              <a:ext uri="{FF2B5EF4-FFF2-40B4-BE49-F238E27FC236}">
                <a16:creationId xmlns:a16="http://schemas.microsoft.com/office/drawing/2014/main" id="{AA693000-41B6-4481-BACC-F3E8F4F6DBBA}"/>
              </a:ext>
            </a:extLst>
          </p:cNvPr>
          <p:cNvSpPr/>
          <p:nvPr/>
        </p:nvSpPr>
        <p:spPr>
          <a:xfrm rot="586976" flipH="1">
            <a:off x="2101055" y="3051766"/>
            <a:ext cx="1733204" cy="674636"/>
          </a:xfrm>
          <a:prstGeom prst="homePlate">
            <a:avLst/>
          </a:prstGeom>
          <a:blipFill>
            <a:blip r:embed="rId8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r>
              <a:rPr lang="en-US" sz="2100" b="1" kern="1200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GO HOME</a:t>
            </a:r>
          </a:p>
        </p:txBody>
      </p:sp>
    </p:spTree>
    <p:extLst>
      <p:ext uri="{BB962C8B-B14F-4D97-AF65-F5344CB8AC3E}">
        <p14:creationId xmlns:p14="http://schemas.microsoft.com/office/powerpoint/2010/main" val="2453993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>
        <p:sndAc>
          <p:stSnd>
            <p:snd r:embed="rId2" name="chimes.wav"/>
          </p:stSnd>
        </p:sndAc>
      </p:transition>
    </mc:Choice>
    <mc:Fallback xmlns="">
      <p:transition>
        <p:sndAc>
          <p:stSnd>
            <p:snd r:embed="rId1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-1.66667E-6 -0.2247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25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32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27" grpId="0" animBg="1"/>
      <p:bldP spid="2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>
            <a:extLst>
              <a:ext uri="{FF2B5EF4-FFF2-40B4-BE49-F238E27FC236}">
                <a16:creationId xmlns:a16="http://schemas.microsoft.com/office/drawing/2014/main" id="{808B5389-96DF-4FAF-96B3-8993C7E56721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4812" y="-37820"/>
            <a:ext cx="1456072" cy="139245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3805F6-EA77-4D51-9744-9F37A57F23A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9621" y="3645631"/>
            <a:ext cx="1476884" cy="130770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8B3DB36-0CAB-4CD0-BE48-595E0CADE40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5327" y="3261549"/>
            <a:ext cx="1545470" cy="1037934"/>
          </a:xfrm>
          <a:prstGeom prst="rect">
            <a:avLst/>
          </a:prstGeom>
        </p:spPr>
      </p:pic>
      <p:sp>
        <p:nvSpPr>
          <p:cNvPr id="9" name="Rectangle: Folded Corner 8">
            <a:extLst>
              <a:ext uri="{FF2B5EF4-FFF2-40B4-BE49-F238E27FC236}">
                <a16:creationId xmlns:a16="http://schemas.microsoft.com/office/drawing/2014/main" id="{6FCD71A2-4BFE-4953-931C-BECE5B4A1D66}"/>
              </a:ext>
            </a:extLst>
          </p:cNvPr>
          <p:cNvSpPr/>
          <p:nvPr/>
        </p:nvSpPr>
        <p:spPr>
          <a:xfrm>
            <a:off x="7444905" y="2940176"/>
            <a:ext cx="1102995" cy="996009"/>
          </a:xfrm>
          <a:prstGeom prst="foldedCorne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r>
              <a:rPr lang="en-US" sz="1350" b="1" kern="120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 are given 4 candies </a:t>
            </a:r>
          </a:p>
        </p:txBody>
      </p:sp>
      <p:sp>
        <p:nvSpPr>
          <p:cNvPr id="27" name="Rectangle: Folded Corner 26">
            <a:extLst>
              <a:ext uri="{FF2B5EF4-FFF2-40B4-BE49-F238E27FC236}">
                <a16:creationId xmlns:a16="http://schemas.microsoft.com/office/drawing/2014/main" id="{A468FF43-48BE-45C8-AE0E-72371E21D00D}"/>
              </a:ext>
            </a:extLst>
          </p:cNvPr>
          <p:cNvSpPr/>
          <p:nvPr/>
        </p:nvSpPr>
        <p:spPr>
          <a:xfrm>
            <a:off x="381001" y="206828"/>
            <a:ext cx="7217228" cy="1295400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r>
              <a:rPr lang="en-US" sz="2200" kern="1200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10. If I ____ (be) you, I ______ (not go) to the party with Jean. </a:t>
            </a:r>
          </a:p>
        </p:txBody>
      </p:sp>
      <p:sp>
        <p:nvSpPr>
          <p:cNvPr id="28" name="Rectangle: Folded Corner 27">
            <a:extLst>
              <a:ext uri="{FF2B5EF4-FFF2-40B4-BE49-F238E27FC236}">
                <a16:creationId xmlns:a16="http://schemas.microsoft.com/office/drawing/2014/main" id="{02105D08-1F14-416F-86C2-51DFEA1D8826}"/>
              </a:ext>
            </a:extLst>
          </p:cNvPr>
          <p:cNvSpPr/>
          <p:nvPr/>
        </p:nvSpPr>
        <p:spPr>
          <a:xfrm>
            <a:off x="381000" y="1598342"/>
            <a:ext cx="6738852" cy="845600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r>
              <a:rPr lang="en-US" sz="2400" kern="1200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were – wouldn’t go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8A1AF95E-ACBD-46E9-8F43-1F6D65A0D221}"/>
              </a:ext>
            </a:extLst>
          </p:cNvPr>
          <p:cNvSpPr/>
          <p:nvPr/>
        </p:nvSpPr>
        <p:spPr>
          <a:xfrm rot="5600923">
            <a:off x="2123494" y="3745585"/>
            <a:ext cx="1828748" cy="188234"/>
          </a:xfrm>
          <a:prstGeom prst="rect">
            <a:avLst/>
          </a:prstGeom>
          <a:blipFill>
            <a:blip r:embed="rId8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endParaRPr lang="en-US" sz="1350" kern="1200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AD4177A1-A88F-4280-9343-2E28544658A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0680" y="4093100"/>
            <a:ext cx="714375" cy="764381"/>
          </a:xfrm>
          <a:prstGeom prst="rect">
            <a:avLst/>
          </a:prstGeom>
        </p:spPr>
      </p:pic>
      <p:sp>
        <p:nvSpPr>
          <p:cNvPr id="36" name="Flowchart: Summing Junction 35">
            <a:extLst>
              <a:ext uri="{FF2B5EF4-FFF2-40B4-BE49-F238E27FC236}">
                <a16:creationId xmlns:a16="http://schemas.microsoft.com/office/drawing/2014/main" id="{9A9D8C94-FF71-4542-A1F8-47F84D77E78E}"/>
              </a:ext>
            </a:extLst>
          </p:cNvPr>
          <p:cNvSpPr/>
          <p:nvPr/>
        </p:nvSpPr>
        <p:spPr>
          <a:xfrm>
            <a:off x="3019425" y="3145744"/>
            <a:ext cx="115805" cy="115805"/>
          </a:xfrm>
          <a:prstGeom prst="flowChartSummingJunction">
            <a:avLst/>
          </a:prstGeom>
          <a:gradFill flip="none" rotWithShape="1">
            <a:gsLst>
              <a:gs pos="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endParaRPr lang="en-US" sz="1350" kern="1200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52D227BA-4253-4222-A515-03444C57CB2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2001" y="3865591"/>
            <a:ext cx="873043" cy="95699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7ADCD335-3FE0-4DF0-AEE0-F01FB02593E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79195"/>
            <a:ext cx="873043" cy="95699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431D4799-01BE-422D-9BB8-792204DC8F82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009" y="2578285"/>
            <a:ext cx="583484" cy="576482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CE2D8554-4EA9-4489-87EE-9EE8BCAD807D}"/>
              </a:ext>
            </a:extLst>
          </p:cNvPr>
          <p:cNvPicPr>
            <a:picLocks noChangeAspect="1"/>
          </p:cNvPicPr>
          <p:nvPr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418421" y="2748659"/>
            <a:ext cx="660121" cy="632396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642873B8-CC7C-4CCD-B555-E79C2046F991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2491" y="2939278"/>
            <a:ext cx="371475" cy="328613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BF1CB1F2-B380-48F5-8964-31095DE91B5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7870" y="2866526"/>
            <a:ext cx="535781" cy="892969"/>
          </a:xfrm>
          <a:prstGeom prst="rect">
            <a:avLst/>
          </a:prstGeom>
        </p:spPr>
      </p:pic>
      <p:sp>
        <p:nvSpPr>
          <p:cNvPr id="18" name="Arrow: Pentagon 30">
            <a:hlinkClick r:id="rId15" action="ppaction://hlinksldjump"/>
            <a:extLst>
              <a:ext uri="{FF2B5EF4-FFF2-40B4-BE49-F238E27FC236}">
                <a16:creationId xmlns:a16="http://schemas.microsoft.com/office/drawing/2014/main" id="{AA693000-41B6-4481-BACC-F3E8F4F6DBBA}"/>
              </a:ext>
            </a:extLst>
          </p:cNvPr>
          <p:cNvSpPr/>
          <p:nvPr/>
        </p:nvSpPr>
        <p:spPr>
          <a:xfrm rot="586976" flipH="1">
            <a:off x="2101055" y="3051766"/>
            <a:ext cx="1733204" cy="674636"/>
          </a:xfrm>
          <a:prstGeom prst="homePlate">
            <a:avLst/>
          </a:prstGeom>
          <a:blipFill>
            <a:blip r:embed="rId8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r>
              <a:rPr lang="en-US" sz="2100" b="1" kern="1200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GO HOME</a:t>
            </a:r>
          </a:p>
        </p:txBody>
      </p:sp>
    </p:spTree>
    <p:extLst>
      <p:ext uri="{BB962C8B-B14F-4D97-AF65-F5344CB8AC3E}">
        <p14:creationId xmlns:p14="http://schemas.microsoft.com/office/powerpoint/2010/main" val="1884060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>
        <p:sndAc>
          <p:stSnd>
            <p:snd r:embed="rId2" name="chimes.wav"/>
          </p:stSnd>
        </p:sndAc>
      </p:transition>
    </mc:Choice>
    <mc:Fallback xmlns="">
      <p:transition>
        <p:sndAc>
          <p:stSnd>
            <p:snd r:embed="rId1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-1.66667E-6 -0.2247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25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32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27" grpId="0" animBg="1"/>
      <p:bldP spid="2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oogle Shape;154;p2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19675385">
            <a:off x="-920538" y="2812828"/>
            <a:ext cx="1949640" cy="298328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" name="Group 5"/>
          <p:cNvGrpSpPr/>
          <p:nvPr/>
        </p:nvGrpSpPr>
        <p:grpSpPr>
          <a:xfrm>
            <a:off x="-74627" y="-98920"/>
            <a:ext cx="10101386" cy="5502384"/>
            <a:chOff x="-74627" y="-98920"/>
            <a:chExt cx="10101386" cy="5502384"/>
          </a:xfrm>
        </p:grpSpPr>
        <p:pic>
          <p:nvPicPr>
            <p:cNvPr id="4" name="Google Shape;190;p28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-74627" y="-98920"/>
              <a:ext cx="5502384" cy="550238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" name="Google Shape;191;p28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4524375" y="-98920"/>
              <a:ext cx="5502384" cy="5502384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8742" y="3096750"/>
            <a:ext cx="8032825" cy="572700"/>
          </a:xfrm>
        </p:spPr>
        <p:txBody>
          <a:bodyPr>
            <a:noAutofit/>
          </a:bodyPr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Handlee" panose="020B0604020202020204" charset="0"/>
              </a:rPr>
              <a:t>If we _______, we will damage the environment.</a:t>
            </a:r>
          </a:p>
        </p:txBody>
      </p:sp>
      <p:pic>
        <p:nvPicPr>
          <p:cNvPr id="12" name="Google Shape;141;p25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 flipH="1">
            <a:off x="248385" y="4065713"/>
            <a:ext cx="1119494" cy="1077787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oogle Shape;219;p29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7996119" y="3456169"/>
            <a:ext cx="1147881" cy="1687331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156;p26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 rot="3130930">
            <a:off x="7955923" y="497963"/>
            <a:ext cx="1393888" cy="350463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Google Shape;174;p27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114064" y="316673"/>
            <a:ext cx="583005" cy="52788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Google Shape;175;p27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634465" y="42735"/>
            <a:ext cx="357053" cy="324954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Screen Clippi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485" y="505610"/>
            <a:ext cx="4904148" cy="23973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Rounded Rectangle 7"/>
          <p:cNvSpPr/>
          <p:nvPr/>
        </p:nvSpPr>
        <p:spPr>
          <a:xfrm>
            <a:off x="2189225" y="4000952"/>
            <a:ext cx="1032734" cy="484772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Handlee" panose="020B0604020202020204" charset="0"/>
              </a:rPr>
              <a:t>litter</a:t>
            </a:r>
          </a:p>
        </p:txBody>
      </p:sp>
      <p:sp>
        <p:nvSpPr>
          <p:cNvPr id="18" name="Rounded Rectangle 17">
            <a:hlinkClick r:id="" action="ppaction://noaction">
              <a:snd r:embed="rId11" name="crowd-scream-oh-no_fkm3Zu4__NWM.wav"/>
            </a:hlinkClick>
          </p:cNvPr>
          <p:cNvSpPr/>
          <p:nvPr/>
        </p:nvSpPr>
        <p:spPr>
          <a:xfrm>
            <a:off x="4078610" y="4000952"/>
            <a:ext cx="1032734" cy="484772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Handlee" panose="020B0604020202020204" charset="0"/>
              </a:rPr>
              <a:t>throw</a:t>
            </a:r>
          </a:p>
        </p:txBody>
      </p:sp>
      <p:sp>
        <p:nvSpPr>
          <p:cNvPr id="19" name="Rounded Rectangle 18">
            <a:hlinkClick r:id="" action="ppaction://noaction">
              <a:snd r:embed="rId11" name="crowd-scream-oh-no_fkm3Zu4__NWM.wav"/>
            </a:hlinkClick>
          </p:cNvPr>
          <p:cNvSpPr/>
          <p:nvPr/>
        </p:nvSpPr>
        <p:spPr>
          <a:xfrm>
            <a:off x="5985862" y="4000952"/>
            <a:ext cx="1032734" cy="484772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Handlee" panose="020B0604020202020204" charset="0"/>
              </a:rPr>
              <a:t>drop</a:t>
            </a:r>
          </a:p>
        </p:txBody>
      </p:sp>
    </p:spTree>
    <p:extLst>
      <p:ext uri="{BB962C8B-B14F-4D97-AF65-F5344CB8AC3E}">
        <p14:creationId xmlns:p14="http://schemas.microsoft.com/office/powerpoint/2010/main" val="1793267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11022E-16 L 0.01667 -0.17963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3" y="-898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8" grpId="1" animBg="1"/>
      <p:bldP spid="18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oogle Shape;154;p2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19675385">
            <a:off x="-920538" y="2812828"/>
            <a:ext cx="1949640" cy="298328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" name="Group 5"/>
          <p:cNvGrpSpPr/>
          <p:nvPr/>
        </p:nvGrpSpPr>
        <p:grpSpPr>
          <a:xfrm>
            <a:off x="-216418" y="43149"/>
            <a:ext cx="10101386" cy="5502384"/>
            <a:chOff x="-74627" y="-98920"/>
            <a:chExt cx="10101386" cy="5502384"/>
          </a:xfrm>
        </p:grpSpPr>
        <p:pic>
          <p:nvPicPr>
            <p:cNvPr id="4" name="Google Shape;190;p28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-74627" y="-98920"/>
              <a:ext cx="5502384" cy="550238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" name="Google Shape;191;p28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4524375" y="-98920"/>
              <a:ext cx="5502384" cy="5502384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0042" y="3233049"/>
            <a:ext cx="8032825" cy="572700"/>
          </a:xfrm>
        </p:spPr>
        <p:txBody>
          <a:bodyPr>
            <a:noAutofit/>
          </a:bodyPr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Handlee" panose="020B0604020202020204" charset="0"/>
              </a:rPr>
              <a:t>If we pollute the ______, a lot of fish will die.</a:t>
            </a:r>
          </a:p>
        </p:txBody>
      </p:sp>
      <p:pic>
        <p:nvPicPr>
          <p:cNvPr id="12" name="Google Shape;141;p25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 flipH="1">
            <a:off x="248385" y="4065713"/>
            <a:ext cx="1119494" cy="1077787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oogle Shape;219;p29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7996119" y="3456169"/>
            <a:ext cx="1147881" cy="1687331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156;p26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 rot="3130930">
            <a:off x="7955923" y="497963"/>
            <a:ext cx="1393888" cy="350463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Google Shape;174;p27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114064" y="316673"/>
            <a:ext cx="583005" cy="52788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Google Shape;175;p27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634465" y="42735"/>
            <a:ext cx="357053" cy="324954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Rounded Rectangle 7"/>
          <p:cNvSpPr/>
          <p:nvPr/>
        </p:nvSpPr>
        <p:spPr>
          <a:xfrm>
            <a:off x="6300631" y="4032360"/>
            <a:ext cx="1032734" cy="484772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Handlee" panose="020B0604020202020204" charset="0"/>
              </a:rPr>
              <a:t>water</a:t>
            </a:r>
          </a:p>
        </p:txBody>
      </p:sp>
      <p:sp>
        <p:nvSpPr>
          <p:cNvPr id="18" name="Rounded Rectangle 17">
            <a:hlinkClick r:id="" action="ppaction://noaction">
              <a:snd r:embed="rId10" name="crowd-scream-oh-no_fkm3Zu4__NWM.wav"/>
            </a:hlinkClick>
          </p:cNvPr>
          <p:cNvSpPr/>
          <p:nvPr/>
        </p:nvSpPr>
        <p:spPr>
          <a:xfrm>
            <a:off x="2137233" y="4034636"/>
            <a:ext cx="1032734" cy="484772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Handlee" panose="020B0604020202020204" charset="0"/>
              </a:rPr>
              <a:t>soil</a:t>
            </a:r>
          </a:p>
        </p:txBody>
      </p:sp>
      <p:sp>
        <p:nvSpPr>
          <p:cNvPr id="19" name="Rounded Rectangle 18">
            <a:hlinkClick r:id="" action="ppaction://noaction">
              <a:snd r:embed="rId10" name="crowd-scream-oh-no_fkm3Zu4__NWM.wav"/>
            </a:hlinkClick>
          </p:cNvPr>
          <p:cNvSpPr/>
          <p:nvPr/>
        </p:nvSpPr>
        <p:spPr>
          <a:xfrm>
            <a:off x="4184632" y="4034636"/>
            <a:ext cx="1032734" cy="484772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Handlee" panose="020B0604020202020204" charset="0"/>
              </a:rPr>
              <a:t>air</a:t>
            </a:r>
          </a:p>
        </p:txBody>
      </p:sp>
      <p:pic>
        <p:nvPicPr>
          <p:cNvPr id="7" name="Picture 6" descr="Screen Clippi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2831" y="316673"/>
            <a:ext cx="4861563" cy="28188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03755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4.19753E-6 L -0.25868 -0.15895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934" y="-796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8" grpId="1" animBg="1"/>
      <p:bldP spid="18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-216418" y="43149"/>
            <a:ext cx="10101386" cy="5502384"/>
            <a:chOff x="-74627" y="-98920"/>
            <a:chExt cx="10101386" cy="5502384"/>
          </a:xfrm>
        </p:grpSpPr>
        <p:pic>
          <p:nvPicPr>
            <p:cNvPr id="5" name="Google Shape;191;p28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4524375" y="-98920"/>
              <a:ext cx="5502384" cy="550238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" name="Google Shape;190;p28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-74627" y="-98920"/>
              <a:ext cx="5502384" cy="5502384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0" name="Picture 9" descr="Screen Clippi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518" y="110561"/>
            <a:ext cx="3913969" cy="4518503"/>
          </a:xfrm>
          <a:prstGeom prst="rect">
            <a:avLst/>
          </a:prstGeom>
        </p:spPr>
      </p:pic>
      <p:pic>
        <p:nvPicPr>
          <p:cNvPr id="14" name="Google Shape;154;p26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 rot="19675385">
            <a:off x="-920538" y="2812828"/>
            <a:ext cx="1949640" cy="2983283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31875" y="1935084"/>
            <a:ext cx="4244664" cy="572700"/>
          </a:xfrm>
        </p:spPr>
        <p:txBody>
          <a:bodyPr>
            <a:noAutofit/>
          </a:bodyPr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Handlee" panose="020B0604020202020204" charset="0"/>
              </a:rPr>
              <a:t>If I were bird, I would ______</a:t>
            </a:r>
          </a:p>
        </p:txBody>
      </p:sp>
      <p:pic>
        <p:nvPicPr>
          <p:cNvPr id="12" name="Google Shape;141;p25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 flipH="1">
            <a:off x="248385" y="4065713"/>
            <a:ext cx="1119494" cy="1077787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oogle Shape;219;p29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7996119" y="3456169"/>
            <a:ext cx="1147881" cy="1687331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156;p26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 rot="3130930">
            <a:off x="7955923" y="497963"/>
            <a:ext cx="1393888" cy="350463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Google Shape;174;p27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114064" y="316673"/>
            <a:ext cx="583005" cy="52788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Google Shape;175;p27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634465" y="42735"/>
            <a:ext cx="357053" cy="324954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Rounded Rectangle 7"/>
          <p:cNvSpPr/>
          <p:nvPr/>
        </p:nvSpPr>
        <p:spPr>
          <a:xfrm>
            <a:off x="5877706" y="2794341"/>
            <a:ext cx="1032734" cy="484772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Handlee" panose="020B0604020202020204" charset="0"/>
              </a:rPr>
              <a:t>fly</a:t>
            </a:r>
          </a:p>
        </p:txBody>
      </p:sp>
      <p:sp>
        <p:nvSpPr>
          <p:cNvPr id="18" name="Rounded Rectangle 17">
            <a:hlinkClick r:id="" action="ppaction://noaction">
              <a:snd r:embed="rId11" name="crowd-scream-oh-no_fkm3Zu4__NWM.wav"/>
            </a:hlinkClick>
          </p:cNvPr>
          <p:cNvSpPr/>
          <p:nvPr/>
        </p:nvSpPr>
        <p:spPr>
          <a:xfrm>
            <a:off x="3967892" y="2797813"/>
            <a:ext cx="1032734" cy="484772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Handlee" panose="020B0604020202020204" charset="0"/>
              </a:rPr>
              <a:t>jump</a:t>
            </a:r>
          </a:p>
        </p:txBody>
      </p:sp>
      <p:sp>
        <p:nvSpPr>
          <p:cNvPr id="19" name="Rounded Rectangle 18">
            <a:hlinkClick r:id="" action="ppaction://noaction">
              <a:snd r:embed="rId11" name="crowd-scream-oh-no_fkm3Zu4__NWM.wav"/>
            </a:hlinkClick>
          </p:cNvPr>
          <p:cNvSpPr/>
          <p:nvPr/>
        </p:nvSpPr>
        <p:spPr>
          <a:xfrm>
            <a:off x="7866279" y="2794341"/>
            <a:ext cx="1032734" cy="484772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Handlee" panose="020B0604020202020204" charset="0"/>
              </a:rPr>
              <a:t>sing</a:t>
            </a:r>
          </a:p>
        </p:txBody>
      </p:sp>
      <p:pic>
        <p:nvPicPr>
          <p:cNvPr id="9" name="Picture 8" descr="Screen Clipping"/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697" y="205212"/>
            <a:ext cx="837766" cy="106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0492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2.09877E-6 L 0.15261 -0.17222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22" y="-861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8" grpId="1" animBg="1"/>
      <p:bldP spid="18" grpId="0" animBg="1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4" name="Google Shape;264;p3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74627" y="-98920"/>
            <a:ext cx="5502384" cy="5502384"/>
          </a:xfrm>
          <a:prstGeom prst="rect">
            <a:avLst/>
          </a:prstGeom>
          <a:noFill/>
          <a:ln>
            <a:noFill/>
          </a:ln>
        </p:spPr>
      </p:pic>
      <p:pic>
        <p:nvPicPr>
          <p:cNvPr id="266" name="Google Shape;266;p3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524375" y="-98920"/>
            <a:ext cx="5502384" cy="5502384"/>
          </a:xfrm>
          <a:prstGeom prst="rect">
            <a:avLst/>
          </a:prstGeom>
          <a:noFill/>
          <a:ln>
            <a:noFill/>
          </a:ln>
        </p:spPr>
      </p:pic>
      <p:pic>
        <p:nvPicPr>
          <p:cNvPr id="275" name="Google Shape;275;p3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20920993">
            <a:off x="3664037" y="3884104"/>
            <a:ext cx="5654075" cy="258673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3" name="Google Shape;263;p3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74627" y="-98920"/>
            <a:ext cx="5502384" cy="5502384"/>
          </a:xfrm>
          <a:prstGeom prst="rect">
            <a:avLst/>
          </a:prstGeom>
          <a:noFill/>
          <a:ln>
            <a:noFill/>
          </a:ln>
        </p:spPr>
      </p:pic>
      <p:pic>
        <p:nvPicPr>
          <p:cNvPr id="267" name="Google Shape;267;p3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-166808" y="4377132"/>
            <a:ext cx="1784198" cy="504036"/>
          </a:xfrm>
          <a:prstGeom prst="rect">
            <a:avLst/>
          </a:prstGeom>
          <a:noFill/>
          <a:ln>
            <a:noFill/>
          </a:ln>
        </p:spPr>
      </p:pic>
      <p:pic>
        <p:nvPicPr>
          <p:cNvPr id="269" name="Google Shape;269;p3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7379385" y="-237358"/>
            <a:ext cx="2218074" cy="2397918"/>
          </a:xfrm>
          <a:prstGeom prst="rect">
            <a:avLst/>
          </a:prstGeom>
          <a:noFill/>
          <a:ln>
            <a:noFill/>
          </a:ln>
        </p:spPr>
      </p:pic>
      <p:sp>
        <p:nvSpPr>
          <p:cNvPr id="270" name="Google Shape;270;p32"/>
          <p:cNvSpPr txBox="1"/>
          <p:nvPr/>
        </p:nvSpPr>
        <p:spPr>
          <a:xfrm>
            <a:off x="1849776" y="1533309"/>
            <a:ext cx="5477700" cy="8420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1399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b="1" i="0" u="none" strike="noStrike" cap="none" dirty="0">
                <a:solidFill>
                  <a:srgbClr val="CB455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lee"/>
                <a:ea typeface="Handlee"/>
                <a:cs typeface="Handlee"/>
                <a:sym typeface="Handlee"/>
              </a:rPr>
              <a:t>PRONUNCIATION</a:t>
            </a:r>
            <a:endParaRPr sz="900" b="1" dirty="0">
              <a:solidFill>
                <a:srgbClr val="CB455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andlee"/>
              <a:ea typeface="Handlee"/>
              <a:cs typeface="Handlee"/>
              <a:sym typeface="Handlee"/>
            </a:endParaRPr>
          </a:p>
        </p:txBody>
      </p:sp>
      <p:pic>
        <p:nvPicPr>
          <p:cNvPr id="271" name="Google Shape;271;p3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7275567" y="1765513"/>
            <a:ext cx="3795903" cy="4114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2" name="Google Shape;272;p32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610038" y="-94700"/>
            <a:ext cx="1611543" cy="79368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3" name="Google Shape;273;p32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-268095" y="555221"/>
            <a:ext cx="1798425" cy="2654502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140;p25"/>
          <p:cNvSpPr txBox="1"/>
          <p:nvPr/>
        </p:nvSpPr>
        <p:spPr>
          <a:xfrm>
            <a:off x="490351" y="2479006"/>
            <a:ext cx="8196549" cy="7718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1399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1" i="1" dirty="0">
                <a:solidFill>
                  <a:schemeClr val="accent3">
                    <a:lumMod val="50000"/>
                  </a:schemeClr>
                </a:solidFill>
                <a:latin typeface="Calibri" panose="020F0502020204030204" pitchFamily="34" charset="0"/>
                <a:ea typeface="Handlee"/>
                <a:cs typeface="Calibri" panose="020F0502020204030204" pitchFamily="34" charset="0"/>
                <a:sym typeface="Handlee"/>
              </a:rPr>
              <a:t>INTONATION</a:t>
            </a:r>
            <a:endParaRPr sz="200" b="1" i="1" dirty="0">
              <a:solidFill>
                <a:schemeClr val="accent3">
                  <a:lumMod val="50000"/>
                </a:schemeClr>
              </a:solidFill>
              <a:latin typeface="Calibri" panose="020F0502020204030204" pitchFamily="34" charset="0"/>
              <a:ea typeface="Handlee"/>
              <a:cs typeface="Calibri" panose="020F0502020204030204" pitchFamily="34" charset="0"/>
              <a:sym typeface="Handlee"/>
            </a:endParaRPr>
          </a:p>
        </p:txBody>
      </p:sp>
    </p:spTree>
    <p:extLst>
      <p:ext uri="{BB962C8B-B14F-4D97-AF65-F5344CB8AC3E}">
        <p14:creationId xmlns:p14="http://schemas.microsoft.com/office/powerpoint/2010/main" val="34085261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Google Shape;632;p47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51844" y="4478489"/>
            <a:ext cx="594819" cy="61565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" name="Group 1"/>
          <p:cNvGrpSpPr/>
          <p:nvPr/>
        </p:nvGrpSpPr>
        <p:grpSpPr>
          <a:xfrm>
            <a:off x="0" y="-65581"/>
            <a:ext cx="10101386" cy="5502384"/>
            <a:chOff x="-74627" y="-98920"/>
            <a:chExt cx="10101386" cy="5502384"/>
          </a:xfrm>
        </p:grpSpPr>
        <p:pic>
          <p:nvPicPr>
            <p:cNvPr id="190" name="Google Shape;190;p28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-74627" y="-98920"/>
              <a:ext cx="5502384" cy="550238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91" name="Google Shape;191;p28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4524375" y="-98920"/>
              <a:ext cx="5502384" cy="5502384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93" name="Google Shape;193;p28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0" y="-20447"/>
            <a:ext cx="9144000" cy="1153057"/>
          </a:xfrm>
          <a:prstGeom prst="rect">
            <a:avLst/>
          </a:prstGeom>
          <a:noFill/>
          <a:ln>
            <a:noFill/>
          </a:ln>
        </p:spPr>
      </p:pic>
      <p:sp>
        <p:nvSpPr>
          <p:cNvPr id="204" name="Google Shape;204;p28"/>
          <p:cNvSpPr txBox="1"/>
          <p:nvPr/>
        </p:nvSpPr>
        <p:spPr>
          <a:xfrm>
            <a:off x="1587103" y="2799928"/>
            <a:ext cx="374700" cy="23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b="1" i="0" u="none" strike="noStrike" cap="none" dirty="0">
                <a:solidFill>
                  <a:srgbClr val="EACAC9"/>
                </a:solidFill>
                <a:latin typeface="Handlee"/>
                <a:ea typeface="Handlee"/>
                <a:cs typeface="Handlee"/>
                <a:sym typeface="Handlee"/>
              </a:rPr>
              <a:t>1.</a:t>
            </a:r>
            <a:endParaRPr sz="700" b="1" dirty="0">
              <a:latin typeface="Handlee"/>
              <a:ea typeface="Handlee"/>
              <a:cs typeface="Handlee"/>
              <a:sym typeface="Handlee"/>
            </a:endParaRPr>
          </a:p>
        </p:txBody>
      </p:sp>
      <p:sp>
        <p:nvSpPr>
          <p:cNvPr id="197" name="Google Shape;197;p28"/>
          <p:cNvSpPr txBox="1"/>
          <p:nvPr/>
        </p:nvSpPr>
        <p:spPr>
          <a:xfrm>
            <a:off x="244186" y="38535"/>
            <a:ext cx="8307532" cy="10350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lnSpc>
                <a:spcPct val="113995"/>
              </a:lnSpc>
            </a:pPr>
            <a:r>
              <a:rPr lang="en" sz="2800" b="1" i="0" u="sng" strike="noStrike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Handlee"/>
                <a:cs typeface="Calibri" panose="020F0502020204030204" pitchFamily="34" charset="0"/>
                <a:sym typeface="Handlee"/>
              </a:rPr>
              <a:t>Task 1</a:t>
            </a:r>
            <a:r>
              <a:rPr lang="en" sz="2800" b="1" i="0" u="none" strike="noStrike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Handlee"/>
                <a:cs typeface="Calibri" panose="020F0502020204030204" pitchFamily="34" charset="0"/>
                <a:sym typeface="Handlee"/>
              </a:rPr>
              <a:t>. </a:t>
            </a:r>
            <a:r>
              <a:rPr 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Handlee"/>
                <a:cs typeface="Calibri" panose="020F0502020204030204" pitchFamily="34" charset="0"/>
                <a:sym typeface="Handlee"/>
              </a:rPr>
              <a:t>Listen to these sentences. Pay attention to the intonation and repeat.</a:t>
            </a:r>
          </a:p>
          <a:p>
            <a:pPr marL="0" marR="0" lvl="0" indent="0" rtl="0">
              <a:lnSpc>
                <a:spcPct val="113995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00" b="1" dirty="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  <a:ea typeface="Handlee"/>
              <a:cs typeface="Calibri" panose="020F0502020204030204" pitchFamily="34" charset="0"/>
              <a:sym typeface="Handlee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981437F-DF4E-7E4C-B8B1-CB953E8C9F5A}"/>
              </a:ext>
            </a:extLst>
          </p:cNvPr>
          <p:cNvSpPr txBox="1"/>
          <p:nvPr/>
        </p:nvSpPr>
        <p:spPr>
          <a:xfrm>
            <a:off x="479282" y="1222594"/>
            <a:ext cx="8269996" cy="23809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sz="2600" b="1" i="0" dirty="0">
                <a:solidFill>
                  <a:srgbClr val="007B8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1. </a:t>
            </a:r>
            <a:r>
              <a:rPr lang="en-US" sz="2600" b="0" i="0" dirty="0">
                <a:solidFill>
                  <a:srgbClr val="24202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I’ll also try to bring snacks with less packaging.</a:t>
            </a:r>
            <a:br>
              <a:rPr lang="en-US" sz="2600" b="0" i="0" dirty="0">
                <a:solidFill>
                  <a:srgbClr val="24202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600" b="1" i="0" dirty="0">
                <a:solidFill>
                  <a:srgbClr val="007B8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2. </a:t>
            </a:r>
            <a:r>
              <a:rPr lang="en-US" sz="2600" b="0" i="0" dirty="0">
                <a:solidFill>
                  <a:srgbClr val="24202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What’s an eco-friendly fieldtrip?</a:t>
            </a:r>
            <a:br>
              <a:rPr lang="en-US" sz="2600" b="0" i="0" dirty="0">
                <a:solidFill>
                  <a:srgbClr val="24202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600" b="1" i="0" dirty="0">
                <a:solidFill>
                  <a:srgbClr val="007B8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3. </a:t>
            </a:r>
            <a:r>
              <a:rPr lang="en-US" sz="2600" b="0" i="0" dirty="0">
                <a:solidFill>
                  <a:srgbClr val="24202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Can we bring snacks?</a:t>
            </a:r>
            <a:r>
              <a:rPr lang="en-US" sz="2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3" name="Arc 2"/>
          <p:cNvSpPr/>
          <p:nvPr/>
        </p:nvSpPr>
        <p:spPr>
          <a:xfrm rot="258518">
            <a:off x="6528251" y="1606004"/>
            <a:ext cx="1228126" cy="1149414"/>
          </a:xfrm>
          <a:prstGeom prst="arc">
            <a:avLst>
              <a:gd name="adj1" fmla="val 16241065"/>
              <a:gd name="adj2" fmla="val 20123003"/>
            </a:avLst>
          </a:prstGeom>
          <a:ln>
            <a:solidFill>
              <a:srgbClr val="CB4552"/>
            </a:solidFill>
            <a:headEnd type="none" w="med" len="med"/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Arc 16"/>
          <p:cNvSpPr/>
          <p:nvPr/>
        </p:nvSpPr>
        <p:spPr>
          <a:xfrm rot="258518">
            <a:off x="4693687" y="2409578"/>
            <a:ext cx="1228126" cy="1149414"/>
          </a:xfrm>
          <a:prstGeom prst="arc">
            <a:avLst>
              <a:gd name="adj1" fmla="val 16241065"/>
              <a:gd name="adj2" fmla="val 20123003"/>
            </a:avLst>
          </a:prstGeom>
          <a:ln>
            <a:solidFill>
              <a:srgbClr val="CB4552"/>
            </a:solidFill>
            <a:headEnd type="none" w="med" len="med"/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Arc 17"/>
          <p:cNvSpPr/>
          <p:nvPr/>
        </p:nvSpPr>
        <p:spPr>
          <a:xfrm rot="10189042" flipH="1">
            <a:off x="3170580" y="2280216"/>
            <a:ext cx="1228126" cy="1149414"/>
          </a:xfrm>
          <a:prstGeom prst="arc">
            <a:avLst>
              <a:gd name="adj1" fmla="val 16241065"/>
              <a:gd name="adj2" fmla="val 20123003"/>
            </a:avLst>
          </a:prstGeom>
          <a:ln>
            <a:solidFill>
              <a:srgbClr val="CB4552"/>
            </a:solidFill>
            <a:headEnd type="none" w="med" len="med"/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07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749316" y="581992"/>
            <a:ext cx="609600" cy="609600"/>
          </a:xfrm>
          <a:prstGeom prst="rect">
            <a:avLst/>
          </a:prstGeom>
        </p:spPr>
      </p:pic>
      <p:pic>
        <p:nvPicPr>
          <p:cNvPr id="23" name="Google Shape;602;p46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 rot="20616964">
            <a:off x="31173" y="4166040"/>
            <a:ext cx="682032" cy="1033381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Google Shape;579;p45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8191280" y="4045321"/>
            <a:ext cx="984025" cy="112221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04919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418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  <p:bldLst>
      <p:bldP spid="3" grpId="0" animBg="1"/>
      <p:bldP spid="17" grpId="0" animBg="1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8" name="Google Shape;228;p3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74627" y="-98920"/>
            <a:ext cx="5502384" cy="5502384"/>
          </a:xfrm>
          <a:prstGeom prst="rect">
            <a:avLst/>
          </a:prstGeom>
          <a:noFill/>
          <a:ln>
            <a:noFill/>
          </a:ln>
        </p:spPr>
      </p:pic>
      <p:pic>
        <p:nvPicPr>
          <p:cNvPr id="229" name="Google Shape;229;p3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524375" y="-98920"/>
            <a:ext cx="5502384" cy="5502384"/>
          </a:xfrm>
          <a:prstGeom prst="rect">
            <a:avLst/>
          </a:prstGeom>
          <a:noFill/>
          <a:ln>
            <a:noFill/>
          </a:ln>
        </p:spPr>
      </p:pic>
      <p:pic>
        <p:nvPicPr>
          <p:cNvPr id="232" name="Google Shape;232;p3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-308906" y="4818386"/>
            <a:ext cx="1882440" cy="44124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3" name="Google Shape;233;p3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-142059" y="4208318"/>
            <a:ext cx="1098024" cy="935182"/>
          </a:xfrm>
          <a:prstGeom prst="rect">
            <a:avLst/>
          </a:prstGeom>
          <a:noFill/>
          <a:ln>
            <a:noFill/>
          </a:ln>
        </p:spPr>
      </p:pic>
      <p:pic>
        <p:nvPicPr>
          <p:cNvPr id="236" name="Google Shape;236;p3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4292967" y="4310220"/>
            <a:ext cx="4134468" cy="864466"/>
          </a:xfrm>
          <a:prstGeom prst="rect">
            <a:avLst/>
          </a:prstGeom>
          <a:noFill/>
          <a:ln>
            <a:noFill/>
          </a:ln>
        </p:spPr>
      </p:pic>
      <p:sp>
        <p:nvSpPr>
          <p:cNvPr id="237" name="Google Shape;237;p30"/>
          <p:cNvSpPr txBox="1"/>
          <p:nvPr/>
        </p:nvSpPr>
        <p:spPr>
          <a:xfrm>
            <a:off x="2608446" y="247264"/>
            <a:ext cx="3823200" cy="7543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1399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300" b="1" dirty="0">
                <a:solidFill>
                  <a:srgbClr val="C00000"/>
                </a:solidFill>
                <a:latin typeface="Handlee"/>
                <a:ea typeface="Handlee"/>
                <a:cs typeface="Handlee"/>
                <a:sym typeface="Handlee"/>
              </a:rPr>
              <a:t>REMEMBER !</a:t>
            </a:r>
            <a:endParaRPr sz="700" b="1" dirty="0">
              <a:solidFill>
                <a:srgbClr val="C00000"/>
              </a:solidFill>
              <a:latin typeface="Handlee"/>
              <a:ea typeface="Handlee"/>
              <a:cs typeface="Handlee"/>
              <a:sym typeface="Handlee"/>
            </a:endParaRPr>
          </a:p>
        </p:txBody>
      </p:sp>
      <p:pic>
        <p:nvPicPr>
          <p:cNvPr id="244" name="Google Shape;244;p30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 rot="1032687">
            <a:off x="7863978" y="4284484"/>
            <a:ext cx="1141712" cy="893825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8409384"/>
              </p:ext>
            </p:extLst>
          </p:nvPr>
        </p:nvGraphicFramePr>
        <p:xfrm>
          <a:off x="218210" y="1215735"/>
          <a:ext cx="8603673" cy="2757704"/>
        </p:xfrm>
        <a:graphic>
          <a:graphicData uri="http://schemas.openxmlformats.org/drawingml/2006/table">
            <a:tbl>
              <a:tblPr>
                <a:tableStyleId>{5DA37D80-6434-44D0-A028-1B22A696006F}</a:tableStyleId>
              </a:tblPr>
              <a:tblGrid>
                <a:gridCol w="2505415">
                  <a:extLst>
                    <a:ext uri="{9D8B030D-6E8A-4147-A177-3AD203B41FA5}">
                      <a16:colId xmlns:a16="http://schemas.microsoft.com/office/drawing/2014/main" val="1500349076"/>
                    </a:ext>
                  </a:extLst>
                </a:gridCol>
                <a:gridCol w="2221161">
                  <a:extLst>
                    <a:ext uri="{9D8B030D-6E8A-4147-A177-3AD203B41FA5}">
                      <a16:colId xmlns:a16="http://schemas.microsoft.com/office/drawing/2014/main" val="2572685872"/>
                    </a:ext>
                  </a:extLst>
                </a:gridCol>
                <a:gridCol w="3877097">
                  <a:extLst>
                    <a:ext uri="{9D8B030D-6E8A-4147-A177-3AD203B41FA5}">
                      <a16:colId xmlns:a16="http://schemas.microsoft.com/office/drawing/2014/main" val="665868782"/>
                    </a:ext>
                  </a:extLst>
                </a:gridCol>
              </a:tblGrid>
              <a:tr h="689426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solidFill>
                            <a:srgbClr val="C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Type</a:t>
                      </a:r>
                      <a:r>
                        <a:rPr lang="en-US" sz="1800" b="1" baseline="0" dirty="0">
                          <a:solidFill>
                            <a:srgbClr val="C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of sentences</a:t>
                      </a:r>
                      <a:endParaRPr lang="en-US" sz="1800" b="1" dirty="0">
                        <a:solidFill>
                          <a:srgbClr val="C0000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solidFill>
                            <a:srgbClr val="C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Intonation</a:t>
                      </a:r>
                      <a:r>
                        <a:rPr lang="en-US" sz="1800" b="1" baseline="0" dirty="0">
                          <a:solidFill>
                            <a:srgbClr val="C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patterns</a:t>
                      </a:r>
                      <a:endParaRPr lang="en-US" sz="1800" b="1" dirty="0">
                        <a:solidFill>
                          <a:srgbClr val="C0000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solidFill>
                            <a:srgbClr val="C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Example</a:t>
                      </a:r>
                      <a:r>
                        <a:rPr lang="en-US" sz="1800" b="1" baseline="0" dirty="0">
                          <a:solidFill>
                            <a:srgbClr val="C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US" sz="1800" b="1" dirty="0">
                        <a:solidFill>
                          <a:srgbClr val="C0000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19732268"/>
                  </a:ext>
                </a:extLst>
              </a:tr>
              <a:tr h="689426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STATEMENT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Falling</a:t>
                      </a:r>
                      <a:r>
                        <a:rPr lang="en-US" sz="1800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tone </a:t>
                      </a:r>
                      <a:endParaRPr lang="en-US" sz="1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I’ll try to bring snacks with less packaging</a:t>
                      </a:r>
                      <a:r>
                        <a:rPr lang="en-US" sz="1800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to protect our environment.</a:t>
                      </a:r>
                      <a:endParaRPr lang="en-US" sz="1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05667312"/>
                  </a:ext>
                </a:extLst>
              </a:tr>
              <a:tr h="689426">
                <a:tc>
                  <a:txBody>
                    <a:bodyPr/>
                    <a:lstStyle/>
                    <a:p>
                      <a:pPr algn="ctr"/>
                      <a:r>
                        <a:rPr lang="en-US" sz="1800" b="1" i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WH</a:t>
                      </a:r>
                      <a:r>
                        <a:rPr lang="en-US" sz="1800" b="1" i="1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800" b="1" i="0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– QUESTIONS </a:t>
                      </a:r>
                      <a:endParaRPr lang="en-US" sz="1800" b="1" i="1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Falling tone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What should</a:t>
                      </a:r>
                      <a:r>
                        <a:rPr lang="en-US" sz="1800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you do to protect the environment?</a:t>
                      </a:r>
                      <a:endParaRPr lang="en-US" sz="1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28663134"/>
                  </a:ext>
                </a:extLst>
              </a:tr>
              <a:tr h="689426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YES – NO QUESTIONS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Rising tone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Have</a:t>
                      </a:r>
                      <a:r>
                        <a:rPr lang="en-US" sz="1800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you ever joined volunteer activities before?</a:t>
                      </a:r>
                      <a:endParaRPr lang="en-US" sz="1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820307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808892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-74627" y="-98920"/>
            <a:ext cx="10101386" cy="5502384"/>
            <a:chOff x="-74627" y="-98920"/>
            <a:chExt cx="10101386" cy="5502384"/>
          </a:xfrm>
        </p:grpSpPr>
        <p:pic>
          <p:nvPicPr>
            <p:cNvPr id="249" name="Google Shape;249;p31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-74627" y="-98920"/>
              <a:ext cx="5502384" cy="550238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50" name="Google Shape;250;p31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4524375" y="-98920"/>
              <a:ext cx="5502384" cy="5502384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257" name="Google Shape;257;p31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 rot="21110679">
            <a:off x="54298" y="3325728"/>
            <a:ext cx="1143526" cy="1899197"/>
          </a:xfrm>
          <a:prstGeom prst="rect">
            <a:avLst/>
          </a:prstGeom>
          <a:noFill/>
          <a:ln>
            <a:noFill/>
          </a:ln>
        </p:spPr>
      </p:pic>
      <p:pic>
        <p:nvPicPr>
          <p:cNvPr id="258" name="Google Shape;258;p31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 rot="12298861">
            <a:off x="8075880" y="3384608"/>
            <a:ext cx="1341397" cy="2274614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oogle Shape;193;p28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0" y="-47731"/>
            <a:ext cx="8790709" cy="1083588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97;p28"/>
          <p:cNvSpPr txBox="1"/>
          <p:nvPr/>
        </p:nvSpPr>
        <p:spPr>
          <a:xfrm>
            <a:off x="107576" y="46488"/>
            <a:ext cx="7321924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/>
            <a:r>
              <a:rPr lang="en" sz="2400" b="1" i="0" u="sng" strike="noStrike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Handlee"/>
                <a:cs typeface="Calibri" panose="020F0502020204030204" pitchFamily="34" charset="0"/>
                <a:sym typeface="Handlee"/>
              </a:rPr>
              <a:t>Task 2</a:t>
            </a:r>
            <a:r>
              <a:rPr lang="en" sz="2400" b="1" i="0" u="none" strike="noStrike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Handlee"/>
                <a:cs typeface="Calibri" panose="020F0502020204030204" pitchFamily="34" charset="0"/>
                <a:sym typeface="Handlee"/>
              </a:rPr>
              <a:t>. </a:t>
            </a:r>
            <a:r>
              <a:rPr 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Handlee"/>
                <a:cs typeface="Calibri" panose="020F0502020204030204" pitchFamily="34" charset="0"/>
                <a:sym typeface="Handlee"/>
              </a:rPr>
              <a:t>Work in pairs and role-play this conversation. Pay attention to the intonation. Then listen and check.  </a:t>
            </a:r>
          </a:p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sz="200" b="1" dirty="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  <a:ea typeface="Handlee"/>
              <a:cs typeface="Calibri" panose="020F0502020204030204" pitchFamily="34" charset="0"/>
              <a:sym typeface="Handlee"/>
            </a:endParaRPr>
          </a:p>
        </p:txBody>
      </p:sp>
      <p:pic>
        <p:nvPicPr>
          <p:cNvPr id="256" name="Google Shape;256;p31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 flipH="1">
            <a:off x="8178573" y="0"/>
            <a:ext cx="893618" cy="540327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07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7422458" y="414711"/>
            <a:ext cx="609600" cy="6096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4D0DEDC-9417-0D72-DA82-D28033BE66C5}"/>
              </a:ext>
            </a:extLst>
          </p:cNvPr>
          <p:cNvSpPr txBox="1"/>
          <p:nvPr/>
        </p:nvSpPr>
        <p:spPr>
          <a:xfrm>
            <a:off x="1326750" y="1168373"/>
            <a:ext cx="7088893" cy="32229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95338" indent="-795338">
              <a:lnSpc>
                <a:spcPct val="150000"/>
              </a:lnSpc>
              <a:tabLst>
                <a:tab pos="795338" algn="l"/>
              </a:tabLst>
            </a:pPr>
            <a:r>
              <a:rPr lang="en-US" sz="2300" b="1" dirty="0">
                <a:latin typeface="Calibri" panose="020F0502020204030204" pitchFamily="34" charset="0"/>
                <a:cs typeface="Calibri" panose="020F0502020204030204" pitchFamily="34" charset="0"/>
              </a:rPr>
              <a:t>Mum</a:t>
            </a:r>
            <a:r>
              <a:rPr lang="en-US" sz="2300" dirty="0">
                <a:latin typeface="Calibri" panose="020F0502020204030204" pitchFamily="34" charset="0"/>
                <a:cs typeface="Calibri" panose="020F0502020204030204" pitchFamily="34" charset="0"/>
              </a:rPr>
              <a:t>: 	Have you packed for the trip tomorrow?</a:t>
            </a:r>
          </a:p>
          <a:p>
            <a:pPr marL="795338" indent="-795338">
              <a:lnSpc>
                <a:spcPct val="150000"/>
              </a:lnSpc>
              <a:tabLst>
                <a:tab pos="795338" algn="l"/>
              </a:tabLst>
            </a:pPr>
            <a:r>
              <a:rPr lang="en-US" sz="2300" b="1" dirty="0">
                <a:latin typeface="Calibri" panose="020F0502020204030204" pitchFamily="34" charset="0"/>
                <a:cs typeface="Calibri" panose="020F0502020204030204" pitchFamily="34" charset="0"/>
              </a:rPr>
              <a:t>Mai</a:t>
            </a:r>
            <a:r>
              <a:rPr lang="en-US" sz="2300" dirty="0">
                <a:latin typeface="Calibri" panose="020F0502020204030204" pitchFamily="34" charset="0"/>
                <a:cs typeface="Calibri" panose="020F0502020204030204" pitchFamily="34" charset="0"/>
              </a:rPr>
              <a:t>: 	Yes, I have.</a:t>
            </a:r>
          </a:p>
          <a:p>
            <a:pPr marL="795338" indent="-795338">
              <a:lnSpc>
                <a:spcPct val="150000"/>
              </a:lnSpc>
              <a:tabLst>
                <a:tab pos="795338" algn="l"/>
              </a:tabLst>
            </a:pPr>
            <a:r>
              <a:rPr lang="en-US" sz="2300" b="1" dirty="0">
                <a:latin typeface="Calibri" panose="020F0502020204030204" pitchFamily="34" charset="0"/>
                <a:cs typeface="Calibri" panose="020F0502020204030204" pitchFamily="34" charset="0"/>
              </a:rPr>
              <a:t>Mum</a:t>
            </a:r>
            <a:r>
              <a:rPr lang="en-US" sz="2300" dirty="0">
                <a:latin typeface="Calibri" panose="020F0502020204030204" pitchFamily="34" charset="0"/>
                <a:cs typeface="Calibri" panose="020F0502020204030204" pitchFamily="34" charset="0"/>
              </a:rPr>
              <a:t>: 	Why are you taking so little food?</a:t>
            </a:r>
          </a:p>
          <a:p>
            <a:pPr marL="795338" indent="-795338">
              <a:lnSpc>
                <a:spcPct val="150000"/>
              </a:lnSpc>
              <a:tabLst>
                <a:tab pos="795338" algn="l"/>
              </a:tabLst>
            </a:pPr>
            <a:r>
              <a:rPr lang="en-US" sz="2300" b="1" dirty="0">
                <a:latin typeface="Calibri" panose="020F0502020204030204" pitchFamily="34" charset="0"/>
                <a:cs typeface="Calibri" panose="020F0502020204030204" pitchFamily="34" charset="0"/>
              </a:rPr>
              <a:t>Mai</a:t>
            </a:r>
            <a:r>
              <a:rPr lang="en-US" sz="2300" dirty="0">
                <a:latin typeface="Calibri" panose="020F0502020204030204" pitchFamily="34" charset="0"/>
                <a:cs typeface="Calibri" panose="020F0502020204030204" pitchFamily="34" charset="0"/>
              </a:rPr>
              <a:t>: 	Because I don’t want to leave litter behind. It’s not good for the environment.</a:t>
            </a:r>
          </a:p>
          <a:p>
            <a:pPr marL="795338" indent="-795338">
              <a:lnSpc>
                <a:spcPct val="150000"/>
              </a:lnSpc>
              <a:tabLst>
                <a:tab pos="795338" algn="l"/>
              </a:tabLst>
            </a:pPr>
            <a:r>
              <a:rPr lang="en-US" sz="2300" b="1" dirty="0">
                <a:latin typeface="Calibri" panose="020F0502020204030204" pitchFamily="34" charset="0"/>
                <a:cs typeface="Calibri" panose="020F0502020204030204" pitchFamily="34" charset="0"/>
              </a:rPr>
              <a:t>Mum</a:t>
            </a:r>
            <a:r>
              <a:rPr lang="en-US" sz="2300" dirty="0">
                <a:latin typeface="Calibri" panose="020F0502020204030204" pitchFamily="34" charset="0"/>
                <a:cs typeface="Calibri" panose="020F0502020204030204" pitchFamily="34" charset="0"/>
              </a:rPr>
              <a:t>: 	That’s a good idea.</a:t>
            </a:r>
          </a:p>
        </p:txBody>
      </p:sp>
      <p:sp>
        <p:nvSpPr>
          <p:cNvPr id="22" name="Arc 21"/>
          <p:cNvSpPr/>
          <p:nvPr/>
        </p:nvSpPr>
        <p:spPr>
          <a:xfrm rot="10800000" flipH="1">
            <a:off x="6307637" y="449604"/>
            <a:ext cx="1228126" cy="1149414"/>
          </a:xfrm>
          <a:prstGeom prst="arc">
            <a:avLst>
              <a:gd name="adj1" fmla="val 17089379"/>
              <a:gd name="adj2" fmla="val 20123003"/>
            </a:avLst>
          </a:prstGeom>
          <a:ln>
            <a:solidFill>
              <a:srgbClr val="CB4552"/>
            </a:solidFill>
            <a:headEnd type="none" w="med" len="med"/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Arc 22"/>
          <p:cNvSpPr/>
          <p:nvPr/>
        </p:nvSpPr>
        <p:spPr>
          <a:xfrm rot="258518">
            <a:off x="2854130" y="1860937"/>
            <a:ext cx="1228126" cy="1149414"/>
          </a:xfrm>
          <a:prstGeom prst="arc">
            <a:avLst>
              <a:gd name="adj1" fmla="val 16917219"/>
              <a:gd name="adj2" fmla="val 20123003"/>
            </a:avLst>
          </a:prstGeom>
          <a:ln>
            <a:solidFill>
              <a:srgbClr val="CB4552"/>
            </a:solidFill>
            <a:headEnd type="none" w="med" len="med"/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Arc 23"/>
          <p:cNvSpPr/>
          <p:nvPr/>
        </p:nvSpPr>
        <p:spPr>
          <a:xfrm rot="258518">
            <a:off x="5481238" y="2325309"/>
            <a:ext cx="1228126" cy="1149414"/>
          </a:xfrm>
          <a:prstGeom prst="arc">
            <a:avLst>
              <a:gd name="adj1" fmla="val 16917219"/>
              <a:gd name="adj2" fmla="val 20123003"/>
            </a:avLst>
          </a:prstGeom>
          <a:ln>
            <a:solidFill>
              <a:srgbClr val="CB4552"/>
            </a:solidFill>
            <a:headEnd type="none" w="med" len="med"/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Arc 24"/>
          <p:cNvSpPr/>
          <p:nvPr/>
        </p:nvSpPr>
        <p:spPr>
          <a:xfrm rot="258518">
            <a:off x="4656184" y="3413688"/>
            <a:ext cx="1228126" cy="1149414"/>
          </a:xfrm>
          <a:prstGeom prst="arc">
            <a:avLst>
              <a:gd name="adj1" fmla="val 16917219"/>
              <a:gd name="adj2" fmla="val 20123003"/>
            </a:avLst>
          </a:prstGeom>
          <a:ln>
            <a:solidFill>
              <a:srgbClr val="CB4552"/>
            </a:solidFill>
            <a:headEnd type="none" w="med" len="med"/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Arc 25"/>
          <p:cNvSpPr/>
          <p:nvPr/>
        </p:nvSpPr>
        <p:spPr>
          <a:xfrm rot="258518">
            <a:off x="3751682" y="3988248"/>
            <a:ext cx="1228126" cy="1149414"/>
          </a:xfrm>
          <a:prstGeom prst="arc">
            <a:avLst>
              <a:gd name="adj1" fmla="val 16917219"/>
              <a:gd name="adj2" fmla="val 20123003"/>
            </a:avLst>
          </a:prstGeom>
          <a:ln>
            <a:solidFill>
              <a:srgbClr val="CB4552"/>
            </a:solidFill>
            <a:headEnd type="none" w="med" len="med"/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2960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659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772</TotalTime>
  <Words>1161</Words>
  <Application>Microsoft Office PowerPoint</Application>
  <PresentationFormat>On-screen Show (16:9)</PresentationFormat>
  <Paragraphs>146</Paragraphs>
  <Slides>29</Slides>
  <Notes>17</Notes>
  <HiddenSlides>0</HiddenSlides>
  <MMClips>3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29</vt:i4>
      </vt:variant>
    </vt:vector>
  </HeadingPairs>
  <TitlesOfParts>
    <vt:vector size="37" baseType="lpstr">
      <vt:lpstr>Calibri</vt:lpstr>
      <vt:lpstr>Tahoma</vt:lpstr>
      <vt:lpstr>Handlee</vt:lpstr>
      <vt:lpstr>Calibri Light</vt:lpstr>
      <vt:lpstr>Arial</vt:lpstr>
      <vt:lpstr>Simple Light</vt:lpstr>
      <vt:lpstr>Office Theme</vt:lpstr>
      <vt:lpstr>1_Office Theme</vt:lpstr>
      <vt:lpstr>PowerPoint Presentation</vt:lpstr>
      <vt:lpstr>PowerPoint Presentation</vt:lpstr>
      <vt:lpstr>If we _______, we will damage the environment.</vt:lpstr>
      <vt:lpstr>If we pollute the ______, a lot of fish will die.</vt:lpstr>
      <vt:lpstr>If I were bird, I would ______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PCD TRUNGTIN</cp:lastModifiedBy>
  <cp:revision>122</cp:revision>
  <dcterms:modified xsi:type="dcterms:W3CDTF">2025-09-28T07:47:32Z</dcterms:modified>
</cp:coreProperties>
</file>