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tmp" ContentType="image/png"/>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 id="2147483672" r:id="rId3"/>
    <p:sldMasterId id="2147483685" r:id="rId4"/>
  </p:sldMasterIdLst>
  <p:notesMasterIdLst>
    <p:notesMasterId r:id="rId37"/>
  </p:notesMasterIdLst>
  <p:sldIdLst>
    <p:sldId id="256" r:id="rId5"/>
    <p:sldId id="311" r:id="rId6"/>
    <p:sldId id="312" r:id="rId7"/>
    <p:sldId id="313" r:id="rId8"/>
    <p:sldId id="314" r:id="rId9"/>
    <p:sldId id="315" r:id="rId10"/>
    <p:sldId id="316" r:id="rId11"/>
    <p:sldId id="317" r:id="rId12"/>
    <p:sldId id="298" r:id="rId13"/>
    <p:sldId id="300" r:id="rId14"/>
    <p:sldId id="304" r:id="rId15"/>
    <p:sldId id="305" r:id="rId16"/>
    <p:sldId id="306" r:id="rId17"/>
    <p:sldId id="307" r:id="rId18"/>
    <p:sldId id="262" r:id="rId19"/>
    <p:sldId id="259" r:id="rId20"/>
    <p:sldId id="308" r:id="rId21"/>
    <p:sldId id="309" r:id="rId22"/>
    <p:sldId id="310" r:id="rId23"/>
    <p:sldId id="294" r:id="rId24"/>
    <p:sldId id="318" r:id="rId25"/>
    <p:sldId id="319" r:id="rId26"/>
    <p:sldId id="320" r:id="rId27"/>
    <p:sldId id="321" r:id="rId28"/>
    <p:sldId id="322" r:id="rId29"/>
    <p:sldId id="323" r:id="rId30"/>
    <p:sldId id="324" r:id="rId31"/>
    <p:sldId id="325" r:id="rId32"/>
    <p:sldId id="326" r:id="rId33"/>
    <p:sldId id="327" r:id="rId34"/>
    <p:sldId id="328" r:id="rId35"/>
    <p:sldId id="329" r:id="rId36"/>
  </p:sldIdLst>
  <p:sldSz cx="9144000" cy="5143500" type="screen16x9"/>
  <p:notesSz cx="6858000" cy="9144000"/>
  <p:embeddedFontLst>
    <p:embeddedFont>
      <p:font typeface="Handlee" panose="020B0604020202020204" charset="0"/>
      <p:regular r:id="rId38"/>
    </p:embeddedFont>
    <p:embeddedFont>
      <p:font typeface="Lato Black" panose="020F0502020204030203" pitchFamily="34" charset="0"/>
      <p:bold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00"/>
    <a:srgbClr val="CB4552"/>
    <a:srgbClr val="FFFFFF"/>
    <a:srgbClr val="EFB3AC"/>
    <a:srgbClr val="BEBF8B"/>
    <a:srgbClr val="D770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364" autoAdjust="0"/>
  </p:normalViewPr>
  <p:slideViewPr>
    <p:cSldViewPr snapToGrid="0">
      <p:cViewPr varScale="1">
        <p:scale>
          <a:sx n="130" d="100"/>
          <a:sy n="130" d="100"/>
        </p:scale>
        <p:origin x="82" y="91"/>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2.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1e68c06c1fa_2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7" name="Google Shape;127;g1e68c06c1fa_2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64029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8115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5324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1e68c06c1fa_2_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1" name="Google Shape;261;g1e68c06c1fa_2_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7681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4789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e68c06c1fa_2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1e68c06c1fa_2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5703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e68c06c1fa_2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1e68c06c1fa_2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3873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e68c06c1fa_2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1e68c06c1fa_2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2485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e68c06c1fa_2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1e68c06c1fa_2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9185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e68c06c1fa_2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1e68c06c1fa_2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9593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1e68c06c1fa_2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7" name="Google Shape;247;g1e68c06c1fa_2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4"/>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58" name="Google Shape;58;p14"/>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59" name="Google Shape;59;p14"/>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0"/>
        <p:cNvGrpSpPr/>
        <p:nvPr/>
      </p:nvGrpSpPr>
      <p:grpSpPr>
        <a:xfrm>
          <a:off x="0" y="0"/>
          <a:ext cx="0" cy="0"/>
          <a:chOff x="0" y="0"/>
          <a:chExt cx="0" cy="0"/>
        </a:xfrm>
      </p:grpSpPr>
      <p:sp>
        <p:nvSpPr>
          <p:cNvPr id="61" name="Google Shape;61;p15"/>
          <p:cNvSpPr txBox="1">
            <a:spLocks noGrp="1"/>
          </p:cNvSpPr>
          <p:nvPr>
            <p:ph type="ctrTitle"/>
          </p:nvPr>
        </p:nvSpPr>
        <p:spPr>
          <a:xfrm>
            <a:off x="342900" y="1065213"/>
            <a:ext cx="3886200" cy="735013"/>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62" name="Google Shape;62;p15"/>
          <p:cNvSpPr txBox="1">
            <a:spLocks noGrp="1"/>
          </p:cNvSpPr>
          <p:nvPr>
            <p:ph type="subTitle" idx="1"/>
          </p:nvPr>
        </p:nvSpPr>
        <p:spPr>
          <a:xfrm>
            <a:off x="685800" y="1943100"/>
            <a:ext cx="3200400" cy="876300"/>
          </a:xfrm>
          <a:prstGeom prst="rect">
            <a:avLst/>
          </a:prstGeom>
          <a:noFill/>
          <a:ln>
            <a:noFill/>
          </a:ln>
        </p:spPr>
        <p:txBody>
          <a:bodyPr spcFirstLastPara="1" wrap="square" lIns="45725" tIns="22850" rIns="45725" bIns="22850" anchor="t" anchorCtr="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a:endParaRPr/>
          </a:p>
        </p:txBody>
      </p:sp>
      <p:sp>
        <p:nvSpPr>
          <p:cNvPr id="63" name="Google Shape;63;p15"/>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64" name="Google Shape;64;p15"/>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65" name="Google Shape;65;p15"/>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6"/>
        <p:cNvGrpSpPr/>
        <p:nvPr/>
      </p:nvGrpSpPr>
      <p:grpSpPr>
        <a:xfrm>
          <a:off x="0" y="0"/>
          <a:ext cx="0" cy="0"/>
          <a:chOff x="0" y="0"/>
          <a:chExt cx="0" cy="0"/>
        </a:xfrm>
      </p:grpSpPr>
      <p:sp>
        <p:nvSpPr>
          <p:cNvPr id="67" name="Google Shape;67;p16"/>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68" name="Google Shape;68;p16"/>
          <p:cNvSpPr txBox="1">
            <a:spLocks noGrp="1"/>
          </p:cNvSpPr>
          <p:nvPr>
            <p:ph type="body" idx="1"/>
          </p:nvPr>
        </p:nvSpPr>
        <p:spPr>
          <a:xfrm>
            <a:off x="228600" y="800100"/>
            <a:ext cx="4114800" cy="2262982"/>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69" name="Google Shape;69;p16"/>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0" name="Google Shape;70;p16"/>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1" name="Google Shape;71;p16"/>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361156" y="2203450"/>
            <a:ext cx="3886200" cy="681038"/>
          </a:xfrm>
          <a:prstGeom prst="rect">
            <a:avLst/>
          </a:prstGeom>
          <a:noFill/>
          <a:ln>
            <a:noFill/>
          </a:ln>
        </p:spPr>
        <p:txBody>
          <a:bodyPr spcFirstLastPara="1" wrap="square" lIns="45725" tIns="22850" rIns="45725" bIns="22850" anchor="t" anchorCtr="0">
            <a:normAutofit/>
          </a:bodyPr>
          <a:lstStyle>
            <a:lvl1pPr lvl="0" algn="l">
              <a:spcBef>
                <a:spcPts val="0"/>
              </a:spcBef>
              <a:spcAft>
                <a:spcPts val="0"/>
              </a:spcAft>
              <a:buClr>
                <a:schemeClr val="dk1"/>
              </a:buClr>
              <a:buSzPts val="2000"/>
              <a:buFont typeface="Calibri"/>
              <a:buNone/>
              <a:defRPr sz="2000" b="1"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74" name="Google Shape;74;p17"/>
          <p:cNvSpPr txBox="1">
            <a:spLocks noGrp="1"/>
          </p:cNvSpPr>
          <p:nvPr>
            <p:ph type="body" idx="1"/>
          </p:nvPr>
        </p:nvSpPr>
        <p:spPr>
          <a:xfrm>
            <a:off x="361156" y="1453357"/>
            <a:ext cx="3886200" cy="750094"/>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rgbClr val="888888"/>
              </a:buClr>
              <a:buSzPts val="1000"/>
              <a:buNone/>
              <a:defRPr sz="1000">
                <a:solidFill>
                  <a:srgbClr val="888888"/>
                </a:solidFill>
              </a:defRPr>
            </a:lvl1pPr>
            <a:lvl2pPr marL="914400" lvl="1" indent="-228600" algn="l">
              <a:spcBef>
                <a:spcPts val="200"/>
              </a:spcBef>
              <a:spcAft>
                <a:spcPts val="0"/>
              </a:spcAft>
              <a:buClr>
                <a:srgbClr val="888888"/>
              </a:buClr>
              <a:buSzPts val="900"/>
              <a:buNone/>
              <a:defRPr sz="900">
                <a:solidFill>
                  <a:srgbClr val="888888"/>
                </a:solidFill>
              </a:defRPr>
            </a:lvl2pPr>
            <a:lvl3pPr marL="1371600" lvl="2" indent="-228600" algn="l">
              <a:spcBef>
                <a:spcPts val="200"/>
              </a:spcBef>
              <a:spcAft>
                <a:spcPts val="0"/>
              </a:spcAft>
              <a:buClr>
                <a:srgbClr val="888888"/>
              </a:buClr>
              <a:buSzPts val="800"/>
              <a:buNone/>
              <a:defRPr sz="800">
                <a:solidFill>
                  <a:srgbClr val="888888"/>
                </a:solidFill>
              </a:defRPr>
            </a:lvl3pPr>
            <a:lvl4pPr marL="1828800" lvl="3" indent="-228600" algn="l">
              <a:spcBef>
                <a:spcPts val="100"/>
              </a:spcBef>
              <a:spcAft>
                <a:spcPts val="0"/>
              </a:spcAft>
              <a:buClr>
                <a:srgbClr val="888888"/>
              </a:buClr>
              <a:buSzPts val="700"/>
              <a:buNone/>
              <a:defRPr sz="700">
                <a:solidFill>
                  <a:srgbClr val="888888"/>
                </a:solidFill>
              </a:defRPr>
            </a:lvl4pPr>
            <a:lvl5pPr marL="2286000" lvl="4" indent="-228600" algn="l">
              <a:spcBef>
                <a:spcPts val="100"/>
              </a:spcBef>
              <a:spcAft>
                <a:spcPts val="0"/>
              </a:spcAft>
              <a:buClr>
                <a:srgbClr val="888888"/>
              </a:buClr>
              <a:buSzPts val="700"/>
              <a:buNone/>
              <a:defRPr sz="700">
                <a:solidFill>
                  <a:srgbClr val="888888"/>
                </a:solidFill>
              </a:defRPr>
            </a:lvl5pPr>
            <a:lvl6pPr marL="2743200" lvl="5" indent="-228600" algn="l">
              <a:spcBef>
                <a:spcPts val="100"/>
              </a:spcBef>
              <a:spcAft>
                <a:spcPts val="0"/>
              </a:spcAft>
              <a:buClr>
                <a:srgbClr val="888888"/>
              </a:buClr>
              <a:buSzPts val="700"/>
              <a:buNone/>
              <a:defRPr sz="700">
                <a:solidFill>
                  <a:srgbClr val="888888"/>
                </a:solidFill>
              </a:defRPr>
            </a:lvl6pPr>
            <a:lvl7pPr marL="3200400" lvl="6" indent="-228600" algn="l">
              <a:spcBef>
                <a:spcPts val="100"/>
              </a:spcBef>
              <a:spcAft>
                <a:spcPts val="0"/>
              </a:spcAft>
              <a:buClr>
                <a:srgbClr val="888888"/>
              </a:buClr>
              <a:buSzPts val="700"/>
              <a:buNone/>
              <a:defRPr sz="700">
                <a:solidFill>
                  <a:srgbClr val="888888"/>
                </a:solidFill>
              </a:defRPr>
            </a:lvl7pPr>
            <a:lvl8pPr marL="3657600" lvl="7" indent="-228600" algn="l">
              <a:spcBef>
                <a:spcPts val="100"/>
              </a:spcBef>
              <a:spcAft>
                <a:spcPts val="0"/>
              </a:spcAft>
              <a:buClr>
                <a:srgbClr val="888888"/>
              </a:buClr>
              <a:buSzPts val="700"/>
              <a:buNone/>
              <a:defRPr sz="700">
                <a:solidFill>
                  <a:srgbClr val="888888"/>
                </a:solidFill>
              </a:defRPr>
            </a:lvl8pPr>
            <a:lvl9pPr marL="4114800" lvl="8" indent="-228600" algn="l">
              <a:spcBef>
                <a:spcPts val="100"/>
              </a:spcBef>
              <a:spcAft>
                <a:spcPts val="0"/>
              </a:spcAft>
              <a:buClr>
                <a:srgbClr val="888888"/>
              </a:buClr>
              <a:buSzPts val="700"/>
              <a:buNone/>
              <a:defRPr sz="700">
                <a:solidFill>
                  <a:srgbClr val="888888"/>
                </a:solidFill>
              </a:defRPr>
            </a:lvl9pPr>
          </a:lstStyle>
          <a:p>
            <a:endParaRPr/>
          </a:p>
        </p:txBody>
      </p:sp>
      <p:sp>
        <p:nvSpPr>
          <p:cNvPr id="75" name="Google Shape;75;p17"/>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6" name="Google Shape;76;p17"/>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7" name="Google Shape;77;p17"/>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8"/>
        <p:cNvGrpSpPr/>
        <p:nvPr/>
      </p:nvGrpSpPr>
      <p:grpSpPr>
        <a:xfrm>
          <a:off x="0" y="0"/>
          <a:ext cx="0" cy="0"/>
          <a:chOff x="0" y="0"/>
          <a:chExt cx="0" cy="0"/>
        </a:xfrm>
      </p:grpSpPr>
      <p:sp>
        <p:nvSpPr>
          <p:cNvPr id="79" name="Google Shape;79;p18"/>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80" name="Google Shape;80;p18"/>
          <p:cNvSpPr txBox="1">
            <a:spLocks noGrp="1"/>
          </p:cNvSpPr>
          <p:nvPr>
            <p:ph type="body" idx="1"/>
          </p:nvPr>
        </p:nvSpPr>
        <p:spPr>
          <a:xfrm>
            <a:off x="228600" y="800100"/>
            <a:ext cx="2019300" cy="2262982"/>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81" name="Google Shape;81;p18"/>
          <p:cNvSpPr txBox="1">
            <a:spLocks noGrp="1"/>
          </p:cNvSpPr>
          <p:nvPr>
            <p:ph type="body" idx="2"/>
          </p:nvPr>
        </p:nvSpPr>
        <p:spPr>
          <a:xfrm>
            <a:off x="2324100" y="800100"/>
            <a:ext cx="2019300" cy="2262982"/>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82" name="Google Shape;82;p18"/>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83" name="Google Shape;83;p18"/>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84" name="Google Shape;84;p18"/>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5"/>
        <p:cNvGrpSpPr/>
        <p:nvPr/>
      </p:nvGrpSpPr>
      <p:grpSpPr>
        <a:xfrm>
          <a:off x="0" y="0"/>
          <a:ext cx="0" cy="0"/>
          <a:chOff x="0" y="0"/>
          <a:chExt cx="0" cy="0"/>
        </a:xfrm>
      </p:grpSpPr>
      <p:sp>
        <p:nvSpPr>
          <p:cNvPr id="86" name="Google Shape;86;p19"/>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87" name="Google Shape;87;p19"/>
          <p:cNvSpPr txBox="1">
            <a:spLocks noGrp="1"/>
          </p:cNvSpPr>
          <p:nvPr>
            <p:ph type="body" idx="1"/>
          </p:nvPr>
        </p:nvSpPr>
        <p:spPr>
          <a:xfrm>
            <a:off x="228600" y="767556"/>
            <a:ext cx="2020094" cy="319881"/>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88" name="Google Shape;88;p19"/>
          <p:cNvSpPr txBox="1">
            <a:spLocks noGrp="1"/>
          </p:cNvSpPr>
          <p:nvPr>
            <p:ph type="body" idx="2"/>
          </p:nvPr>
        </p:nvSpPr>
        <p:spPr>
          <a:xfrm>
            <a:off x="228600" y="1087438"/>
            <a:ext cx="2020094" cy="1975644"/>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89" name="Google Shape;89;p19"/>
          <p:cNvSpPr txBox="1">
            <a:spLocks noGrp="1"/>
          </p:cNvSpPr>
          <p:nvPr>
            <p:ph type="body" idx="3"/>
          </p:nvPr>
        </p:nvSpPr>
        <p:spPr>
          <a:xfrm>
            <a:off x="2322513" y="767556"/>
            <a:ext cx="2020888" cy="319881"/>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90" name="Google Shape;90;p19"/>
          <p:cNvSpPr txBox="1">
            <a:spLocks noGrp="1"/>
          </p:cNvSpPr>
          <p:nvPr>
            <p:ph type="body" idx="4"/>
          </p:nvPr>
        </p:nvSpPr>
        <p:spPr>
          <a:xfrm>
            <a:off x="2322513" y="1087438"/>
            <a:ext cx="2020888" cy="1975644"/>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91" name="Google Shape;91;p19"/>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2" name="Google Shape;92;p19"/>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3" name="Google Shape;93;p19"/>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4"/>
        <p:cNvGrpSpPr/>
        <p:nvPr/>
      </p:nvGrpSpPr>
      <p:grpSpPr>
        <a:xfrm>
          <a:off x="0" y="0"/>
          <a:ext cx="0" cy="0"/>
          <a:chOff x="0" y="0"/>
          <a:chExt cx="0" cy="0"/>
        </a:xfrm>
      </p:grpSpPr>
      <p:sp>
        <p:nvSpPr>
          <p:cNvPr id="95" name="Google Shape;95;p20"/>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96" name="Google Shape;96;p20"/>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7" name="Google Shape;97;p20"/>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8" name="Google Shape;98;p20"/>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228600" y="136525"/>
            <a:ext cx="1504157" cy="581025"/>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01" name="Google Shape;101;p21"/>
          <p:cNvSpPr txBox="1">
            <a:spLocks noGrp="1"/>
          </p:cNvSpPr>
          <p:nvPr>
            <p:ph type="body" idx="1"/>
          </p:nvPr>
        </p:nvSpPr>
        <p:spPr>
          <a:xfrm>
            <a:off x="1787525" y="136525"/>
            <a:ext cx="2555875" cy="2926557"/>
          </a:xfrm>
          <a:prstGeom prst="rect">
            <a:avLst/>
          </a:prstGeom>
          <a:noFill/>
          <a:ln>
            <a:noFill/>
          </a:ln>
        </p:spPr>
        <p:txBody>
          <a:bodyPr spcFirstLastPara="1" wrap="square" lIns="45725" tIns="22850" rIns="45725" bIns="22850" anchor="t" anchorCtr="0">
            <a:normAutofit/>
          </a:bodyPr>
          <a:lstStyle>
            <a:lvl1pPr marL="457200" lvl="0" indent="-330200" algn="l">
              <a:spcBef>
                <a:spcPts val="300"/>
              </a:spcBef>
              <a:spcAft>
                <a:spcPts val="0"/>
              </a:spcAft>
              <a:buClr>
                <a:schemeClr val="dk1"/>
              </a:buClr>
              <a:buSzPts val="1600"/>
              <a:buChar char="•"/>
              <a:defRPr sz="1600"/>
            </a:lvl1pPr>
            <a:lvl2pPr marL="914400" lvl="1" indent="-317500" algn="l">
              <a:spcBef>
                <a:spcPts val="300"/>
              </a:spcBef>
              <a:spcAft>
                <a:spcPts val="0"/>
              </a:spcAft>
              <a:buClr>
                <a:schemeClr val="dk1"/>
              </a:buClr>
              <a:buSzPts val="1400"/>
              <a:buChar char="–"/>
              <a:defRPr sz="1400"/>
            </a:lvl2pPr>
            <a:lvl3pPr marL="1371600" lvl="2" indent="-304800" algn="l">
              <a:spcBef>
                <a:spcPts val="200"/>
              </a:spcBef>
              <a:spcAft>
                <a:spcPts val="0"/>
              </a:spcAft>
              <a:buClr>
                <a:schemeClr val="dk1"/>
              </a:buClr>
              <a:buSzPts val="1200"/>
              <a:buChar char="•"/>
              <a:defRPr sz="1200"/>
            </a:lvl3pPr>
            <a:lvl4pPr marL="1828800" lvl="3" indent="-292100" algn="l">
              <a:spcBef>
                <a:spcPts val="200"/>
              </a:spcBef>
              <a:spcAft>
                <a:spcPts val="0"/>
              </a:spcAft>
              <a:buClr>
                <a:schemeClr val="dk1"/>
              </a:buClr>
              <a:buSzPts val="1000"/>
              <a:buChar char="–"/>
              <a:defRPr sz="1000"/>
            </a:lvl4pPr>
            <a:lvl5pPr marL="2286000" lvl="4" indent="-292100" algn="l">
              <a:spcBef>
                <a:spcPts val="200"/>
              </a:spcBef>
              <a:spcAft>
                <a:spcPts val="0"/>
              </a:spcAft>
              <a:buClr>
                <a:schemeClr val="dk1"/>
              </a:buClr>
              <a:buSzPts val="1000"/>
              <a:buChar char="»"/>
              <a:defRPr sz="1000"/>
            </a:lvl5pPr>
            <a:lvl6pPr marL="2743200" lvl="5" indent="-292100" algn="l">
              <a:spcBef>
                <a:spcPts val="200"/>
              </a:spcBef>
              <a:spcAft>
                <a:spcPts val="0"/>
              </a:spcAft>
              <a:buClr>
                <a:schemeClr val="dk1"/>
              </a:buClr>
              <a:buSzPts val="1000"/>
              <a:buChar char="•"/>
              <a:defRPr sz="1000"/>
            </a:lvl6pPr>
            <a:lvl7pPr marL="3200400" lvl="6" indent="-292100" algn="l">
              <a:spcBef>
                <a:spcPts val="200"/>
              </a:spcBef>
              <a:spcAft>
                <a:spcPts val="0"/>
              </a:spcAft>
              <a:buClr>
                <a:schemeClr val="dk1"/>
              </a:buClr>
              <a:buSzPts val="1000"/>
              <a:buChar char="•"/>
              <a:defRPr sz="1000"/>
            </a:lvl7pPr>
            <a:lvl8pPr marL="3657600" lvl="7" indent="-292100" algn="l">
              <a:spcBef>
                <a:spcPts val="200"/>
              </a:spcBef>
              <a:spcAft>
                <a:spcPts val="0"/>
              </a:spcAft>
              <a:buClr>
                <a:schemeClr val="dk1"/>
              </a:buClr>
              <a:buSzPts val="1000"/>
              <a:buChar char="•"/>
              <a:defRPr sz="1000"/>
            </a:lvl8pPr>
            <a:lvl9pPr marL="4114800" lvl="8" indent="-292100" algn="l">
              <a:spcBef>
                <a:spcPts val="200"/>
              </a:spcBef>
              <a:spcAft>
                <a:spcPts val="0"/>
              </a:spcAft>
              <a:buClr>
                <a:schemeClr val="dk1"/>
              </a:buClr>
              <a:buSzPts val="1000"/>
              <a:buChar char="•"/>
              <a:defRPr sz="1000"/>
            </a:lvl9pPr>
          </a:lstStyle>
          <a:p>
            <a:endParaRPr/>
          </a:p>
        </p:txBody>
      </p:sp>
      <p:sp>
        <p:nvSpPr>
          <p:cNvPr id="102" name="Google Shape;102;p21"/>
          <p:cNvSpPr txBox="1">
            <a:spLocks noGrp="1"/>
          </p:cNvSpPr>
          <p:nvPr>
            <p:ph type="body" idx="2"/>
          </p:nvPr>
        </p:nvSpPr>
        <p:spPr>
          <a:xfrm>
            <a:off x="228600" y="717550"/>
            <a:ext cx="1504157" cy="2345532"/>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103" name="Google Shape;103;p21"/>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04" name="Google Shape;104;p21"/>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05" name="Google Shape;105;p21"/>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896144" y="2400300"/>
            <a:ext cx="2743200" cy="283369"/>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08" name="Google Shape;108;p22"/>
          <p:cNvSpPr>
            <a:spLocks noGrp="1"/>
          </p:cNvSpPr>
          <p:nvPr>
            <p:ph type="pic" idx="2"/>
          </p:nvPr>
        </p:nvSpPr>
        <p:spPr>
          <a:xfrm>
            <a:off x="896144" y="306388"/>
            <a:ext cx="2743200" cy="2057400"/>
          </a:xfrm>
          <a:prstGeom prst="rect">
            <a:avLst/>
          </a:prstGeom>
          <a:noFill/>
          <a:ln>
            <a:noFill/>
          </a:ln>
        </p:spPr>
      </p:sp>
      <p:sp>
        <p:nvSpPr>
          <p:cNvPr id="109" name="Google Shape;109;p22"/>
          <p:cNvSpPr txBox="1">
            <a:spLocks noGrp="1"/>
          </p:cNvSpPr>
          <p:nvPr>
            <p:ph type="body" idx="1"/>
          </p:nvPr>
        </p:nvSpPr>
        <p:spPr>
          <a:xfrm>
            <a:off x="896144" y="2683669"/>
            <a:ext cx="2743200" cy="402431"/>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110" name="Google Shape;110;p22"/>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1" name="Google Shape;111;p22"/>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2" name="Google Shape;112;p22"/>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15" name="Google Shape;115;p23"/>
          <p:cNvSpPr txBox="1">
            <a:spLocks noGrp="1"/>
          </p:cNvSpPr>
          <p:nvPr>
            <p:ph type="body" idx="1"/>
          </p:nvPr>
        </p:nvSpPr>
        <p:spPr>
          <a:xfrm rot="5400000">
            <a:off x="1154509" y="-125809"/>
            <a:ext cx="2262982" cy="41148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16" name="Google Shape;116;p23"/>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7" name="Google Shape;117;p23"/>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8" name="Google Shape;118;p23"/>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2366169" y="1085850"/>
            <a:ext cx="2925763" cy="10287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21" name="Google Shape;121;p24"/>
          <p:cNvSpPr txBox="1">
            <a:spLocks noGrp="1"/>
          </p:cNvSpPr>
          <p:nvPr>
            <p:ph type="body" idx="1"/>
          </p:nvPr>
        </p:nvSpPr>
        <p:spPr>
          <a:xfrm rot="5400000">
            <a:off x="270669" y="95250"/>
            <a:ext cx="2925763" cy="30099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22" name="Google Shape;122;p24"/>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3" name="Google Shape;123;p24"/>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4" name="Google Shape;124;p24"/>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Rounded Corners 2">
            <a:extLst>
              <a:ext uri="{FF2B5EF4-FFF2-40B4-BE49-F238E27FC236}">
                <a16:creationId xmlns:a16="http://schemas.microsoft.com/office/drawing/2014/main" id="{2DC4D3E3-CA7E-4E70-9736-8ABB338D9562}"/>
              </a:ext>
            </a:extLst>
          </p:cNvPr>
          <p:cNvSpPr/>
          <p:nvPr userDrawn="1"/>
        </p:nvSpPr>
        <p:spPr>
          <a:xfrm>
            <a:off x="129785" y="213890"/>
            <a:ext cx="8857195" cy="4901453"/>
          </a:xfrm>
          <a:prstGeom prst="roundRect">
            <a:avLst>
              <a:gd name="adj" fmla="val 5967"/>
            </a:avLst>
          </a:prstGeom>
          <a:solidFill>
            <a:schemeClr val="bg2">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ight Triangle 3">
            <a:extLst>
              <a:ext uri="{FF2B5EF4-FFF2-40B4-BE49-F238E27FC236}">
                <a16:creationId xmlns:a16="http://schemas.microsoft.com/office/drawing/2014/main" id="{0B42DAB7-6142-42A6-8E7F-3D7E68A363AA}"/>
              </a:ext>
            </a:extLst>
          </p:cNvPr>
          <p:cNvSpPr/>
          <p:nvPr userDrawn="1"/>
        </p:nvSpPr>
        <p:spPr>
          <a:xfrm>
            <a:off x="0" y="3862668"/>
            <a:ext cx="1518233" cy="1280833"/>
          </a:xfrm>
          <a:prstGeom prst="rtTriangle">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ight Triangle 4">
            <a:extLst>
              <a:ext uri="{FF2B5EF4-FFF2-40B4-BE49-F238E27FC236}">
                <a16:creationId xmlns:a16="http://schemas.microsoft.com/office/drawing/2014/main" id="{DB9EA634-0F9F-494B-B73F-484148581D91}"/>
              </a:ext>
            </a:extLst>
          </p:cNvPr>
          <p:cNvSpPr/>
          <p:nvPr userDrawn="1"/>
        </p:nvSpPr>
        <p:spPr>
          <a:xfrm>
            <a:off x="296895" y="3469341"/>
            <a:ext cx="1811482" cy="1712609"/>
          </a:xfrm>
          <a:prstGeom prst="rtTriangle">
            <a:avLst/>
          </a:prstGeom>
          <a:solidFill>
            <a:srgbClr val="009A4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ight Triangle 5">
            <a:extLst>
              <a:ext uri="{FF2B5EF4-FFF2-40B4-BE49-F238E27FC236}">
                <a16:creationId xmlns:a16="http://schemas.microsoft.com/office/drawing/2014/main" id="{0D1DD2F0-1E09-4BE6-A7DE-8C06ACE2AA75}"/>
              </a:ext>
            </a:extLst>
          </p:cNvPr>
          <p:cNvSpPr/>
          <p:nvPr userDrawn="1"/>
        </p:nvSpPr>
        <p:spPr>
          <a:xfrm rot="10800000">
            <a:off x="7795861" y="1"/>
            <a:ext cx="1397879" cy="1378535"/>
          </a:xfrm>
          <a:prstGeom prst="rtTriangle">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ight Triangle 6">
            <a:extLst>
              <a:ext uri="{FF2B5EF4-FFF2-40B4-BE49-F238E27FC236}">
                <a16:creationId xmlns:a16="http://schemas.microsoft.com/office/drawing/2014/main" id="{217B321F-A2C8-4C10-87B8-FF197474F4A6}"/>
              </a:ext>
            </a:extLst>
          </p:cNvPr>
          <p:cNvSpPr/>
          <p:nvPr userDrawn="1"/>
        </p:nvSpPr>
        <p:spPr>
          <a:xfrm rot="10800000">
            <a:off x="7032263" y="0"/>
            <a:ext cx="1811482" cy="1712609"/>
          </a:xfrm>
          <a:prstGeom prst="rtTriangle">
            <a:avLst/>
          </a:prstGeom>
          <a:solidFill>
            <a:srgbClr val="009A4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Rounded Corners 7">
            <a:extLst>
              <a:ext uri="{FF2B5EF4-FFF2-40B4-BE49-F238E27FC236}">
                <a16:creationId xmlns:a16="http://schemas.microsoft.com/office/drawing/2014/main" id="{CCDCFD63-96BE-4F5B-A298-6F406CE8C82C}"/>
              </a:ext>
            </a:extLst>
          </p:cNvPr>
          <p:cNvSpPr/>
          <p:nvPr userDrawn="1"/>
        </p:nvSpPr>
        <p:spPr>
          <a:xfrm>
            <a:off x="4377386" y="2312398"/>
            <a:ext cx="4298226" cy="859142"/>
          </a:xfrm>
          <a:prstGeom prst="roundRect">
            <a:avLst>
              <a:gd name="adj" fmla="val 50000"/>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03D88355-306A-48E2-A92E-1D1AB947B522}"/>
              </a:ext>
            </a:extLst>
          </p:cNvPr>
          <p:cNvSpPr/>
          <p:nvPr userDrawn="1"/>
        </p:nvSpPr>
        <p:spPr>
          <a:xfrm>
            <a:off x="5185192" y="3340124"/>
            <a:ext cx="3490421" cy="381350"/>
          </a:xfrm>
          <a:prstGeom prst="roundRect">
            <a:avLst>
              <a:gd name="adj" fmla="val 50000"/>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descr="Graphical user interface, text&#10;&#10;Description automatically generated">
            <a:extLst>
              <a:ext uri="{FF2B5EF4-FFF2-40B4-BE49-F238E27FC236}">
                <a16:creationId xmlns:a16="http://schemas.microsoft.com/office/drawing/2014/main" id="{7D6C553E-C677-42B6-AF1C-DEF080012A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2739" y="213890"/>
            <a:ext cx="2776070" cy="3707606"/>
          </a:xfrm>
          <a:prstGeom prst="rect">
            <a:avLst/>
          </a:prstGeom>
        </p:spPr>
      </p:pic>
      <p:sp>
        <p:nvSpPr>
          <p:cNvPr id="13" name="Rectangle: Rounded Corners 12">
            <a:extLst>
              <a:ext uri="{FF2B5EF4-FFF2-40B4-BE49-F238E27FC236}">
                <a16:creationId xmlns:a16="http://schemas.microsoft.com/office/drawing/2014/main" id="{130396EC-0661-4642-8DEC-905FB0398A2A}"/>
              </a:ext>
            </a:extLst>
          </p:cNvPr>
          <p:cNvSpPr/>
          <p:nvPr userDrawn="1"/>
        </p:nvSpPr>
        <p:spPr>
          <a:xfrm>
            <a:off x="2512873" y="4042520"/>
            <a:ext cx="1445936" cy="583800"/>
          </a:xfrm>
          <a:prstGeom prst="roundRect">
            <a:avLst>
              <a:gd name="adj" fmla="val 50000"/>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Picture 13" descr="Text&#10;&#10;Description automatically generated">
            <a:extLst>
              <a:ext uri="{FF2B5EF4-FFF2-40B4-BE49-F238E27FC236}">
                <a16:creationId xmlns:a16="http://schemas.microsoft.com/office/drawing/2014/main" id="{422DC164-04A5-480D-8BBA-B760A3C9F800}"/>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2767414" y="4048428"/>
            <a:ext cx="936854" cy="585220"/>
          </a:xfrm>
          <a:prstGeom prst="rect">
            <a:avLst/>
          </a:prstGeom>
        </p:spPr>
      </p:pic>
      <p:sp>
        <p:nvSpPr>
          <p:cNvPr id="15" name="Rectangle: Rounded Corners 14">
            <a:extLst>
              <a:ext uri="{FF2B5EF4-FFF2-40B4-BE49-F238E27FC236}">
                <a16:creationId xmlns:a16="http://schemas.microsoft.com/office/drawing/2014/main" id="{B2AD1FF5-FFA6-4658-82FB-D9879361A57B}"/>
              </a:ext>
            </a:extLst>
          </p:cNvPr>
          <p:cNvSpPr/>
          <p:nvPr userDrawn="1"/>
        </p:nvSpPr>
        <p:spPr>
          <a:xfrm>
            <a:off x="4377386" y="1398847"/>
            <a:ext cx="4298226" cy="859142"/>
          </a:xfrm>
          <a:prstGeom prst="roundRect">
            <a:avLst>
              <a:gd name="adj" fmla="val 50000"/>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itle 1">
            <a:extLst>
              <a:ext uri="{FF2B5EF4-FFF2-40B4-BE49-F238E27FC236}">
                <a16:creationId xmlns:a16="http://schemas.microsoft.com/office/drawing/2014/main" id="{1713510F-2914-431A-AA06-486B596737CC}"/>
              </a:ext>
            </a:extLst>
          </p:cNvPr>
          <p:cNvSpPr txBox="1">
            <a:spLocks/>
          </p:cNvSpPr>
          <p:nvPr userDrawn="1"/>
        </p:nvSpPr>
        <p:spPr>
          <a:xfrm>
            <a:off x="4652813" y="1573056"/>
            <a:ext cx="3755958" cy="494951"/>
          </a:xfrm>
          <a:prstGeom prst="rect">
            <a:avLst/>
          </a:prstGeom>
        </p:spPr>
        <p:txBody>
          <a:bodyPr vert="horz" lIns="68580" tIns="34290" rIns="68580" bIns="34290" rtlCol="0" anchor="ctr">
            <a:normAutofit lnSpcReduction="10000"/>
          </a:bodyPr>
          <a:lstStyle>
            <a:lvl1pPr algn="l" defTabSz="914400" rtl="0" eaLnBrk="1" latinLnBrk="0" hangingPunct="1">
              <a:lnSpc>
                <a:spcPct val="90000"/>
              </a:lnSpc>
              <a:spcBef>
                <a:spcPct val="0"/>
              </a:spcBef>
              <a:buNone/>
              <a:defRPr sz="4400" b="1"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US" sz="3300" b="1" i="0" u="none" strike="noStrike" kern="1200" cap="none" spc="0" normalizeH="0" baseline="0" noProof="0" dirty="0" err="1">
                <a:ln>
                  <a:noFill/>
                </a:ln>
                <a:solidFill>
                  <a:prstClr val="white"/>
                </a:solidFill>
                <a:effectLst/>
                <a:uLnTx/>
                <a:uFillTx/>
                <a:latin typeface="Arial" panose="020B0604020202020204" pitchFamily="34" charset="0"/>
                <a:ea typeface="+mj-ea"/>
                <a:cs typeface="Arial" panose="020B0604020202020204" pitchFamily="34" charset="0"/>
              </a:rPr>
              <a:t>Bài</a:t>
            </a:r>
            <a:r>
              <a:rPr kumimoji="0" lang="en-US" sz="33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 </a:t>
            </a:r>
            <a:r>
              <a:rPr kumimoji="0" lang="en-US" sz="3300" b="1" i="0" u="none" strike="noStrike" kern="1200" cap="none" spc="0" normalizeH="0" baseline="0" noProof="0" dirty="0" err="1">
                <a:ln>
                  <a:noFill/>
                </a:ln>
                <a:solidFill>
                  <a:prstClr val="white"/>
                </a:solidFill>
                <a:effectLst/>
                <a:uLnTx/>
                <a:uFillTx/>
                <a:latin typeface="Arial" panose="020B0604020202020204" pitchFamily="34" charset="0"/>
                <a:ea typeface="+mj-ea"/>
                <a:cs typeface="Arial" panose="020B0604020202020204" pitchFamily="34" charset="0"/>
              </a:rPr>
              <a:t>giảng</a:t>
            </a:r>
            <a:r>
              <a:rPr kumimoji="0" lang="en-US" sz="33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 </a:t>
            </a:r>
            <a:r>
              <a:rPr kumimoji="0" lang="en-US" sz="3300" b="1" i="0" u="none" strike="noStrike" kern="1200" cap="none" spc="0" normalizeH="0" baseline="0" noProof="0" dirty="0" err="1">
                <a:ln>
                  <a:noFill/>
                </a:ln>
                <a:solidFill>
                  <a:prstClr val="white"/>
                </a:solidFill>
                <a:effectLst/>
                <a:uLnTx/>
                <a:uFillTx/>
                <a:latin typeface="Arial" panose="020B0604020202020204" pitchFamily="34" charset="0"/>
                <a:ea typeface="+mj-ea"/>
                <a:cs typeface="Arial" panose="020B0604020202020204" pitchFamily="34" charset="0"/>
              </a:rPr>
              <a:t>điện</a:t>
            </a:r>
            <a:r>
              <a:rPr kumimoji="0" lang="en-US" sz="33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 </a:t>
            </a:r>
            <a:r>
              <a:rPr kumimoji="0" lang="en-US" sz="3300" b="1" i="0" u="none" strike="noStrike" kern="1200" cap="none" spc="0" normalizeH="0" baseline="0" noProof="0" dirty="0" err="1">
                <a:ln>
                  <a:noFill/>
                </a:ln>
                <a:solidFill>
                  <a:prstClr val="white"/>
                </a:solidFill>
                <a:effectLst/>
                <a:uLnTx/>
                <a:uFillTx/>
                <a:latin typeface="Arial" panose="020B0604020202020204" pitchFamily="34" charset="0"/>
                <a:ea typeface="+mj-ea"/>
                <a:cs typeface="Arial" panose="020B0604020202020204" pitchFamily="34" charset="0"/>
              </a:rPr>
              <a:t>tử</a:t>
            </a:r>
            <a:endParaRPr kumimoji="0" lang="en-US" sz="33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
        <p:nvSpPr>
          <p:cNvPr id="20" name="Title 1">
            <a:extLst>
              <a:ext uri="{FF2B5EF4-FFF2-40B4-BE49-F238E27FC236}">
                <a16:creationId xmlns:a16="http://schemas.microsoft.com/office/drawing/2014/main" id="{4031702D-1C58-49CA-A7CB-B4EF0021C8A3}"/>
              </a:ext>
            </a:extLst>
          </p:cNvPr>
          <p:cNvSpPr txBox="1">
            <a:spLocks/>
          </p:cNvSpPr>
          <p:nvPr userDrawn="1"/>
        </p:nvSpPr>
        <p:spPr>
          <a:xfrm>
            <a:off x="4648520" y="2523458"/>
            <a:ext cx="3755958" cy="494951"/>
          </a:xfrm>
          <a:prstGeom prst="rect">
            <a:avLst/>
          </a:prstGeom>
        </p:spPr>
        <p:txBody>
          <a:bodyPr vert="horz" lIns="68580" tIns="34290" rIns="68580" bIns="34290" rtlCol="0" anchor="ctr">
            <a:normAutofit fontScale="70000" lnSpcReduction="20000"/>
          </a:bodyPr>
          <a:lstStyle>
            <a:lvl1pPr algn="l" defTabSz="914400" rtl="0" eaLnBrk="1" latinLnBrk="0" hangingPunct="1">
              <a:lnSpc>
                <a:spcPct val="90000"/>
              </a:lnSpc>
              <a:spcBef>
                <a:spcPct val="0"/>
              </a:spcBef>
              <a:buNone/>
              <a:defRPr sz="4400" b="1"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US" sz="33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Unit 1: Towns and Cities</a:t>
            </a:r>
          </a:p>
        </p:txBody>
      </p:sp>
      <p:sp>
        <p:nvSpPr>
          <p:cNvPr id="21" name="Title 1">
            <a:extLst>
              <a:ext uri="{FF2B5EF4-FFF2-40B4-BE49-F238E27FC236}">
                <a16:creationId xmlns:a16="http://schemas.microsoft.com/office/drawing/2014/main" id="{7906B193-ED6B-4AA8-AC54-DB2A501FADDA}"/>
              </a:ext>
            </a:extLst>
          </p:cNvPr>
          <p:cNvSpPr txBox="1">
            <a:spLocks/>
          </p:cNvSpPr>
          <p:nvPr userDrawn="1"/>
        </p:nvSpPr>
        <p:spPr>
          <a:xfrm>
            <a:off x="5398131" y="3283324"/>
            <a:ext cx="3755958" cy="494951"/>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b="1"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Lesson 2: Reading</a:t>
            </a:r>
          </a:p>
        </p:txBody>
      </p:sp>
    </p:spTree>
    <p:extLst>
      <p:ext uri="{BB962C8B-B14F-4D97-AF65-F5344CB8AC3E}">
        <p14:creationId xmlns:p14="http://schemas.microsoft.com/office/powerpoint/2010/main" val="1834884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3CFF0-4490-4B28-BCCF-70AE26E86E08}"/>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BF9203C3-5744-4F1A-8CF8-5A93F6F50C78}"/>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8FBF670D-8681-4A63-A761-C2982533E871}"/>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a:extLst>
              <a:ext uri="{FF2B5EF4-FFF2-40B4-BE49-F238E27FC236}">
                <a16:creationId xmlns:a16="http://schemas.microsoft.com/office/drawing/2014/main" id="{C433CCB4-795D-4B81-A3F7-4E66FE6D6349}"/>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803F74F-795A-40B6-9CD9-EAE09DF3D689}"/>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pic>
        <p:nvPicPr>
          <p:cNvPr id="7" name="Picture Placeholder 7">
            <a:extLst>
              <a:ext uri="{FF2B5EF4-FFF2-40B4-BE49-F238E27FC236}">
                <a16:creationId xmlns:a16="http://schemas.microsoft.com/office/drawing/2014/main" id="{1361F782-108D-4F7F-A6D7-4F304A5C7697}"/>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l="-2622" t="-1638" r="-2713" b="-1690"/>
          <a:stretch/>
        </p:blipFill>
        <p:spPr>
          <a:xfrm>
            <a:off x="94190" y="4438364"/>
            <a:ext cx="457593" cy="657797"/>
          </a:xfrm>
          <a:prstGeom prst="rect">
            <a:avLst/>
          </a:prstGeom>
        </p:spPr>
      </p:pic>
      <p:sp>
        <p:nvSpPr>
          <p:cNvPr id="8" name="TextBox 7">
            <a:extLst>
              <a:ext uri="{FF2B5EF4-FFF2-40B4-BE49-F238E27FC236}">
                <a16:creationId xmlns:a16="http://schemas.microsoft.com/office/drawing/2014/main" id="{5F1F6F58-D67A-4C0E-84D1-CF9CC6EAF6F7}"/>
              </a:ext>
            </a:extLst>
          </p:cNvPr>
          <p:cNvSpPr txBox="1"/>
          <p:nvPr userDrawn="1"/>
        </p:nvSpPr>
        <p:spPr>
          <a:xfrm>
            <a:off x="475686" y="4742152"/>
            <a:ext cx="3472563" cy="341632"/>
          </a:xfrm>
          <a:prstGeom prst="rect">
            <a:avLst/>
          </a:prstGeom>
          <a:noFill/>
        </p:spPr>
        <p:txBody>
          <a:bodyPr wrap="square" rtlCol="0">
            <a:spAutoFit/>
          </a:bodyPr>
          <a:lstStyle/>
          <a:p>
            <a:pPr marL="0" marR="0" lvl="0" indent="0" algn="l" defTabSz="685800"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A4E"/>
                </a:solidFill>
                <a:effectLst/>
                <a:uLnTx/>
                <a:uFillTx/>
                <a:latin typeface="Lato Black"/>
                <a:ea typeface="+mn-ea"/>
                <a:cs typeface="Lato Black"/>
              </a:rPr>
              <a:t>www.phuongnam.edu.vn</a:t>
            </a:r>
          </a:p>
        </p:txBody>
      </p:sp>
      <p:pic>
        <p:nvPicPr>
          <p:cNvPr id="9" name="Picture 8" descr="Text&#10;&#10;Description automatically generated">
            <a:extLst>
              <a:ext uri="{FF2B5EF4-FFF2-40B4-BE49-F238E27FC236}">
                <a16:creationId xmlns:a16="http://schemas.microsoft.com/office/drawing/2014/main" id="{82B14A5A-0DC3-4E34-B143-1A0FF4FF3737}"/>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8097979" y="4479732"/>
            <a:ext cx="1140671" cy="712723"/>
          </a:xfrm>
          <a:prstGeom prst="rect">
            <a:avLst/>
          </a:prstGeom>
        </p:spPr>
      </p:pic>
    </p:spTree>
    <p:extLst>
      <p:ext uri="{BB962C8B-B14F-4D97-AF65-F5344CB8AC3E}">
        <p14:creationId xmlns:p14="http://schemas.microsoft.com/office/powerpoint/2010/main" val="14479169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63EAD-54A9-4D01-A116-78CCF6FE87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EB20F1-8ABB-40A0-9EA7-AC8DB35D400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7731E6-5445-42A8-B786-FFDB4D8F4E31}"/>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a:extLst>
              <a:ext uri="{FF2B5EF4-FFF2-40B4-BE49-F238E27FC236}">
                <a16:creationId xmlns:a16="http://schemas.microsoft.com/office/drawing/2014/main" id="{36B8654D-6FE9-440F-9DF4-B1B054ED305A}"/>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46BAE1D-C334-4947-83CA-EB0DA2F40BAB}"/>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pic>
        <p:nvPicPr>
          <p:cNvPr id="7" name="Picture Placeholder 7">
            <a:extLst>
              <a:ext uri="{FF2B5EF4-FFF2-40B4-BE49-F238E27FC236}">
                <a16:creationId xmlns:a16="http://schemas.microsoft.com/office/drawing/2014/main" id="{7550A9C9-1E6F-44D3-AD6B-68F57A5D1D2C}"/>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l="-2622" t="-1638" r="-2713" b="-1690"/>
          <a:stretch/>
        </p:blipFill>
        <p:spPr>
          <a:xfrm>
            <a:off x="111034" y="4483244"/>
            <a:ext cx="447404" cy="643149"/>
          </a:xfrm>
          <a:prstGeom prst="rect">
            <a:avLst/>
          </a:prstGeom>
        </p:spPr>
      </p:pic>
      <p:sp>
        <p:nvSpPr>
          <p:cNvPr id="8" name="TextBox 7">
            <a:extLst>
              <a:ext uri="{FF2B5EF4-FFF2-40B4-BE49-F238E27FC236}">
                <a16:creationId xmlns:a16="http://schemas.microsoft.com/office/drawing/2014/main" id="{40E244D5-1953-49AC-9E94-18C35CC047C9}"/>
              </a:ext>
            </a:extLst>
          </p:cNvPr>
          <p:cNvSpPr txBox="1"/>
          <p:nvPr userDrawn="1"/>
        </p:nvSpPr>
        <p:spPr>
          <a:xfrm>
            <a:off x="980933" y="4817711"/>
            <a:ext cx="3229738" cy="341632"/>
          </a:xfrm>
          <a:prstGeom prst="rect">
            <a:avLst/>
          </a:prstGeom>
          <a:noFill/>
        </p:spPr>
        <p:txBody>
          <a:bodyPr wrap="square" rtlCol="0">
            <a:spAutoFit/>
          </a:bodyPr>
          <a:lstStyle/>
          <a:p>
            <a:pPr marL="0" marR="0" lvl="0" indent="0" algn="l" defTabSz="685800"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A4E"/>
                </a:solidFill>
                <a:effectLst/>
                <a:uLnTx/>
                <a:uFillTx/>
                <a:latin typeface="Lato Black"/>
                <a:ea typeface="+mn-ea"/>
                <a:cs typeface="Lato Black"/>
              </a:rPr>
              <a:t>www.phuongnam.edu.vn</a:t>
            </a:r>
          </a:p>
        </p:txBody>
      </p:sp>
      <p:pic>
        <p:nvPicPr>
          <p:cNvPr id="9" name="Picture 8" descr="Text&#10;&#10;Description automatically generated">
            <a:extLst>
              <a:ext uri="{FF2B5EF4-FFF2-40B4-BE49-F238E27FC236}">
                <a16:creationId xmlns:a16="http://schemas.microsoft.com/office/drawing/2014/main" id="{1D6F4B08-879C-4F94-8813-CE262445FC67}"/>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8222971" y="4548572"/>
            <a:ext cx="921029" cy="575484"/>
          </a:xfrm>
          <a:prstGeom prst="rect">
            <a:avLst/>
          </a:prstGeom>
        </p:spPr>
      </p:pic>
    </p:spTree>
    <p:extLst>
      <p:ext uri="{BB962C8B-B14F-4D97-AF65-F5344CB8AC3E}">
        <p14:creationId xmlns:p14="http://schemas.microsoft.com/office/powerpoint/2010/main" val="14890645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45128-2C2B-4B4F-B1B9-558E8B7482F4}"/>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06D26A28-04B7-4ED7-B96F-F267B85E8DC3}"/>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5E0100-3291-499B-806E-3C29C00A666C}"/>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a:extLst>
              <a:ext uri="{FF2B5EF4-FFF2-40B4-BE49-F238E27FC236}">
                <a16:creationId xmlns:a16="http://schemas.microsoft.com/office/drawing/2014/main" id="{099DEDAA-B604-4BE0-B93E-97B8FB2F2543}"/>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62D3C947-6CE4-4D0E-AE91-6FBF1FC757A3}"/>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560853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E5596-2E54-4F36-8252-71BB253C41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2815C4-3B2E-4E17-AD60-36ABAC8FB67B}"/>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C0EE482-B752-4F14-9BEC-54E7CC7F7B1B}"/>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7B2DDE0-211E-4B8C-B149-808836D1D071}"/>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6" name="Footer Placeholder 5">
            <a:extLst>
              <a:ext uri="{FF2B5EF4-FFF2-40B4-BE49-F238E27FC236}">
                <a16:creationId xmlns:a16="http://schemas.microsoft.com/office/drawing/2014/main" id="{F87839AA-1806-4808-8B52-C0329046702E}"/>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2EB0777-32D6-416E-B0C7-8A313AB8FEEE}"/>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40089850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57C78-3D3E-4181-B297-294F25178C22}"/>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06EB6F93-816A-4ED8-AF1C-199C1092B28A}"/>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B36491D6-44DB-4328-A893-1C04D7967EA1}"/>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E78A115-E181-44BD-B704-2FC4A803293C}"/>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B71895B2-3631-44A8-8775-8B6425BC500F}"/>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9D8037-3BCD-4812-8778-7931B7A498F8}"/>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8" name="Footer Placeholder 7">
            <a:extLst>
              <a:ext uri="{FF2B5EF4-FFF2-40B4-BE49-F238E27FC236}">
                <a16:creationId xmlns:a16="http://schemas.microsoft.com/office/drawing/2014/main" id="{8838D30D-1209-4DD4-874B-DC6470CD6B43}"/>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974E3970-E9D4-414F-8518-56441249D465}"/>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4080711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C420A-2DC1-4AB2-BDBA-5416BD0D8E9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EF4D38-FCE8-4CEF-8EFB-3F9DF53FCC60}"/>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4" name="Footer Placeholder 3">
            <a:extLst>
              <a:ext uri="{FF2B5EF4-FFF2-40B4-BE49-F238E27FC236}">
                <a16:creationId xmlns:a16="http://schemas.microsoft.com/office/drawing/2014/main" id="{B75DF740-12A7-4AC5-8E7C-166D74B5DF72}"/>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625665C-6ADD-4729-91BE-450BD6A2925E}"/>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0712137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4F719F-3D28-4A0D-A8DE-6B3EF7FC9D48}"/>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3" name="Footer Placeholder 2">
            <a:extLst>
              <a:ext uri="{FF2B5EF4-FFF2-40B4-BE49-F238E27FC236}">
                <a16:creationId xmlns:a16="http://schemas.microsoft.com/office/drawing/2014/main" id="{95BC3C60-563E-4D68-B6A9-C12866EEB21D}"/>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D54F0B7C-9805-4316-AB74-9FDE8D687FE4}"/>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pic>
        <p:nvPicPr>
          <p:cNvPr id="5" name="Picture 4" descr="Graphical user interface, website&#10;&#10;Description automatically generated">
            <a:extLst>
              <a:ext uri="{FF2B5EF4-FFF2-40B4-BE49-F238E27FC236}">
                <a16:creationId xmlns:a16="http://schemas.microsoft.com/office/drawing/2014/main" id="{ACD4D97F-162B-4C7B-A959-45895EEED70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652" y="56270"/>
            <a:ext cx="5616719" cy="4984836"/>
          </a:xfrm>
          <a:prstGeom prst="rect">
            <a:avLst/>
          </a:prstGeom>
        </p:spPr>
      </p:pic>
      <p:pic>
        <p:nvPicPr>
          <p:cNvPr id="6" name="Picture Placeholder 7">
            <a:extLst>
              <a:ext uri="{FF2B5EF4-FFF2-40B4-BE49-F238E27FC236}">
                <a16:creationId xmlns:a16="http://schemas.microsoft.com/office/drawing/2014/main" id="{3DC286BC-29E5-4355-BE58-B5A8DE8B2998}"/>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l="-2622" t="-1638" r="-2713" b="-1690"/>
          <a:stretch/>
        </p:blipFill>
        <p:spPr>
          <a:xfrm>
            <a:off x="6586399" y="3226763"/>
            <a:ext cx="368338" cy="529491"/>
          </a:xfrm>
          <a:prstGeom prst="rect">
            <a:avLst/>
          </a:prstGeom>
        </p:spPr>
      </p:pic>
      <p:sp>
        <p:nvSpPr>
          <p:cNvPr id="7" name="Rectangle: Rounded Corners 6">
            <a:extLst>
              <a:ext uri="{FF2B5EF4-FFF2-40B4-BE49-F238E27FC236}">
                <a16:creationId xmlns:a16="http://schemas.microsoft.com/office/drawing/2014/main" id="{657EF742-B25D-4C70-BE62-B8D3BFB29B87}"/>
              </a:ext>
            </a:extLst>
          </p:cNvPr>
          <p:cNvSpPr/>
          <p:nvPr userDrawn="1"/>
        </p:nvSpPr>
        <p:spPr>
          <a:xfrm>
            <a:off x="6586399" y="1792041"/>
            <a:ext cx="1834114" cy="1140198"/>
          </a:xfrm>
          <a:prstGeom prst="roundRect">
            <a:avLst/>
          </a:prstGeom>
          <a:solidFill>
            <a:schemeClr val="accent2">
              <a:lumMod val="40000"/>
              <a:lumOff val="60000"/>
            </a:schemeClr>
          </a:solidFill>
          <a:ln>
            <a:solidFill>
              <a:schemeClr val="accent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616DBD1C-08BE-4E5D-998A-32F629C47603}"/>
              </a:ext>
            </a:extLst>
          </p:cNvPr>
          <p:cNvSpPr txBox="1"/>
          <p:nvPr userDrawn="1"/>
        </p:nvSpPr>
        <p:spPr>
          <a:xfrm>
            <a:off x="6864808" y="1870467"/>
            <a:ext cx="1554565" cy="1463478"/>
          </a:xfrm>
          <a:prstGeom prst="rect">
            <a:avLst/>
          </a:prstGeom>
          <a:noFill/>
        </p:spPr>
        <p:txBody>
          <a:bodyPr wrap="square" rtlCol="0">
            <a:spAutoFit/>
          </a:bodyPr>
          <a:lstStyle/>
          <a:p>
            <a:pPr marL="0" marR="0" lvl="0" indent="0" algn="l" defTabSz="685800" rtl="0" eaLnBrk="1" fontAlgn="auto" latinLnBrk="0" hangingPunct="1">
              <a:lnSpc>
                <a:spcPct val="9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009A4E"/>
                </a:solidFill>
                <a:effectLst/>
                <a:uLnTx/>
                <a:uFillTx/>
                <a:latin typeface="Lato Black"/>
                <a:ea typeface="+mn-ea"/>
                <a:cs typeface="Lato Black"/>
              </a:rPr>
              <a:t>Friends Series</a:t>
            </a:r>
          </a:p>
        </p:txBody>
      </p:sp>
      <p:sp>
        <p:nvSpPr>
          <p:cNvPr id="9" name="TextBox 8">
            <a:extLst>
              <a:ext uri="{FF2B5EF4-FFF2-40B4-BE49-F238E27FC236}">
                <a16:creationId xmlns:a16="http://schemas.microsoft.com/office/drawing/2014/main" id="{5C189F5B-CC1E-4529-B5F2-F8F5D12FAC39}"/>
              </a:ext>
            </a:extLst>
          </p:cNvPr>
          <p:cNvSpPr txBox="1"/>
          <p:nvPr userDrawn="1"/>
        </p:nvSpPr>
        <p:spPr>
          <a:xfrm>
            <a:off x="6954737" y="3439486"/>
            <a:ext cx="1554565" cy="216982"/>
          </a:xfrm>
          <a:prstGeom prst="rect">
            <a:avLst/>
          </a:prstGeom>
          <a:noFill/>
        </p:spPr>
        <p:txBody>
          <a:bodyPr wrap="square" rtlCol="0">
            <a:spAutoFit/>
          </a:bodyPr>
          <a:lstStyle/>
          <a:p>
            <a:pPr marL="0" marR="0" lvl="0" indent="0" algn="l" defTabSz="685800" rtl="0" eaLnBrk="1" fontAlgn="auto" latinLnBrk="0" hangingPunct="1">
              <a:lnSpc>
                <a:spcPct val="9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A4E"/>
                </a:solidFill>
                <a:effectLst/>
                <a:uLnTx/>
                <a:uFillTx/>
                <a:latin typeface="Lato Black"/>
                <a:ea typeface="+mn-ea"/>
                <a:cs typeface="Lato Black"/>
              </a:rPr>
              <a:t>www.phuongnam.edu.vn</a:t>
            </a:r>
          </a:p>
        </p:txBody>
      </p:sp>
    </p:spTree>
    <p:extLst>
      <p:ext uri="{BB962C8B-B14F-4D97-AF65-F5344CB8AC3E}">
        <p14:creationId xmlns:p14="http://schemas.microsoft.com/office/powerpoint/2010/main" val="2130415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6E917-0046-4980-825C-B67BC817B88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5C04BCAF-BA20-4403-A19C-C4284E31A422}"/>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CBD00C1-63A7-49FB-BDF7-19C98D6BA8A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F12D56CB-CE82-4A21-84AF-EFEBAA520F8E}"/>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6" name="Footer Placeholder 5">
            <a:extLst>
              <a:ext uri="{FF2B5EF4-FFF2-40B4-BE49-F238E27FC236}">
                <a16:creationId xmlns:a16="http://schemas.microsoft.com/office/drawing/2014/main" id="{968D56FA-EFC4-47AF-AF6B-514C5DFBEC18}"/>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4942697D-54AB-46AF-B806-6B501096763B}"/>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41986496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CC2A9-06CE-43BD-92F2-EF81C9A8B509}"/>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AC23BBAD-DF51-4C93-90B3-71CD7D8EBDA0}"/>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7BF3D505-9625-4A7E-8DAF-D78FDDCFD23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3FD354D-A5AA-469D-B75A-D265A21F032E}"/>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6" name="Footer Placeholder 5">
            <a:extLst>
              <a:ext uri="{FF2B5EF4-FFF2-40B4-BE49-F238E27FC236}">
                <a16:creationId xmlns:a16="http://schemas.microsoft.com/office/drawing/2014/main" id="{222A9ADD-EDD3-4D46-AB2A-EF050EC139AD}"/>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B74B2867-FF54-4E05-B563-8D22C5E2742B}"/>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0612637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7A380-2ACD-48E5-83CC-32312DE1056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A90A914-3AF0-4439-87FE-220DB738CB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D69347-C52B-4B05-B19B-1EA8398E2F84}"/>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a:extLst>
              <a:ext uri="{FF2B5EF4-FFF2-40B4-BE49-F238E27FC236}">
                <a16:creationId xmlns:a16="http://schemas.microsoft.com/office/drawing/2014/main" id="{03398B84-38E2-4614-A66E-0530D052B5EB}"/>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E408958-EA64-49E3-8754-9FA106D02B6A}"/>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4683296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9A2AE8-80DA-47E1-9781-13365E9F5672}"/>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ED9AA5E-D1CA-43CB-B12C-C5F87A167698}"/>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11EB4E-6A5A-4A00-9A0E-11264D6AA66A}"/>
              </a:ext>
            </a:extLst>
          </p:cNvPr>
          <p:cNvSpPr>
            <a:spLocks noGrp="1"/>
          </p:cNvSpPr>
          <p:nvPr>
            <p:ph type="dt" sz="half" idx="10"/>
          </p:nvPr>
        </p:nvSpPr>
        <p:spPr/>
        <p:txBody>
          <a:body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a:extLst>
              <a:ext uri="{FF2B5EF4-FFF2-40B4-BE49-F238E27FC236}">
                <a16:creationId xmlns:a16="http://schemas.microsoft.com/office/drawing/2014/main" id="{D8BB6FDF-D09E-4BF4-B5FC-7B07E1CD7598}"/>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24D7E50-0824-4AE9-BD63-8B6D5474DB84}"/>
              </a:ext>
            </a:extLst>
          </p:cNvPr>
          <p:cNvSpPr>
            <a:spLocks noGrp="1"/>
          </p:cNvSpPr>
          <p:nvPr>
            <p:ph type="sldNum" sz="quarter" idx="12"/>
          </p:nvPr>
        </p:nvSpPr>
        <p:spPr/>
        <p:txBody>
          <a:body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8518704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7191169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0605897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6"/>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100"/>
            <a:ext cx="78867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4011021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654318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7"/>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2"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2"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0300555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286737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9044028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71"/>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8864597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1"/>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7712845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9595729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2"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524348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3.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marR="0" lvl="0" algn="ctr" rtl="0">
              <a:spcBef>
                <a:spcPts val="0"/>
              </a:spcBef>
              <a:spcAft>
                <a:spcPts val="0"/>
              </a:spcAft>
              <a:buClr>
                <a:schemeClr val="dk1"/>
              </a:buClr>
              <a:buSzPts val="2200"/>
              <a:buFont typeface="Calibri"/>
              <a:buNone/>
              <a:defRPr sz="2200" b="0" i="0" u="none" strike="noStrike" cap="non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a:endParaRPr/>
          </a:p>
        </p:txBody>
      </p:sp>
      <p:sp>
        <p:nvSpPr>
          <p:cNvPr id="52" name="Google Shape;52;p13"/>
          <p:cNvSpPr txBox="1">
            <a:spLocks noGrp="1"/>
          </p:cNvSpPr>
          <p:nvPr>
            <p:ph type="body" idx="1"/>
          </p:nvPr>
        </p:nvSpPr>
        <p:spPr>
          <a:xfrm>
            <a:off x="228600" y="800100"/>
            <a:ext cx="4114800" cy="2262982"/>
          </a:xfrm>
          <a:prstGeom prst="rect">
            <a:avLst/>
          </a:prstGeom>
          <a:noFill/>
          <a:ln>
            <a:noFill/>
          </a:ln>
        </p:spPr>
        <p:txBody>
          <a:bodyPr spcFirstLastPara="1" wrap="square" lIns="45725" tIns="22850" rIns="45725" bIns="22850" anchor="t" anchorCtr="0">
            <a:normAutofit/>
          </a:bodyPr>
          <a:lstStyle>
            <a:lvl1pPr marL="457200" marR="0" lvl="0" indent="-330200" algn="l" rtl="0">
              <a:spcBef>
                <a:spcPts val="3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L="914400" marR="0" lvl="1" indent="-317500" algn="l" rtl="0">
              <a:spcBef>
                <a:spcPts val="3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2pPr>
            <a:lvl3pPr marL="1371600" marR="0" lvl="2" indent="-304800" algn="l" rtl="0">
              <a:spcBef>
                <a:spcPts val="2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4pPr>
            <a:lvl5pPr marL="2286000" marR="0" lvl="4"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5pPr>
            <a:lvl6pPr marL="2743200" marR="0" lvl="5"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6pPr>
            <a:lvl7pPr marL="3200400" marR="0" lvl="6"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7pPr>
            <a:lvl8pPr marL="3657600" marR="0" lvl="7"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marR="0" lvl="0" algn="l"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marR="0" lvl="0" algn="ctr"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marR="0" lvl="0" indent="0" algn="r" rtl="0">
              <a:spcBef>
                <a:spcPts val="0"/>
              </a:spcBef>
              <a:buNone/>
              <a:defRPr sz="600" b="0" i="0" u="none" strike="noStrike" cap="none">
                <a:solidFill>
                  <a:srgbClr val="888888"/>
                </a:solidFill>
                <a:latin typeface="Calibri"/>
                <a:ea typeface="Calibri"/>
                <a:cs typeface="Calibri"/>
                <a:sym typeface="Calibri"/>
              </a:defRPr>
            </a:lvl1pPr>
            <a:lvl2pPr marL="0" marR="0" lvl="1" indent="0" algn="r" rtl="0">
              <a:spcBef>
                <a:spcPts val="0"/>
              </a:spcBef>
              <a:buNone/>
              <a:defRPr sz="600" b="0" i="0" u="none" strike="noStrike" cap="none">
                <a:solidFill>
                  <a:srgbClr val="888888"/>
                </a:solidFill>
                <a:latin typeface="Calibri"/>
                <a:ea typeface="Calibri"/>
                <a:cs typeface="Calibri"/>
                <a:sym typeface="Calibri"/>
              </a:defRPr>
            </a:lvl2pPr>
            <a:lvl3pPr marL="0" marR="0" lvl="2" indent="0" algn="r" rtl="0">
              <a:spcBef>
                <a:spcPts val="0"/>
              </a:spcBef>
              <a:buNone/>
              <a:defRPr sz="600" b="0" i="0" u="none" strike="noStrike" cap="none">
                <a:solidFill>
                  <a:srgbClr val="888888"/>
                </a:solidFill>
                <a:latin typeface="Calibri"/>
                <a:ea typeface="Calibri"/>
                <a:cs typeface="Calibri"/>
                <a:sym typeface="Calibri"/>
              </a:defRPr>
            </a:lvl3pPr>
            <a:lvl4pPr marL="0" marR="0" lvl="3" indent="0" algn="r" rtl="0">
              <a:spcBef>
                <a:spcPts val="0"/>
              </a:spcBef>
              <a:buNone/>
              <a:defRPr sz="600" b="0" i="0" u="none" strike="noStrike" cap="none">
                <a:solidFill>
                  <a:srgbClr val="888888"/>
                </a:solidFill>
                <a:latin typeface="Calibri"/>
                <a:ea typeface="Calibri"/>
                <a:cs typeface="Calibri"/>
                <a:sym typeface="Calibri"/>
              </a:defRPr>
            </a:lvl4pPr>
            <a:lvl5pPr marL="0" marR="0" lvl="4" indent="0" algn="r" rtl="0">
              <a:spcBef>
                <a:spcPts val="0"/>
              </a:spcBef>
              <a:buNone/>
              <a:defRPr sz="600" b="0" i="0" u="none" strike="noStrike" cap="none">
                <a:solidFill>
                  <a:srgbClr val="888888"/>
                </a:solidFill>
                <a:latin typeface="Calibri"/>
                <a:ea typeface="Calibri"/>
                <a:cs typeface="Calibri"/>
                <a:sym typeface="Calibri"/>
              </a:defRPr>
            </a:lvl5pPr>
            <a:lvl6pPr marL="0" marR="0" lvl="5" indent="0" algn="r" rtl="0">
              <a:spcBef>
                <a:spcPts val="0"/>
              </a:spcBef>
              <a:buNone/>
              <a:defRPr sz="600" b="0" i="0" u="none" strike="noStrike" cap="none">
                <a:solidFill>
                  <a:srgbClr val="888888"/>
                </a:solidFill>
                <a:latin typeface="Calibri"/>
                <a:ea typeface="Calibri"/>
                <a:cs typeface="Calibri"/>
                <a:sym typeface="Calibri"/>
              </a:defRPr>
            </a:lvl6pPr>
            <a:lvl7pPr marL="0" marR="0" lvl="6" indent="0" algn="r" rtl="0">
              <a:spcBef>
                <a:spcPts val="0"/>
              </a:spcBef>
              <a:buNone/>
              <a:defRPr sz="600" b="0" i="0" u="none" strike="noStrike" cap="none">
                <a:solidFill>
                  <a:srgbClr val="888888"/>
                </a:solidFill>
                <a:latin typeface="Calibri"/>
                <a:ea typeface="Calibri"/>
                <a:cs typeface="Calibri"/>
                <a:sym typeface="Calibri"/>
              </a:defRPr>
            </a:lvl7pPr>
            <a:lvl8pPr marL="0" marR="0" lvl="7" indent="0" algn="r" rtl="0">
              <a:spcBef>
                <a:spcPts val="0"/>
              </a:spcBef>
              <a:buNone/>
              <a:defRPr sz="600" b="0" i="0" u="none" strike="noStrike" cap="none">
                <a:solidFill>
                  <a:srgbClr val="888888"/>
                </a:solidFill>
                <a:latin typeface="Calibri"/>
                <a:ea typeface="Calibri"/>
                <a:cs typeface="Calibri"/>
                <a:sym typeface="Calibri"/>
              </a:defRPr>
            </a:lvl8pPr>
            <a:lvl9pPr marL="0" marR="0" lvl="8" indent="0" algn="r" rtl="0">
              <a:spcBef>
                <a:spcPts val="0"/>
              </a:spcBef>
              <a:buNone/>
              <a:defRPr sz="6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2B734CF-5AD6-4E77-805D-89B828CEE39D}"/>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6B3C5E2-5A0F-467B-807D-0B2EBDE213EC}"/>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BC0D08-6097-43F4-BD3A-D912E5800ECF}"/>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buClrTx/>
            </a:pPr>
            <a:fld id="{9E8FD021-B7A6-4059-9B14-4EBD3A9479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a:extLst>
              <a:ext uri="{FF2B5EF4-FFF2-40B4-BE49-F238E27FC236}">
                <a16:creationId xmlns:a16="http://schemas.microsoft.com/office/drawing/2014/main" id="{91BE12E5-C1BF-4362-9062-E58A791A95B8}"/>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FE2CC52-48E9-45B0-BFA8-79AA1C113FB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buClrTx/>
            </a:pPr>
            <a:fld id="{ACE7A88C-B69B-44C3-A26F-B15E6843C84B}"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0751619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7"/>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5"/>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buClrTx/>
            </a:pPr>
            <a:fld id="{2FA69BD6-D417-490F-AE32-FCAA5D072603}"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3"/>
          </p:nvPr>
        </p:nvSpPr>
        <p:spPr>
          <a:xfrm>
            <a:off x="3028950" y="4767265"/>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4"/>
          </p:nvPr>
        </p:nvSpPr>
        <p:spPr>
          <a:xfrm>
            <a:off x="6457950" y="4767265"/>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buClrTx/>
            </a:pPr>
            <a:fld id="{E1CB511D-E391-42B1-91B0-1F13D2CEF5EA}"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269057087"/>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6.png"/><Relationship Id="rId7"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8.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6.png"/><Relationship Id="rId7"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6.png"/><Relationship Id="rId7"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6.png"/><Relationship Id="rId7"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39.png"/><Relationship Id="rId5" Type="http://schemas.openxmlformats.org/officeDocument/2006/relationships/image" Target="../media/image36.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40.png"/><Relationship Id="rId5" Type="http://schemas.openxmlformats.org/officeDocument/2006/relationships/image" Target="../media/image8.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42.tmp"/><Relationship Id="rId5" Type="http://schemas.openxmlformats.org/officeDocument/2006/relationships/image" Target="../media/image8.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4.tmp"/><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43.png"/><Relationship Id="rId5" Type="http://schemas.openxmlformats.org/officeDocument/2006/relationships/image" Target="../media/image8.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5.tmp"/><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43.png"/><Relationship Id="rId5" Type="http://schemas.openxmlformats.org/officeDocument/2006/relationships/image" Target="../media/image8.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6.tmp"/><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43.png"/><Relationship Id="rId5" Type="http://schemas.openxmlformats.org/officeDocument/2006/relationships/image" Target="../media/image8.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28.xml"/><Relationship Id="rId7" Type="http://schemas.openxmlformats.org/officeDocument/2006/relationships/image" Target="../media/image16.gif"/><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6.png"/><Relationship Id="rId7"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12.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8.png"/><Relationship Id="rId5" Type="http://schemas.openxmlformats.org/officeDocument/2006/relationships/slide" Target="slide22.xml"/><Relationship Id="rId4" Type="http://schemas.openxmlformats.org/officeDocument/2006/relationships/image" Target="../media/image51.gif"/></Relationships>
</file>

<file path=ppt/slides/_rels/slide22.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slide" Target="slide24.xml"/><Relationship Id="rId18" Type="http://schemas.openxmlformats.org/officeDocument/2006/relationships/slide" Target="slide31.xml"/><Relationship Id="rId3" Type="http://schemas.openxmlformats.org/officeDocument/2006/relationships/audio" Target="../media/audio6.wav"/><Relationship Id="rId7" Type="http://schemas.openxmlformats.org/officeDocument/2006/relationships/audio" Target="../media/audio3.wav"/><Relationship Id="rId12" Type="http://schemas.openxmlformats.org/officeDocument/2006/relationships/slide" Target="slide25.xml"/><Relationship Id="rId17" Type="http://schemas.openxmlformats.org/officeDocument/2006/relationships/slide" Target="slide30.xml"/><Relationship Id="rId2" Type="http://schemas.openxmlformats.org/officeDocument/2006/relationships/audio" Target="../media/audio5.wav"/><Relationship Id="rId16" Type="http://schemas.openxmlformats.org/officeDocument/2006/relationships/slide" Target="slide29.xml"/><Relationship Id="rId20" Type="http://schemas.openxmlformats.org/officeDocument/2006/relationships/image" Target="../media/image53.png"/><Relationship Id="rId1" Type="http://schemas.openxmlformats.org/officeDocument/2006/relationships/slideLayout" Target="../slideLayouts/slideLayout34.xml"/><Relationship Id="rId6" Type="http://schemas.openxmlformats.org/officeDocument/2006/relationships/audio" Target="../media/audio9.wav"/><Relationship Id="rId11" Type="http://schemas.openxmlformats.org/officeDocument/2006/relationships/slide" Target="slide26.xml"/><Relationship Id="rId5" Type="http://schemas.openxmlformats.org/officeDocument/2006/relationships/audio" Target="../media/audio8.wav"/><Relationship Id="rId15" Type="http://schemas.openxmlformats.org/officeDocument/2006/relationships/slide" Target="slide28.xml"/><Relationship Id="rId10" Type="http://schemas.openxmlformats.org/officeDocument/2006/relationships/image" Target="../media/image51.gif"/><Relationship Id="rId19" Type="http://schemas.openxmlformats.org/officeDocument/2006/relationships/slide" Target="slide32.xml"/><Relationship Id="rId4" Type="http://schemas.openxmlformats.org/officeDocument/2006/relationships/audio" Target="../media/audio7.wav"/><Relationship Id="rId9" Type="http://schemas.openxmlformats.org/officeDocument/2006/relationships/slide" Target="slide27.xml"/><Relationship Id="rId14" Type="http://schemas.openxmlformats.org/officeDocument/2006/relationships/slide" Target="slide23.xml"/></Relationships>
</file>

<file path=ppt/slides/_rels/slide23.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8" Type="http://schemas.openxmlformats.org/officeDocument/2006/relationships/image" Target="../media/image21.tmp"/><Relationship Id="rId3" Type="http://schemas.openxmlformats.org/officeDocument/2006/relationships/audio" Target="../media/audio2.wav"/><Relationship Id="rId7"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8.xml"/><Relationship Id="rId6" Type="http://schemas.openxmlformats.org/officeDocument/2006/relationships/image" Target="../media/image16.gif"/><Relationship Id="rId5" Type="http://schemas.openxmlformats.org/officeDocument/2006/relationships/image" Target="../media/image19.jpg"/><Relationship Id="rId4" Type="http://schemas.openxmlformats.org/officeDocument/2006/relationships/audio" Target="../media/audio3.wav"/></Relationships>
</file>

<file path=ppt/slides/_rels/slide30.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audio" Target="../media/audio2.wav"/><Relationship Id="rId7" Type="http://schemas.openxmlformats.org/officeDocument/2006/relationships/image" Target="../media/image22.tmp"/><Relationship Id="rId2" Type="http://schemas.openxmlformats.org/officeDocument/2006/relationships/audio" Target="../media/audio1.wav"/><Relationship Id="rId1" Type="http://schemas.openxmlformats.org/officeDocument/2006/relationships/slideLayout" Target="../slideLayouts/slideLayout28.xml"/><Relationship Id="rId6" Type="http://schemas.openxmlformats.org/officeDocument/2006/relationships/image" Target="../media/image16.gif"/><Relationship Id="rId5" Type="http://schemas.openxmlformats.org/officeDocument/2006/relationships/image" Target="../media/image19.jpg"/><Relationship Id="rId4" Type="http://schemas.openxmlformats.org/officeDocument/2006/relationships/audio" Target="../media/audio4.wav"/></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audio" Target="../media/audio2.wav"/><Relationship Id="rId7" Type="http://schemas.openxmlformats.org/officeDocument/2006/relationships/image" Target="../media/image23.tmp"/><Relationship Id="rId2" Type="http://schemas.openxmlformats.org/officeDocument/2006/relationships/audio" Target="../media/audio1.wav"/><Relationship Id="rId1" Type="http://schemas.openxmlformats.org/officeDocument/2006/relationships/slideLayout" Target="../slideLayouts/slideLayout28.xml"/><Relationship Id="rId6" Type="http://schemas.openxmlformats.org/officeDocument/2006/relationships/image" Target="../media/image16.gif"/><Relationship Id="rId5" Type="http://schemas.openxmlformats.org/officeDocument/2006/relationships/image" Target="../media/image19.jpg"/><Relationship Id="rId4" Type="http://schemas.openxmlformats.org/officeDocument/2006/relationships/audio" Target="../media/audio4.wav"/></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audio" Target="../media/audio2.wav"/><Relationship Id="rId7" Type="http://schemas.openxmlformats.org/officeDocument/2006/relationships/image" Target="../media/image16.gif"/><Relationship Id="rId2" Type="http://schemas.openxmlformats.org/officeDocument/2006/relationships/audio" Target="../media/audio1.wav"/><Relationship Id="rId1" Type="http://schemas.openxmlformats.org/officeDocument/2006/relationships/slideLayout" Target="../slideLayouts/slideLayout28.xml"/><Relationship Id="rId6" Type="http://schemas.openxmlformats.org/officeDocument/2006/relationships/image" Target="../media/image24.tmp"/><Relationship Id="rId5" Type="http://schemas.openxmlformats.org/officeDocument/2006/relationships/image" Target="../media/image19.jpg"/><Relationship Id="rId4" Type="http://schemas.openxmlformats.org/officeDocument/2006/relationships/audio" Target="../media/audio4.wav"/></Relationships>
</file>

<file path=ppt/slides/_rels/slide7.xml.rels><?xml version="1.0" encoding="UTF-8" standalone="yes"?>
<Relationships xmlns="http://schemas.openxmlformats.org/package/2006/relationships"><Relationship Id="rId8" Type="http://schemas.openxmlformats.org/officeDocument/2006/relationships/image" Target="../media/image25.tmp"/><Relationship Id="rId3" Type="http://schemas.openxmlformats.org/officeDocument/2006/relationships/audio" Target="../media/audio2.wav"/><Relationship Id="rId7"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8.xml"/><Relationship Id="rId6" Type="http://schemas.openxmlformats.org/officeDocument/2006/relationships/image" Target="../media/image16.gif"/><Relationship Id="rId5" Type="http://schemas.openxmlformats.org/officeDocument/2006/relationships/image" Target="../media/image19.jpg"/><Relationship Id="rId4" Type="http://schemas.openxmlformats.org/officeDocument/2006/relationships/audio" Target="../media/audio4.wav"/></Relationships>
</file>

<file path=ppt/slides/_rels/slide8.xml.rels><?xml version="1.0" encoding="UTF-8" standalone="yes"?>
<Relationships xmlns="http://schemas.openxmlformats.org/package/2006/relationships"><Relationship Id="rId8" Type="http://schemas.openxmlformats.org/officeDocument/2006/relationships/image" Target="../media/image26.tmp"/><Relationship Id="rId3" Type="http://schemas.openxmlformats.org/officeDocument/2006/relationships/audio" Target="../media/audio2.wav"/><Relationship Id="rId7"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8.xml"/><Relationship Id="rId6" Type="http://schemas.openxmlformats.org/officeDocument/2006/relationships/image" Target="../media/image16.gif"/><Relationship Id="rId5" Type="http://schemas.openxmlformats.org/officeDocument/2006/relationships/image" Target="../media/image19.jpg"/><Relationship Id="rId4" Type="http://schemas.openxmlformats.org/officeDocument/2006/relationships/audio" Target="../media/audio4.wav"/></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7.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28.png"/><Relationship Id="rId11" Type="http://schemas.openxmlformats.org/officeDocument/2006/relationships/image" Target="../media/image32.png"/><Relationship Id="rId5" Type="http://schemas.openxmlformats.org/officeDocument/2006/relationships/image" Target="../media/image8.png"/><Relationship Id="rId10" Type="http://schemas.openxmlformats.org/officeDocument/2006/relationships/image" Target="../media/image31.png"/><Relationship Id="rId4" Type="http://schemas.openxmlformats.org/officeDocument/2006/relationships/image" Target="../media/image6.png"/><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32" name="Google Shape;132;p25"/>
          <p:cNvPicPr preferRelativeResize="0"/>
          <p:nvPr/>
        </p:nvPicPr>
        <p:blipFill rotWithShape="1">
          <a:blip r:embed="rId3">
            <a:alphaModFix/>
          </a:blip>
          <a:srcRect/>
          <a:stretch/>
        </p:blipFill>
        <p:spPr>
          <a:xfrm>
            <a:off x="1383036" y="4485669"/>
            <a:ext cx="2518012" cy="541372"/>
          </a:xfrm>
          <a:prstGeom prst="rect">
            <a:avLst/>
          </a:prstGeom>
          <a:noFill/>
          <a:ln>
            <a:noFill/>
          </a:ln>
        </p:spPr>
      </p:pic>
      <p:grpSp>
        <p:nvGrpSpPr>
          <p:cNvPr id="129" name="Google Shape;129;p25"/>
          <p:cNvGrpSpPr/>
          <p:nvPr/>
        </p:nvGrpSpPr>
        <p:grpSpPr>
          <a:xfrm>
            <a:off x="-523018" y="-268370"/>
            <a:ext cx="10115674" cy="5502384"/>
            <a:chOff x="0" y="0"/>
            <a:chExt cx="26975129" cy="14673024"/>
          </a:xfrm>
        </p:grpSpPr>
        <p:pic>
          <p:nvPicPr>
            <p:cNvPr id="130" name="Google Shape;130;p25"/>
            <p:cNvPicPr preferRelativeResize="0"/>
            <p:nvPr/>
          </p:nvPicPr>
          <p:blipFill rotWithShape="1">
            <a:blip r:embed="rId4">
              <a:alphaModFix/>
            </a:blip>
            <a:srcRect/>
            <a:stretch/>
          </p:blipFill>
          <p:spPr>
            <a:xfrm>
              <a:off x="12302105" y="0"/>
              <a:ext cx="14673024" cy="14673024"/>
            </a:xfrm>
            <a:prstGeom prst="rect">
              <a:avLst/>
            </a:prstGeom>
            <a:noFill/>
            <a:ln>
              <a:noFill/>
            </a:ln>
          </p:spPr>
        </p:pic>
        <p:pic>
          <p:nvPicPr>
            <p:cNvPr id="131" name="Google Shape;131;p25"/>
            <p:cNvPicPr preferRelativeResize="0"/>
            <p:nvPr/>
          </p:nvPicPr>
          <p:blipFill rotWithShape="1">
            <a:blip r:embed="rId4">
              <a:alphaModFix/>
            </a:blip>
            <a:srcRect/>
            <a:stretch/>
          </p:blipFill>
          <p:spPr>
            <a:xfrm>
              <a:off x="0" y="0"/>
              <a:ext cx="14673024" cy="14673024"/>
            </a:xfrm>
            <a:prstGeom prst="rect">
              <a:avLst/>
            </a:prstGeom>
            <a:noFill/>
            <a:ln>
              <a:noFill/>
            </a:ln>
          </p:spPr>
        </p:pic>
      </p:grpSp>
      <p:pic>
        <p:nvPicPr>
          <p:cNvPr id="141" name="Google Shape;141;p25"/>
          <p:cNvPicPr preferRelativeResize="0"/>
          <p:nvPr/>
        </p:nvPicPr>
        <p:blipFill rotWithShape="1">
          <a:blip r:embed="rId5">
            <a:alphaModFix/>
          </a:blip>
          <a:srcRect/>
          <a:stretch/>
        </p:blipFill>
        <p:spPr>
          <a:xfrm>
            <a:off x="484422" y="3960099"/>
            <a:ext cx="1078771" cy="1046407"/>
          </a:xfrm>
          <a:prstGeom prst="rect">
            <a:avLst/>
          </a:prstGeom>
          <a:noFill/>
          <a:ln>
            <a:noFill/>
          </a:ln>
        </p:spPr>
      </p:pic>
      <p:pic>
        <p:nvPicPr>
          <p:cNvPr id="133" name="Google Shape;133;p25"/>
          <p:cNvPicPr preferRelativeResize="0"/>
          <p:nvPr/>
        </p:nvPicPr>
        <p:blipFill rotWithShape="1">
          <a:blip r:embed="rId6">
            <a:alphaModFix/>
          </a:blip>
          <a:srcRect/>
          <a:stretch/>
        </p:blipFill>
        <p:spPr>
          <a:xfrm>
            <a:off x="-74627" y="-143795"/>
            <a:ext cx="2915326" cy="1479528"/>
          </a:xfrm>
          <a:prstGeom prst="rect">
            <a:avLst/>
          </a:prstGeom>
          <a:noFill/>
          <a:ln>
            <a:noFill/>
          </a:ln>
        </p:spPr>
      </p:pic>
      <p:pic>
        <p:nvPicPr>
          <p:cNvPr id="134" name="Google Shape;134;p25"/>
          <p:cNvPicPr preferRelativeResize="0"/>
          <p:nvPr/>
        </p:nvPicPr>
        <p:blipFill rotWithShape="1">
          <a:blip r:embed="rId7">
            <a:alphaModFix/>
          </a:blip>
          <a:srcRect/>
          <a:stretch/>
        </p:blipFill>
        <p:spPr>
          <a:xfrm>
            <a:off x="147809" y="4385485"/>
            <a:ext cx="744557" cy="621021"/>
          </a:xfrm>
          <a:prstGeom prst="rect">
            <a:avLst/>
          </a:prstGeom>
          <a:noFill/>
          <a:ln>
            <a:noFill/>
          </a:ln>
        </p:spPr>
      </p:pic>
      <p:pic>
        <p:nvPicPr>
          <p:cNvPr id="138" name="Google Shape;138;p25"/>
          <p:cNvPicPr preferRelativeResize="0"/>
          <p:nvPr/>
        </p:nvPicPr>
        <p:blipFill rotWithShape="1">
          <a:blip r:embed="rId8">
            <a:alphaModFix/>
          </a:blip>
          <a:srcRect/>
          <a:stretch/>
        </p:blipFill>
        <p:spPr>
          <a:xfrm>
            <a:off x="7735357" y="3792152"/>
            <a:ext cx="1473225" cy="1382299"/>
          </a:xfrm>
          <a:prstGeom prst="rect">
            <a:avLst/>
          </a:prstGeom>
          <a:noFill/>
          <a:ln>
            <a:noFill/>
          </a:ln>
        </p:spPr>
      </p:pic>
      <p:sp>
        <p:nvSpPr>
          <p:cNvPr id="140" name="Google Shape;140;p25"/>
          <p:cNvSpPr txBox="1"/>
          <p:nvPr/>
        </p:nvSpPr>
        <p:spPr>
          <a:xfrm>
            <a:off x="1762699" y="457853"/>
            <a:ext cx="5743746" cy="2315762"/>
          </a:xfrm>
          <a:prstGeom prst="rect">
            <a:avLst/>
          </a:prstGeom>
          <a:noFill/>
          <a:ln>
            <a:noFill/>
          </a:ln>
        </p:spPr>
        <p:txBody>
          <a:bodyPr spcFirstLastPara="1" wrap="square" lIns="0" tIns="0" rIns="0" bIns="0" anchor="t" anchorCtr="0">
            <a:spAutoFit/>
          </a:bodyPr>
          <a:lstStyle/>
          <a:p>
            <a:pPr marL="0" marR="0" lvl="0" indent="0" algn="ctr" rtl="0">
              <a:lnSpc>
                <a:spcPct val="113997"/>
              </a:lnSpc>
              <a:spcBef>
                <a:spcPts val="0"/>
              </a:spcBef>
              <a:spcAft>
                <a:spcPts val="0"/>
              </a:spcAft>
              <a:buNone/>
            </a:pPr>
            <a:r>
              <a:rPr lang="en-US" sz="6600" b="1" u="sng" dirty="0">
                <a:solidFill>
                  <a:srgbClr val="CB4552"/>
                </a:solidFill>
                <a:latin typeface="Calibri" panose="020F0502020204030204" pitchFamily="34" charset="0"/>
                <a:ea typeface="Handlee"/>
                <a:cs typeface="Calibri" panose="020F0502020204030204" pitchFamily="34" charset="0"/>
                <a:sym typeface="Handlee"/>
              </a:rPr>
              <a:t>UNIT 10</a:t>
            </a:r>
            <a:r>
              <a:rPr lang="en-US" sz="6600" b="1" dirty="0">
                <a:solidFill>
                  <a:srgbClr val="CB4552"/>
                </a:solidFill>
                <a:latin typeface="Calibri" panose="020F0502020204030204" pitchFamily="34" charset="0"/>
                <a:ea typeface="Handlee"/>
                <a:cs typeface="Calibri" panose="020F0502020204030204" pitchFamily="34" charset="0"/>
                <a:sym typeface="Handlee"/>
              </a:rPr>
              <a:t>: ECOTOURISM</a:t>
            </a:r>
            <a:endParaRPr sz="600" b="1" dirty="0">
              <a:solidFill>
                <a:srgbClr val="CB4552"/>
              </a:solidFill>
              <a:latin typeface="Calibri" panose="020F0502020204030204" pitchFamily="34" charset="0"/>
              <a:ea typeface="Handlee"/>
              <a:cs typeface="Calibri" panose="020F0502020204030204" pitchFamily="34" charset="0"/>
              <a:sym typeface="Handlee"/>
            </a:endParaRPr>
          </a:p>
        </p:txBody>
      </p:sp>
      <p:pic>
        <p:nvPicPr>
          <p:cNvPr id="142" name="Google Shape;142;p25"/>
          <p:cNvPicPr preferRelativeResize="0"/>
          <p:nvPr/>
        </p:nvPicPr>
        <p:blipFill rotWithShape="1">
          <a:blip r:embed="rId9">
            <a:alphaModFix/>
          </a:blip>
          <a:srcRect/>
          <a:stretch/>
        </p:blipFill>
        <p:spPr>
          <a:xfrm>
            <a:off x="6168601" y="4385486"/>
            <a:ext cx="1631361" cy="511840"/>
          </a:xfrm>
          <a:prstGeom prst="rect">
            <a:avLst/>
          </a:prstGeom>
          <a:noFill/>
          <a:ln>
            <a:noFill/>
          </a:ln>
        </p:spPr>
      </p:pic>
      <p:pic>
        <p:nvPicPr>
          <p:cNvPr id="143" name="Google Shape;143;p25"/>
          <p:cNvPicPr preferRelativeResize="0"/>
          <p:nvPr/>
        </p:nvPicPr>
        <p:blipFill rotWithShape="1">
          <a:blip r:embed="rId10">
            <a:alphaModFix/>
          </a:blip>
          <a:srcRect/>
          <a:stretch/>
        </p:blipFill>
        <p:spPr>
          <a:xfrm>
            <a:off x="7719250" y="-29889"/>
            <a:ext cx="1373479" cy="1484842"/>
          </a:xfrm>
          <a:prstGeom prst="rect">
            <a:avLst/>
          </a:prstGeom>
          <a:noFill/>
          <a:ln>
            <a:noFill/>
          </a:ln>
        </p:spPr>
      </p:pic>
      <p:sp>
        <p:nvSpPr>
          <p:cNvPr id="17" name="Google Shape;140;p25"/>
          <p:cNvSpPr txBox="1"/>
          <p:nvPr/>
        </p:nvSpPr>
        <p:spPr>
          <a:xfrm>
            <a:off x="536297" y="2901054"/>
            <a:ext cx="8196549" cy="771878"/>
          </a:xfrm>
          <a:prstGeom prst="rect">
            <a:avLst/>
          </a:prstGeom>
          <a:noFill/>
          <a:ln>
            <a:noFill/>
          </a:ln>
        </p:spPr>
        <p:txBody>
          <a:bodyPr spcFirstLastPara="1" wrap="square" lIns="0" tIns="0" rIns="0" bIns="0" anchor="t" anchorCtr="0">
            <a:spAutoFit/>
          </a:bodyPr>
          <a:lstStyle/>
          <a:p>
            <a:pPr marL="0" marR="0" lvl="0" indent="0" algn="ctr" rtl="0">
              <a:lnSpc>
                <a:spcPct val="113997"/>
              </a:lnSpc>
              <a:spcBef>
                <a:spcPts val="0"/>
              </a:spcBef>
              <a:spcAft>
                <a:spcPts val="0"/>
              </a:spcAft>
              <a:buNone/>
            </a:pPr>
            <a:r>
              <a:rPr lang="en-US" sz="4400" b="1" i="1" u="sng" dirty="0">
                <a:solidFill>
                  <a:schemeClr val="accent3">
                    <a:lumMod val="50000"/>
                  </a:schemeClr>
                </a:solidFill>
                <a:latin typeface="Calibri" panose="020F0502020204030204" pitchFamily="34" charset="0"/>
                <a:ea typeface="Handlee"/>
                <a:cs typeface="Calibri" panose="020F0502020204030204" pitchFamily="34" charset="0"/>
                <a:sym typeface="Handlee"/>
              </a:rPr>
              <a:t>LESSON 3:</a:t>
            </a:r>
            <a:r>
              <a:rPr lang="en-US" sz="4400" b="1" i="1" dirty="0">
                <a:solidFill>
                  <a:schemeClr val="accent3">
                    <a:lumMod val="50000"/>
                  </a:schemeClr>
                </a:solidFill>
                <a:latin typeface="Calibri" panose="020F0502020204030204" pitchFamily="34" charset="0"/>
                <a:ea typeface="Handlee"/>
                <a:cs typeface="Calibri" panose="020F0502020204030204" pitchFamily="34" charset="0"/>
                <a:sym typeface="Handlee"/>
              </a:rPr>
              <a:t> READING</a:t>
            </a:r>
            <a:endParaRPr sz="200" b="1" i="1" dirty="0">
              <a:solidFill>
                <a:schemeClr val="accent3">
                  <a:lumMod val="50000"/>
                </a:schemeClr>
              </a:solidFill>
              <a:latin typeface="Calibri" panose="020F0502020204030204" pitchFamily="34" charset="0"/>
              <a:ea typeface="Handlee"/>
              <a:cs typeface="Calibri" panose="020F0502020204030204" pitchFamily="34" charset="0"/>
              <a:sym typeface="Handlee"/>
            </a:endParaRPr>
          </a:p>
        </p:txBody>
      </p:sp>
      <p:sp>
        <p:nvSpPr>
          <p:cNvPr id="14" name="TextBox 13">
            <a:extLst>
              <a:ext uri="{FF2B5EF4-FFF2-40B4-BE49-F238E27FC236}">
                <a16:creationId xmlns:a16="http://schemas.microsoft.com/office/drawing/2014/main" id="{308E0627-9B64-414D-94C5-F7ECBA1EE60F}"/>
              </a:ext>
            </a:extLst>
          </p:cNvPr>
          <p:cNvSpPr txBox="1"/>
          <p:nvPr/>
        </p:nvSpPr>
        <p:spPr>
          <a:xfrm>
            <a:off x="930712" y="3573385"/>
            <a:ext cx="7564159" cy="646331"/>
          </a:xfrm>
          <a:prstGeom prst="rect">
            <a:avLst/>
          </a:prstGeom>
          <a:noFill/>
        </p:spPr>
        <p:txBody>
          <a:bodyPr wrap="square" rtlCol="0">
            <a:spAutoFit/>
          </a:bodyPr>
          <a:lstStyle/>
          <a:p>
            <a:pPr algn="ctr"/>
            <a:r>
              <a:rPr lang="en-GB" sz="3600" b="1" i="1" dirty="0">
                <a:solidFill>
                  <a:schemeClr val="bg2"/>
                </a:solidFill>
                <a:latin typeface="Calibri" panose="020F0502020204030204" pitchFamily="34" charset="0"/>
                <a:cs typeface="Calibri" panose="020F0502020204030204" pitchFamily="34" charset="0"/>
              </a:rPr>
              <a:t>Ecotour brochures</a:t>
            </a:r>
            <a:endParaRPr lang="x-none" sz="3600" i="1" dirty="0">
              <a:solidFill>
                <a:schemeClr val="bg2"/>
              </a:solidFill>
              <a:latin typeface="Calibri" panose="020F0502020204030204" pitchFamily="34" charset="0"/>
              <a:cs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grpSp>
        <p:nvGrpSpPr>
          <p:cNvPr id="2" name="Group 1"/>
          <p:cNvGrpSpPr/>
          <p:nvPr/>
        </p:nvGrpSpPr>
        <p:grpSpPr>
          <a:xfrm>
            <a:off x="-49516" y="-96612"/>
            <a:ext cx="10101386" cy="5502384"/>
            <a:chOff x="-74627" y="-98920"/>
            <a:chExt cx="10101386" cy="5502384"/>
          </a:xfrm>
        </p:grpSpPr>
        <p:pic>
          <p:nvPicPr>
            <p:cNvPr id="228" name="Google Shape;228;p30"/>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29" name="Google Shape;229;p30"/>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232" name="Google Shape;232;p30"/>
          <p:cNvPicPr preferRelativeResize="0"/>
          <p:nvPr/>
        </p:nvPicPr>
        <p:blipFill rotWithShape="1">
          <a:blip r:embed="rId4">
            <a:alphaModFix/>
          </a:blip>
          <a:srcRect/>
          <a:stretch/>
        </p:blipFill>
        <p:spPr>
          <a:xfrm>
            <a:off x="6178768" y="4864208"/>
            <a:ext cx="2509238" cy="330401"/>
          </a:xfrm>
          <a:prstGeom prst="rect">
            <a:avLst/>
          </a:prstGeom>
          <a:noFill/>
          <a:ln>
            <a:noFill/>
          </a:ln>
        </p:spPr>
      </p:pic>
      <p:pic>
        <p:nvPicPr>
          <p:cNvPr id="19" name="Google Shape;193;p28"/>
          <p:cNvPicPr preferRelativeResize="0"/>
          <p:nvPr/>
        </p:nvPicPr>
        <p:blipFill rotWithShape="1">
          <a:blip r:embed="rId5">
            <a:alphaModFix/>
          </a:blip>
          <a:srcRect/>
          <a:stretch/>
        </p:blipFill>
        <p:spPr>
          <a:xfrm>
            <a:off x="0" y="-86061"/>
            <a:ext cx="9144000" cy="1052416"/>
          </a:xfrm>
          <a:prstGeom prst="rect">
            <a:avLst/>
          </a:prstGeom>
          <a:noFill/>
          <a:ln>
            <a:noFill/>
          </a:ln>
        </p:spPr>
      </p:pic>
      <p:sp>
        <p:nvSpPr>
          <p:cNvPr id="22" name="Google Shape;197;p28"/>
          <p:cNvSpPr txBox="1"/>
          <p:nvPr/>
        </p:nvSpPr>
        <p:spPr>
          <a:xfrm>
            <a:off x="203088" y="80742"/>
            <a:ext cx="8641701" cy="677108"/>
          </a:xfrm>
          <a:prstGeom prst="rect">
            <a:avLst/>
          </a:prstGeom>
          <a:noFill/>
          <a:ln>
            <a:noFill/>
          </a:ln>
        </p:spPr>
        <p:txBody>
          <a:bodyPr spcFirstLastPara="1" wrap="square" lIns="0" tIns="0" rIns="0" bIns="0" anchor="t" anchorCtr="0">
            <a:spAutoFit/>
          </a:bodyPr>
          <a:lstStyle/>
          <a:p>
            <a:pPr lvl="0"/>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Read the brochures below. Then work in pairs to solve the crossword using words from the brochures. </a:t>
            </a:r>
          </a:p>
        </p:txBody>
      </p:sp>
      <p:pic>
        <p:nvPicPr>
          <p:cNvPr id="25" name="Picture 24">
            <a:extLst>
              <a:ext uri="{FF2B5EF4-FFF2-40B4-BE49-F238E27FC236}">
                <a16:creationId xmlns:a16="http://schemas.microsoft.com/office/drawing/2014/main" id="{BC116B3A-8412-DAFD-D7E7-615741184B4F}"/>
              </a:ext>
            </a:extLst>
          </p:cNvPr>
          <p:cNvPicPr>
            <a:picLocks noChangeAspect="1"/>
          </p:cNvPicPr>
          <p:nvPr/>
        </p:nvPicPr>
        <p:blipFill>
          <a:blip r:embed="rId6"/>
          <a:stretch>
            <a:fillRect/>
          </a:stretch>
        </p:blipFill>
        <p:spPr>
          <a:xfrm>
            <a:off x="5205846" y="848175"/>
            <a:ext cx="3482160" cy="3964924"/>
          </a:xfrm>
          <a:prstGeom prst="rect">
            <a:avLst/>
          </a:prstGeom>
        </p:spPr>
      </p:pic>
      <p:pic>
        <p:nvPicPr>
          <p:cNvPr id="234" name="Google Shape;234;p30"/>
          <p:cNvPicPr preferRelativeResize="0"/>
          <p:nvPr/>
        </p:nvPicPr>
        <p:blipFill rotWithShape="1">
          <a:blip r:embed="rId7">
            <a:alphaModFix/>
          </a:blip>
          <a:srcRect/>
          <a:stretch/>
        </p:blipFill>
        <p:spPr>
          <a:xfrm rot="21380437" flipH="1">
            <a:off x="8435257" y="3891131"/>
            <a:ext cx="819064" cy="1278643"/>
          </a:xfrm>
          <a:prstGeom prst="rect">
            <a:avLst/>
          </a:prstGeom>
          <a:noFill/>
          <a:ln>
            <a:noFill/>
          </a:ln>
        </p:spPr>
      </p:pic>
      <p:pic>
        <p:nvPicPr>
          <p:cNvPr id="29" name="Picture 28">
            <a:extLst>
              <a:ext uri="{FF2B5EF4-FFF2-40B4-BE49-F238E27FC236}">
                <a16:creationId xmlns:a16="http://schemas.microsoft.com/office/drawing/2014/main" id="{2C00353E-CF96-18B2-95C6-0143C80B5F52}"/>
              </a:ext>
            </a:extLst>
          </p:cNvPr>
          <p:cNvPicPr>
            <a:picLocks noChangeAspect="1"/>
          </p:cNvPicPr>
          <p:nvPr/>
        </p:nvPicPr>
        <p:blipFill>
          <a:blip r:embed="rId8"/>
          <a:stretch>
            <a:fillRect/>
          </a:stretch>
        </p:blipFill>
        <p:spPr>
          <a:xfrm>
            <a:off x="261880" y="1168552"/>
            <a:ext cx="4865125" cy="2972055"/>
          </a:xfrm>
          <a:prstGeom prst="rect">
            <a:avLst/>
          </a:prstGeom>
        </p:spPr>
      </p:pic>
      <p:sp>
        <p:nvSpPr>
          <p:cNvPr id="30" name="TextBox 29">
            <a:extLst>
              <a:ext uri="{FF2B5EF4-FFF2-40B4-BE49-F238E27FC236}">
                <a16:creationId xmlns:a16="http://schemas.microsoft.com/office/drawing/2014/main" id="{7F3CC66F-5292-5CC8-4525-D544D136B700}"/>
              </a:ext>
            </a:extLst>
          </p:cNvPr>
          <p:cNvSpPr txBox="1"/>
          <p:nvPr/>
        </p:nvSpPr>
        <p:spPr>
          <a:xfrm>
            <a:off x="261880" y="4105213"/>
            <a:ext cx="5740512" cy="707886"/>
          </a:xfrm>
          <a:prstGeom prst="rect">
            <a:avLst/>
          </a:prstGeom>
          <a:noFill/>
        </p:spPr>
        <p:txBody>
          <a:bodyPr wrap="square">
            <a:spAutoFit/>
          </a:bodyPr>
          <a:lstStyle/>
          <a:p>
            <a:r>
              <a:rPr lang="en-US" sz="2000" b="1" i="0" dirty="0">
                <a:solidFill>
                  <a:srgbClr val="242021"/>
                </a:solidFill>
                <a:effectLst/>
                <a:latin typeface="Calibri" panose="020F0502020204030204" pitchFamily="34" charset="0"/>
                <a:cs typeface="Calibri" panose="020F0502020204030204" pitchFamily="34" charset="0"/>
              </a:rPr>
              <a:t>ACROSS</a:t>
            </a:r>
            <a:r>
              <a:rPr lang="en-US" sz="2000" dirty="0">
                <a:latin typeface="Calibri" panose="020F0502020204030204" pitchFamily="34" charset="0"/>
                <a:cs typeface="Calibri" panose="020F0502020204030204" pitchFamily="34" charset="0"/>
              </a:rPr>
              <a:t> </a:t>
            </a:r>
            <a:br>
              <a:rPr lang="en-US" sz="2000" dirty="0">
                <a:latin typeface="Calibri" panose="020F0502020204030204" pitchFamily="34" charset="0"/>
                <a:cs typeface="Calibri" panose="020F0502020204030204" pitchFamily="34" charset="0"/>
              </a:rPr>
            </a:br>
            <a:r>
              <a:rPr lang="en-US" sz="2000" b="1" i="0" dirty="0">
                <a:solidFill>
                  <a:srgbClr val="007B83"/>
                </a:solidFill>
                <a:effectLst/>
                <a:latin typeface="Calibri" panose="020F0502020204030204" pitchFamily="34" charset="0"/>
                <a:cs typeface="Calibri" panose="020F0502020204030204" pitchFamily="34" charset="0"/>
              </a:rPr>
              <a:t>1. </a:t>
            </a:r>
            <a:r>
              <a:rPr lang="en-US" sz="2000" b="0" i="0" dirty="0">
                <a:solidFill>
                  <a:srgbClr val="242021"/>
                </a:solidFill>
                <a:effectLst/>
                <a:latin typeface="Calibri" panose="020F0502020204030204" pitchFamily="34" charset="0"/>
                <a:cs typeface="Calibri" panose="020F0502020204030204" pitchFamily="34" charset="0"/>
              </a:rPr>
              <a:t>(v) to keep something safe from damage or harm</a:t>
            </a:r>
            <a:endParaRPr lang="en-US" sz="2000" dirty="0">
              <a:latin typeface="Calibri" panose="020F0502020204030204" pitchFamily="34" charset="0"/>
              <a:cs typeface="Calibri" panose="020F0502020204030204" pitchFamily="34" charset="0"/>
            </a:endParaRPr>
          </a:p>
        </p:txBody>
      </p:sp>
      <p:sp>
        <p:nvSpPr>
          <p:cNvPr id="4" name="TextBox 3"/>
          <p:cNvSpPr txBox="1"/>
          <p:nvPr/>
        </p:nvSpPr>
        <p:spPr>
          <a:xfrm>
            <a:off x="668804" y="1540677"/>
            <a:ext cx="303893" cy="338554"/>
          </a:xfrm>
          <a:prstGeom prst="rect">
            <a:avLst/>
          </a:prstGeom>
          <a:noFill/>
        </p:spPr>
        <p:txBody>
          <a:bodyPr wrap="square" rtlCol="0">
            <a:spAutoFit/>
          </a:bodyPr>
          <a:lstStyle/>
          <a:p>
            <a:pPr algn="ctr"/>
            <a:r>
              <a:rPr lang="en-US" sz="1600" b="1" dirty="0">
                <a:solidFill>
                  <a:srgbClr val="D60000"/>
                </a:solidFill>
              </a:rPr>
              <a:t>P</a:t>
            </a:r>
          </a:p>
        </p:txBody>
      </p:sp>
      <p:sp>
        <p:nvSpPr>
          <p:cNvPr id="34" name="TextBox 33"/>
          <p:cNvSpPr txBox="1"/>
          <p:nvPr/>
        </p:nvSpPr>
        <p:spPr>
          <a:xfrm>
            <a:off x="1001570" y="1540677"/>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35" name="TextBox 34"/>
          <p:cNvSpPr txBox="1"/>
          <p:nvPr/>
        </p:nvSpPr>
        <p:spPr>
          <a:xfrm>
            <a:off x="1363319" y="1539153"/>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36" name="TextBox 35"/>
          <p:cNvSpPr txBox="1"/>
          <p:nvPr/>
        </p:nvSpPr>
        <p:spPr>
          <a:xfrm>
            <a:off x="1728952" y="1540677"/>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37" name="TextBox 36"/>
          <p:cNvSpPr txBox="1"/>
          <p:nvPr/>
        </p:nvSpPr>
        <p:spPr>
          <a:xfrm>
            <a:off x="2057834" y="1539153"/>
            <a:ext cx="303893" cy="338554"/>
          </a:xfrm>
          <a:prstGeom prst="rect">
            <a:avLst/>
          </a:prstGeom>
          <a:noFill/>
        </p:spPr>
        <p:txBody>
          <a:bodyPr wrap="square" rtlCol="0">
            <a:spAutoFit/>
          </a:bodyPr>
          <a:lstStyle/>
          <a:p>
            <a:pPr algn="ctr"/>
            <a:r>
              <a:rPr lang="en-US" sz="1600" b="1" dirty="0">
                <a:solidFill>
                  <a:srgbClr val="D60000"/>
                </a:solidFill>
              </a:rPr>
              <a:t>E</a:t>
            </a:r>
          </a:p>
        </p:txBody>
      </p:sp>
      <p:sp>
        <p:nvSpPr>
          <p:cNvPr id="38" name="TextBox 37"/>
          <p:cNvSpPr txBox="1"/>
          <p:nvPr/>
        </p:nvSpPr>
        <p:spPr>
          <a:xfrm>
            <a:off x="2397783" y="1539153"/>
            <a:ext cx="303893" cy="338554"/>
          </a:xfrm>
          <a:prstGeom prst="rect">
            <a:avLst/>
          </a:prstGeom>
          <a:noFill/>
        </p:spPr>
        <p:txBody>
          <a:bodyPr wrap="square" rtlCol="0">
            <a:spAutoFit/>
          </a:bodyPr>
          <a:lstStyle/>
          <a:p>
            <a:pPr algn="ctr"/>
            <a:r>
              <a:rPr lang="en-US" sz="1600" b="1" dirty="0">
                <a:solidFill>
                  <a:srgbClr val="D60000"/>
                </a:solidFill>
              </a:rPr>
              <a:t>C</a:t>
            </a:r>
          </a:p>
        </p:txBody>
      </p:sp>
      <p:sp>
        <p:nvSpPr>
          <p:cNvPr id="43" name="TextBox 42"/>
          <p:cNvSpPr txBox="1"/>
          <p:nvPr/>
        </p:nvSpPr>
        <p:spPr>
          <a:xfrm>
            <a:off x="2736642" y="1539153"/>
            <a:ext cx="303893" cy="338554"/>
          </a:xfrm>
          <a:prstGeom prst="rect">
            <a:avLst/>
          </a:prstGeom>
          <a:noFill/>
        </p:spPr>
        <p:txBody>
          <a:bodyPr wrap="square" rtlCol="0">
            <a:spAutoFit/>
          </a:bodyPr>
          <a:lstStyle/>
          <a:p>
            <a:pPr algn="ctr"/>
            <a:r>
              <a:rPr lang="en-US" sz="1600" b="1" dirty="0">
                <a:solidFill>
                  <a:srgbClr val="D60000"/>
                </a:solidFill>
              </a:rPr>
              <a:t>T</a:t>
            </a:r>
          </a:p>
        </p:txBody>
      </p:sp>
      <p:cxnSp>
        <p:nvCxnSpPr>
          <p:cNvPr id="11" name="Straight Connector 10"/>
          <p:cNvCxnSpPr/>
          <p:nvPr/>
        </p:nvCxnSpPr>
        <p:spPr>
          <a:xfrm>
            <a:off x="6002392" y="2820454"/>
            <a:ext cx="457200"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7032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4" grpId="0"/>
      <p:bldP spid="35" grpId="0"/>
      <p:bldP spid="36" grpId="0"/>
      <p:bldP spid="37" grpId="0"/>
      <p:bldP spid="38"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grpSp>
        <p:nvGrpSpPr>
          <p:cNvPr id="2" name="Group 1"/>
          <p:cNvGrpSpPr/>
          <p:nvPr/>
        </p:nvGrpSpPr>
        <p:grpSpPr>
          <a:xfrm>
            <a:off x="-49516" y="-96612"/>
            <a:ext cx="10101386" cy="5502384"/>
            <a:chOff x="-74627" y="-98920"/>
            <a:chExt cx="10101386" cy="5502384"/>
          </a:xfrm>
        </p:grpSpPr>
        <p:pic>
          <p:nvPicPr>
            <p:cNvPr id="228" name="Google Shape;228;p30"/>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29" name="Google Shape;229;p30"/>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232" name="Google Shape;232;p30"/>
          <p:cNvPicPr preferRelativeResize="0"/>
          <p:nvPr/>
        </p:nvPicPr>
        <p:blipFill rotWithShape="1">
          <a:blip r:embed="rId4">
            <a:alphaModFix/>
          </a:blip>
          <a:srcRect/>
          <a:stretch/>
        </p:blipFill>
        <p:spPr>
          <a:xfrm>
            <a:off x="6178768" y="4864208"/>
            <a:ext cx="2509238" cy="330401"/>
          </a:xfrm>
          <a:prstGeom prst="rect">
            <a:avLst/>
          </a:prstGeom>
          <a:noFill/>
          <a:ln>
            <a:noFill/>
          </a:ln>
        </p:spPr>
      </p:pic>
      <p:pic>
        <p:nvPicPr>
          <p:cNvPr id="29" name="Picture 28">
            <a:extLst>
              <a:ext uri="{FF2B5EF4-FFF2-40B4-BE49-F238E27FC236}">
                <a16:creationId xmlns:a16="http://schemas.microsoft.com/office/drawing/2014/main" id="{2C00353E-CF96-18B2-95C6-0143C80B5F52}"/>
              </a:ext>
            </a:extLst>
          </p:cNvPr>
          <p:cNvPicPr>
            <a:picLocks noChangeAspect="1"/>
          </p:cNvPicPr>
          <p:nvPr/>
        </p:nvPicPr>
        <p:blipFill>
          <a:blip r:embed="rId5"/>
          <a:stretch>
            <a:fillRect/>
          </a:stretch>
        </p:blipFill>
        <p:spPr>
          <a:xfrm>
            <a:off x="261880" y="1168552"/>
            <a:ext cx="4865125" cy="2972055"/>
          </a:xfrm>
          <a:prstGeom prst="rect">
            <a:avLst/>
          </a:prstGeom>
        </p:spPr>
      </p:pic>
      <p:sp>
        <p:nvSpPr>
          <p:cNvPr id="4" name="TextBox 3"/>
          <p:cNvSpPr txBox="1"/>
          <p:nvPr/>
        </p:nvSpPr>
        <p:spPr>
          <a:xfrm>
            <a:off x="668804" y="1540677"/>
            <a:ext cx="303893" cy="338554"/>
          </a:xfrm>
          <a:prstGeom prst="rect">
            <a:avLst/>
          </a:prstGeom>
          <a:noFill/>
        </p:spPr>
        <p:txBody>
          <a:bodyPr wrap="square" rtlCol="0">
            <a:spAutoFit/>
          </a:bodyPr>
          <a:lstStyle/>
          <a:p>
            <a:pPr algn="ctr"/>
            <a:r>
              <a:rPr lang="en-US" sz="1600" b="1" dirty="0">
                <a:solidFill>
                  <a:srgbClr val="D60000"/>
                </a:solidFill>
              </a:rPr>
              <a:t>P</a:t>
            </a:r>
          </a:p>
        </p:txBody>
      </p:sp>
      <p:sp>
        <p:nvSpPr>
          <p:cNvPr id="34" name="TextBox 33"/>
          <p:cNvSpPr txBox="1"/>
          <p:nvPr/>
        </p:nvSpPr>
        <p:spPr>
          <a:xfrm>
            <a:off x="1001570" y="1540677"/>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35" name="TextBox 34"/>
          <p:cNvSpPr txBox="1"/>
          <p:nvPr/>
        </p:nvSpPr>
        <p:spPr>
          <a:xfrm>
            <a:off x="1363319" y="1539153"/>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36" name="TextBox 35"/>
          <p:cNvSpPr txBox="1"/>
          <p:nvPr/>
        </p:nvSpPr>
        <p:spPr>
          <a:xfrm>
            <a:off x="1728952" y="1540677"/>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37" name="TextBox 36"/>
          <p:cNvSpPr txBox="1"/>
          <p:nvPr/>
        </p:nvSpPr>
        <p:spPr>
          <a:xfrm>
            <a:off x="2057834" y="1539153"/>
            <a:ext cx="303893" cy="338554"/>
          </a:xfrm>
          <a:prstGeom prst="rect">
            <a:avLst/>
          </a:prstGeom>
          <a:noFill/>
        </p:spPr>
        <p:txBody>
          <a:bodyPr wrap="square" rtlCol="0">
            <a:spAutoFit/>
          </a:bodyPr>
          <a:lstStyle/>
          <a:p>
            <a:pPr algn="ctr"/>
            <a:r>
              <a:rPr lang="en-US" sz="1600" b="1" dirty="0">
                <a:solidFill>
                  <a:srgbClr val="D60000"/>
                </a:solidFill>
              </a:rPr>
              <a:t>E</a:t>
            </a:r>
          </a:p>
        </p:txBody>
      </p:sp>
      <p:sp>
        <p:nvSpPr>
          <p:cNvPr id="38" name="TextBox 37"/>
          <p:cNvSpPr txBox="1"/>
          <p:nvPr/>
        </p:nvSpPr>
        <p:spPr>
          <a:xfrm>
            <a:off x="2397783" y="1539153"/>
            <a:ext cx="303893" cy="338554"/>
          </a:xfrm>
          <a:prstGeom prst="rect">
            <a:avLst/>
          </a:prstGeom>
          <a:noFill/>
        </p:spPr>
        <p:txBody>
          <a:bodyPr wrap="square" rtlCol="0">
            <a:spAutoFit/>
          </a:bodyPr>
          <a:lstStyle/>
          <a:p>
            <a:pPr algn="ctr"/>
            <a:r>
              <a:rPr lang="en-US" sz="1600" b="1" dirty="0">
                <a:solidFill>
                  <a:srgbClr val="D60000"/>
                </a:solidFill>
              </a:rPr>
              <a:t>C</a:t>
            </a:r>
          </a:p>
        </p:txBody>
      </p:sp>
      <p:sp>
        <p:nvSpPr>
          <p:cNvPr id="43" name="TextBox 42"/>
          <p:cNvSpPr txBox="1"/>
          <p:nvPr/>
        </p:nvSpPr>
        <p:spPr>
          <a:xfrm>
            <a:off x="2736642" y="1539153"/>
            <a:ext cx="303893" cy="338554"/>
          </a:xfrm>
          <a:prstGeom prst="rect">
            <a:avLst/>
          </a:prstGeom>
          <a:noFill/>
        </p:spPr>
        <p:txBody>
          <a:bodyPr wrap="square" rtlCol="0">
            <a:spAutoFit/>
          </a:bodyPr>
          <a:lstStyle/>
          <a:p>
            <a:pPr algn="ctr"/>
            <a:r>
              <a:rPr lang="en-US" sz="1600" b="1" dirty="0">
                <a:solidFill>
                  <a:srgbClr val="D60000"/>
                </a:solidFill>
              </a:rPr>
              <a:t>T</a:t>
            </a:r>
          </a:p>
        </p:txBody>
      </p:sp>
      <p:grpSp>
        <p:nvGrpSpPr>
          <p:cNvPr id="5" name="Group 4"/>
          <p:cNvGrpSpPr/>
          <p:nvPr/>
        </p:nvGrpSpPr>
        <p:grpSpPr>
          <a:xfrm>
            <a:off x="5196908" y="512445"/>
            <a:ext cx="3902652" cy="4140600"/>
            <a:chOff x="5218317" y="752355"/>
            <a:chExt cx="3785444" cy="3974947"/>
          </a:xfrm>
        </p:grpSpPr>
        <p:pic>
          <p:nvPicPr>
            <p:cNvPr id="20" name="Picture 19">
              <a:extLst>
                <a:ext uri="{FF2B5EF4-FFF2-40B4-BE49-F238E27FC236}">
                  <a16:creationId xmlns:a16="http://schemas.microsoft.com/office/drawing/2014/main" id="{C437AD17-3393-EBE1-838B-11A07996B40B}"/>
                </a:ext>
              </a:extLst>
            </p:cNvPr>
            <p:cNvPicPr>
              <a:picLocks noChangeAspect="1"/>
            </p:cNvPicPr>
            <p:nvPr/>
          </p:nvPicPr>
          <p:blipFill>
            <a:blip r:embed="rId6"/>
            <a:stretch>
              <a:fillRect/>
            </a:stretch>
          </p:blipFill>
          <p:spPr>
            <a:xfrm>
              <a:off x="5218317" y="752355"/>
              <a:ext cx="3785444" cy="3974947"/>
            </a:xfrm>
            <a:prstGeom prst="rect">
              <a:avLst/>
            </a:prstGeom>
          </p:spPr>
        </p:pic>
        <p:sp>
          <p:nvSpPr>
            <p:cNvPr id="3" name="Rectangle 2"/>
            <p:cNvSpPr/>
            <p:nvPr/>
          </p:nvSpPr>
          <p:spPr>
            <a:xfrm>
              <a:off x="5218317" y="966355"/>
              <a:ext cx="1489808" cy="35329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4" name="Google Shape;234;p30"/>
          <p:cNvPicPr preferRelativeResize="0"/>
          <p:nvPr/>
        </p:nvPicPr>
        <p:blipFill rotWithShape="1">
          <a:blip r:embed="rId7">
            <a:alphaModFix/>
          </a:blip>
          <a:srcRect/>
          <a:stretch/>
        </p:blipFill>
        <p:spPr>
          <a:xfrm rot="21380437" flipH="1">
            <a:off x="8375111" y="3815470"/>
            <a:ext cx="819064" cy="1278643"/>
          </a:xfrm>
          <a:prstGeom prst="rect">
            <a:avLst/>
          </a:prstGeom>
          <a:noFill/>
          <a:ln>
            <a:noFill/>
          </a:ln>
        </p:spPr>
      </p:pic>
      <p:pic>
        <p:nvPicPr>
          <p:cNvPr id="19" name="Google Shape;193;p28"/>
          <p:cNvPicPr preferRelativeResize="0"/>
          <p:nvPr/>
        </p:nvPicPr>
        <p:blipFill rotWithShape="1">
          <a:blip r:embed="rId8">
            <a:alphaModFix/>
          </a:blip>
          <a:srcRect/>
          <a:stretch/>
        </p:blipFill>
        <p:spPr>
          <a:xfrm>
            <a:off x="0" y="-86061"/>
            <a:ext cx="9144000" cy="1052416"/>
          </a:xfrm>
          <a:prstGeom prst="rect">
            <a:avLst/>
          </a:prstGeom>
          <a:noFill/>
          <a:ln>
            <a:noFill/>
          </a:ln>
        </p:spPr>
      </p:pic>
      <p:sp>
        <p:nvSpPr>
          <p:cNvPr id="22" name="Google Shape;197;p28"/>
          <p:cNvSpPr txBox="1"/>
          <p:nvPr/>
        </p:nvSpPr>
        <p:spPr>
          <a:xfrm>
            <a:off x="203088" y="80742"/>
            <a:ext cx="8641701" cy="677108"/>
          </a:xfrm>
          <a:prstGeom prst="rect">
            <a:avLst/>
          </a:prstGeom>
          <a:noFill/>
          <a:ln>
            <a:noFill/>
          </a:ln>
        </p:spPr>
        <p:txBody>
          <a:bodyPr spcFirstLastPara="1" wrap="square" lIns="0" tIns="0" rIns="0" bIns="0" anchor="t" anchorCtr="0">
            <a:spAutoFit/>
          </a:bodyPr>
          <a:lstStyle/>
          <a:p>
            <a:pPr lvl="0"/>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Read the brochures below. Then work in pairs to solve the crossword using words from the brochures. </a:t>
            </a:r>
          </a:p>
        </p:txBody>
      </p:sp>
      <p:sp>
        <p:nvSpPr>
          <p:cNvPr id="23" name="TextBox 22">
            <a:extLst>
              <a:ext uri="{FF2B5EF4-FFF2-40B4-BE49-F238E27FC236}">
                <a16:creationId xmlns:a16="http://schemas.microsoft.com/office/drawing/2014/main" id="{7F3CC66F-5292-5CC8-4525-D544D136B700}"/>
              </a:ext>
            </a:extLst>
          </p:cNvPr>
          <p:cNvSpPr txBox="1"/>
          <p:nvPr/>
        </p:nvSpPr>
        <p:spPr>
          <a:xfrm>
            <a:off x="203088" y="4228504"/>
            <a:ext cx="5736458" cy="707886"/>
          </a:xfrm>
          <a:prstGeom prst="rect">
            <a:avLst/>
          </a:prstGeom>
          <a:noFill/>
        </p:spPr>
        <p:txBody>
          <a:bodyPr wrap="square">
            <a:spAutoFit/>
          </a:bodyPr>
          <a:lstStyle/>
          <a:p>
            <a:r>
              <a:rPr lang="en-US" sz="2000" b="1" i="0" dirty="0">
                <a:solidFill>
                  <a:srgbClr val="242021"/>
                </a:solidFill>
                <a:effectLst/>
                <a:latin typeface="Calibri" panose="020F0502020204030204" pitchFamily="34" charset="0"/>
                <a:cs typeface="Calibri" panose="020F0502020204030204" pitchFamily="34" charset="0"/>
              </a:rPr>
              <a:t>DOWN</a:t>
            </a:r>
            <a:r>
              <a:rPr lang="en-US" sz="2000" dirty="0">
                <a:latin typeface="Calibri" panose="020F0502020204030204" pitchFamily="34" charset="0"/>
                <a:cs typeface="Calibri" panose="020F0502020204030204" pitchFamily="34" charset="0"/>
              </a:rPr>
              <a:t> </a:t>
            </a:r>
            <a:br>
              <a:rPr lang="en-US" sz="2000" dirty="0">
                <a:latin typeface="Calibri" panose="020F0502020204030204" pitchFamily="34" charset="0"/>
                <a:cs typeface="Calibri" panose="020F0502020204030204" pitchFamily="34" charset="0"/>
              </a:rPr>
            </a:br>
            <a:r>
              <a:rPr lang="en-US" sz="2000" b="1" i="0" dirty="0">
                <a:solidFill>
                  <a:srgbClr val="007B83"/>
                </a:solidFill>
                <a:effectLst/>
                <a:latin typeface="Calibri" panose="020F0502020204030204" pitchFamily="34" charset="0"/>
                <a:cs typeface="Calibri" panose="020F0502020204030204" pitchFamily="34" charset="0"/>
              </a:rPr>
              <a:t>2. </a:t>
            </a:r>
            <a:r>
              <a:rPr lang="en-US" sz="2000" b="0" i="0" dirty="0">
                <a:solidFill>
                  <a:srgbClr val="242021"/>
                </a:solidFill>
                <a:effectLst/>
                <a:latin typeface="Calibri" panose="020F0502020204030204" pitchFamily="34" charset="0"/>
                <a:cs typeface="Calibri" panose="020F0502020204030204" pitchFamily="34" charset="0"/>
              </a:rPr>
              <a:t>(n) the way of life of a group of people or countries</a:t>
            </a:r>
            <a:endParaRPr lang="en-US" sz="2000" dirty="0">
              <a:latin typeface="Calibri" panose="020F0502020204030204" pitchFamily="34" charset="0"/>
              <a:cs typeface="Calibri" panose="020F0502020204030204" pitchFamily="34" charset="0"/>
            </a:endParaRPr>
          </a:p>
        </p:txBody>
      </p:sp>
      <p:sp>
        <p:nvSpPr>
          <p:cNvPr id="24" name="TextBox 23"/>
          <p:cNvSpPr txBox="1"/>
          <p:nvPr/>
        </p:nvSpPr>
        <p:spPr>
          <a:xfrm>
            <a:off x="2403976" y="1885971"/>
            <a:ext cx="303893" cy="338554"/>
          </a:xfrm>
          <a:prstGeom prst="rect">
            <a:avLst/>
          </a:prstGeom>
          <a:noFill/>
        </p:spPr>
        <p:txBody>
          <a:bodyPr wrap="square" rtlCol="0">
            <a:spAutoFit/>
          </a:bodyPr>
          <a:lstStyle/>
          <a:p>
            <a:pPr algn="ctr"/>
            <a:r>
              <a:rPr lang="en-US" sz="1600" b="1" dirty="0">
                <a:solidFill>
                  <a:srgbClr val="D60000"/>
                </a:solidFill>
              </a:rPr>
              <a:t>U</a:t>
            </a:r>
          </a:p>
        </p:txBody>
      </p:sp>
      <p:sp>
        <p:nvSpPr>
          <p:cNvPr id="27" name="TextBox 26"/>
          <p:cNvSpPr txBox="1"/>
          <p:nvPr/>
        </p:nvSpPr>
        <p:spPr>
          <a:xfrm>
            <a:off x="2397783" y="2209218"/>
            <a:ext cx="303893" cy="338554"/>
          </a:xfrm>
          <a:prstGeom prst="rect">
            <a:avLst/>
          </a:prstGeom>
          <a:noFill/>
        </p:spPr>
        <p:txBody>
          <a:bodyPr wrap="square" rtlCol="0">
            <a:spAutoFit/>
          </a:bodyPr>
          <a:lstStyle/>
          <a:p>
            <a:pPr algn="ctr"/>
            <a:r>
              <a:rPr lang="en-US" sz="1600" b="1" dirty="0">
                <a:solidFill>
                  <a:srgbClr val="D60000"/>
                </a:solidFill>
              </a:rPr>
              <a:t>L</a:t>
            </a:r>
          </a:p>
        </p:txBody>
      </p:sp>
      <p:sp>
        <p:nvSpPr>
          <p:cNvPr id="28" name="TextBox 27"/>
          <p:cNvSpPr txBox="1"/>
          <p:nvPr/>
        </p:nvSpPr>
        <p:spPr>
          <a:xfrm>
            <a:off x="2397729" y="2595126"/>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31" name="TextBox 30"/>
          <p:cNvSpPr txBox="1"/>
          <p:nvPr/>
        </p:nvSpPr>
        <p:spPr>
          <a:xfrm>
            <a:off x="2391536" y="2918373"/>
            <a:ext cx="303893" cy="338554"/>
          </a:xfrm>
          <a:prstGeom prst="rect">
            <a:avLst/>
          </a:prstGeom>
          <a:noFill/>
        </p:spPr>
        <p:txBody>
          <a:bodyPr wrap="square" rtlCol="0">
            <a:spAutoFit/>
          </a:bodyPr>
          <a:lstStyle/>
          <a:p>
            <a:pPr algn="ctr"/>
            <a:r>
              <a:rPr lang="en-US" sz="1600" b="1" dirty="0">
                <a:solidFill>
                  <a:srgbClr val="D60000"/>
                </a:solidFill>
              </a:rPr>
              <a:t>U</a:t>
            </a:r>
          </a:p>
        </p:txBody>
      </p:sp>
      <p:sp>
        <p:nvSpPr>
          <p:cNvPr id="32" name="TextBox 31"/>
          <p:cNvSpPr txBox="1"/>
          <p:nvPr/>
        </p:nvSpPr>
        <p:spPr>
          <a:xfrm>
            <a:off x="2403976" y="3265191"/>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33" name="TextBox 32"/>
          <p:cNvSpPr txBox="1"/>
          <p:nvPr/>
        </p:nvSpPr>
        <p:spPr>
          <a:xfrm>
            <a:off x="2397783" y="3588438"/>
            <a:ext cx="303893" cy="338554"/>
          </a:xfrm>
          <a:prstGeom prst="rect">
            <a:avLst/>
          </a:prstGeom>
          <a:noFill/>
        </p:spPr>
        <p:txBody>
          <a:bodyPr wrap="square" rtlCol="0">
            <a:spAutoFit/>
          </a:bodyPr>
          <a:lstStyle/>
          <a:p>
            <a:pPr algn="ctr"/>
            <a:r>
              <a:rPr lang="en-US" sz="1600" b="1" dirty="0">
                <a:solidFill>
                  <a:srgbClr val="D60000"/>
                </a:solidFill>
              </a:rPr>
              <a:t>E</a:t>
            </a:r>
          </a:p>
        </p:txBody>
      </p:sp>
      <p:cxnSp>
        <p:nvCxnSpPr>
          <p:cNvPr id="40" name="Straight Connector 39"/>
          <p:cNvCxnSpPr/>
          <p:nvPr/>
        </p:nvCxnSpPr>
        <p:spPr>
          <a:xfrm>
            <a:off x="5607537" y="3840663"/>
            <a:ext cx="457200"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6506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8"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grpSp>
        <p:nvGrpSpPr>
          <p:cNvPr id="2" name="Group 1"/>
          <p:cNvGrpSpPr/>
          <p:nvPr/>
        </p:nvGrpSpPr>
        <p:grpSpPr>
          <a:xfrm>
            <a:off x="-49516" y="-96612"/>
            <a:ext cx="10101386" cy="5502384"/>
            <a:chOff x="-74627" y="-98920"/>
            <a:chExt cx="10101386" cy="5502384"/>
          </a:xfrm>
        </p:grpSpPr>
        <p:pic>
          <p:nvPicPr>
            <p:cNvPr id="228" name="Google Shape;228;p30"/>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29" name="Google Shape;229;p30"/>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232" name="Google Shape;232;p30"/>
          <p:cNvPicPr preferRelativeResize="0"/>
          <p:nvPr/>
        </p:nvPicPr>
        <p:blipFill rotWithShape="1">
          <a:blip r:embed="rId4">
            <a:alphaModFix/>
          </a:blip>
          <a:srcRect/>
          <a:stretch/>
        </p:blipFill>
        <p:spPr>
          <a:xfrm>
            <a:off x="6178768" y="4864208"/>
            <a:ext cx="2509238" cy="330401"/>
          </a:xfrm>
          <a:prstGeom prst="rect">
            <a:avLst/>
          </a:prstGeom>
          <a:noFill/>
          <a:ln>
            <a:noFill/>
          </a:ln>
        </p:spPr>
      </p:pic>
      <p:pic>
        <p:nvPicPr>
          <p:cNvPr id="29" name="Picture 28">
            <a:extLst>
              <a:ext uri="{FF2B5EF4-FFF2-40B4-BE49-F238E27FC236}">
                <a16:creationId xmlns:a16="http://schemas.microsoft.com/office/drawing/2014/main" id="{2C00353E-CF96-18B2-95C6-0143C80B5F52}"/>
              </a:ext>
            </a:extLst>
          </p:cNvPr>
          <p:cNvPicPr>
            <a:picLocks noChangeAspect="1"/>
          </p:cNvPicPr>
          <p:nvPr/>
        </p:nvPicPr>
        <p:blipFill>
          <a:blip r:embed="rId5"/>
          <a:stretch>
            <a:fillRect/>
          </a:stretch>
        </p:blipFill>
        <p:spPr>
          <a:xfrm>
            <a:off x="261880" y="1168552"/>
            <a:ext cx="4865125" cy="2972055"/>
          </a:xfrm>
          <a:prstGeom prst="rect">
            <a:avLst/>
          </a:prstGeom>
        </p:spPr>
      </p:pic>
      <p:sp>
        <p:nvSpPr>
          <p:cNvPr id="4" name="TextBox 3"/>
          <p:cNvSpPr txBox="1"/>
          <p:nvPr/>
        </p:nvSpPr>
        <p:spPr>
          <a:xfrm>
            <a:off x="668804" y="1540677"/>
            <a:ext cx="303893" cy="338554"/>
          </a:xfrm>
          <a:prstGeom prst="rect">
            <a:avLst/>
          </a:prstGeom>
          <a:noFill/>
        </p:spPr>
        <p:txBody>
          <a:bodyPr wrap="square" rtlCol="0">
            <a:spAutoFit/>
          </a:bodyPr>
          <a:lstStyle/>
          <a:p>
            <a:pPr algn="ctr"/>
            <a:r>
              <a:rPr lang="en-US" sz="1600" b="1" dirty="0">
                <a:solidFill>
                  <a:srgbClr val="D60000"/>
                </a:solidFill>
              </a:rPr>
              <a:t>P</a:t>
            </a:r>
          </a:p>
        </p:txBody>
      </p:sp>
      <p:sp>
        <p:nvSpPr>
          <p:cNvPr id="34" name="TextBox 33"/>
          <p:cNvSpPr txBox="1"/>
          <p:nvPr/>
        </p:nvSpPr>
        <p:spPr>
          <a:xfrm>
            <a:off x="1001570" y="1540677"/>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35" name="TextBox 34"/>
          <p:cNvSpPr txBox="1"/>
          <p:nvPr/>
        </p:nvSpPr>
        <p:spPr>
          <a:xfrm>
            <a:off x="1363319" y="1539153"/>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36" name="TextBox 35"/>
          <p:cNvSpPr txBox="1"/>
          <p:nvPr/>
        </p:nvSpPr>
        <p:spPr>
          <a:xfrm>
            <a:off x="1728952" y="1540677"/>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37" name="TextBox 36"/>
          <p:cNvSpPr txBox="1"/>
          <p:nvPr/>
        </p:nvSpPr>
        <p:spPr>
          <a:xfrm>
            <a:off x="2057834" y="1539153"/>
            <a:ext cx="303893" cy="338554"/>
          </a:xfrm>
          <a:prstGeom prst="rect">
            <a:avLst/>
          </a:prstGeom>
          <a:noFill/>
        </p:spPr>
        <p:txBody>
          <a:bodyPr wrap="square" rtlCol="0">
            <a:spAutoFit/>
          </a:bodyPr>
          <a:lstStyle/>
          <a:p>
            <a:pPr algn="ctr"/>
            <a:r>
              <a:rPr lang="en-US" sz="1600" b="1" dirty="0">
                <a:solidFill>
                  <a:srgbClr val="D60000"/>
                </a:solidFill>
              </a:rPr>
              <a:t>E</a:t>
            </a:r>
          </a:p>
        </p:txBody>
      </p:sp>
      <p:sp>
        <p:nvSpPr>
          <p:cNvPr id="38" name="TextBox 37"/>
          <p:cNvSpPr txBox="1"/>
          <p:nvPr/>
        </p:nvSpPr>
        <p:spPr>
          <a:xfrm>
            <a:off x="2397783" y="1539153"/>
            <a:ext cx="303893" cy="338554"/>
          </a:xfrm>
          <a:prstGeom prst="rect">
            <a:avLst/>
          </a:prstGeom>
          <a:noFill/>
        </p:spPr>
        <p:txBody>
          <a:bodyPr wrap="square" rtlCol="0">
            <a:spAutoFit/>
          </a:bodyPr>
          <a:lstStyle/>
          <a:p>
            <a:pPr algn="ctr"/>
            <a:r>
              <a:rPr lang="en-US" sz="1600" b="1" dirty="0">
                <a:solidFill>
                  <a:srgbClr val="D60000"/>
                </a:solidFill>
              </a:rPr>
              <a:t>C</a:t>
            </a:r>
          </a:p>
        </p:txBody>
      </p:sp>
      <p:sp>
        <p:nvSpPr>
          <p:cNvPr id="43" name="TextBox 42"/>
          <p:cNvSpPr txBox="1"/>
          <p:nvPr/>
        </p:nvSpPr>
        <p:spPr>
          <a:xfrm>
            <a:off x="2736642" y="1539153"/>
            <a:ext cx="303893" cy="338554"/>
          </a:xfrm>
          <a:prstGeom prst="rect">
            <a:avLst/>
          </a:prstGeom>
          <a:noFill/>
        </p:spPr>
        <p:txBody>
          <a:bodyPr wrap="square" rtlCol="0">
            <a:spAutoFit/>
          </a:bodyPr>
          <a:lstStyle/>
          <a:p>
            <a:pPr algn="ctr"/>
            <a:r>
              <a:rPr lang="en-US" sz="1600" b="1" dirty="0">
                <a:solidFill>
                  <a:srgbClr val="D60000"/>
                </a:solidFill>
              </a:rPr>
              <a:t>T</a:t>
            </a:r>
          </a:p>
        </p:txBody>
      </p:sp>
      <p:grpSp>
        <p:nvGrpSpPr>
          <p:cNvPr id="5" name="Group 4"/>
          <p:cNvGrpSpPr/>
          <p:nvPr/>
        </p:nvGrpSpPr>
        <p:grpSpPr>
          <a:xfrm>
            <a:off x="5196908" y="512445"/>
            <a:ext cx="3902652" cy="4140600"/>
            <a:chOff x="5218317" y="752355"/>
            <a:chExt cx="3785444" cy="3974947"/>
          </a:xfrm>
        </p:grpSpPr>
        <p:pic>
          <p:nvPicPr>
            <p:cNvPr id="20" name="Picture 19">
              <a:extLst>
                <a:ext uri="{FF2B5EF4-FFF2-40B4-BE49-F238E27FC236}">
                  <a16:creationId xmlns:a16="http://schemas.microsoft.com/office/drawing/2014/main" id="{C437AD17-3393-EBE1-838B-11A07996B40B}"/>
                </a:ext>
              </a:extLst>
            </p:cNvPr>
            <p:cNvPicPr>
              <a:picLocks noChangeAspect="1"/>
            </p:cNvPicPr>
            <p:nvPr/>
          </p:nvPicPr>
          <p:blipFill>
            <a:blip r:embed="rId6"/>
            <a:stretch>
              <a:fillRect/>
            </a:stretch>
          </p:blipFill>
          <p:spPr>
            <a:xfrm>
              <a:off x="5218317" y="752355"/>
              <a:ext cx="3785444" cy="3974947"/>
            </a:xfrm>
            <a:prstGeom prst="rect">
              <a:avLst/>
            </a:prstGeom>
          </p:spPr>
        </p:pic>
        <p:sp>
          <p:nvSpPr>
            <p:cNvPr id="3" name="Rectangle 2"/>
            <p:cNvSpPr/>
            <p:nvPr/>
          </p:nvSpPr>
          <p:spPr>
            <a:xfrm>
              <a:off x="5218317" y="966355"/>
              <a:ext cx="1489808" cy="35329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4" name="Google Shape;234;p30"/>
          <p:cNvPicPr preferRelativeResize="0"/>
          <p:nvPr/>
        </p:nvPicPr>
        <p:blipFill rotWithShape="1">
          <a:blip r:embed="rId7">
            <a:alphaModFix/>
          </a:blip>
          <a:srcRect/>
          <a:stretch/>
        </p:blipFill>
        <p:spPr>
          <a:xfrm rot="21380437" flipH="1">
            <a:off x="8375111" y="3815470"/>
            <a:ext cx="819064" cy="1278643"/>
          </a:xfrm>
          <a:prstGeom prst="rect">
            <a:avLst/>
          </a:prstGeom>
          <a:noFill/>
          <a:ln>
            <a:noFill/>
          </a:ln>
        </p:spPr>
      </p:pic>
      <p:pic>
        <p:nvPicPr>
          <p:cNvPr id="19" name="Google Shape;193;p28"/>
          <p:cNvPicPr preferRelativeResize="0"/>
          <p:nvPr/>
        </p:nvPicPr>
        <p:blipFill rotWithShape="1">
          <a:blip r:embed="rId8">
            <a:alphaModFix/>
          </a:blip>
          <a:srcRect/>
          <a:stretch/>
        </p:blipFill>
        <p:spPr>
          <a:xfrm>
            <a:off x="0" y="-86061"/>
            <a:ext cx="9144000" cy="1052416"/>
          </a:xfrm>
          <a:prstGeom prst="rect">
            <a:avLst/>
          </a:prstGeom>
          <a:noFill/>
          <a:ln>
            <a:noFill/>
          </a:ln>
        </p:spPr>
      </p:pic>
      <p:sp>
        <p:nvSpPr>
          <p:cNvPr id="22" name="Google Shape;197;p28"/>
          <p:cNvSpPr txBox="1"/>
          <p:nvPr/>
        </p:nvSpPr>
        <p:spPr>
          <a:xfrm>
            <a:off x="203088" y="80742"/>
            <a:ext cx="8641701" cy="677108"/>
          </a:xfrm>
          <a:prstGeom prst="rect">
            <a:avLst/>
          </a:prstGeom>
          <a:noFill/>
          <a:ln>
            <a:noFill/>
          </a:ln>
        </p:spPr>
        <p:txBody>
          <a:bodyPr spcFirstLastPara="1" wrap="square" lIns="0" tIns="0" rIns="0" bIns="0" anchor="t" anchorCtr="0">
            <a:spAutoFit/>
          </a:bodyPr>
          <a:lstStyle/>
          <a:p>
            <a:pPr lvl="0"/>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Read the brochures below. Then work in pairs to solve the crossword using words from the brochures. </a:t>
            </a:r>
          </a:p>
        </p:txBody>
      </p:sp>
      <p:sp>
        <p:nvSpPr>
          <p:cNvPr id="24" name="TextBox 23"/>
          <p:cNvSpPr txBox="1"/>
          <p:nvPr/>
        </p:nvSpPr>
        <p:spPr>
          <a:xfrm>
            <a:off x="2403976" y="1885971"/>
            <a:ext cx="303893" cy="338554"/>
          </a:xfrm>
          <a:prstGeom prst="rect">
            <a:avLst/>
          </a:prstGeom>
          <a:noFill/>
        </p:spPr>
        <p:txBody>
          <a:bodyPr wrap="square" rtlCol="0">
            <a:spAutoFit/>
          </a:bodyPr>
          <a:lstStyle/>
          <a:p>
            <a:pPr algn="ctr"/>
            <a:r>
              <a:rPr lang="en-US" sz="1600" b="1" dirty="0">
                <a:solidFill>
                  <a:srgbClr val="D60000"/>
                </a:solidFill>
              </a:rPr>
              <a:t>U</a:t>
            </a:r>
          </a:p>
        </p:txBody>
      </p:sp>
      <p:sp>
        <p:nvSpPr>
          <p:cNvPr id="27" name="TextBox 26"/>
          <p:cNvSpPr txBox="1"/>
          <p:nvPr/>
        </p:nvSpPr>
        <p:spPr>
          <a:xfrm>
            <a:off x="2397783" y="2209218"/>
            <a:ext cx="303893" cy="338554"/>
          </a:xfrm>
          <a:prstGeom prst="rect">
            <a:avLst/>
          </a:prstGeom>
          <a:noFill/>
        </p:spPr>
        <p:txBody>
          <a:bodyPr wrap="square" rtlCol="0">
            <a:spAutoFit/>
          </a:bodyPr>
          <a:lstStyle/>
          <a:p>
            <a:pPr algn="ctr"/>
            <a:r>
              <a:rPr lang="en-US" sz="1600" b="1" dirty="0">
                <a:solidFill>
                  <a:srgbClr val="D60000"/>
                </a:solidFill>
              </a:rPr>
              <a:t>L</a:t>
            </a:r>
          </a:p>
        </p:txBody>
      </p:sp>
      <p:sp>
        <p:nvSpPr>
          <p:cNvPr id="28" name="TextBox 27"/>
          <p:cNvSpPr txBox="1"/>
          <p:nvPr/>
        </p:nvSpPr>
        <p:spPr>
          <a:xfrm>
            <a:off x="2397729" y="2595126"/>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31" name="TextBox 30"/>
          <p:cNvSpPr txBox="1"/>
          <p:nvPr/>
        </p:nvSpPr>
        <p:spPr>
          <a:xfrm>
            <a:off x="2391536" y="2918373"/>
            <a:ext cx="303893" cy="338554"/>
          </a:xfrm>
          <a:prstGeom prst="rect">
            <a:avLst/>
          </a:prstGeom>
          <a:noFill/>
        </p:spPr>
        <p:txBody>
          <a:bodyPr wrap="square" rtlCol="0">
            <a:spAutoFit/>
          </a:bodyPr>
          <a:lstStyle/>
          <a:p>
            <a:pPr algn="ctr"/>
            <a:r>
              <a:rPr lang="en-US" sz="1600" b="1" dirty="0">
                <a:solidFill>
                  <a:srgbClr val="D60000"/>
                </a:solidFill>
              </a:rPr>
              <a:t>U</a:t>
            </a:r>
          </a:p>
        </p:txBody>
      </p:sp>
      <p:sp>
        <p:nvSpPr>
          <p:cNvPr id="32" name="TextBox 31"/>
          <p:cNvSpPr txBox="1"/>
          <p:nvPr/>
        </p:nvSpPr>
        <p:spPr>
          <a:xfrm>
            <a:off x="2403976" y="3265191"/>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33" name="TextBox 32"/>
          <p:cNvSpPr txBox="1"/>
          <p:nvPr/>
        </p:nvSpPr>
        <p:spPr>
          <a:xfrm>
            <a:off x="2397783" y="3588438"/>
            <a:ext cx="303893" cy="338554"/>
          </a:xfrm>
          <a:prstGeom prst="rect">
            <a:avLst/>
          </a:prstGeom>
          <a:noFill/>
        </p:spPr>
        <p:txBody>
          <a:bodyPr wrap="square" rtlCol="0">
            <a:spAutoFit/>
          </a:bodyPr>
          <a:lstStyle/>
          <a:p>
            <a:pPr algn="ctr"/>
            <a:r>
              <a:rPr lang="en-US" sz="1600" b="1" dirty="0">
                <a:solidFill>
                  <a:srgbClr val="D60000"/>
                </a:solidFill>
              </a:rPr>
              <a:t>E</a:t>
            </a:r>
          </a:p>
        </p:txBody>
      </p:sp>
      <p:cxnSp>
        <p:nvCxnSpPr>
          <p:cNvPr id="39" name="Straight Connector 38"/>
          <p:cNvCxnSpPr/>
          <p:nvPr/>
        </p:nvCxnSpPr>
        <p:spPr>
          <a:xfrm>
            <a:off x="5607537" y="3840663"/>
            <a:ext cx="457200"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6732845" y="3838193"/>
            <a:ext cx="274320"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1018565" y="2208456"/>
            <a:ext cx="303893" cy="338554"/>
          </a:xfrm>
          <a:prstGeom prst="rect">
            <a:avLst/>
          </a:prstGeom>
          <a:noFill/>
        </p:spPr>
        <p:txBody>
          <a:bodyPr wrap="square" rtlCol="0">
            <a:spAutoFit/>
          </a:bodyPr>
          <a:lstStyle/>
          <a:p>
            <a:pPr algn="ctr"/>
            <a:r>
              <a:rPr lang="en-US" sz="1600" b="1" dirty="0">
                <a:solidFill>
                  <a:srgbClr val="D60000"/>
                </a:solidFill>
              </a:rPr>
              <a:t>L</a:t>
            </a:r>
          </a:p>
        </p:txBody>
      </p:sp>
      <p:sp>
        <p:nvSpPr>
          <p:cNvPr id="41" name="TextBox 40"/>
          <p:cNvSpPr txBox="1"/>
          <p:nvPr/>
        </p:nvSpPr>
        <p:spPr>
          <a:xfrm>
            <a:off x="1351331" y="2208456"/>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42" name="TextBox 41"/>
          <p:cNvSpPr txBox="1"/>
          <p:nvPr/>
        </p:nvSpPr>
        <p:spPr>
          <a:xfrm>
            <a:off x="1713080" y="2206932"/>
            <a:ext cx="303893" cy="338554"/>
          </a:xfrm>
          <a:prstGeom prst="rect">
            <a:avLst/>
          </a:prstGeom>
          <a:noFill/>
        </p:spPr>
        <p:txBody>
          <a:bodyPr wrap="square" rtlCol="0">
            <a:spAutoFit/>
          </a:bodyPr>
          <a:lstStyle/>
          <a:p>
            <a:pPr algn="ctr"/>
            <a:r>
              <a:rPr lang="en-US" sz="1600" b="1" dirty="0">
                <a:solidFill>
                  <a:srgbClr val="D60000"/>
                </a:solidFill>
              </a:rPr>
              <a:t>C</a:t>
            </a:r>
          </a:p>
        </p:txBody>
      </p:sp>
      <p:sp>
        <p:nvSpPr>
          <p:cNvPr id="44" name="TextBox 43"/>
          <p:cNvSpPr txBox="1"/>
          <p:nvPr/>
        </p:nvSpPr>
        <p:spPr>
          <a:xfrm>
            <a:off x="2078713" y="2208456"/>
            <a:ext cx="303893" cy="338554"/>
          </a:xfrm>
          <a:prstGeom prst="rect">
            <a:avLst/>
          </a:prstGeom>
          <a:noFill/>
        </p:spPr>
        <p:txBody>
          <a:bodyPr wrap="square" rtlCol="0">
            <a:spAutoFit/>
          </a:bodyPr>
          <a:lstStyle/>
          <a:p>
            <a:pPr algn="ctr"/>
            <a:r>
              <a:rPr lang="en-US" sz="1600" b="1" dirty="0">
                <a:solidFill>
                  <a:srgbClr val="D60000"/>
                </a:solidFill>
              </a:rPr>
              <a:t>A</a:t>
            </a:r>
          </a:p>
        </p:txBody>
      </p:sp>
      <p:sp>
        <p:nvSpPr>
          <p:cNvPr id="45" name="TextBox 44">
            <a:extLst>
              <a:ext uri="{FF2B5EF4-FFF2-40B4-BE49-F238E27FC236}">
                <a16:creationId xmlns:a16="http://schemas.microsoft.com/office/drawing/2014/main" id="{7F3CC66F-5292-5CC8-4525-D544D136B700}"/>
              </a:ext>
            </a:extLst>
          </p:cNvPr>
          <p:cNvSpPr txBox="1"/>
          <p:nvPr/>
        </p:nvSpPr>
        <p:spPr>
          <a:xfrm>
            <a:off x="209486" y="4258503"/>
            <a:ext cx="5375842" cy="707886"/>
          </a:xfrm>
          <a:prstGeom prst="rect">
            <a:avLst/>
          </a:prstGeom>
          <a:noFill/>
        </p:spPr>
        <p:txBody>
          <a:bodyPr wrap="square">
            <a:spAutoFit/>
          </a:bodyPr>
          <a:lstStyle/>
          <a:p>
            <a:r>
              <a:rPr lang="en-US" sz="2000" b="1" i="0" dirty="0">
                <a:solidFill>
                  <a:srgbClr val="242021"/>
                </a:solidFill>
                <a:effectLst/>
                <a:latin typeface="Calibri" panose="020F0502020204030204" pitchFamily="34" charset="0"/>
                <a:cs typeface="Calibri" panose="020F0502020204030204" pitchFamily="34" charset="0"/>
              </a:rPr>
              <a:t>ACROSS</a:t>
            </a:r>
            <a:r>
              <a:rPr lang="en-US" sz="2000" dirty="0">
                <a:latin typeface="Calibri" panose="020F0502020204030204" pitchFamily="34" charset="0"/>
                <a:cs typeface="Calibri" panose="020F0502020204030204" pitchFamily="34" charset="0"/>
              </a:rPr>
              <a:t> </a:t>
            </a:r>
            <a:br>
              <a:rPr lang="en-US" sz="2000" dirty="0">
                <a:latin typeface="Calibri" panose="020F0502020204030204" pitchFamily="34" charset="0"/>
                <a:cs typeface="Calibri" panose="020F0502020204030204" pitchFamily="34" charset="0"/>
              </a:rPr>
            </a:br>
            <a:r>
              <a:rPr lang="en-US" sz="2000" b="1" i="0" dirty="0">
                <a:solidFill>
                  <a:srgbClr val="007B83"/>
                </a:solidFill>
                <a:effectLst/>
                <a:latin typeface="Calibri" panose="020F0502020204030204" pitchFamily="34" charset="0"/>
                <a:cs typeface="Calibri" panose="020F0502020204030204" pitchFamily="34" charset="0"/>
              </a:rPr>
              <a:t>3. </a:t>
            </a:r>
            <a:r>
              <a:rPr lang="en-US" sz="2000" b="0" i="0" dirty="0">
                <a:solidFill>
                  <a:srgbClr val="242021"/>
                </a:solidFill>
                <a:effectLst/>
                <a:latin typeface="Calibri" panose="020F0502020204030204" pitchFamily="34" charset="0"/>
                <a:cs typeface="Calibri" panose="020F0502020204030204" pitchFamily="34" charset="0"/>
              </a:rPr>
              <a:t>(adj) connected with the place you are living</a:t>
            </a:r>
            <a:r>
              <a:rPr lang="en-US" sz="20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60481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grpSp>
        <p:nvGrpSpPr>
          <p:cNvPr id="2" name="Group 1"/>
          <p:cNvGrpSpPr/>
          <p:nvPr/>
        </p:nvGrpSpPr>
        <p:grpSpPr>
          <a:xfrm>
            <a:off x="-49516" y="-96612"/>
            <a:ext cx="10101386" cy="5502384"/>
            <a:chOff x="-74627" y="-98920"/>
            <a:chExt cx="10101386" cy="5502384"/>
          </a:xfrm>
        </p:grpSpPr>
        <p:pic>
          <p:nvPicPr>
            <p:cNvPr id="228" name="Google Shape;228;p30"/>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29" name="Google Shape;229;p30"/>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232" name="Google Shape;232;p30"/>
          <p:cNvPicPr preferRelativeResize="0"/>
          <p:nvPr/>
        </p:nvPicPr>
        <p:blipFill rotWithShape="1">
          <a:blip r:embed="rId4">
            <a:alphaModFix/>
          </a:blip>
          <a:srcRect/>
          <a:stretch/>
        </p:blipFill>
        <p:spPr>
          <a:xfrm>
            <a:off x="6178768" y="4864208"/>
            <a:ext cx="2509238" cy="330401"/>
          </a:xfrm>
          <a:prstGeom prst="rect">
            <a:avLst/>
          </a:prstGeom>
          <a:noFill/>
          <a:ln>
            <a:noFill/>
          </a:ln>
        </p:spPr>
      </p:pic>
      <p:pic>
        <p:nvPicPr>
          <p:cNvPr id="29" name="Picture 28">
            <a:extLst>
              <a:ext uri="{FF2B5EF4-FFF2-40B4-BE49-F238E27FC236}">
                <a16:creationId xmlns:a16="http://schemas.microsoft.com/office/drawing/2014/main" id="{2C00353E-CF96-18B2-95C6-0143C80B5F52}"/>
              </a:ext>
            </a:extLst>
          </p:cNvPr>
          <p:cNvPicPr>
            <a:picLocks noChangeAspect="1"/>
          </p:cNvPicPr>
          <p:nvPr/>
        </p:nvPicPr>
        <p:blipFill>
          <a:blip r:embed="rId5"/>
          <a:stretch>
            <a:fillRect/>
          </a:stretch>
        </p:blipFill>
        <p:spPr>
          <a:xfrm>
            <a:off x="261880" y="1168552"/>
            <a:ext cx="4865125" cy="2972055"/>
          </a:xfrm>
          <a:prstGeom prst="rect">
            <a:avLst/>
          </a:prstGeom>
        </p:spPr>
      </p:pic>
      <p:sp>
        <p:nvSpPr>
          <p:cNvPr id="4" name="TextBox 3"/>
          <p:cNvSpPr txBox="1"/>
          <p:nvPr/>
        </p:nvSpPr>
        <p:spPr>
          <a:xfrm>
            <a:off x="668804" y="1540677"/>
            <a:ext cx="303893" cy="338554"/>
          </a:xfrm>
          <a:prstGeom prst="rect">
            <a:avLst/>
          </a:prstGeom>
          <a:noFill/>
        </p:spPr>
        <p:txBody>
          <a:bodyPr wrap="square" rtlCol="0">
            <a:spAutoFit/>
          </a:bodyPr>
          <a:lstStyle/>
          <a:p>
            <a:pPr algn="ctr"/>
            <a:r>
              <a:rPr lang="en-US" sz="1600" b="1" dirty="0">
                <a:solidFill>
                  <a:srgbClr val="D60000"/>
                </a:solidFill>
              </a:rPr>
              <a:t>P</a:t>
            </a:r>
          </a:p>
        </p:txBody>
      </p:sp>
      <p:sp>
        <p:nvSpPr>
          <p:cNvPr id="34" name="TextBox 33"/>
          <p:cNvSpPr txBox="1"/>
          <p:nvPr/>
        </p:nvSpPr>
        <p:spPr>
          <a:xfrm>
            <a:off x="1001570" y="1540677"/>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35" name="TextBox 34"/>
          <p:cNvSpPr txBox="1"/>
          <p:nvPr/>
        </p:nvSpPr>
        <p:spPr>
          <a:xfrm>
            <a:off x="1363319" y="1539153"/>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36" name="TextBox 35"/>
          <p:cNvSpPr txBox="1"/>
          <p:nvPr/>
        </p:nvSpPr>
        <p:spPr>
          <a:xfrm>
            <a:off x="1728952" y="1540677"/>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37" name="TextBox 36"/>
          <p:cNvSpPr txBox="1"/>
          <p:nvPr/>
        </p:nvSpPr>
        <p:spPr>
          <a:xfrm>
            <a:off x="2057834" y="1539153"/>
            <a:ext cx="303893" cy="338554"/>
          </a:xfrm>
          <a:prstGeom prst="rect">
            <a:avLst/>
          </a:prstGeom>
          <a:noFill/>
        </p:spPr>
        <p:txBody>
          <a:bodyPr wrap="square" rtlCol="0">
            <a:spAutoFit/>
          </a:bodyPr>
          <a:lstStyle/>
          <a:p>
            <a:pPr algn="ctr"/>
            <a:r>
              <a:rPr lang="en-US" sz="1600" b="1" dirty="0">
                <a:solidFill>
                  <a:srgbClr val="D60000"/>
                </a:solidFill>
              </a:rPr>
              <a:t>E</a:t>
            </a:r>
          </a:p>
        </p:txBody>
      </p:sp>
      <p:sp>
        <p:nvSpPr>
          <p:cNvPr id="38" name="TextBox 37"/>
          <p:cNvSpPr txBox="1"/>
          <p:nvPr/>
        </p:nvSpPr>
        <p:spPr>
          <a:xfrm>
            <a:off x="2397783" y="1539153"/>
            <a:ext cx="303893" cy="338554"/>
          </a:xfrm>
          <a:prstGeom prst="rect">
            <a:avLst/>
          </a:prstGeom>
          <a:noFill/>
        </p:spPr>
        <p:txBody>
          <a:bodyPr wrap="square" rtlCol="0">
            <a:spAutoFit/>
          </a:bodyPr>
          <a:lstStyle/>
          <a:p>
            <a:pPr algn="ctr"/>
            <a:r>
              <a:rPr lang="en-US" sz="1600" b="1" dirty="0">
                <a:solidFill>
                  <a:srgbClr val="D60000"/>
                </a:solidFill>
              </a:rPr>
              <a:t>C</a:t>
            </a:r>
          </a:p>
        </p:txBody>
      </p:sp>
      <p:sp>
        <p:nvSpPr>
          <p:cNvPr id="43" name="TextBox 42"/>
          <p:cNvSpPr txBox="1"/>
          <p:nvPr/>
        </p:nvSpPr>
        <p:spPr>
          <a:xfrm>
            <a:off x="2736642" y="1539153"/>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24" name="TextBox 23"/>
          <p:cNvSpPr txBox="1"/>
          <p:nvPr/>
        </p:nvSpPr>
        <p:spPr>
          <a:xfrm>
            <a:off x="2403976" y="1885971"/>
            <a:ext cx="303893" cy="338554"/>
          </a:xfrm>
          <a:prstGeom prst="rect">
            <a:avLst/>
          </a:prstGeom>
          <a:noFill/>
        </p:spPr>
        <p:txBody>
          <a:bodyPr wrap="square" rtlCol="0">
            <a:spAutoFit/>
          </a:bodyPr>
          <a:lstStyle/>
          <a:p>
            <a:pPr algn="ctr"/>
            <a:r>
              <a:rPr lang="en-US" sz="1600" b="1" dirty="0">
                <a:solidFill>
                  <a:srgbClr val="D60000"/>
                </a:solidFill>
              </a:rPr>
              <a:t>U</a:t>
            </a:r>
          </a:p>
        </p:txBody>
      </p:sp>
      <p:sp>
        <p:nvSpPr>
          <p:cNvPr id="27" name="TextBox 26"/>
          <p:cNvSpPr txBox="1"/>
          <p:nvPr/>
        </p:nvSpPr>
        <p:spPr>
          <a:xfrm>
            <a:off x="2397783" y="2209218"/>
            <a:ext cx="303893" cy="338554"/>
          </a:xfrm>
          <a:prstGeom prst="rect">
            <a:avLst/>
          </a:prstGeom>
          <a:noFill/>
        </p:spPr>
        <p:txBody>
          <a:bodyPr wrap="square" rtlCol="0">
            <a:spAutoFit/>
          </a:bodyPr>
          <a:lstStyle/>
          <a:p>
            <a:pPr algn="ctr"/>
            <a:r>
              <a:rPr lang="en-US" sz="1600" b="1" dirty="0">
                <a:solidFill>
                  <a:srgbClr val="D60000"/>
                </a:solidFill>
              </a:rPr>
              <a:t>L</a:t>
            </a:r>
          </a:p>
        </p:txBody>
      </p:sp>
      <p:sp>
        <p:nvSpPr>
          <p:cNvPr id="28" name="TextBox 27"/>
          <p:cNvSpPr txBox="1"/>
          <p:nvPr/>
        </p:nvSpPr>
        <p:spPr>
          <a:xfrm>
            <a:off x="2397729" y="2595126"/>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31" name="TextBox 30"/>
          <p:cNvSpPr txBox="1"/>
          <p:nvPr/>
        </p:nvSpPr>
        <p:spPr>
          <a:xfrm>
            <a:off x="2391536" y="2918373"/>
            <a:ext cx="303893" cy="338554"/>
          </a:xfrm>
          <a:prstGeom prst="rect">
            <a:avLst/>
          </a:prstGeom>
          <a:noFill/>
        </p:spPr>
        <p:txBody>
          <a:bodyPr wrap="square" rtlCol="0">
            <a:spAutoFit/>
          </a:bodyPr>
          <a:lstStyle/>
          <a:p>
            <a:pPr algn="ctr"/>
            <a:r>
              <a:rPr lang="en-US" sz="1600" b="1" dirty="0">
                <a:solidFill>
                  <a:srgbClr val="D60000"/>
                </a:solidFill>
              </a:rPr>
              <a:t>U</a:t>
            </a:r>
          </a:p>
        </p:txBody>
      </p:sp>
      <p:sp>
        <p:nvSpPr>
          <p:cNvPr id="32" name="TextBox 31"/>
          <p:cNvSpPr txBox="1"/>
          <p:nvPr/>
        </p:nvSpPr>
        <p:spPr>
          <a:xfrm>
            <a:off x="2403976" y="3265191"/>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33" name="TextBox 32"/>
          <p:cNvSpPr txBox="1"/>
          <p:nvPr/>
        </p:nvSpPr>
        <p:spPr>
          <a:xfrm>
            <a:off x="2397783" y="3588438"/>
            <a:ext cx="303893" cy="338554"/>
          </a:xfrm>
          <a:prstGeom prst="rect">
            <a:avLst/>
          </a:prstGeom>
          <a:noFill/>
        </p:spPr>
        <p:txBody>
          <a:bodyPr wrap="square" rtlCol="0">
            <a:spAutoFit/>
          </a:bodyPr>
          <a:lstStyle/>
          <a:p>
            <a:pPr algn="ctr"/>
            <a:r>
              <a:rPr lang="en-US" sz="1600" b="1" dirty="0">
                <a:solidFill>
                  <a:srgbClr val="D60000"/>
                </a:solidFill>
              </a:rPr>
              <a:t>E</a:t>
            </a:r>
          </a:p>
        </p:txBody>
      </p:sp>
      <p:sp>
        <p:nvSpPr>
          <p:cNvPr id="40" name="TextBox 39"/>
          <p:cNvSpPr txBox="1"/>
          <p:nvPr/>
        </p:nvSpPr>
        <p:spPr>
          <a:xfrm>
            <a:off x="1018565" y="2208456"/>
            <a:ext cx="303893" cy="338554"/>
          </a:xfrm>
          <a:prstGeom prst="rect">
            <a:avLst/>
          </a:prstGeom>
          <a:noFill/>
        </p:spPr>
        <p:txBody>
          <a:bodyPr wrap="square" rtlCol="0">
            <a:spAutoFit/>
          </a:bodyPr>
          <a:lstStyle/>
          <a:p>
            <a:pPr algn="ctr"/>
            <a:r>
              <a:rPr lang="en-US" sz="1600" b="1" dirty="0">
                <a:solidFill>
                  <a:srgbClr val="D60000"/>
                </a:solidFill>
              </a:rPr>
              <a:t>L</a:t>
            </a:r>
          </a:p>
        </p:txBody>
      </p:sp>
      <p:sp>
        <p:nvSpPr>
          <p:cNvPr id="41" name="TextBox 40"/>
          <p:cNvSpPr txBox="1"/>
          <p:nvPr/>
        </p:nvSpPr>
        <p:spPr>
          <a:xfrm>
            <a:off x="1351331" y="2208456"/>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42" name="TextBox 41"/>
          <p:cNvSpPr txBox="1"/>
          <p:nvPr/>
        </p:nvSpPr>
        <p:spPr>
          <a:xfrm>
            <a:off x="1713080" y="2206932"/>
            <a:ext cx="303893" cy="338554"/>
          </a:xfrm>
          <a:prstGeom prst="rect">
            <a:avLst/>
          </a:prstGeom>
          <a:noFill/>
        </p:spPr>
        <p:txBody>
          <a:bodyPr wrap="square" rtlCol="0">
            <a:spAutoFit/>
          </a:bodyPr>
          <a:lstStyle/>
          <a:p>
            <a:pPr algn="ctr"/>
            <a:r>
              <a:rPr lang="en-US" sz="1600" b="1" dirty="0">
                <a:solidFill>
                  <a:srgbClr val="D60000"/>
                </a:solidFill>
              </a:rPr>
              <a:t>C</a:t>
            </a:r>
          </a:p>
        </p:txBody>
      </p:sp>
      <p:sp>
        <p:nvSpPr>
          <p:cNvPr id="44" name="TextBox 43"/>
          <p:cNvSpPr txBox="1"/>
          <p:nvPr/>
        </p:nvSpPr>
        <p:spPr>
          <a:xfrm>
            <a:off x="2078713" y="2208456"/>
            <a:ext cx="303893" cy="338554"/>
          </a:xfrm>
          <a:prstGeom prst="rect">
            <a:avLst/>
          </a:prstGeom>
          <a:noFill/>
        </p:spPr>
        <p:txBody>
          <a:bodyPr wrap="square" rtlCol="0">
            <a:spAutoFit/>
          </a:bodyPr>
          <a:lstStyle/>
          <a:p>
            <a:pPr algn="ctr"/>
            <a:r>
              <a:rPr lang="en-US" sz="1600" b="1" dirty="0">
                <a:solidFill>
                  <a:srgbClr val="D60000"/>
                </a:solidFill>
              </a:rPr>
              <a:t>A</a:t>
            </a:r>
          </a:p>
        </p:txBody>
      </p:sp>
      <p:pic>
        <p:nvPicPr>
          <p:cNvPr id="46" name="Picture 45">
            <a:extLst>
              <a:ext uri="{FF2B5EF4-FFF2-40B4-BE49-F238E27FC236}">
                <a16:creationId xmlns:a16="http://schemas.microsoft.com/office/drawing/2014/main" id="{D792F594-17BD-D1CC-81BA-D816C5216878}"/>
              </a:ext>
            </a:extLst>
          </p:cNvPr>
          <p:cNvPicPr>
            <a:picLocks noChangeAspect="1"/>
          </p:cNvPicPr>
          <p:nvPr/>
        </p:nvPicPr>
        <p:blipFill>
          <a:blip r:embed="rId6"/>
          <a:stretch>
            <a:fillRect/>
          </a:stretch>
        </p:blipFill>
        <p:spPr>
          <a:xfrm>
            <a:off x="5207415" y="624546"/>
            <a:ext cx="3496379" cy="4105455"/>
          </a:xfrm>
          <a:prstGeom prst="rect">
            <a:avLst/>
          </a:prstGeom>
        </p:spPr>
      </p:pic>
      <p:cxnSp>
        <p:nvCxnSpPr>
          <p:cNvPr id="30" name="Straight Connector 29"/>
          <p:cNvCxnSpPr/>
          <p:nvPr/>
        </p:nvCxnSpPr>
        <p:spPr>
          <a:xfrm>
            <a:off x="6265254" y="3813317"/>
            <a:ext cx="548640"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pic>
        <p:nvPicPr>
          <p:cNvPr id="234" name="Google Shape;234;p30"/>
          <p:cNvPicPr preferRelativeResize="0"/>
          <p:nvPr/>
        </p:nvPicPr>
        <p:blipFill rotWithShape="1">
          <a:blip r:embed="rId7">
            <a:alphaModFix/>
          </a:blip>
          <a:srcRect/>
          <a:stretch/>
        </p:blipFill>
        <p:spPr>
          <a:xfrm rot="21380437" flipH="1">
            <a:off x="8375111" y="3815470"/>
            <a:ext cx="819064" cy="1278643"/>
          </a:xfrm>
          <a:prstGeom prst="rect">
            <a:avLst/>
          </a:prstGeom>
          <a:noFill/>
          <a:ln>
            <a:noFill/>
          </a:ln>
        </p:spPr>
      </p:pic>
      <p:pic>
        <p:nvPicPr>
          <p:cNvPr id="19" name="Google Shape;193;p28"/>
          <p:cNvPicPr preferRelativeResize="0"/>
          <p:nvPr/>
        </p:nvPicPr>
        <p:blipFill rotWithShape="1">
          <a:blip r:embed="rId8">
            <a:alphaModFix/>
          </a:blip>
          <a:srcRect/>
          <a:stretch/>
        </p:blipFill>
        <p:spPr>
          <a:xfrm>
            <a:off x="0" y="-86061"/>
            <a:ext cx="9144000" cy="1052416"/>
          </a:xfrm>
          <a:prstGeom prst="rect">
            <a:avLst/>
          </a:prstGeom>
          <a:noFill/>
          <a:ln>
            <a:noFill/>
          </a:ln>
        </p:spPr>
      </p:pic>
      <p:sp>
        <p:nvSpPr>
          <p:cNvPr id="22" name="Google Shape;197;p28"/>
          <p:cNvSpPr txBox="1"/>
          <p:nvPr/>
        </p:nvSpPr>
        <p:spPr>
          <a:xfrm>
            <a:off x="203088" y="80742"/>
            <a:ext cx="8641701" cy="677108"/>
          </a:xfrm>
          <a:prstGeom prst="rect">
            <a:avLst/>
          </a:prstGeom>
          <a:noFill/>
          <a:ln>
            <a:noFill/>
          </a:ln>
        </p:spPr>
        <p:txBody>
          <a:bodyPr spcFirstLastPara="1" wrap="square" lIns="0" tIns="0" rIns="0" bIns="0" anchor="t" anchorCtr="0">
            <a:spAutoFit/>
          </a:bodyPr>
          <a:lstStyle/>
          <a:p>
            <a:pPr lvl="0"/>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Read the brochures below. Then work in pairs to solve the crossword using words from the brochures. </a:t>
            </a:r>
          </a:p>
        </p:txBody>
      </p:sp>
      <p:sp>
        <p:nvSpPr>
          <p:cNvPr id="47" name="TextBox 46"/>
          <p:cNvSpPr txBox="1"/>
          <p:nvPr/>
        </p:nvSpPr>
        <p:spPr>
          <a:xfrm>
            <a:off x="1719409" y="2911072"/>
            <a:ext cx="303893" cy="338554"/>
          </a:xfrm>
          <a:prstGeom prst="rect">
            <a:avLst/>
          </a:prstGeom>
          <a:noFill/>
        </p:spPr>
        <p:txBody>
          <a:bodyPr wrap="square" rtlCol="0">
            <a:spAutoFit/>
          </a:bodyPr>
          <a:lstStyle/>
          <a:p>
            <a:pPr algn="ctr"/>
            <a:r>
              <a:rPr lang="en-US" sz="1600" b="1" dirty="0">
                <a:solidFill>
                  <a:srgbClr val="D60000"/>
                </a:solidFill>
              </a:rPr>
              <a:t>S</a:t>
            </a:r>
          </a:p>
        </p:txBody>
      </p:sp>
      <p:sp>
        <p:nvSpPr>
          <p:cNvPr id="48" name="TextBox 47"/>
          <p:cNvSpPr txBox="1"/>
          <p:nvPr/>
        </p:nvSpPr>
        <p:spPr>
          <a:xfrm>
            <a:off x="2052175" y="2911072"/>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49" name="TextBox 48"/>
          <p:cNvSpPr txBox="1"/>
          <p:nvPr/>
        </p:nvSpPr>
        <p:spPr>
          <a:xfrm>
            <a:off x="2745468" y="2909548"/>
            <a:ext cx="303893" cy="338554"/>
          </a:xfrm>
          <a:prstGeom prst="rect">
            <a:avLst/>
          </a:prstGeom>
          <a:noFill/>
        </p:spPr>
        <p:txBody>
          <a:bodyPr wrap="square" rtlCol="0">
            <a:spAutoFit/>
          </a:bodyPr>
          <a:lstStyle/>
          <a:p>
            <a:pPr algn="ctr"/>
            <a:r>
              <a:rPr lang="en-US" sz="1600" b="1" dirty="0">
                <a:solidFill>
                  <a:srgbClr val="D60000"/>
                </a:solidFill>
              </a:rPr>
              <a:t>V</a:t>
            </a:r>
          </a:p>
        </p:txBody>
      </p:sp>
      <p:sp>
        <p:nvSpPr>
          <p:cNvPr id="50" name="TextBox 49"/>
          <p:cNvSpPr txBox="1"/>
          <p:nvPr/>
        </p:nvSpPr>
        <p:spPr>
          <a:xfrm>
            <a:off x="3078234" y="2909548"/>
            <a:ext cx="303893" cy="338554"/>
          </a:xfrm>
          <a:prstGeom prst="rect">
            <a:avLst/>
          </a:prstGeom>
          <a:noFill/>
        </p:spPr>
        <p:txBody>
          <a:bodyPr wrap="square" rtlCol="0">
            <a:spAutoFit/>
          </a:bodyPr>
          <a:lstStyle/>
          <a:p>
            <a:pPr algn="ctr"/>
            <a:r>
              <a:rPr lang="en-US" sz="1600" b="1" dirty="0">
                <a:solidFill>
                  <a:srgbClr val="D60000"/>
                </a:solidFill>
              </a:rPr>
              <a:t>E</a:t>
            </a:r>
          </a:p>
        </p:txBody>
      </p:sp>
      <p:sp>
        <p:nvSpPr>
          <p:cNvPr id="51" name="TextBox 50"/>
          <p:cNvSpPr txBox="1"/>
          <p:nvPr/>
        </p:nvSpPr>
        <p:spPr>
          <a:xfrm>
            <a:off x="3439983" y="2908024"/>
            <a:ext cx="303893" cy="338554"/>
          </a:xfrm>
          <a:prstGeom prst="rect">
            <a:avLst/>
          </a:prstGeom>
          <a:noFill/>
        </p:spPr>
        <p:txBody>
          <a:bodyPr wrap="square" rtlCol="0">
            <a:spAutoFit/>
          </a:bodyPr>
          <a:lstStyle/>
          <a:p>
            <a:pPr algn="ctr"/>
            <a:r>
              <a:rPr lang="en-US" sz="1600" b="1" dirty="0">
                <a:solidFill>
                  <a:srgbClr val="D60000"/>
                </a:solidFill>
              </a:rPr>
              <a:t>N</a:t>
            </a:r>
          </a:p>
        </p:txBody>
      </p:sp>
      <p:sp>
        <p:nvSpPr>
          <p:cNvPr id="52" name="TextBox 51"/>
          <p:cNvSpPr txBox="1"/>
          <p:nvPr/>
        </p:nvSpPr>
        <p:spPr>
          <a:xfrm>
            <a:off x="3775057" y="2908024"/>
            <a:ext cx="303893" cy="338554"/>
          </a:xfrm>
          <a:prstGeom prst="rect">
            <a:avLst/>
          </a:prstGeom>
          <a:noFill/>
        </p:spPr>
        <p:txBody>
          <a:bodyPr wrap="square" rtlCol="0">
            <a:spAutoFit/>
          </a:bodyPr>
          <a:lstStyle/>
          <a:p>
            <a:pPr algn="ctr"/>
            <a:r>
              <a:rPr lang="en-US" sz="1600" b="1" dirty="0">
                <a:solidFill>
                  <a:srgbClr val="D60000"/>
                </a:solidFill>
              </a:rPr>
              <a:t>I</a:t>
            </a:r>
          </a:p>
        </p:txBody>
      </p:sp>
      <p:sp>
        <p:nvSpPr>
          <p:cNvPr id="53" name="TextBox 52"/>
          <p:cNvSpPr txBox="1"/>
          <p:nvPr/>
        </p:nvSpPr>
        <p:spPr>
          <a:xfrm>
            <a:off x="4134498" y="2908024"/>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54" name="TextBox 53"/>
          <p:cNvSpPr txBox="1"/>
          <p:nvPr/>
        </p:nvSpPr>
        <p:spPr>
          <a:xfrm>
            <a:off x="4474447" y="2908024"/>
            <a:ext cx="303893" cy="338554"/>
          </a:xfrm>
          <a:prstGeom prst="rect">
            <a:avLst/>
          </a:prstGeom>
          <a:noFill/>
        </p:spPr>
        <p:txBody>
          <a:bodyPr wrap="square" rtlCol="0">
            <a:spAutoFit/>
          </a:bodyPr>
          <a:lstStyle/>
          <a:p>
            <a:pPr algn="ctr"/>
            <a:r>
              <a:rPr lang="en-US" sz="1600" b="1" dirty="0">
                <a:solidFill>
                  <a:srgbClr val="D60000"/>
                </a:solidFill>
              </a:rPr>
              <a:t>S</a:t>
            </a:r>
          </a:p>
        </p:txBody>
      </p:sp>
      <p:sp>
        <p:nvSpPr>
          <p:cNvPr id="55" name="TextBox 54">
            <a:extLst>
              <a:ext uri="{FF2B5EF4-FFF2-40B4-BE49-F238E27FC236}">
                <a16:creationId xmlns:a16="http://schemas.microsoft.com/office/drawing/2014/main" id="{7F3CC66F-5292-5CC8-4525-D544D136B700}"/>
              </a:ext>
            </a:extLst>
          </p:cNvPr>
          <p:cNvSpPr txBox="1"/>
          <p:nvPr/>
        </p:nvSpPr>
        <p:spPr>
          <a:xfrm>
            <a:off x="104363" y="4089400"/>
            <a:ext cx="5103052" cy="923330"/>
          </a:xfrm>
          <a:prstGeom prst="rect">
            <a:avLst/>
          </a:prstGeom>
          <a:noFill/>
        </p:spPr>
        <p:txBody>
          <a:bodyPr wrap="square">
            <a:spAutoFit/>
          </a:bodyPr>
          <a:lstStyle/>
          <a:p>
            <a:r>
              <a:rPr lang="en-US" sz="1800" b="1" i="0" dirty="0">
                <a:solidFill>
                  <a:srgbClr val="242021"/>
                </a:solidFill>
                <a:effectLst/>
                <a:latin typeface="Calibri" panose="020F0502020204030204" pitchFamily="34" charset="0"/>
                <a:cs typeface="Calibri" panose="020F0502020204030204" pitchFamily="34" charset="0"/>
              </a:rPr>
              <a:t>ACROSS</a:t>
            </a:r>
            <a:r>
              <a:rPr lang="en-US" sz="1800" dirty="0">
                <a:latin typeface="Calibri" panose="020F0502020204030204" pitchFamily="34" charset="0"/>
                <a:cs typeface="Calibri" panose="020F0502020204030204" pitchFamily="34" charset="0"/>
              </a:rPr>
              <a:t> </a:t>
            </a:r>
            <a:br>
              <a:rPr lang="en-US" sz="1800" dirty="0">
                <a:latin typeface="Calibri" panose="020F0502020204030204" pitchFamily="34" charset="0"/>
                <a:cs typeface="Calibri" panose="020F0502020204030204" pitchFamily="34" charset="0"/>
              </a:rPr>
            </a:br>
            <a:r>
              <a:rPr lang="en-US" sz="1800" b="1" i="0" dirty="0">
                <a:solidFill>
                  <a:srgbClr val="007B83"/>
                </a:solidFill>
                <a:effectLst/>
                <a:latin typeface="Calibri" panose="020F0502020204030204" pitchFamily="34" charset="0"/>
                <a:cs typeface="Calibri" panose="020F0502020204030204" pitchFamily="34" charset="0"/>
              </a:rPr>
              <a:t>4. </a:t>
            </a:r>
            <a:r>
              <a:rPr lang="en-US" sz="1800" b="0" i="0" dirty="0">
                <a:solidFill>
                  <a:srgbClr val="242021"/>
                </a:solidFill>
                <a:effectLst/>
                <a:latin typeface="Calibri" panose="020F0502020204030204" pitchFamily="34" charset="0"/>
                <a:cs typeface="Calibri" panose="020F0502020204030204" pitchFamily="34" charset="0"/>
              </a:rPr>
              <a:t>(n) things you buy or keep to remind yourself of a place or holiday</a:t>
            </a:r>
            <a:r>
              <a:rPr lang="en-US" sz="18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072866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grpSp>
        <p:nvGrpSpPr>
          <p:cNvPr id="2" name="Group 1"/>
          <p:cNvGrpSpPr/>
          <p:nvPr/>
        </p:nvGrpSpPr>
        <p:grpSpPr>
          <a:xfrm>
            <a:off x="-49516" y="-96612"/>
            <a:ext cx="10101386" cy="5502384"/>
            <a:chOff x="-74627" y="-98920"/>
            <a:chExt cx="10101386" cy="5502384"/>
          </a:xfrm>
        </p:grpSpPr>
        <p:pic>
          <p:nvPicPr>
            <p:cNvPr id="228" name="Google Shape;228;p30"/>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29" name="Google Shape;229;p30"/>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232" name="Google Shape;232;p30"/>
          <p:cNvPicPr preferRelativeResize="0"/>
          <p:nvPr/>
        </p:nvPicPr>
        <p:blipFill rotWithShape="1">
          <a:blip r:embed="rId4">
            <a:alphaModFix/>
          </a:blip>
          <a:srcRect/>
          <a:stretch/>
        </p:blipFill>
        <p:spPr>
          <a:xfrm>
            <a:off x="6178768" y="4864208"/>
            <a:ext cx="2509238" cy="330401"/>
          </a:xfrm>
          <a:prstGeom prst="rect">
            <a:avLst/>
          </a:prstGeom>
          <a:noFill/>
          <a:ln>
            <a:noFill/>
          </a:ln>
        </p:spPr>
      </p:pic>
      <p:pic>
        <p:nvPicPr>
          <p:cNvPr id="29" name="Picture 28">
            <a:extLst>
              <a:ext uri="{FF2B5EF4-FFF2-40B4-BE49-F238E27FC236}">
                <a16:creationId xmlns:a16="http://schemas.microsoft.com/office/drawing/2014/main" id="{2C00353E-CF96-18B2-95C6-0143C80B5F52}"/>
              </a:ext>
            </a:extLst>
          </p:cNvPr>
          <p:cNvPicPr>
            <a:picLocks noChangeAspect="1"/>
          </p:cNvPicPr>
          <p:nvPr/>
        </p:nvPicPr>
        <p:blipFill>
          <a:blip r:embed="rId5"/>
          <a:stretch>
            <a:fillRect/>
          </a:stretch>
        </p:blipFill>
        <p:spPr>
          <a:xfrm>
            <a:off x="261880" y="1168552"/>
            <a:ext cx="4865125" cy="2972055"/>
          </a:xfrm>
          <a:prstGeom prst="rect">
            <a:avLst/>
          </a:prstGeom>
        </p:spPr>
      </p:pic>
      <p:sp>
        <p:nvSpPr>
          <p:cNvPr id="4" name="TextBox 3"/>
          <p:cNvSpPr txBox="1"/>
          <p:nvPr/>
        </p:nvSpPr>
        <p:spPr>
          <a:xfrm>
            <a:off x="668804" y="1540677"/>
            <a:ext cx="303893" cy="338554"/>
          </a:xfrm>
          <a:prstGeom prst="rect">
            <a:avLst/>
          </a:prstGeom>
          <a:noFill/>
        </p:spPr>
        <p:txBody>
          <a:bodyPr wrap="square" rtlCol="0">
            <a:spAutoFit/>
          </a:bodyPr>
          <a:lstStyle/>
          <a:p>
            <a:pPr algn="ctr"/>
            <a:r>
              <a:rPr lang="en-US" sz="1600" b="1" dirty="0">
                <a:solidFill>
                  <a:srgbClr val="D60000"/>
                </a:solidFill>
              </a:rPr>
              <a:t>P</a:t>
            </a:r>
          </a:p>
        </p:txBody>
      </p:sp>
      <p:sp>
        <p:nvSpPr>
          <p:cNvPr id="34" name="TextBox 33"/>
          <p:cNvSpPr txBox="1"/>
          <p:nvPr/>
        </p:nvSpPr>
        <p:spPr>
          <a:xfrm>
            <a:off x="1001570" y="1540677"/>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35" name="TextBox 34"/>
          <p:cNvSpPr txBox="1"/>
          <p:nvPr/>
        </p:nvSpPr>
        <p:spPr>
          <a:xfrm>
            <a:off x="1363319" y="1539153"/>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36" name="TextBox 35"/>
          <p:cNvSpPr txBox="1"/>
          <p:nvPr/>
        </p:nvSpPr>
        <p:spPr>
          <a:xfrm>
            <a:off x="1728952" y="1540677"/>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37" name="TextBox 36"/>
          <p:cNvSpPr txBox="1"/>
          <p:nvPr/>
        </p:nvSpPr>
        <p:spPr>
          <a:xfrm>
            <a:off x="2057834" y="1539153"/>
            <a:ext cx="303893" cy="338554"/>
          </a:xfrm>
          <a:prstGeom prst="rect">
            <a:avLst/>
          </a:prstGeom>
          <a:noFill/>
        </p:spPr>
        <p:txBody>
          <a:bodyPr wrap="square" rtlCol="0">
            <a:spAutoFit/>
          </a:bodyPr>
          <a:lstStyle/>
          <a:p>
            <a:pPr algn="ctr"/>
            <a:r>
              <a:rPr lang="en-US" sz="1600" b="1" dirty="0">
                <a:solidFill>
                  <a:srgbClr val="D60000"/>
                </a:solidFill>
              </a:rPr>
              <a:t>E</a:t>
            </a:r>
          </a:p>
        </p:txBody>
      </p:sp>
      <p:sp>
        <p:nvSpPr>
          <p:cNvPr id="38" name="TextBox 37"/>
          <p:cNvSpPr txBox="1"/>
          <p:nvPr/>
        </p:nvSpPr>
        <p:spPr>
          <a:xfrm>
            <a:off x="2397783" y="1539153"/>
            <a:ext cx="303893" cy="338554"/>
          </a:xfrm>
          <a:prstGeom prst="rect">
            <a:avLst/>
          </a:prstGeom>
          <a:noFill/>
        </p:spPr>
        <p:txBody>
          <a:bodyPr wrap="square" rtlCol="0">
            <a:spAutoFit/>
          </a:bodyPr>
          <a:lstStyle/>
          <a:p>
            <a:pPr algn="ctr"/>
            <a:r>
              <a:rPr lang="en-US" sz="1600" b="1" dirty="0">
                <a:solidFill>
                  <a:srgbClr val="D60000"/>
                </a:solidFill>
              </a:rPr>
              <a:t>C</a:t>
            </a:r>
          </a:p>
        </p:txBody>
      </p:sp>
      <p:sp>
        <p:nvSpPr>
          <p:cNvPr id="43" name="TextBox 42"/>
          <p:cNvSpPr txBox="1"/>
          <p:nvPr/>
        </p:nvSpPr>
        <p:spPr>
          <a:xfrm>
            <a:off x="2736642" y="1539153"/>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24" name="TextBox 23"/>
          <p:cNvSpPr txBox="1"/>
          <p:nvPr/>
        </p:nvSpPr>
        <p:spPr>
          <a:xfrm>
            <a:off x="2403976" y="1885971"/>
            <a:ext cx="303893" cy="338554"/>
          </a:xfrm>
          <a:prstGeom prst="rect">
            <a:avLst/>
          </a:prstGeom>
          <a:noFill/>
        </p:spPr>
        <p:txBody>
          <a:bodyPr wrap="square" rtlCol="0">
            <a:spAutoFit/>
          </a:bodyPr>
          <a:lstStyle/>
          <a:p>
            <a:pPr algn="ctr"/>
            <a:r>
              <a:rPr lang="en-US" sz="1600" b="1" dirty="0">
                <a:solidFill>
                  <a:srgbClr val="D60000"/>
                </a:solidFill>
              </a:rPr>
              <a:t>U</a:t>
            </a:r>
          </a:p>
        </p:txBody>
      </p:sp>
      <p:sp>
        <p:nvSpPr>
          <p:cNvPr id="27" name="TextBox 26"/>
          <p:cNvSpPr txBox="1"/>
          <p:nvPr/>
        </p:nvSpPr>
        <p:spPr>
          <a:xfrm>
            <a:off x="2397783" y="2209218"/>
            <a:ext cx="303893" cy="338554"/>
          </a:xfrm>
          <a:prstGeom prst="rect">
            <a:avLst/>
          </a:prstGeom>
          <a:noFill/>
        </p:spPr>
        <p:txBody>
          <a:bodyPr wrap="square" rtlCol="0">
            <a:spAutoFit/>
          </a:bodyPr>
          <a:lstStyle/>
          <a:p>
            <a:pPr algn="ctr"/>
            <a:r>
              <a:rPr lang="en-US" sz="1600" b="1" dirty="0">
                <a:solidFill>
                  <a:srgbClr val="D60000"/>
                </a:solidFill>
              </a:rPr>
              <a:t>L</a:t>
            </a:r>
          </a:p>
        </p:txBody>
      </p:sp>
      <p:sp>
        <p:nvSpPr>
          <p:cNvPr id="28" name="TextBox 27"/>
          <p:cNvSpPr txBox="1"/>
          <p:nvPr/>
        </p:nvSpPr>
        <p:spPr>
          <a:xfrm>
            <a:off x="2397729" y="2595126"/>
            <a:ext cx="303893" cy="338554"/>
          </a:xfrm>
          <a:prstGeom prst="rect">
            <a:avLst/>
          </a:prstGeom>
          <a:noFill/>
        </p:spPr>
        <p:txBody>
          <a:bodyPr wrap="square" rtlCol="0">
            <a:spAutoFit/>
          </a:bodyPr>
          <a:lstStyle/>
          <a:p>
            <a:pPr algn="ctr"/>
            <a:r>
              <a:rPr lang="en-US" sz="1600" b="1" dirty="0">
                <a:solidFill>
                  <a:srgbClr val="D60000"/>
                </a:solidFill>
              </a:rPr>
              <a:t>T</a:t>
            </a:r>
          </a:p>
        </p:txBody>
      </p:sp>
      <p:sp>
        <p:nvSpPr>
          <p:cNvPr id="31" name="TextBox 30"/>
          <p:cNvSpPr txBox="1"/>
          <p:nvPr/>
        </p:nvSpPr>
        <p:spPr>
          <a:xfrm>
            <a:off x="2391536" y="2918373"/>
            <a:ext cx="303893" cy="338554"/>
          </a:xfrm>
          <a:prstGeom prst="rect">
            <a:avLst/>
          </a:prstGeom>
          <a:noFill/>
        </p:spPr>
        <p:txBody>
          <a:bodyPr wrap="square" rtlCol="0">
            <a:spAutoFit/>
          </a:bodyPr>
          <a:lstStyle/>
          <a:p>
            <a:pPr algn="ctr"/>
            <a:r>
              <a:rPr lang="en-US" sz="1600" b="1" dirty="0">
                <a:solidFill>
                  <a:srgbClr val="D60000"/>
                </a:solidFill>
              </a:rPr>
              <a:t>U</a:t>
            </a:r>
          </a:p>
        </p:txBody>
      </p:sp>
      <p:sp>
        <p:nvSpPr>
          <p:cNvPr id="32" name="TextBox 31"/>
          <p:cNvSpPr txBox="1"/>
          <p:nvPr/>
        </p:nvSpPr>
        <p:spPr>
          <a:xfrm>
            <a:off x="2403976" y="3265191"/>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33" name="TextBox 32"/>
          <p:cNvSpPr txBox="1"/>
          <p:nvPr/>
        </p:nvSpPr>
        <p:spPr>
          <a:xfrm>
            <a:off x="2397783" y="3588438"/>
            <a:ext cx="303893" cy="338554"/>
          </a:xfrm>
          <a:prstGeom prst="rect">
            <a:avLst/>
          </a:prstGeom>
          <a:noFill/>
        </p:spPr>
        <p:txBody>
          <a:bodyPr wrap="square" rtlCol="0">
            <a:spAutoFit/>
          </a:bodyPr>
          <a:lstStyle/>
          <a:p>
            <a:pPr algn="ctr"/>
            <a:r>
              <a:rPr lang="en-US" sz="1600" b="1" dirty="0">
                <a:solidFill>
                  <a:srgbClr val="D60000"/>
                </a:solidFill>
              </a:rPr>
              <a:t>E</a:t>
            </a:r>
          </a:p>
        </p:txBody>
      </p:sp>
      <p:sp>
        <p:nvSpPr>
          <p:cNvPr id="40" name="TextBox 39"/>
          <p:cNvSpPr txBox="1"/>
          <p:nvPr/>
        </p:nvSpPr>
        <p:spPr>
          <a:xfrm>
            <a:off x="1018565" y="2208456"/>
            <a:ext cx="303893" cy="338554"/>
          </a:xfrm>
          <a:prstGeom prst="rect">
            <a:avLst/>
          </a:prstGeom>
          <a:noFill/>
        </p:spPr>
        <p:txBody>
          <a:bodyPr wrap="square" rtlCol="0">
            <a:spAutoFit/>
          </a:bodyPr>
          <a:lstStyle/>
          <a:p>
            <a:pPr algn="ctr"/>
            <a:r>
              <a:rPr lang="en-US" sz="1600" b="1" dirty="0">
                <a:solidFill>
                  <a:srgbClr val="D60000"/>
                </a:solidFill>
              </a:rPr>
              <a:t>L</a:t>
            </a:r>
          </a:p>
        </p:txBody>
      </p:sp>
      <p:sp>
        <p:nvSpPr>
          <p:cNvPr id="41" name="TextBox 40"/>
          <p:cNvSpPr txBox="1"/>
          <p:nvPr/>
        </p:nvSpPr>
        <p:spPr>
          <a:xfrm>
            <a:off x="1351331" y="2208456"/>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42" name="TextBox 41"/>
          <p:cNvSpPr txBox="1"/>
          <p:nvPr/>
        </p:nvSpPr>
        <p:spPr>
          <a:xfrm>
            <a:off x="1713080" y="2206932"/>
            <a:ext cx="303893" cy="338554"/>
          </a:xfrm>
          <a:prstGeom prst="rect">
            <a:avLst/>
          </a:prstGeom>
          <a:noFill/>
        </p:spPr>
        <p:txBody>
          <a:bodyPr wrap="square" rtlCol="0">
            <a:spAutoFit/>
          </a:bodyPr>
          <a:lstStyle/>
          <a:p>
            <a:pPr algn="ctr"/>
            <a:r>
              <a:rPr lang="en-US" sz="1600" b="1" dirty="0">
                <a:solidFill>
                  <a:srgbClr val="D60000"/>
                </a:solidFill>
              </a:rPr>
              <a:t>C</a:t>
            </a:r>
          </a:p>
        </p:txBody>
      </p:sp>
      <p:sp>
        <p:nvSpPr>
          <p:cNvPr id="44" name="TextBox 43"/>
          <p:cNvSpPr txBox="1"/>
          <p:nvPr/>
        </p:nvSpPr>
        <p:spPr>
          <a:xfrm>
            <a:off x="2078713" y="2208456"/>
            <a:ext cx="303893" cy="338554"/>
          </a:xfrm>
          <a:prstGeom prst="rect">
            <a:avLst/>
          </a:prstGeom>
          <a:noFill/>
        </p:spPr>
        <p:txBody>
          <a:bodyPr wrap="square" rtlCol="0">
            <a:spAutoFit/>
          </a:bodyPr>
          <a:lstStyle/>
          <a:p>
            <a:pPr algn="ctr"/>
            <a:r>
              <a:rPr lang="en-US" sz="1600" b="1" dirty="0">
                <a:solidFill>
                  <a:srgbClr val="D60000"/>
                </a:solidFill>
              </a:rPr>
              <a:t>A</a:t>
            </a:r>
          </a:p>
        </p:txBody>
      </p:sp>
      <p:sp>
        <p:nvSpPr>
          <p:cNvPr id="47" name="TextBox 46"/>
          <p:cNvSpPr txBox="1"/>
          <p:nvPr/>
        </p:nvSpPr>
        <p:spPr>
          <a:xfrm>
            <a:off x="1719409" y="2911072"/>
            <a:ext cx="303893" cy="338554"/>
          </a:xfrm>
          <a:prstGeom prst="rect">
            <a:avLst/>
          </a:prstGeom>
          <a:noFill/>
        </p:spPr>
        <p:txBody>
          <a:bodyPr wrap="square" rtlCol="0">
            <a:spAutoFit/>
          </a:bodyPr>
          <a:lstStyle/>
          <a:p>
            <a:pPr algn="ctr"/>
            <a:r>
              <a:rPr lang="en-US" sz="1600" b="1" dirty="0">
                <a:solidFill>
                  <a:srgbClr val="D60000"/>
                </a:solidFill>
              </a:rPr>
              <a:t>S</a:t>
            </a:r>
          </a:p>
        </p:txBody>
      </p:sp>
      <p:sp>
        <p:nvSpPr>
          <p:cNvPr id="48" name="TextBox 47"/>
          <p:cNvSpPr txBox="1"/>
          <p:nvPr/>
        </p:nvSpPr>
        <p:spPr>
          <a:xfrm>
            <a:off x="2052175" y="2911072"/>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49" name="TextBox 48"/>
          <p:cNvSpPr txBox="1"/>
          <p:nvPr/>
        </p:nvSpPr>
        <p:spPr>
          <a:xfrm>
            <a:off x="2745468" y="2909548"/>
            <a:ext cx="303893" cy="338554"/>
          </a:xfrm>
          <a:prstGeom prst="rect">
            <a:avLst/>
          </a:prstGeom>
          <a:noFill/>
        </p:spPr>
        <p:txBody>
          <a:bodyPr wrap="square" rtlCol="0">
            <a:spAutoFit/>
          </a:bodyPr>
          <a:lstStyle/>
          <a:p>
            <a:pPr algn="ctr"/>
            <a:r>
              <a:rPr lang="en-US" sz="1600" b="1" dirty="0">
                <a:solidFill>
                  <a:srgbClr val="D60000"/>
                </a:solidFill>
              </a:rPr>
              <a:t>V</a:t>
            </a:r>
          </a:p>
        </p:txBody>
      </p:sp>
      <p:sp>
        <p:nvSpPr>
          <p:cNvPr id="50" name="TextBox 49"/>
          <p:cNvSpPr txBox="1"/>
          <p:nvPr/>
        </p:nvSpPr>
        <p:spPr>
          <a:xfrm>
            <a:off x="3078234" y="2909548"/>
            <a:ext cx="303893" cy="338554"/>
          </a:xfrm>
          <a:prstGeom prst="rect">
            <a:avLst/>
          </a:prstGeom>
          <a:noFill/>
        </p:spPr>
        <p:txBody>
          <a:bodyPr wrap="square" rtlCol="0">
            <a:spAutoFit/>
          </a:bodyPr>
          <a:lstStyle/>
          <a:p>
            <a:pPr algn="ctr"/>
            <a:r>
              <a:rPr lang="en-US" sz="1600" b="1" dirty="0">
                <a:solidFill>
                  <a:srgbClr val="D60000"/>
                </a:solidFill>
              </a:rPr>
              <a:t>E</a:t>
            </a:r>
          </a:p>
        </p:txBody>
      </p:sp>
      <p:sp>
        <p:nvSpPr>
          <p:cNvPr id="51" name="TextBox 50"/>
          <p:cNvSpPr txBox="1"/>
          <p:nvPr/>
        </p:nvSpPr>
        <p:spPr>
          <a:xfrm>
            <a:off x="3439983" y="2908024"/>
            <a:ext cx="303893" cy="338554"/>
          </a:xfrm>
          <a:prstGeom prst="rect">
            <a:avLst/>
          </a:prstGeom>
          <a:noFill/>
        </p:spPr>
        <p:txBody>
          <a:bodyPr wrap="square" rtlCol="0">
            <a:spAutoFit/>
          </a:bodyPr>
          <a:lstStyle/>
          <a:p>
            <a:pPr algn="ctr"/>
            <a:r>
              <a:rPr lang="en-US" sz="1600" b="1" dirty="0">
                <a:solidFill>
                  <a:srgbClr val="D60000"/>
                </a:solidFill>
              </a:rPr>
              <a:t>N</a:t>
            </a:r>
          </a:p>
        </p:txBody>
      </p:sp>
      <p:sp>
        <p:nvSpPr>
          <p:cNvPr id="52" name="TextBox 51"/>
          <p:cNvSpPr txBox="1"/>
          <p:nvPr/>
        </p:nvSpPr>
        <p:spPr>
          <a:xfrm>
            <a:off x="3775057" y="2908024"/>
            <a:ext cx="303893" cy="338554"/>
          </a:xfrm>
          <a:prstGeom prst="rect">
            <a:avLst/>
          </a:prstGeom>
          <a:noFill/>
        </p:spPr>
        <p:txBody>
          <a:bodyPr wrap="square" rtlCol="0">
            <a:spAutoFit/>
          </a:bodyPr>
          <a:lstStyle/>
          <a:p>
            <a:pPr algn="ctr"/>
            <a:r>
              <a:rPr lang="en-US" sz="1600" b="1" dirty="0">
                <a:solidFill>
                  <a:srgbClr val="D60000"/>
                </a:solidFill>
              </a:rPr>
              <a:t>I</a:t>
            </a:r>
          </a:p>
        </p:txBody>
      </p:sp>
      <p:sp>
        <p:nvSpPr>
          <p:cNvPr id="53" name="TextBox 52"/>
          <p:cNvSpPr txBox="1"/>
          <p:nvPr/>
        </p:nvSpPr>
        <p:spPr>
          <a:xfrm>
            <a:off x="4134498" y="2908024"/>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54" name="TextBox 53"/>
          <p:cNvSpPr txBox="1"/>
          <p:nvPr/>
        </p:nvSpPr>
        <p:spPr>
          <a:xfrm>
            <a:off x="4474447" y="2908024"/>
            <a:ext cx="303893" cy="338554"/>
          </a:xfrm>
          <a:prstGeom prst="rect">
            <a:avLst/>
          </a:prstGeom>
          <a:noFill/>
        </p:spPr>
        <p:txBody>
          <a:bodyPr wrap="square" rtlCol="0">
            <a:spAutoFit/>
          </a:bodyPr>
          <a:lstStyle/>
          <a:p>
            <a:pPr algn="ctr"/>
            <a:r>
              <a:rPr lang="en-US" sz="1600" b="1" dirty="0">
                <a:solidFill>
                  <a:srgbClr val="D60000"/>
                </a:solidFill>
              </a:rPr>
              <a:t>S</a:t>
            </a:r>
          </a:p>
        </p:txBody>
      </p:sp>
      <p:pic>
        <p:nvPicPr>
          <p:cNvPr id="45" name="Picture 44">
            <a:extLst>
              <a:ext uri="{FF2B5EF4-FFF2-40B4-BE49-F238E27FC236}">
                <a16:creationId xmlns:a16="http://schemas.microsoft.com/office/drawing/2014/main" id="{07EA1B35-70F3-7EA3-B737-7EAAC70BC28F}"/>
              </a:ext>
            </a:extLst>
          </p:cNvPr>
          <p:cNvPicPr>
            <a:picLocks noChangeAspect="1"/>
          </p:cNvPicPr>
          <p:nvPr/>
        </p:nvPicPr>
        <p:blipFill>
          <a:blip r:embed="rId6"/>
          <a:stretch>
            <a:fillRect/>
          </a:stretch>
        </p:blipFill>
        <p:spPr>
          <a:xfrm>
            <a:off x="5118514" y="853882"/>
            <a:ext cx="3753921" cy="3821042"/>
          </a:xfrm>
          <a:prstGeom prst="rect">
            <a:avLst/>
          </a:prstGeom>
        </p:spPr>
      </p:pic>
      <p:cxnSp>
        <p:nvCxnSpPr>
          <p:cNvPr id="30" name="Straight Connector 29"/>
          <p:cNvCxnSpPr/>
          <p:nvPr/>
        </p:nvCxnSpPr>
        <p:spPr>
          <a:xfrm>
            <a:off x="5598955" y="1905605"/>
            <a:ext cx="457200"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pic>
        <p:nvPicPr>
          <p:cNvPr id="19" name="Google Shape;193;p28"/>
          <p:cNvPicPr preferRelativeResize="0"/>
          <p:nvPr/>
        </p:nvPicPr>
        <p:blipFill rotWithShape="1">
          <a:blip r:embed="rId7">
            <a:alphaModFix/>
          </a:blip>
          <a:srcRect/>
          <a:stretch/>
        </p:blipFill>
        <p:spPr>
          <a:xfrm>
            <a:off x="0" y="-86061"/>
            <a:ext cx="9144000" cy="1052416"/>
          </a:xfrm>
          <a:prstGeom prst="rect">
            <a:avLst/>
          </a:prstGeom>
          <a:noFill/>
          <a:ln>
            <a:noFill/>
          </a:ln>
        </p:spPr>
      </p:pic>
      <p:sp>
        <p:nvSpPr>
          <p:cNvPr id="22" name="Google Shape;197;p28"/>
          <p:cNvSpPr txBox="1"/>
          <p:nvPr/>
        </p:nvSpPr>
        <p:spPr>
          <a:xfrm>
            <a:off x="203088" y="80742"/>
            <a:ext cx="8641701" cy="677108"/>
          </a:xfrm>
          <a:prstGeom prst="rect">
            <a:avLst/>
          </a:prstGeom>
          <a:noFill/>
          <a:ln>
            <a:noFill/>
          </a:ln>
        </p:spPr>
        <p:txBody>
          <a:bodyPr spcFirstLastPara="1" wrap="square" lIns="0" tIns="0" rIns="0" bIns="0" anchor="t" anchorCtr="0">
            <a:spAutoFit/>
          </a:bodyPr>
          <a:lstStyle/>
          <a:p>
            <a:pPr lvl="0"/>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Read the brochures below. Then work in pairs to solve the crossword using words from the brochures. </a:t>
            </a:r>
          </a:p>
        </p:txBody>
      </p:sp>
      <p:pic>
        <p:nvPicPr>
          <p:cNvPr id="234" name="Google Shape;234;p30"/>
          <p:cNvPicPr preferRelativeResize="0"/>
          <p:nvPr/>
        </p:nvPicPr>
        <p:blipFill rotWithShape="1">
          <a:blip r:embed="rId8">
            <a:alphaModFix/>
          </a:blip>
          <a:srcRect/>
          <a:stretch/>
        </p:blipFill>
        <p:spPr>
          <a:xfrm rot="21380437" flipH="1">
            <a:off x="8375111" y="3815470"/>
            <a:ext cx="819064" cy="1278643"/>
          </a:xfrm>
          <a:prstGeom prst="rect">
            <a:avLst/>
          </a:prstGeom>
          <a:noFill/>
          <a:ln>
            <a:noFill/>
          </a:ln>
        </p:spPr>
      </p:pic>
      <p:sp>
        <p:nvSpPr>
          <p:cNvPr id="56" name="TextBox 55"/>
          <p:cNvSpPr txBox="1"/>
          <p:nvPr/>
        </p:nvSpPr>
        <p:spPr>
          <a:xfrm>
            <a:off x="2745468" y="3589962"/>
            <a:ext cx="303893" cy="338554"/>
          </a:xfrm>
          <a:prstGeom prst="rect">
            <a:avLst/>
          </a:prstGeom>
          <a:noFill/>
        </p:spPr>
        <p:txBody>
          <a:bodyPr wrap="square" rtlCol="0">
            <a:spAutoFit/>
          </a:bodyPr>
          <a:lstStyle/>
          <a:p>
            <a:pPr algn="ctr"/>
            <a:r>
              <a:rPr lang="en-US" sz="1600" b="1" dirty="0">
                <a:solidFill>
                  <a:srgbClr val="D60000"/>
                </a:solidFill>
              </a:rPr>
              <a:t>X</a:t>
            </a:r>
          </a:p>
        </p:txBody>
      </p:sp>
      <p:sp>
        <p:nvSpPr>
          <p:cNvPr id="57" name="TextBox 56"/>
          <p:cNvSpPr txBox="1"/>
          <p:nvPr/>
        </p:nvSpPr>
        <p:spPr>
          <a:xfrm>
            <a:off x="3078234" y="3589962"/>
            <a:ext cx="303893" cy="338554"/>
          </a:xfrm>
          <a:prstGeom prst="rect">
            <a:avLst/>
          </a:prstGeom>
          <a:noFill/>
        </p:spPr>
        <p:txBody>
          <a:bodyPr wrap="square" rtlCol="0">
            <a:spAutoFit/>
          </a:bodyPr>
          <a:lstStyle/>
          <a:p>
            <a:pPr algn="ctr"/>
            <a:r>
              <a:rPr lang="en-US" sz="1600" b="1" dirty="0">
                <a:solidFill>
                  <a:srgbClr val="D60000"/>
                </a:solidFill>
              </a:rPr>
              <a:t>P</a:t>
            </a:r>
          </a:p>
        </p:txBody>
      </p:sp>
      <p:sp>
        <p:nvSpPr>
          <p:cNvPr id="58" name="TextBox 57"/>
          <p:cNvSpPr txBox="1"/>
          <p:nvPr/>
        </p:nvSpPr>
        <p:spPr>
          <a:xfrm>
            <a:off x="3439983" y="3588438"/>
            <a:ext cx="303893" cy="338554"/>
          </a:xfrm>
          <a:prstGeom prst="rect">
            <a:avLst/>
          </a:prstGeom>
          <a:noFill/>
        </p:spPr>
        <p:txBody>
          <a:bodyPr wrap="square" rtlCol="0">
            <a:spAutoFit/>
          </a:bodyPr>
          <a:lstStyle/>
          <a:p>
            <a:pPr algn="ctr"/>
            <a:r>
              <a:rPr lang="en-US" sz="1600" b="1" dirty="0">
                <a:solidFill>
                  <a:srgbClr val="D60000"/>
                </a:solidFill>
              </a:rPr>
              <a:t>L</a:t>
            </a:r>
          </a:p>
        </p:txBody>
      </p:sp>
      <p:sp>
        <p:nvSpPr>
          <p:cNvPr id="59" name="TextBox 58"/>
          <p:cNvSpPr txBox="1"/>
          <p:nvPr/>
        </p:nvSpPr>
        <p:spPr>
          <a:xfrm>
            <a:off x="3775057" y="3588438"/>
            <a:ext cx="303893" cy="338554"/>
          </a:xfrm>
          <a:prstGeom prst="rect">
            <a:avLst/>
          </a:prstGeom>
          <a:noFill/>
        </p:spPr>
        <p:txBody>
          <a:bodyPr wrap="square" rtlCol="0">
            <a:spAutoFit/>
          </a:bodyPr>
          <a:lstStyle/>
          <a:p>
            <a:pPr algn="ctr"/>
            <a:r>
              <a:rPr lang="en-US" sz="1600" b="1" dirty="0">
                <a:solidFill>
                  <a:srgbClr val="D60000"/>
                </a:solidFill>
              </a:rPr>
              <a:t>O</a:t>
            </a:r>
          </a:p>
        </p:txBody>
      </p:sp>
      <p:sp>
        <p:nvSpPr>
          <p:cNvPr id="60" name="TextBox 59"/>
          <p:cNvSpPr txBox="1"/>
          <p:nvPr/>
        </p:nvSpPr>
        <p:spPr>
          <a:xfrm>
            <a:off x="4134498" y="3588438"/>
            <a:ext cx="303893" cy="338554"/>
          </a:xfrm>
          <a:prstGeom prst="rect">
            <a:avLst/>
          </a:prstGeom>
          <a:noFill/>
        </p:spPr>
        <p:txBody>
          <a:bodyPr wrap="square" rtlCol="0">
            <a:spAutoFit/>
          </a:bodyPr>
          <a:lstStyle/>
          <a:p>
            <a:pPr algn="ctr"/>
            <a:r>
              <a:rPr lang="en-US" sz="1600" b="1" dirty="0">
                <a:solidFill>
                  <a:srgbClr val="D60000"/>
                </a:solidFill>
              </a:rPr>
              <a:t>R</a:t>
            </a:r>
          </a:p>
        </p:txBody>
      </p:sp>
      <p:sp>
        <p:nvSpPr>
          <p:cNvPr id="61" name="TextBox 60"/>
          <p:cNvSpPr txBox="1"/>
          <p:nvPr/>
        </p:nvSpPr>
        <p:spPr>
          <a:xfrm>
            <a:off x="4474447" y="3588438"/>
            <a:ext cx="303893" cy="338554"/>
          </a:xfrm>
          <a:prstGeom prst="rect">
            <a:avLst/>
          </a:prstGeom>
          <a:noFill/>
        </p:spPr>
        <p:txBody>
          <a:bodyPr wrap="square" rtlCol="0">
            <a:spAutoFit/>
          </a:bodyPr>
          <a:lstStyle/>
          <a:p>
            <a:pPr algn="ctr"/>
            <a:r>
              <a:rPr lang="en-US" sz="1600" b="1" dirty="0">
                <a:solidFill>
                  <a:srgbClr val="D60000"/>
                </a:solidFill>
              </a:rPr>
              <a:t>E</a:t>
            </a:r>
          </a:p>
        </p:txBody>
      </p:sp>
      <p:sp>
        <p:nvSpPr>
          <p:cNvPr id="39" name="TextBox 38">
            <a:extLst>
              <a:ext uri="{FF2B5EF4-FFF2-40B4-BE49-F238E27FC236}">
                <a16:creationId xmlns:a16="http://schemas.microsoft.com/office/drawing/2014/main" id="{7F3CC66F-5292-5CC8-4525-D544D136B700}"/>
              </a:ext>
            </a:extLst>
          </p:cNvPr>
          <p:cNvSpPr txBox="1"/>
          <p:nvPr/>
        </p:nvSpPr>
        <p:spPr>
          <a:xfrm>
            <a:off x="176202" y="4187961"/>
            <a:ext cx="5913191" cy="707886"/>
          </a:xfrm>
          <a:prstGeom prst="rect">
            <a:avLst/>
          </a:prstGeom>
          <a:noFill/>
        </p:spPr>
        <p:txBody>
          <a:bodyPr wrap="square">
            <a:spAutoFit/>
          </a:bodyPr>
          <a:lstStyle/>
          <a:p>
            <a:r>
              <a:rPr lang="en-US" sz="2000" b="1" i="0" dirty="0">
                <a:solidFill>
                  <a:srgbClr val="242021"/>
                </a:solidFill>
                <a:effectLst/>
                <a:latin typeface="Calibri" panose="020F0502020204030204" pitchFamily="34" charset="0"/>
                <a:cs typeface="Calibri" panose="020F0502020204030204" pitchFamily="34" charset="0"/>
              </a:rPr>
              <a:t>ACROSS</a:t>
            </a:r>
            <a:r>
              <a:rPr lang="en-US" sz="2000" dirty="0">
                <a:latin typeface="Calibri" panose="020F0502020204030204" pitchFamily="34" charset="0"/>
                <a:cs typeface="Calibri" panose="020F0502020204030204" pitchFamily="34" charset="0"/>
              </a:rPr>
              <a:t> </a:t>
            </a:r>
            <a:br>
              <a:rPr lang="en-US" sz="2000" dirty="0">
                <a:latin typeface="Calibri" panose="020F0502020204030204" pitchFamily="34" charset="0"/>
                <a:cs typeface="Calibri" panose="020F0502020204030204" pitchFamily="34" charset="0"/>
              </a:rPr>
            </a:br>
            <a:r>
              <a:rPr lang="en-US" sz="2000" b="1" i="0" dirty="0">
                <a:solidFill>
                  <a:srgbClr val="007B83"/>
                </a:solidFill>
                <a:effectLst/>
                <a:latin typeface="Calibri" panose="020F0502020204030204" pitchFamily="34" charset="0"/>
                <a:cs typeface="Calibri" panose="020F0502020204030204" pitchFamily="34" charset="0"/>
              </a:rPr>
              <a:t>5. </a:t>
            </a:r>
            <a:r>
              <a:rPr lang="en-US" sz="2000" b="0" i="0" dirty="0">
                <a:solidFill>
                  <a:srgbClr val="242021"/>
                </a:solidFill>
                <a:effectLst/>
                <a:latin typeface="Calibri" panose="020F0502020204030204" pitchFamily="34" charset="0"/>
                <a:cs typeface="Calibri" panose="020F0502020204030204" pitchFamily="34" charset="0"/>
              </a:rPr>
              <a:t>(v) to find more about a place (Brochures a and c)</a:t>
            </a:r>
            <a:r>
              <a:rPr lang="en-US" sz="20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05941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grpSp>
        <p:nvGrpSpPr>
          <p:cNvPr id="2" name="Group 1"/>
          <p:cNvGrpSpPr/>
          <p:nvPr/>
        </p:nvGrpSpPr>
        <p:grpSpPr>
          <a:xfrm>
            <a:off x="-74627" y="-98920"/>
            <a:ext cx="10101386" cy="5502384"/>
            <a:chOff x="-74627" y="-98920"/>
            <a:chExt cx="10101386" cy="5502384"/>
          </a:xfrm>
        </p:grpSpPr>
        <p:pic>
          <p:nvPicPr>
            <p:cNvPr id="249" name="Google Shape;249;p31"/>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50" name="Google Shape;250;p31"/>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257" name="Google Shape;257;p31"/>
          <p:cNvPicPr preferRelativeResize="0"/>
          <p:nvPr/>
        </p:nvPicPr>
        <p:blipFill rotWithShape="1">
          <a:blip r:embed="rId4">
            <a:alphaModFix/>
          </a:blip>
          <a:srcRect/>
          <a:stretch/>
        </p:blipFill>
        <p:spPr>
          <a:xfrm rot="19392097">
            <a:off x="84406" y="4152991"/>
            <a:ext cx="665037" cy="1167620"/>
          </a:xfrm>
          <a:prstGeom prst="rect">
            <a:avLst/>
          </a:prstGeom>
          <a:noFill/>
          <a:ln>
            <a:noFill/>
          </a:ln>
        </p:spPr>
      </p:pic>
      <p:pic>
        <p:nvPicPr>
          <p:cNvPr id="12" name="Google Shape;193;p28"/>
          <p:cNvPicPr preferRelativeResize="0"/>
          <p:nvPr/>
        </p:nvPicPr>
        <p:blipFill rotWithShape="1">
          <a:blip r:embed="rId5">
            <a:alphaModFix/>
          </a:blip>
          <a:srcRect/>
          <a:stretch/>
        </p:blipFill>
        <p:spPr>
          <a:xfrm>
            <a:off x="0" y="-37016"/>
            <a:ext cx="9144000" cy="918332"/>
          </a:xfrm>
          <a:prstGeom prst="rect">
            <a:avLst/>
          </a:prstGeom>
          <a:noFill/>
          <a:ln>
            <a:noFill/>
          </a:ln>
        </p:spPr>
      </p:pic>
      <p:sp>
        <p:nvSpPr>
          <p:cNvPr id="13" name="Google Shape;197;p28"/>
          <p:cNvSpPr txBox="1"/>
          <p:nvPr/>
        </p:nvSpPr>
        <p:spPr>
          <a:xfrm>
            <a:off x="107576" y="46488"/>
            <a:ext cx="7695997" cy="769441"/>
          </a:xfrm>
          <a:prstGeom prst="rect">
            <a:avLst/>
          </a:prstGeom>
          <a:noFill/>
          <a:ln>
            <a:noFill/>
          </a:ln>
        </p:spPr>
        <p:txBody>
          <a:bodyPr spcFirstLastPara="1" wrap="square" lIns="0" tIns="0" rIns="0" bIns="0" anchor="t" anchorCtr="0">
            <a:spAutoFit/>
          </a:bodyPr>
          <a:lstStyle/>
          <a:p>
            <a:pPr lvl="0"/>
            <a:r>
              <a:rPr lang="en" sz="24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3</a:t>
            </a:r>
            <a:r>
              <a:rPr lang="en" sz="24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4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Which tour does each statement below talk about? Write a, b, c or d. </a:t>
            </a:r>
          </a:p>
          <a:p>
            <a:pPr marL="0" marR="0" lvl="0" indent="0" rtl="0">
              <a:spcBef>
                <a:spcPts val="0"/>
              </a:spcBef>
              <a:spcAft>
                <a:spcPts val="0"/>
              </a:spcAft>
              <a:buNone/>
            </a:pPr>
            <a:endParaRPr sz="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endParaRPr>
          </a:p>
        </p:txBody>
      </p:sp>
      <p:pic>
        <p:nvPicPr>
          <p:cNvPr id="256" name="Google Shape;256;p31"/>
          <p:cNvPicPr preferRelativeResize="0"/>
          <p:nvPr/>
        </p:nvPicPr>
        <p:blipFill rotWithShape="1">
          <a:blip r:embed="rId6">
            <a:alphaModFix/>
          </a:blip>
          <a:srcRect/>
          <a:stretch/>
        </p:blipFill>
        <p:spPr>
          <a:xfrm rot="880697" flipH="1">
            <a:off x="8249561" y="55749"/>
            <a:ext cx="893618" cy="540327"/>
          </a:xfrm>
          <a:prstGeom prst="rect">
            <a:avLst/>
          </a:prstGeom>
          <a:noFill/>
          <a:ln>
            <a:noFill/>
          </a:ln>
        </p:spPr>
      </p:pic>
      <p:pic>
        <p:nvPicPr>
          <p:cNvPr id="24" name="Google Shape;272;p32"/>
          <p:cNvPicPr preferRelativeResize="0"/>
          <p:nvPr/>
        </p:nvPicPr>
        <p:blipFill rotWithShape="1">
          <a:blip r:embed="rId7">
            <a:alphaModFix/>
          </a:blip>
          <a:srcRect/>
          <a:stretch/>
        </p:blipFill>
        <p:spPr>
          <a:xfrm rot="11355450" flipV="1">
            <a:off x="8134423" y="4458849"/>
            <a:ext cx="962692" cy="555903"/>
          </a:xfrm>
          <a:prstGeom prst="rect">
            <a:avLst/>
          </a:prstGeom>
          <a:noFill/>
          <a:ln>
            <a:noFill/>
          </a:ln>
        </p:spPr>
      </p:pic>
      <p:sp>
        <p:nvSpPr>
          <p:cNvPr id="25" name="TextBox 24">
            <a:extLst>
              <a:ext uri="{FF2B5EF4-FFF2-40B4-BE49-F238E27FC236}">
                <a16:creationId xmlns:a16="http://schemas.microsoft.com/office/drawing/2014/main" id="{8B64A0B7-D0C4-85C7-010A-B77F7DEC50F8}"/>
              </a:ext>
            </a:extLst>
          </p:cNvPr>
          <p:cNvSpPr txBox="1"/>
          <p:nvPr/>
        </p:nvSpPr>
        <p:spPr>
          <a:xfrm>
            <a:off x="176090" y="1232791"/>
            <a:ext cx="8843220" cy="2800767"/>
          </a:xfrm>
          <a:prstGeom prst="rect">
            <a:avLst/>
          </a:prstGeom>
          <a:noFill/>
        </p:spPr>
        <p:txBody>
          <a:bodyPr wrap="square">
            <a:spAutoFit/>
          </a:bodyPr>
          <a:lstStyle/>
          <a:p>
            <a:pPr>
              <a:lnSpc>
                <a:spcPct val="200000"/>
              </a:lnSpc>
            </a:pPr>
            <a:r>
              <a:rPr lang="en-US" sz="2200" b="1" i="0" dirty="0">
                <a:solidFill>
                  <a:srgbClr val="007B83"/>
                </a:solidFill>
                <a:effectLst/>
                <a:latin typeface="Calibri" panose="020F0502020204030204" pitchFamily="34" charset="0"/>
                <a:cs typeface="Calibri" panose="020F0502020204030204" pitchFamily="34" charset="0"/>
              </a:rPr>
              <a:t>1. </a:t>
            </a:r>
            <a:r>
              <a:rPr lang="en-US" sz="2200" b="0" i="0" dirty="0">
                <a:solidFill>
                  <a:srgbClr val="242021"/>
                </a:solidFill>
                <a:effectLst/>
                <a:latin typeface="Calibri" panose="020F0502020204030204" pitchFamily="34" charset="0"/>
                <a:cs typeface="Calibri" panose="020F0502020204030204" pitchFamily="34" charset="0"/>
              </a:rPr>
              <a:t>You can buy arts and crafts to help protect the environment. 	</a:t>
            </a:r>
            <a:r>
              <a:rPr lang="en-US" sz="2200" b="0" i="0" dirty="0">
                <a:solidFill>
                  <a:srgbClr val="6D6F71"/>
                </a:solidFill>
                <a:effectLst/>
                <a:latin typeface="Calibri" panose="020F0502020204030204" pitchFamily="34" charset="0"/>
                <a:cs typeface="Calibri" panose="020F0502020204030204" pitchFamily="34" charset="0"/>
              </a:rPr>
              <a:t>________</a:t>
            </a:r>
            <a:br>
              <a:rPr lang="en-US" sz="2200" b="0" i="0" dirty="0">
                <a:solidFill>
                  <a:srgbClr val="6D6F71"/>
                </a:solidFill>
                <a:effectLst/>
                <a:latin typeface="Calibri" panose="020F0502020204030204" pitchFamily="34" charset="0"/>
                <a:cs typeface="Calibri" panose="020F0502020204030204" pitchFamily="34" charset="0"/>
              </a:rPr>
            </a:br>
            <a:r>
              <a:rPr lang="en-US" sz="2200" b="1" i="0" dirty="0">
                <a:solidFill>
                  <a:srgbClr val="007B83"/>
                </a:solidFill>
                <a:effectLst/>
                <a:latin typeface="Calibri" panose="020F0502020204030204" pitchFamily="34" charset="0"/>
                <a:cs typeface="Calibri" panose="020F0502020204030204" pitchFamily="34" charset="0"/>
              </a:rPr>
              <a:t>2. </a:t>
            </a:r>
            <a:r>
              <a:rPr lang="en-US" sz="2200" b="0" i="0" dirty="0">
                <a:solidFill>
                  <a:srgbClr val="242021"/>
                </a:solidFill>
                <a:effectLst/>
                <a:latin typeface="Calibri" panose="020F0502020204030204" pitchFamily="34" charset="0"/>
                <a:cs typeface="Calibri" panose="020F0502020204030204" pitchFamily="34" charset="0"/>
              </a:rPr>
              <a:t>You can learn how to help protect wildlife. 			</a:t>
            </a:r>
            <a:r>
              <a:rPr lang="en-US" sz="2200" b="0" i="0" dirty="0">
                <a:solidFill>
                  <a:srgbClr val="6D6F71"/>
                </a:solidFill>
                <a:effectLst/>
                <a:latin typeface="Calibri" panose="020F0502020204030204" pitchFamily="34" charset="0"/>
                <a:cs typeface="Calibri" panose="020F0502020204030204" pitchFamily="34" charset="0"/>
              </a:rPr>
              <a:t>________</a:t>
            </a:r>
            <a:br>
              <a:rPr lang="en-US" sz="2200" b="0" i="0" dirty="0">
                <a:solidFill>
                  <a:srgbClr val="6D6F71"/>
                </a:solidFill>
                <a:effectLst/>
                <a:latin typeface="Calibri" panose="020F0502020204030204" pitchFamily="34" charset="0"/>
                <a:cs typeface="Calibri" panose="020F0502020204030204" pitchFamily="34" charset="0"/>
              </a:rPr>
            </a:br>
            <a:r>
              <a:rPr lang="en-US" sz="2200" b="1" i="0" dirty="0">
                <a:solidFill>
                  <a:srgbClr val="007B83"/>
                </a:solidFill>
                <a:effectLst/>
                <a:latin typeface="Calibri" panose="020F0502020204030204" pitchFamily="34" charset="0"/>
                <a:cs typeface="Calibri" panose="020F0502020204030204" pitchFamily="34" charset="0"/>
              </a:rPr>
              <a:t>3. </a:t>
            </a:r>
            <a:r>
              <a:rPr lang="en-US" sz="2200" dirty="0">
                <a:solidFill>
                  <a:srgbClr val="242021"/>
                </a:solidFill>
                <a:latin typeface="Calibri" panose="020F0502020204030204" pitchFamily="34" charset="0"/>
                <a:cs typeface="Calibri" panose="020F0502020204030204" pitchFamily="34" charset="0"/>
              </a:rPr>
              <a:t>T</a:t>
            </a:r>
            <a:r>
              <a:rPr lang="en-US" sz="2200" b="0" i="0" dirty="0">
                <a:solidFill>
                  <a:srgbClr val="242021"/>
                </a:solidFill>
                <a:effectLst/>
                <a:latin typeface="Calibri" panose="020F0502020204030204" pitchFamily="34" charset="0"/>
                <a:cs typeface="Calibri" panose="020F0502020204030204" pitchFamily="34" charset="0"/>
              </a:rPr>
              <a:t>his tour is not suitable for families with children. 		</a:t>
            </a:r>
            <a:r>
              <a:rPr lang="en-US" sz="2200" b="0" i="0" dirty="0">
                <a:solidFill>
                  <a:srgbClr val="6D6F71"/>
                </a:solidFill>
                <a:effectLst/>
                <a:latin typeface="Calibri" panose="020F0502020204030204" pitchFamily="34" charset="0"/>
                <a:cs typeface="Calibri" panose="020F0502020204030204" pitchFamily="34" charset="0"/>
              </a:rPr>
              <a:t>________</a:t>
            </a:r>
            <a:br>
              <a:rPr lang="en-US" sz="2200" b="0" i="0" dirty="0">
                <a:solidFill>
                  <a:srgbClr val="6D6F71"/>
                </a:solidFill>
                <a:effectLst/>
                <a:latin typeface="Calibri" panose="020F0502020204030204" pitchFamily="34" charset="0"/>
                <a:cs typeface="Calibri" panose="020F0502020204030204" pitchFamily="34" charset="0"/>
              </a:rPr>
            </a:br>
            <a:r>
              <a:rPr lang="en-US" sz="2200" b="1" i="0" dirty="0">
                <a:solidFill>
                  <a:srgbClr val="007B83"/>
                </a:solidFill>
                <a:effectLst/>
                <a:latin typeface="Calibri" panose="020F0502020204030204" pitchFamily="34" charset="0"/>
                <a:cs typeface="Calibri" panose="020F0502020204030204" pitchFamily="34" charset="0"/>
              </a:rPr>
              <a:t>4. </a:t>
            </a:r>
            <a:r>
              <a:rPr lang="en-US" sz="2200" dirty="0">
                <a:solidFill>
                  <a:srgbClr val="242021"/>
                </a:solidFill>
                <a:latin typeface="Calibri" panose="020F0502020204030204" pitchFamily="34" charset="0"/>
                <a:cs typeface="Calibri" panose="020F0502020204030204" pitchFamily="34" charset="0"/>
              </a:rPr>
              <a:t>T</a:t>
            </a:r>
            <a:r>
              <a:rPr lang="en-US" sz="2200" b="0" i="0" dirty="0">
                <a:solidFill>
                  <a:srgbClr val="242021"/>
                </a:solidFill>
                <a:effectLst/>
                <a:latin typeface="Calibri" panose="020F0502020204030204" pitchFamily="34" charset="0"/>
                <a:cs typeface="Calibri" panose="020F0502020204030204" pitchFamily="34" charset="0"/>
              </a:rPr>
              <a:t>his tour offers educational videos about the environment. 	</a:t>
            </a:r>
            <a:r>
              <a:rPr lang="en-US" sz="2200" b="0" i="0" dirty="0">
                <a:solidFill>
                  <a:srgbClr val="6D6F71"/>
                </a:solidFill>
                <a:effectLst/>
                <a:latin typeface="Calibri" panose="020F0502020204030204" pitchFamily="34" charset="0"/>
                <a:cs typeface="Calibri" panose="020F0502020204030204" pitchFamily="34" charset="0"/>
              </a:rPr>
              <a:t>________</a:t>
            </a:r>
            <a:r>
              <a:rPr lang="en-US" sz="2200" dirty="0">
                <a:latin typeface="Calibri" panose="020F0502020204030204" pitchFamily="34" charset="0"/>
                <a:cs typeface="Calibri" panose="020F0502020204030204" pitchFamily="34" charset="0"/>
              </a:rPr>
              <a:t> </a:t>
            </a:r>
          </a:p>
        </p:txBody>
      </p:sp>
      <p:sp>
        <p:nvSpPr>
          <p:cNvPr id="26" name="TextBox 25">
            <a:extLst>
              <a:ext uri="{FF2B5EF4-FFF2-40B4-BE49-F238E27FC236}">
                <a16:creationId xmlns:a16="http://schemas.microsoft.com/office/drawing/2014/main" id="{3AFF9E55-CFC2-6207-54B2-FA3E8AAF6FD8}"/>
              </a:ext>
            </a:extLst>
          </p:cNvPr>
          <p:cNvSpPr txBox="1"/>
          <p:nvPr/>
        </p:nvSpPr>
        <p:spPr>
          <a:xfrm>
            <a:off x="7741135" y="1389755"/>
            <a:ext cx="709683" cy="523220"/>
          </a:xfrm>
          <a:prstGeom prst="rect">
            <a:avLst/>
          </a:prstGeom>
          <a:noFill/>
        </p:spPr>
        <p:txBody>
          <a:bodyPr wrap="square" rtlCol="0">
            <a:spAutoFit/>
          </a:bodyPr>
          <a:lstStyle/>
          <a:p>
            <a:pPr algn="ctr"/>
            <a:r>
              <a:rPr lang="en-US" sz="2800" b="1" dirty="0">
                <a:solidFill>
                  <a:srgbClr val="CB4552"/>
                </a:solidFill>
                <a:latin typeface="Calibri" panose="020F0502020204030204" pitchFamily="34" charset="0"/>
                <a:cs typeface="Calibri" panose="020F0502020204030204" pitchFamily="34" charset="0"/>
              </a:rPr>
              <a:t>d</a:t>
            </a:r>
            <a:endParaRPr lang="en-US" sz="1050" b="1" dirty="0">
              <a:solidFill>
                <a:srgbClr val="CB4552"/>
              </a:solidFill>
              <a:latin typeface="Calibri" panose="020F0502020204030204" pitchFamily="34" charset="0"/>
              <a:cs typeface="Calibri" panose="020F0502020204030204" pitchFamily="34" charset="0"/>
            </a:endParaRPr>
          </a:p>
        </p:txBody>
      </p:sp>
      <p:sp>
        <p:nvSpPr>
          <p:cNvPr id="27" name="TextBox 26">
            <a:extLst>
              <a:ext uri="{FF2B5EF4-FFF2-40B4-BE49-F238E27FC236}">
                <a16:creationId xmlns:a16="http://schemas.microsoft.com/office/drawing/2014/main" id="{1E338951-E2EE-06EE-C972-73FA74CF6B47}"/>
              </a:ext>
            </a:extLst>
          </p:cNvPr>
          <p:cNvSpPr txBox="1"/>
          <p:nvPr/>
        </p:nvSpPr>
        <p:spPr>
          <a:xfrm>
            <a:off x="7741134" y="2075304"/>
            <a:ext cx="709683" cy="523220"/>
          </a:xfrm>
          <a:prstGeom prst="rect">
            <a:avLst/>
          </a:prstGeom>
          <a:noFill/>
        </p:spPr>
        <p:txBody>
          <a:bodyPr wrap="square" rtlCol="0">
            <a:spAutoFit/>
          </a:bodyPr>
          <a:lstStyle/>
          <a:p>
            <a:pPr algn="ctr"/>
            <a:r>
              <a:rPr lang="en-US" sz="2800" b="1" dirty="0">
                <a:solidFill>
                  <a:srgbClr val="CB4552"/>
                </a:solidFill>
                <a:latin typeface="Calibri" panose="020F0502020204030204" pitchFamily="34" charset="0"/>
                <a:cs typeface="Calibri" panose="020F0502020204030204" pitchFamily="34" charset="0"/>
              </a:rPr>
              <a:t>c</a:t>
            </a:r>
            <a:endParaRPr lang="en-US" sz="1050" b="1" dirty="0">
              <a:solidFill>
                <a:srgbClr val="CB4552"/>
              </a:solidFill>
              <a:latin typeface="Calibri" panose="020F050202020403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FAE4E62F-21FC-C603-2A36-89CBD46C5547}"/>
              </a:ext>
            </a:extLst>
          </p:cNvPr>
          <p:cNvSpPr txBox="1"/>
          <p:nvPr/>
        </p:nvSpPr>
        <p:spPr>
          <a:xfrm>
            <a:off x="7741134" y="2763257"/>
            <a:ext cx="709683" cy="523220"/>
          </a:xfrm>
          <a:prstGeom prst="rect">
            <a:avLst/>
          </a:prstGeom>
          <a:noFill/>
        </p:spPr>
        <p:txBody>
          <a:bodyPr wrap="square" rtlCol="0">
            <a:spAutoFit/>
          </a:bodyPr>
          <a:lstStyle/>
          <a:p>
            <a:pPr algn="ctr"/>
            <a:r>
              <a:rPr lang="en-US" sz="2800" b="1" dirty="0">
                <a:solidFill>
                  <a:srgbClr val="CB4552"/>
                </a:solidFill>
                <a:latin typeface="Calibri" panose="020F0502020204030204" pitchFamily="34" charset="0"/>
                <a:cs typeface="Calibri" panose="020F0502020204030204" pitchFamily="34" charset="0"/>
              </a:rPr>
              <a:t>b</a:t>
            </a:r>
            <a:endParaRPr lang="en-US" sz="1050" b="1" dirty="0">
              <a:solidFill>
                <a:srgbClr val="CB4552"/>
              </a:solidFill>
              <a:latin typeface="Calibri" panose="020F0502020204030204" pitchFamily="34" charset="0"/>
              <a:cs typeface="Calibri" panose="020F0502020204030204" pitchFamily="34" charset="0"/>
            </a:endParaRPr>
          </a:p>
        </p:txBody>
      </p:sp>
      <p:sp>
        <p:nvSpPr>
          <p:cNvPr id="29" name="TextBox 28">
            <a:extLst>
              <a:ext uri="{FF2B5EF4-FFF2-40B4-BE49-F238E27FC236}">
                <a16:creationId xmlns:a16="http://schemas.microsoft.com/office/drawing/2014/main" id="{6DA713C0-7606-0FC0-0040-B0BBA808B5D9}"/>
              </a:ext>
            </a:extLst>
          </p:cNvPr>
          <p:cNvSpPr txBox="1"/>
          <p:nvPr/>
        </p:nvSpPr>
        <p:spPr>
          <a:xfrm>
            <a:off x="7741133" y="3426683"/>
            <a:ext cx="709683" cy="523220"/>
          </a:xfrm>
          <a:prstGeom prst="rect">
            <a:avLst/>
          </a:prstGeom>
          <a:noFill/>
        </p:spPr>
        <p:txBody>
          <a:bodyPr wrap="square" rtlCol="0">
            <a:spAutoFit/>
          </a:bodyPr>
          <a:lstStyle/>
          <a:p>
            <a:pPr algn="ctr"/>
            <a:r>
              <a:rPr lang="en-US" sz="2800" b="1" dirty="0">
                <a:solidFill>
                  <a:srgbClr val="CB4552"/>
                </a:solidFill>
                <a:latin typeface="Calibri" panose="020F0502020204030204" pitchFamily="34" charset="0"/>
                <a:cs typeface="Calibri" panose="020F0502020204030204" pitchFamily="34" charset="0"/>
              </a:rPr>
              <a:t>a</a:t>
            </a:r>
            <a:endParaRPr lang="en-US" sz="1050" b="1" dirty="0">
              <a:solidFill>
                <a:srgbClr val="CB4552"/>
              </a:solidFill>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159930" y="-193558"/>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8" name="Google Shape;289;p33"/>
          <p:cNvPicPr preferRelativeResize="0"/>
          <p:nvPr/>
        </p:nvPicPr>
        <p:blipFill rotWithShape="1">
          <a:blip r:embed="rId4">
            <a:alphaModFix/>
          </a:blip>
          <a:srcRect/>
          <a:stretch/>
        </p:blipFill>
        <p:spPr>
          <a:xfrm rot="20822490" flipH="1">
            <a:off x="-327364" y="4353034"/>
            <a:ext cx="1013599" cy="993036"/>
          </a:xfrm>
          <a:prstGeom prst="rect">
            <a:avLst/>
          </a:prstGeom>
          <a:noFill/>
          <a:ln>
            <a:noFill/>
          </a:ln>
        </p:spPr>
      </p:pic>
      <p:pic>
        <p:nvPicPr>
          <p:cNvPr id="193" name="Google Shape;193;p28"/>
          <p:cNvPicPr preferRelativeResize="0"/>
          <p:nvPr/>
        </p:nvPicPr>
        <p:blipFill rotWithShape="1">
          <a:blip r:embed="rId5">
            <a:alphaModFix/>
          </a:blip>
          <a:srcRect/>
          <a:stretch/>
        </p:blipFill>
        <p:spPr>
          <a:xfrm>
            <a:off x="0" y="-23305"/>
            <a:ext cx="9144000" cy="1104503"/>
          </a:xfrm>
          <a:prstGeom prst="rect">
            <a:avLst/>
          </a:prstGeom>
          <a:noFill/>
          <a:ln>
            <a:noFill/>
          </a:ln>
        </p:spPr>
      </p:pic>
      <p:sp>
        <p:nvSpPr>
          <p:cNvPr id="197" name="Google Shape;197;p28"/>
          <p:cNvSpPr txBox="1"/>
          <p:nvPr/>
        </p:nvSpPr>
        <p:spPr>
          <a:xfrm>
            <a:off x="124629" y="112853"/>
            <a:ext cx="8632594" cy="842025"/>
          </a:xfrm>
          <a:prstGeom prst="rect">
            <a:avLst/>
          </a:prstGeom>
          <a:noFill/>
          <a:ln>
            <a:noFill/>
          </a:ln>
        </p:spPr>
        <p:txBody>
          <a:bodyPr spcFirstLastPara="1" wrap="square" lIns="0" tIns="0" rIns="0" bIns="0" anchor="t" anchorCtr="0">
            <a:spAutoFit/>
          </a:bodyPr>
          <a:lstStyle/>
          <a:p>
            <a:pPr lvl="0">
              <a:lnSpc>
                <a:spcPct val="113995"/>
              </a:lnSpc>
            </a:pPr>
            <a:r>
              <a:rPr lang="en" sz="24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4</a:t>
            </a:r>
            <a:r>
              <a:rPr lang="en" sz="24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4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Work in groups. Think of new ideas for making one of the tours better for the environment. </a:t>
            </a:r>
          </a:p>
        </p:txBody>
      </p:sp>
      <p:pic>
        <p:nvPicPr>
          <p:cNvPr id="4" name="Picture 3"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3902" y="1408252"/>
            <a:ext cx="4563321" cy="2783351"/>
          </a:xfrm>
          <a:prstGeom prst="rect">
            <a:avLst/>
          </a:prstGeom>
          <a:ln>
            <a:noFill/>
          </a:ln>
          <a:effectLst>
            <a:softEdge rad="112500"/>
          </a:effectLst>
        </p:spPr>
      </p:pic>
      <p:pic>
        <p:nvPicPr>
          <p:cNvPr id="196" name="Google Shape;196;p28"/>
          <p:cNvPicPr preferRelativeResize="0"/>
          <p:nvPr/>
        </p:nvPicPr>
        <p:blipFill rotWithShape="1">
          <a:blip r:embed="rId7">
            <a:alphaModFix/>
          </a:blip>
          <a:srcRect/>
          <a:stretch/>
        </p:blipFill>
        <p:spPr>
          <a:xfrm rot="20103851">
            <a:off x="8311600" y="4192676"/>
            <a:ext cx="963521" cy="1016251"/>
          </a:xfrm>
          <a:prstGeom prst="rect">
            <a:avLst/>
          </a:prstGeom>
          <a:noFill/>
          <a:ln>
            <a:noFill/>
          </a:ln>
        </p:spPr>
      </p:pic>
      <p:sp>
        <p:nvSpPr>
          <p:cNvPr id="6" name="TextBox 5"/>
          <p:cNvSpPr txBox="1"/>
          <p:nvPr/>
        </p:nvSpPr>
        <p:spPr>
          <a:xfrm>
            <a:off x="356362" y="1899611"/>
            <a:ext cx="3837540" cy="1754326"/>
          </a:xfrm>
          <a:prstGeom prst="rect">
            <a:avLst/>
          </a:prstGeom>
          <a:noFill/>
        </p:spPr>
        <p:txBody>
          <a:bodyPr wrap="square" rtlCol="0">
            <a:spAutoFit/>
          </a:bodyPr>
          <a:lstStyle/>
          <a:p>
            <a:pPr>
              <a:lnSpc>
                <a:spcPct val="150000"/>
              </a:lnSpc>
            </a:pPr>
            <a:r>
              <a:rPr lang="en-US" sz="1800" dirty="0">
                <a:latin typeface="Calibri" panose="020F0502020204030204" pitchFamily="34" charset="0"/>
                <a:cs typeface="Calibri" panose="020F0502020204030204" pitchFamily="34" charset="0"/>
              </a:rPr>
              <a:t>In the Zimbabwe’s National Park Tour, if tourists choose electric cars instead of jeeps that run on fuel, they will be more eco-friendly. </a:t>
            </a:r>
          </a:p>
        </p:txBody>
      </p:sp>
      <p:sp>
        <p:nvSpPr>
          <p:cNvPr id="19" name="TextBox 18"/>
          <p:cNvSpPr txBox="1"/>
          <p:nvPr/>
        </p:nvSpPr>
        <p:spPr>
          <a:xfrm>
            <a:off x="356361" y="1408252"/>
            <a:ext cx="3704605" cy="506292"/>
          </a:xfrm>
          <a:prstGeom prst="rect">
            <a:avLst/>
          </a:prstGeom>
          <a:noFill/>
        </p:spPr>
        <p:txBody>
          <a:bodyPr wrap="square" rtlCol="0">
            <a:spAutoFit/>
          </a:bodyPr>
          <a:lstStyle/>
          <a:p>
            <a:pPr>
              <a:lnSpc>
                <a:spcPct val="150000"/>
              </a:lnSpc>
            </a:pPr>
            <a:r>
              <a:rPr lang="en-US" sz="2000" i="1" u="sng" dirty="0">
                <a:solidFill>
                  <a:schemeClr val="bg2"/>
                </a:solidFill>
                <a:latin typeface="Calibri" panose="020F0502020204030204" pitchFamily="34" charset="0"/>
                <a:cs typeface="Calibri" panose="020F0502020204030204" pitchFamily="34" charset="0"/>
              </a:rPr>
              <a:t>Example:</a:t>
            </a:r>
          </a:p>
        </p:txBody>
      </p:sp>
      <p:sp>
        <p:nvSpPr>
          <p:cNvPr id="7" name="TextBox 6"/>
          <p:cNvSpPr txBox="1"/>
          <p:nvPr/>
        </p:nvSpPr>
        <p:spPr>
          <a:xfrm>
            <a:off x="4193901" y="4252031"/>
            <a:ext cx="4563321" cy="400110"/>
          </a:xfrm>
          <a:prstGeom prst="rect">
            <a:avLst/>
          </a:prstGeom>
          <a:noFill/>
        </p:spPr>
        <p:txBody>
          <a:bodyPr wrap="square" rtlCol="0">
            <a:spAutoFit/>
          </a:bodyPr>
          <a:lstStyle/>
          <a:p>
            <a:pPr algn="ctr"/>
            <a:r>
              <a:rPr lang="en-US" sz="2000" b="1" dirty="0">
                <a:solidFill>
                  <a:srgbClr val="D60000"/>
                </a:solidFill>
                <a:latin typeface="Handlee" panose="020B0604020202020204" charset="0"/>
              </a:rPr>
              <a:t>National Park Tour, Zimbabwe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159930" y="-193558"/>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8" name="Google Shape;289;p33"/>
          <p:cNvPicPr preferRelativeResize="0"/>
          <p:nvPr/>
        </p:nvPicPr>
        <p:blipFill rotWithShape="1">
          <a:blip r:embed="rId4">
            <a:alphaModFix/>
          </a:blip>
          <a:srcRect/>
          <a:stretch/>
        </p:blipFill>
        <p:spPr>
          <a:xfrm rot="20822490" flipH="1">
            <a:off x="-327364" y="4353034"/>
            <a:ext cx="1013599" cy="993036"/>
          </a:xfrm>
          <a:prstGeom prst="rect">
            <a:avLst/>
          </a:prstGeom>
          <a:noFill/>
          <a:ln>
            <a:noFill/>
          </a:ln>
        </p:spPr>
      </p:pic>
      <p:pic>
        <p:nvPicPr>
          <p:cNvPr id="193" name="Google Shape;193;p28"/>
          <p:cNvPicPr preferRelativeResize="0"/>
          <p:nvPr/>
        </p:nvPicPr>
        <p:blipFill rotWithShape="1">
          <a:blip r:embed="rId5">
            <a:alphaModFix/>
          </a:blip>
          <a:srcRect/>
          <a:stretch/>
        </p:blipFill>
        <p:spPr>
          <a:xfrm>
            <a:off x="0" y="-23305"/>
            <a:ext cx="9144000" cy="1104503"/>
          </a:xfrm>
          <a:prstGeom prst="rect">
            <a:avLst/>
          </a:prstGeom>
          <a:noFill/>
          <a:ln>
            <a:noFill/>
          </a:ln>
        </p:spPr>
      </p:pic>
      <p:sp>
        <p:nvSpPr>
          <p:cNvPr id="197" name="Google Shape;197;p28"/>
          <p:cNvSpPr txBox="1"/>
          <p:nvPr/>
        </p:nvSpPr>
        <p:spPr>
          <a:xfrm>
            <a:off x="124629" y="112853"/>
            <a:ext cx="8632594" cy="842025"/>
          </a:xfrm>
          <a:prstGeom prst="rect">
            <a:avLst/>
          </a:prstGeom>
          <a:noFill/>
          <a:ln>
            <a:noFill/>
          </a:ln>
        </p:spPr>
        <p:txBody>
          <a:bodyPr spcFirstLastPara="1" wrap="square" lIns="0" tIns="0" rIns="0" bIns="0" anchor="t" anchorCtr="0">
            <a:spAutoFit/>
          </a:bodyPr>
          <a:lstStyle/>
          <a:p>
            <a:pPr lvl="0">
              <a:lnSpc>
                <a:spcPct val="113995"/>
              </a:lnSpc>
            </a:pPr>
            <a:r>
              <a:rPr lang="en" sz="24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4</a:t>
            </a:r>
            <a:r>
              <a:rPr lang="en" sz="24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4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Work in groups. Think of new ideas for making one of the tours better for the environment. </a:t>
            </a:r>
          </a:p>
        </p:txBody>
      </p:sp>
      <p:pic>
        <p:nvPicPr>
          <p:cNvPr id="196" name="Google Shape;196;p28"/>
          <p:cNvPicPr preferRelativeResize="0"/>
          <p:nvPr/>
        </p:nvPicPr>
        <p:blipFill rotWithShape="1">
          <a:blip r:embed="rId6">
            <a:alphaModFix/>
          </a:blip>
          <a:srcRect/>
          <a:stretch/>
        </p:blipFill>
        <p:spPr>
          <a:xfrm rot="20103851">
            <a:off x="8311600" y="4192676"/>
            <a:ext cx="963521" cy="1016251"/>
          </a:xfrm>
          <a:prstGeom prst="rect">
            <a:avLst/>
          </a:prstGeom>
          <a:noFill/>
          <a:ln>
            <a:noFill/>
          </a:ln>
        </p:spPr>
      </p:pic>
      <p:sp>
        <p:nvSpPr>
          <p:cNvPr id="6" name="TextBox 5"/>
          <p:cNvSpPr txBox="1"/>
          <p:nvPr/>
        </p:nvSpPr>
        <p:spPr>
          <a:xfrm>
            <a:off x="356361" y="1899611"/>
            <a:ext cx="4273963" cy="1754326"/>
          </a:xfrm>
          <a:prstGeom prst="rect">
            <a:avLst/>
          </a:prstGeom>
          <a:noFill/>
        </p:spPr>
        <p:txBody>
          <a:bodyPr wrap="square" rtlCol="0">
            <a:spAutoFit/>
          </a:bodyPr>
          <a:lstStyle/>
          <a:p>
            <a:pPr>
              <a:lnSpc>
                <a:spcPct val="150000"/>
              </a:lnSpc>
            </a:pPr>
            <a:r>
              <a:rPr lang="en-US" sz="1800" dirty="0">
                <a:latin typeface="Calibri" panose="020F0502020204030204" pitchFamily="34" charset="0"/>
                <a:cs typeface="Calibri" panose="020F0502020204030204" pitchFamily="34" charset="0"/>
              </a:rPr>
              <a:t>If they ban swimming with fish, the Great Barrier Reef will be better protected. Tourists should not be allowed to dive very close to the coral reefs.</a:t>
            </a:r>
          </a:p>
        </p:txBody>
      </p:sp>
      <p:sp>
        <p:nvSpPr>
          <p:cNvPr id="19" name="TextBox 18"/>
          <p:cNvSpPr txBox="1"/>
          <p:nvPr/>
        </p:nvSpPr>
        <p:spPr>
          <a:xfrm>
            <a:off x="356361" y="1408252"/>
            <a:ext cx="3704605" cy="506292"/>
          </a:xfrm>
          <a:prstGeom prst="rect">
            <a:avLst/>
          </a:prstGeom>
          <a:noFill/>
        </p:spPr>
        <p:txBody>
          <a:bodyPr wrap="square" rtlCol="0">
            <a:spAutoFit/>
          </a:bodyPr>
          <a:lstStyle/>
          <a:p>
            <a:pPr>
              <a:lnSpc>
                <a:spcPct val="150000"/>
              </a:lnSpc>
            </a:pPr>
            <a:r>
              <a:rPr lang="en-US" sz="2000" i="1" u="sng" dirty="0">
                <a:solidFill>
                  <a:schemeClr val="bg2"/>
                </a:solidFill>
                <a:latin typeface="Calibri" panose="020F0502020204030204" pitchFamily="34" charset="0"/>
                <a:cs typeface="Calibri" panose="020F0502020204030204" pitchFamily="34" charset="0"/>
              </a:rPr>
              <a:t>Suggested answer:</a:t>
            </a:r>
          </a:p>
        </p:txBody>
      </p:sp>
      <p:pic>
        <p:nvPicPr>
          <p:cNvPr id="3" name="Picture 2" descr="Screen Clipping"/>
          <p:cNvPicPr>
            <a:picLocks noChangeAspect="1"/>
          </p:cNvPicPr>
          <p:nvPr/>
        </p:nvPicPr>
        <p:blipFill rotWithShape="1">
          <a:blip r:embed="rId7">
            <a:extLst>
              <a:ext uri="{28A0092B-C50C-407E-A947-70E740481C1C}">
                <a14:useLocalDpi xmlns:a14="http://schemas.microsoft.com/office/drawing/2010/main" val="0"/>
              </a:ext>
            </a:extLst>
          </a:blip>
          <a:srcRect r="7096"/>
          <a:stretch/>
        </p:blipFill>
        <p:spPr>
          <a:xfrm>
            <a:off x="4702866" y="1408252"/>
            <a:ext cx="4102072" cy="2363648"/>
          </a:xfrm>
          <a:prstGeom prst="rect">
            <a:avLst/>
          </a:prstGeom>
          <a:ln>
            <a:noFill/>
          </a:ln>
          <a:effectLst>
            <a:softEdge rad="112500"/>
          </a:effectLst>
        </p:spPr>
      </p:pic>
      <p:sp>
        <p:nvSpPr>
          <p:cNvPr id="14" name="TextBox 13"/>
          <p:cNvSpPr txBox="1"/>
          <p:nvPr/>
        </p:nvSpPr>
        <p:spPr>
          <a:xfrm>
            <a:off x="4702866" y="3897081"/>
            <a:ext cx="4054357" cy="400110"/>
          </a:xfrm>
          <a:prstGeom prst="rect">
            <a:avLst/>
          </a:prstGeom>
          <a:noFill/>
        </p:spPr>
        <p:txBody>
          <a:bodyPr wrap="square" rtlCol="0">
            <a:spAutoFit/>
          </a:bodyPr>
          <a:lstStyle/>
          <a:p>
            <a:pPr algn="ctr"/>
            <a:r>
              <a:rPr lang="en-US" sz="2000" b="1" dirty="0">
                <a:solidFill>
                  <a:srgbClr val="D60000"/>
                </a:solidFill>
                <a:latin typeface="Handlee" panose="020B0604020202020204" charset="0"/>
              </a:rPr>
              <a:t>Great Barrier Reef Tour, Australia</a:t>
            </a:r>
          </a:p>
        </p:txBody>
      </p:sp>
    </p:spTree>
    <p:extLst>
      <p:ext uri="{BB962C8B-B14F-4D97-AF65-F5344CB8AC3E}">
        <p14:creationId xmlns:p14="http://schemas.microsoft.com/office/powerpoint/2010/main" val="1540037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159930" y="-193558"/>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8" name="Google Shape;289;p33"/>
          <p:cNvPicPr preferRelativeResize="0"/>
          <p:nvPr/>
        </p:nvPicPr>
        <p:blipFill rotWithShape="1">
          <a:blip r:embed="rId4">
            <a:alphaModFix/>
          </a:blip>
          <a:srcRect/>
          <a:stretch/>
        </p:blipFill>
        <p:spPr>
          <a:xfrm rot="20822490" flipH="1">
            <a:off x="-327364" y="4353034"/>
            <a:ext cx="1013599" cy="993036"/>
          </a:xfrm>
          <a:prstGeom prst="rect">
            <a:avLst/>
          </a:prstGeom>
          <a:noFill/>
          <a:ln>
            <a:noFill/>
          </a:ln>
        </p:spPr>
      </p:pic>
      <p:pic>
        <p:nvPicPr>
          <p:cNvPr id="193" name="Google Shape;193;p28"/>
          <p:cNvPicPr preferRelativeResize="0"/>
          <p:nvPr/>
        </p:nvPicPr>
        <p:blipFill rotWithShape="1">
          <a:blip r:embed="rId5">
            <a:alphaModFix/>
          </a:blip>
          <a:srcRect/>
          <a:stretch/>
        </p:blipFill>
        <p:spPr>
          <a:xfrm>
            <a:off x="0" y="-23305"/>
            <a:ext cx="9144000" cy="1104503"/>
          </a:xfrm>
          <a:prstGeom prst="rect">
            <a:avLst/>
          </a:prstGeom>
          <a:noFill/>
          <a:ln>
            <a:noFill/>
          </a:ln>
        </p:spPr>
      </p:pic>
      <p:sp>
        <p:nvSpPr>
          <p:cNvPr id="197" name="Google Shape;197;p28"/>
          <p:cNvSpPr txBox="1"/>
          <p:nvPr/>
        </p:nvSpPr>
        <p:spPr>
          <a:xfrm>
            <a:off x="124629" y="112853"/>
            <a:ext cx="8632594" cy="842025"/>
          </a:xfrm>
          <a:prstGeom prst="rect">
            <a:avLst/>
          </a:prstGeom>
          <a:noFill/>
          <a:ln>
            <a:noFill/>
          </a:ln>
        </p:spPr>
        <p:txBody>
          <a:bodyPr spcFirstLastPara="1" wrap="square" lIns="0" tIns="0" rIns="0" bIns="0" anchor="t" anchorCtr="0">
            <a:spAutoFit/>
          </a:bodyPr>
          <a:lstStyle/>
          <a:p>
            <a:pPr lvl="0">
              <a:lnSpc>
                <a:spcPct val="113995"/>
              </a:lnSpc>
            </a:pPr>
            <a:r>
              <a:rPr lang="en" sz="24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4</a:t>
            </a:r>
            <a:r>
              <a:rPr lang="en" sz="24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4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Work in groups. Think of new ideas for making one of the tours better for the environment. </a:t>
            </a:r>
          </a:p>
        </p:txBody>
      </p:sp>
      <p:pic>
        <p:nvPicPr>
          <p:cNvPr id="196" name="Google Shape;196;p28"/>
          <p:cNvPicPr preferRelativeResize="0"/>
          <p:nvPr/>
        </p:nvPicPr>
        <p:blipFill rotWithShape="1">
          <a:blip r:embed="rId6">
            <a:alphaModFix/>
          </a:blip>
          <a:srcRect/>
          <a:stretch/>
        </p:blipFill>
        <p:spPr>
          <a:xfrm rot="20103851">
            <a:off x="8311600" y="4192676"/>
            <a:ext cx="963521" cy="1016251"/>
          </a:xfrm>
          <a:prstGeom prst="rect">
            <a:avLst/>
          </a:prstGeom>
          <a:noFill/>
          <a:ln>
            <a:noFill/>
          </a:ln>
        </p:spPr>
      </p:pic>
      <p:sp>
        <p:nvSpPr>
          <p:cNvPr id="6" name="TextBox 5"/>
          <p:cNvSpPr txBox="1"/>
          <p:nvPr/>
        </p:nvSpPr>
        <p:spPr>
          <a:xfrm>
            <a:off x="356361" y="1899611"/>
            <a:ext cx="4273963" cy="2542363"/>
          </a:xfrm>
          <a:prstGeom prst="rect">
            <a:avLst/>
          </a:prstGeom>
          <a:noFill/>
        </p:spPr>
        <p:txBody>
          <a:bodyPr wrap="square" rtlCol="0">
            <a:spAutoFit/>
          </a:bodyPr>
          <a:lstStyle/>
          <a:p>
            <a:pPr>
              <a:lnSpc>
                <a:spcPct val="150000"/>
              </a:lnSpc>
            </a:pPr>
            <a:r>
              <a:rPr lang="en-US" sz="1800" dirty="0">
                <a:latin typeface="Calibri" panose="020F0502020204030204" pitchFamily="34" charset="0"/>
                <a:cs typeface="Calibri" panose="020F0502020204030204" pitchFamily="34" charset="0"/>
              </a:rPr>
              <a:t>Tourists should always follow the walking paths and trails on the Sa Pa Trekking Tour. The local people with whom the tourists stay should only use local ingredients. If they only use local ingredients, their carbon footprint will be lower.</a:t>
            </a:r>
          </a:p>
        </p:txBody>
      </p:sp>
      <p:sp>
        <p:nvSpPr>
          <p:cNvPr id="19" name="TextBox 18"/>
          <p:cNvSpPr txBox="1"/>
          <p:nvPr/>
        </p:nvSpPr>
        <p:spPr>
          <a:xfrm>
            <a:off x="356361" y="1408252"/>
            <a:ext cx="3704605" cy="506292"/>
          </a:xfrm>
          <a:prstGeom prst="rect">
            <a:avLst/>
          </a:prstGeom>
          <a:noFill/>
        </p:spPr>
        <p:txBody>
          <a:bodyPr wrap="square" rtlCol="0">
            <a:spAutoFit/>
          </a:bodyPr>
          <a:lstStyle/>
          <a:p>
            <a:pPr>
              <a:lnSpc>
                <a:spcPct val="150000"/>
              </a:lnSpc>
            </a:pPr>
            <a:r>
              <a:rPr lang="en-US" sz="2000" i="1" u="sng" dirty="0">
                <a:solidFill>
                  <a:schemeClr val="bg2"/>
                </a:solidFill>
                <a:latin typeface="Calibri" panose="020F0502020204030204" pitchFamily="34" charset="0"/>
                <a:cs typeface="Calibri" panose="020F0502020204030204" pitchFamily="34" charset="0"/>
              </a:rPr>
              <a:t>Suggested answer:</a:t>
            </a:r>
          </a:p>
        </p:txBody>
      </p:sp>
      <p:sp>
        <p:nvSpPr>
          <p:cNvPr id="14" name="TextBox 13"/>
          <p:cNvSpPr txBox="1"/>
          <p:nvPr/>
        </p:nvSpPr>
        <p:spPr>
          <a:xfrm>
            <a:off x="4702865" y="3836876"/>
            <a:ext cx="4054357" cy="400110"/>
          </a:xfrm>
          <a:prstGeom prst="rect">
            <a:avLst/>
          </a:prstGeom>
          <a:noFill/>
        </p:spPr>
        <p:txBody>
          <a:bodyPr wrap="square" rtlCol="0">
            <a:spAutoFit/>
          </a:bodyPr>
          <a:lstStyle/>
          <a:p>
            <a:pPr algn="ctr"/>
            <a:r>
              <a:rPr lang="en-US" sz="2000" b="1" dirty="0">
                <a:solidFill>
                  <a:srgbClr val="D60000"/>
                </a:solidFill>
                <a:latin typeface="Handlee" panose="020B0604020202020204" charset="0"/>
              </a:rPr>
              <a:t>Sa Pa Trekking Tour, Viet Nam</a:t>
            </a:r>
          </a:p>
        </p:txBody>
      </p:sp>
      <p:pic>
        <p:nvPicPr>
          <p:cNvPr id="4" name="Picture 3" descr="Screen Clipp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19596" y="1271727"/>
            <a:ext cx="4220896" cy="2434824"/>
          </a:xfrm>
          <a:prstGeom prst="rect">
            <a:avLst/>
          </a:prstGeom>
          <a:ln>
            <a:noFill/>
          </a:ln>
          <a:effectLst>
            <a:softEdge rad="112500"/>
          </a:effectLst>
        </p:spPr>
      </p:pic>
    </p:spTree>
    <p:extLst>
      <p:ext uri="{BB962C8B-B14F-4D97-AF65-F5344CB8AC3E}">
        <p14:creationId xmlns:p14="http://schemas.microsoft.com/office/powerpoint/2010/main" val="3161856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159930" y="-193558"/>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8" name="Google Shape;289;p33"/>
          <p:cNvPicPr preferRelativeResize="0"/>
          <p:nvPr/>
        </p:nvPicPr>
        <p:blipFill rotWithShape="1">
          <a:blip r:embed="rId4">
            <a:alphaModFix/>
          </a:blip>
          <a:srcRect/>
          <a:stretch/>
        </p:blipFill>
        <p:spPr>
          <a:xfrm rot="20822490" flipH="1">
            <a:off x="-327364" y="4353034"/>
            <a:ext cx="1013599" cy="993036"/>
          </a:xfrm>
          <a:prstGeom prst="rect">
            <a:avLst/>
          </a:prstGeom>
          <a:noFill/>
          <a:ln>
            <a:noFill/>
          </a:ln>
        </p:spPr>
      </p:pic>
      <p:pic>
        <p:nvPicPr>
          <p:cNvPr id="193" name="Google Shape;193;p28"/>
          <p:cNvPicPr preferRelativeResize="0"/>
          <p:nvPr/>
        </p:nvPicPr>
        <p:blipFill rotWithShape="1">
          <a:blip r:embed="rId5">
            <a:alphaModFix/>
          </a:blip>
          <a:srcRect/>
          <a:stretch/>
        </p:blipFill>
        <p:spPr>
          <a:xfrm>
            <a:off x="0" y="-23305"/>
            <a:ext cx="9144000" cy="1104503"/>
          </a:xfrm>
          <a:prstGeom prst="rect">
            <a:avLst/>
          </a:prstGeom>
          <a:noFill/>
          <a:ln>
            <a:noFill/>
          </a:ln>
        </p:spPr>
      </p:pic>
      <p:sp>
        <p:nvSpPr>
          <p:cNvPr id="197" name="Google Shape;197;p28"/>
          <p:cNvSpPr txBox="1"/>
          <p:nvPr/>
        </p:nvSpPr>
        <p:spPr>
          <a:xfrm>
            <a:off x="124629" y="112853"/>
            <a:ext cx="8632594" cy="842025"/>
          </a:xfrm>
          <a:prstGeom prst="rect">
            <a:avLst/>
          </a:prstGeom>
          <a:noFill/>
          <a:ln>
            <a:noFill/>
          </a:ln>
        </p:spPr>
        <p:txBody>
          <a:bodyPr spcFirstLastPara="1" wrap="square" lIns="0" tIns="0" rIns="0" bIns="0" anchor="t" anchorCtr="0">
            <a:spAutoFit/>
          </a:bodyPr>
          <a:lstStyle/>
          <a:p>
            <a:pPr lvl="0">
              <a:lnSpc>
                <a:spcPct val="113995"/>
              </a:lnSpc>
            </a:pPr>
            <a:r>
              <a:rPr lang="en" sz="24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4</a:t>
            </a:r>
            <a:r>
              <a:rPr lang="en" sz="24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4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Work in groups. Think of new ideas for making one of the tours better for the environment. </a:t>
            </a:r>
          </a:p>
        </p:txBody>
      </p:sp>
      <p:pic>
        <p:nvPicPr>
          <p:cNvPr id="196" name="Google Shape;196;p28"/>
          <p:cNvPicPr preferRelativeResize="0"/>
          <p:nvPr/>
        </p:nvPicPr>
        <p:blipFill rotWithShape="1">
          <a:blip r:embed="rId6">
            <a:alphaModFix/>
          </a:blip>
          <a:srcRect/>
          <a:stretch/>
        </p:blipFill>
        <p:spPr>
          <a:xfrm rot="20103851">
            <a:off x="8311600" y="4192676"/>
            <a:ext cx="963521" cy="1016251"/>
          </a:xfrm>
          <a:prstGeom prst="rect">
            <a:avLst/>
          </a:prstGeom>
          <a:noFill/>
          <a:ln>
            <a:noFill/>
          </a:ln>
        </p:spPr>
      </p:pic>
      <p:sp>
        <p:nvSpPr>
          <p:cNvPr id="6" name="TextBox 5"/>
          <p:cNvSpPr txBox="1"/>
          <p:nvPr/>
        </p:nvSpPr>
        <p:spPr>
          <a:xfrm>
            <a:off x="438212" y="1586440"/>
            <a:ext cx="4570217" cy="3000821"/>
          </a:xfrm>
          <a:prstGeom prst="rect">
            <a:avLst/>
          </a:prstGeom>
          <a:noFill/>
        </p:spPr>
        <p:txBody>
          <a:bodyPr wrap="square" rtlCol="0">
            <a:spAutoFit/>
          </a:bodyPr>
          <a:lstStyle/>
          <a:p>
            <a:pPr>
              <a:lnSpc>
                <a:spcPct val="150000"/>
              </a:lnSpc>
            </a:pPr>
            <a:r>
              <a:rPr lang="en-US" sz="1800" dirty="0">
                <a:latin typeface="Calibri" panose="020F0502020204030204" pitchFamily="34" charset="0"/>
                <a:cs typeface="Calibri" panose="020F0502020204030204" pitchFamily="34" charset="0"/>
              </a:rPr>
              <a:t>The boats on the Whale-watching Tour should not get too close to the whales or make too much noise. If the boats are environmentally friendly, they will not harm the whales or their habitats. This is because environmentally-friendly boats use less fuel and oil, make small waves and are quiet.</a:t>
            </a:r>
          </a:p>
        </p:txBody>
      </p:sp>
      <p:sp>
        <p:nvSpPr>
          <p:cNvPr id="19" name="TextBox 18"/>
          <p:cNvSpPr txBox="1"/>
          <p:nvPr/>
        </p:nvSpPr>
        <p:spPr>
          <a:xfrm>
            <a:off x="431101" y="1145143"/>
            <a:ext cx="3704605" cy="553998"/>
          </a:xfrm>
          <a:prstGeom prst="rect">
            <a:avLst/>
          </a:prstGeom>
          <a:noFill/>
        </p:spPr>
        <p:txBody>
          <a:bodyPr wrap="square" rtlCol="0" anchor="ctr">
            <a:spAutoFit/>
          </a:bodyPr>
          <a:lstStyle/>
          <a:p>
            <a:pPr>
              <a:lnSpc>
                <a:spcPct val="150000"/>
              </a:lnSpc>
            </a:pPr>
            <a:r>
              <a:rPr lang="en-US" sz="2000" i="1" u="sng" dirty="0">
                <a:solidFill>
                  <a:schemeClr val="bg2"/>
                </a:solidFill>
                <a:latin typeface="Calibri" panose="020F0502020204030204" pitchFamily="34" charset="0"/>
                <a:cs typeface="Calibri" panose="020F0502020204030204" pitchFamily="34" charset="0"/>
              </a:rPr>
              <a:t>Suggested answer:</a:t>
            </a:r>
          </a:p>
        </p:txBody>
      </p:sp>
      <p:sp>
        <p:nvSpPr>
          <p:cNvPr id="14" name="TextBox 13"/>
          <p:cNvSpPr txBox="1"/>
          <p:nvPr/>
        </p:nvSpPr>
        <p:spPr>
          <a:xfrm>
            <a:off x="5008429" y="3851921"/>
            <a:ext cx="3926091" cy="400110"/>
          </a:xfrm>
          <a:prstGeom prst="rect">
            <a:avLst/>
          </a:prstGeom>
          <a:noFill/>
        </p:spPr>
        <p:txBody>
          <a:bodyPr wrap="square" rtlCol="0">
            <a:spAutoFit/>
          </a:bodyPr>
          <a:lstStyle/>
          <a:p>
            <a:pPr algn="ctr"/>
            <a:r>
              <a:rPr lang="en-US" sz="2000" b="1" dirty="0">
                <a:solidFill>
                  <a:srgbClr val="D60000"/>
                </a:solidFill>
                <a:latin typeface="Handlee" panose="020B0604020202020204" charset="0"/>
              </a:rPr>
              <a:t>Whale-watching Tour, Hawaii</a:t>
            </a:r>
          </a:p>
        </p:txBody>
      </p:sp>
      <p:pic>
        <p:nvPicPr>
          <p:cNvPr id="3" name="Picture 2" descr="Screen Clipping"/>
          <p:cNvPicPr>
            <a:picLocks noChangeAspect="1"/>
          </p:cNvPicPr>
          <p:nvPr/>
        </p:nvPicPr>
        <p:blipFill rotWithShape="1">
          <a:blip r:embed="rId7">
            <a:extLst>
              <a:ext uri="{28A0092B-C50C-407E-A947-70E740481C1C}">
                <a14:useLocalDpi xmlns:a14="http://schemas.microsoft.com/office/drawing/2010/main" val="0"/>
              </a:ext>
            </a:extLst>
          </a:blip>
          <a:srcRect l="14772"/>
          <a:stretch/>
        </p:blipFill>
        <p:spPr>
          <a:xfrm>
            <a:off x="5008430" y="1251451"/>
            <a:ext cx="3926091" cy="2577134"/>
          </a:xfrm>
          <a:prstGeom prst="rect">
            <a:avLst/>
          </a:prstGeom>
          <a:ln>
            <a:noFill/>
          </a:ln>
          <a:effectLst>
            <a:softEdge rad="112500"/>
          </a:effectLst>
        </p:spPr>
      </p:pic>
    </p:spTree>
    <p:extLst>
      <p:ext uri="{BB962C8B-B14F-4D97-AF65-F5344CB8AC3E}">
        <p14:creationId xmlns:p14="http://schemas.microsoft.com/office/powerpoint/2010/main" val="348262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8" name="Picture 10">
            <a:extLst>
              <a:ext uri="{FF2B5EF4-FFF2-40B4-BE49-F238E27FC236}">
                <a16:creationId xmlns:a16="http://schemas.microsoft.com/office/drawing/2014/main" id="{F29596D1-6D71-4E1F-86E3-E24002C532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5841" y="-229791"/>
            <a:ext cx="3256359" cy="324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1">
            <a:hlinkClick r:id="" action="ppaction://hlinkshowjump?jump=nextslide"/>
            <a:extLst>
              <a:ext uri="{FF2B5EF4-FFF2-40B4-BE49-F238E27FC236}">
                <a16:creationId xmlns:a16="http://schemas.microsoft.com/office/drawing/2014/main" id="{8440E2CB-0C8C-4F5A-B6ED-99CA0D66793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58891" y="2725341"/>
            <a:ext cx="903684" cy="451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Group 15">
            <a:extLst>
              <a:ext uri="{FF2B5EF4-FFF2-40B4-BE49-F238E27FC236}">
                <a16:creationId xmlns:a16="http://schemas.microsoft.com/office/drawing/2014/main" id="{7249A303-0948-4603-A711-7FCF9D9F5573}"/>
              </a:ext>
            </a:extLst>
          </p:cNvPr>
          <p:cNvGrpSpPr>
            <a:grpSpLocks/>
          </p:cNvGrpSpPr>
          <p:nvPr/>
        </p:nvGrpSpPr>
        <p:grpSpPr bwMode="auto">
          <a:xfrm>
            <a:off x="528639" y="1647825"/>
            <a:ext cx="2256234" cy="3057525"/>
            <a:chOff x="-190500" y="2453342"/>
            <a:chExt cx="3048000" cy="4256912"/>
          </a:xfrm>
        </p:grpSpPr>
        <p:pic>
          <p:nvPicPr>
            <p:cNvPr id="2058" name="Picture 18">
              <a:extLst>
                <a:ext uri="{FF2B5EF4-FFF2-40B4-BE49-F238E27FC236}">
                  <a16:creationId xmlns:a16="http://schemas.microsoft.com/office/drawing/2014/main" id="{8BD1C79D-6664-4608-9985-495B6168CF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a:extLst>
                <a:ext uri="{FF2B5EF4-FFF2-40B4-BE49-F238E27FC236}">
                  <a16:creationId xmlns:a16="http://schemas.microsoft.com/office/drawing/2014/main" id="{8DB48E36-FBC2-4A53-8D4C-5BAAEDBB7B30}"/>
                </a:ext>
              </a:extLst>
            </p:cNvPr>
            <p:cNvSpPr txBox="1"/>
            <p:nvPr/>
          </p:nvSpPr>
          <p:spPr>
            <a:xfrm>
              <a:off x="-190500" y="2453342"/>
              <a:ext cx="3048000" cy="1369821"/>
            </a:xfrm>
            <a:prstGeom prst="cloud">
              <a:avLst/>
            </a:prstGeom>
            <a:solidFill>
              <a:schemeClr val="bg1"/>
            </a:solidFill>
            <a:ln>
              <a:solidFill>
                <a:schemeClr val="accent1"/>
              </a:solidFill>
            </a:ln>
          </p:spPr>
          <p:txBody>
            <a:bodyPr lIns="0" tIns="0" rIns="0" bIns="0">
              <a:spAutoFit/>
            </a:bodyPr>
            <a:lstStyle/>
            <a:p>
              <a:pPr algn="ctr" defTabSz="685800">
                <a:buClrTx/>
                <a:defRPr/>
              </a:pPr>
              <a:r>
                <a:rPr lang="en-US" sz="2100" kern="1200" dirty="0">
                  <a:solidFill>
                    <a:prstClr val="white"/>
                  </a:solidFill>
                  <a:latin typeface="Calibri" panose="020F0502020204030204"/>
                  <a:ea typeface="+mn-ea"/>
                  <a:cs typeface="+mn-cs"/>
                </a:rPr>
                <a:t>I went to school.</a:t>
              </a:r>
            </a:p>
          </p:txBody>
        </p:sp>
      </p:grpSp>
      <p:grpSp>
        <p:nvGrpSpPr>
          <p:cNvPr id="22" name="Group 21">
            <a:extLst>
              <a:ext uri="{FF2B5EF4-FFF2-40B4-BE49-F238E27FC236}">
                <a16:creationId xmlns:a16="http://schemas.microsoft.com/office/drawing/2014/main" id="{17FCE5AA-9E6C-4253-8C59-1B5E45570E9F}"/>
              </a:ext>
            </a:extLst>
          </p:cNvPr>
          <p:cNvGrpSpPr>
            <a:grpSpLocks/>
          </p:cNvGrpSpPr>
          <p:nvPr/>
        </p:nvGrpSpPr>
        <p:grpSpPr bwMode="auto">
          <a:xfrm>
            <a:off x="6404373" y="1768885"/>
            <a:ext cx="2256235" cy="3057525"/>
            <a:chOff x="-190500" y="2453342"/>
            <a:chExt cx="3048000" cy="4256912"/>
          </a:xfrm>
        </p:grpSpPr>
        <p:pic>
          <p:nvPicPr>
            <p:cNvPr id="2056" name="Picture 22">
              <a:extLst>
                <a:ext uri="{FF2B5EF4-FFF2-40B4-BE49-F238E27FC236}">
                  <a16:creationId xmlns:a16="http://schemas.microsoft.com/office/drawing/2014/main" id="{AA08B7AF-EB5F-4234-AE4B-E6444BD3199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a:extLst>
                <a:ext uri="{FF2B5EF4-FFF2-40B4-BE49-F238E27FC236}">
                  <a16:creationId xmlns:a16="http://schemas.microsoft.com/office/drawing/2014/main" id="{AA9A2BC7-ABF5-4C94-B529-3E012325F743}"/>
                </a:ext>
              </a:extLst>
            </p:cNvPr>
            <p:cNvSpPr txBox="1"/>
            <p:nvPr/>
          </p:nvSpPr>
          <p:spPr>
            <a:xfrm>
              <a:off x="-190500" y="2453342"/>
              <a:ext cx="3048000" cy="1369821"/>
            </a:xfrm>
            <a:prstGeom prst="cloud">
              <a:avLst/>
            </a:prstGeom>
            <a:solidFill>
              <a:schemeClr val="bg1"/>
            </a:solidFill>
            <a:ln>
              <a:solidFill>
                <a:schemeClr val="accent1"/>
              </a:solidFill>
            </a:ln>
          </p:spPr>
          <p:txBody>
            <a:bodyPr lIns="0" tIns="0" rIns="0" bIns="0">
              <a:spAutoFit/>
            </a:bodyPr>
            <a:lstStyle/>
            <a:p>
              <a:pPr algn="ctr" defTabSz="685800">
                <a:buClrTx/>
                <a:defRPr/>
              </a:pPr>
              <a:r>
                <a:rPr lang="en-US" sz="2100" kern="1200">
                  <a:solidFill>
                    <a:prstClr val="white"/>
                  </a:solidFill>
                  <a:latin typeface="Calibri" panose="020F0502020204030204"/>
                  <a:ea typeface="+mn-ea"/>
                  <a:cs typeface="+mn-cs"/>
                </a:rPr>
                <a:t>I went to school.</a:t>
              </a:r>
            </a:p>
          </p:txBody>
        </p:sp>
      </p:grpSp>
      <p:pic>
        <p:nvPicPr>
          <p:cNvPr id="3" name="Picture 2">
            <a:extLst>
              <a:ext uri="{FF2B5EF4-FFF2-40B4-BE49-F238E27FC236}">
                <a16:creationId xmlns:a16="http://schemas.microsoft.com/office/drawing/2014/main" id="{29C2F042-42C6-46AB-8F50-8BD437626B8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56398" y="623887"/>
            <a:ext cx="2140744"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nhac nen">
            <a:hlinkClick r:id="" action="ppaction://media"/>
            <a:extLst>
              <a:ext uri="{FF2B5EF4-FFF2-40B4-BE49-F238E27FC236}">
                <a16:creationId xmlns:a16="http://schemas.microsoft.com/office/drawing/2014/main" id="{A52DDF63-A11B-4F87-98B3-12DA4663D162}"/>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9">
            <a:extLst>
              <a:ext uri="{28A0092B-C50C-407E-A947-70E740481C1C}">
                <a14:useLocalDpi xmlns:a14="http://schemas.microsoft.com/office/drawing/2010/main" val="0"/>
              </a:ext>
            </a:extLst>
          </a:blip>
          <a:srcRect/>
          <a:stretch>
            <a:fillRect/>
          </a:stretch>
        </p:blipFill>
        <p:spPr bwMode="auto">
          <a:xfrm>
            <a:off x="4238625" y="-692944"/>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Cloud Callout 22"/>
          <p:cNvSpPr/>
          <p:nvPr/>
        </p:nvSpPr>
        <p:spPr>
          <a:xfrm>
            <a:off x="2515845" y="3440129"/>
            <a:ext cx="4221849" cy="1386281"/>
          </a:xfrm>
          <a:prstGeom prst="cloudCallout">
            <a:avLst>
              <a:gd name="adj1" fmla="val 43693"/>
              <a:gd name="adj2" fmla="val 29631"/>
            </a:avLst>
          </a:prstGeom>
          <a:ln w="28575">
            <a:solidFill>
              <a:schemeClr val="accent1">
                <a:lumMod val="5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900" b="1" dirty="0">
                <a:solidFill>
                  <a:schemeClr val="accent1">
                    <a:lumMod val="50000"/>
                  </a:schemeClr>
                </a:solidFill>
              </a:rPr>
              <a:t>Guess the places</a:t>
            </a:r>
          </a:p>
        </p:txBody>
      </p:sp>
    </p:spTree>
    <p:extLst>
      <p:ext uri="{BB962C8B-B14F-4D97-AF65-F5344CB8AC3E}">
        <p14:creationId xmlns:p14="http://schemas.microsoft.com/office/powerpoint/2010/main" val="42322090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4454" fill="hold"/>
                                        <p:tgtEl>
                                          <p:spTgt spid="6"/>
                                        </p:tgtEl>
                                      </p:cBhvr>
                                    </p:cmd>
                                  </p:childTnLst>
                                </p:cTn>
                              </p:par>
                              <p:par>
                                <p:cTn id="7" presetID="16" presetClass="entr" presetSubtype="21"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barn(inVertical)">
                                      <p:cBhvr>
                                        <p:cTn id="9" dur="750"/>
                                        <p:tgtEl>
                                          <p:spTgt spid="18"/>
                                        </p:tgtEl>
                                      </p:cBhvr>
                                    </p:animEffect>
                                  </p:childTnLst>
                                </p:cTn>
                              </p:par>
                              <p:par>
                                <p:cTn id="10" presetID="16" presetClass="entr" presetSubtype="21"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750"/>
                                        <p:tgtEl>
                                          <p:spTgt spid="3"/>
                                        </p:tgtEl>
                                      </p:cBhvr>
                                    </p:animEffect>
                                  </p:childTnLst>
                                </p:cTn>
                              </p:par>
                              <p:par>
                                <p:cTn id="13" presetID="16" presetClass="entr" presetSubtype="21"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arn(inVertical)">
                                      <p:cBhvr>
                                        <p:cTn id="15" dur="750"/>
                                        <p:tgtEl>
                                          <p:spTgt spid="20"/>
                                        </p:tgtEl>
                                      </p:cBhvr>
                                    </p:animEffect>
                                  </p:childTnLst>
                                </p:cTn>
                              </p:par>
                            </p:childTnLst>
                          </p:cTn>
                        </p:par>
                        <p:par>
                          <p:cTn id="16" fill="hold" nodeType="afterGroup">
                            <p:stCondLst>
                              <p:cond delay="4454"/>
                            </p:stCondLst>
                            <p:childTnLst>
                              <p:par>
                                <p:cTn id="17" presetID="16" presetClass="entr" presetSubtype="21"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childTnLst>
                          </p:cTn>
                        </p:par>
                        <p:par>
                          <p:cTn id="20" fill="hold" nodeType="afterGroup">
                            <p:stCondLst>
                              <p:cond delay="4954"/>
                            </p:stCondLst>
                            <p:childTnLst>
                              <p:par>
                                <p:cTn id="21" presetID="16" presetClass="entr" presetSubtype="2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4" name="Google Shape;264;p32"/>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66" name="Google Shape;266;p32"/>
          <p:cNvPicPr preferRelativeResize="0"/>
          <p:nvPr/>
        </p:nvPicPr>
        <p:blipFill rotWithShape="1">
          <a:blip r:embed="rId3">
            <a:alphaModFix/>
          </a:blip>
          <a:srcRect/>
          <a:stretch/>
        </p:blipFill>
        <p:spPr>
          <a:xfrm>
            <a:off x="4524375" y="-98920"/>
            <a:ext cx="5502384" cy="5502384"/>
          </a:xfrm>
          <a:prstGeom prst="rect">
            <a:avLst/>
          </a:prstGeom>
          <a:noFill/>
          <a:ln>
            <a:noFill/>
          </a:ln>
        </p:spPr>
      </p:pic>
      <p:pic>
        <p:nvPicPr>
          <p:cNvPr id="275" name="Google Shape;275;p32"/>
          <p:cNvPicPr preferRelativeResize="0"/>
          <p:nvPr/>
        </p:nvPicPr>
        <p:blipFill rotWithShape="1">
          <a:blip r:embed="rId4">
            <a:alphaModFix/>
          </a:blip>
          <a:srcRect/>
          <a:stretch/>
        </p:blipFill>
        <p:spPr>
          <a:xfrm rot="20920993">
            <a:off x="3664037" y="3884104"/>
            <a:ext cx="5654075" cy="2586739"/>
          </a:xfrm>
          <a:prstGeom prst="rect">
            <a:avLst/>
          </a:prstGeom>
          <a:noFill/>
          <a:ln>
            <a:noFill/>
          </a:ln>
        </p:spPr>
      </p:pic>
      <p:pic>
        <p:nvPicPr>
          <p:cNvPr id="263" name="Google Shape;263;p32"/>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67" name="Google Shape;267;p32"/>
          <p:cNvPicPr preferRelativeResize="0"/>
          <p:nvPr/>
        </p:nvPicPr>
        <p:blipFill rotWithShape="1">
          <a:blip r:embed="rId5">
            <a:alphaModFix/>
          </a:blip>
          <a:srcRect/>
          <a:stretch/>
        </p:blipFill>
        <p:spPr>
          <a:xfrm>
            <a:off x="-166808" y="4377132"/>
            <a:ext cx="1784198" cy="504036"/>
          </a:xfrm>
          <a:prstGeom prst="rect">
            <a:avLst/>
          </a:prstGeom>
          <a:noFill/>
          <a:ln>
            <a:noFill/>
          </a:ln>
        </p:spPr>
      </p:pic>
      <p:pic>
        <p:nvPicPr>
          <p:cNvPr id="269" name="Google Shape;269;p32"/>
          <p:cNvPicPr preferRelativeResize="0"/>
          <p:nvPr/>
        </p:nvPicPr>
        <p:blipFill rotWithShape="1">
          <a:blip r:embed="rId6">
            <a:alphaModFix/>
          </a:blip>
          <a:srcRect/>
          <a:stretch/>
        </p:blipFill>
        <p:spPr>
          <a:xfrm>
            <a:off x="7379385" y="-237358"/>
            <a:ext cx="2218074" cy="2397918"/>
          </a:xfrm>
          <a:prstGeom prst="rect">
            <a:avLst/>
          </a:prstGeom>
          <a:noFill/>
          <a:ln>
            <a:noFill/>
          </a:ln>
        </p:spPr>
      </p:pic>
      <p:sp>
        <p:nvSpPr>
          <p:cNvPr id="270" name="Google Shape;270;p32"/>
          <p:cNvSpPr txBox="1"/>
          <p:nvPr/>
        </p:nvSpPr>
        <p:spPr>
          <a:xfrm>
            <a:off x="1833120" y="2035552"/>
            <a:ext cx="5477700" cy="842090"/>
          </a:xfrm>
          <a:prstGeom prst="rect">
            <a:avLst/>
          </a:prstGeom>
          <a:noFill/>
          <a:ln>
            <a:noFill/>
          </a:ln>
        </p:spPr>
        <p:txBody>
          <a:bodyPr spcFirstLastPara="1" wrap="square" lIns="0" tIns="0" rIns="0" bIns="0" anchor="t" anchorCtr="0">
            <a:spAutoFit/>
          </a:bodyPr>
          <a:lstStyle/>
          <a:p>
            <a:pPr marL="0" marR="0" lvl="0" indent="0" algn="ctr" rtl="0">
              <a:lnSpc>
                <a:spcPct val="113995"/>
              </a:lnSpc>
              <a:spcBef>
                <a:spcPts val="0"/>
              </a:spcBef>
              <a:spcAft>
                <a:spcPts val="0"/>
              </a:spcAft>
              <a:buNone/>
            </a:pPr>
            <a:r>
              <a:rPr lang="en-US" sz="4800" b="1" i="0" u="none" strike="noStrike" cap="none" dirty="0">
                <a:solidFill>
                  <a:srgbClr val="CB4552"/>
                </a:solidFill>
                <a:effectLst>
                  <a:outerShdw blurRad="38100" dist="38100" dir="2700000" algn="tl">
                    <a:srgbClr val="000000">
                      <a:alpha val="43137"/>
                    </a:srgbClr>
                  </a:outerShdw>
                </a:effectLst>
                <a:latin typeface="Handlee"/>
                <a:ea typeface="Handlee"/>
                <a:cs typeface="Handlee"/>
                <a:sym typeface="Handlee"/>
              </a:rPr>
              <a:t>GAME</a:t>
            </a:r>
            <a:endParaRPr sz="900" b="1" dirty="0">
              <a:solidFill>
                <a:srgbClr val="CB4552"/>
              </a:solidFill>
              <a:effectLst>
                <a:outerShdw blurRad="38100" dist="38100" dir="2700000" algn="tl">
                  <a:srgbClr val="000000">
                    <a:alpha val="43137"/>
                  </a:srgbClr>
                </a:outerShdw>
              </a:effectLst>
              <a:latin typeface="Handlee"/>
              <a:ea typeface="Handlee"/>
              <a:cs typeface="Handlee"/>
              <a:sym typeface="Handlee"/>
            </a:endParaRPr>
          </a:p>
        </p:txBody>
      </p:sp>
      <p:pic>
        <p:nvPicPr>
          <p:cNvPr id="271" name="Google Shape;271;p32"/>
          <p:cNvPicPr preferRelativeResize="0"/>
          <p:nvPr/>
        </p:nvPicPr>
        <p:blipFill rotWithShape="1">
          <a:blip r:embed="rId7">
            <a:alphaModFix/>
          </a:blip>
          <a:srcRect/>
          <a:stretch/>
        </p:blipFill>
        <p:spPr>
          <a:xfrm>
            <a:off x="7275567" y="1765513"/>
            <a:ext cx="3795903" cy="4114800"/>
          </a:xfrm>
          <a:prstGeom prst="rect">
            <a:avLst/>
          </a:prstGeom>
          <a:noFill/>
          <a:ln>
            <a:noFill/>
          </a:ln>
        </p:spPr>
      </p:pic>
      <p:pic>
        <p:nvPicPr>
          <p:cNvPr id="272" name="Google Shape;272;p32"/>
          <p:cNvPicPr preferRelativeResize="0"/>
          <p:nvPr/>
        </p:nvPicPr>
        <p:blipFill rotWithShape="1">
          <a:blip r:embed="rId8">
            <a:alphaModFix/>
          </a:blip>
          <a:srcRect/>
          <a:stretch/>
        </p:blipFill>
        <p:spPr>
          <a:xfrm>
            <a:off x="610038" y="-94700"/>
            <a:ext cx="1611543" cy="793685"/>
          </a:xfrm>
          <a:prstGeom prst="rect">
            <a:avLst/>
          </a:prstGeom>
          <a:noFill/>
          <a:ln>
            <a:noFill/>
          </a:ln>
        </p:spPr>
      </p:pic>
      <p:pic>
        <p:nvPicPr>
          <p:cNvPr id="273" name="Google Shape;273;p32"/>
          <p:cNvPicPr preferRelativeResize="0"/>
          <p:nvPr/>
        </p:nvPicPr>
        <p:blipFill rotWithShape="1">
          <a:blip r:embed="rId9">
            <a:alphaModFix/>
          </a:blip>
          <a:srcRect/>
          <a:stretch/>
        </p:blipFill>
        <p:spPr>
          <a:xfrm>
            <a:off x="-268095" y="555221"/>
            <a:ext cx="1798425" cy="2654502"/>
          </a:xfrm>
          <a:prstGeom prst="rect">
            <a:avLst/>
          </a:prstGeom>
          <a:noFill/>
          <a:ln>
            <a:noFill/>
          </a:ln>
        </p:spPr>
      </p:pic>
    </p:spTree>
    <p:extLst>
      <p:ext uri="{BB962C8B-B14F-4D97-AF65-F5344CB8AC3E}">
        <p14:creationId xmlns:p14="http://schemas.microsoft.com/office/powerpoint/2010/main" val="3563505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2703122" y="1559067"/>
            <a:ext cx="2888676" cy="992579"/>
          </a:xfrm>
          <a:prstGeom prst="rect">
            <a:avLst/>
          </a:prstGeom>
          <a:noFill/>
        </p:spPr>
        <p:txBody>
          <a:bodyPr wrap="none" lIns="68580" tIns="34290" rIns="68580" bIns="34290">
            <a:spAutoFit/>
          </a:bodyPr>
          <a:lstStyle/>
          <a:p>
            <a:pPr algn="ctr" defTabSz="685800">
              <a:buClrTx/>
            </a:pPr>
            <a:r>
              <a:rPr lang="en-US" sz="6000" b="1" kern="1200">
                <a:ln w="9525">
                  <a:solidFill>
                    <a:prstClr val="white"/>
                  </a:solidFill>
                  <a:prstDash val="solid"/>
                </a:ln>
                <a:solidFill>
                  <a:srgbClr val="4472C4"/>
                </a:solidFill>
                <a:effectLst>
                  <a:outerShdw blurRad="12700" dist="38100" dir="2700000" algn="tl" rotWithShape="0">
                    <a:srgbClr val="4472C4">
                      <a:lumMod val="60000"/>
                      <a:lumOff val="40000"/>
                    </a:srgbClr>
                  </a:outerShdw>
                </a:effectLst>
                <a:latin typeface="Calibri" panose="020F0502020204030204"/>
                <a:ea typeface="+mn-ea"/>
                <a:cs typeface="+mn-cs"/>
              </a:rPr>
              <a:t>Pac-man</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5364" y="1759395"/>
            <a:ext cx="679006" cy="679006"/>
          </a:xfrm>
          <a:prstGeom prst="rect">
            <a:avLst/>
          </a:prstGeom>
        </p:spPr>
      </p:pic>
      <p:sp>
        <p:nvSpPr>
          <p:cNvPr id="6" name="Pentagon 5">
            <a:hlinkClick r:id="rId5" action="ppaction://hlinksldjump"/>
          </p:cNvPr>
          <p:cNvSpPr/>
          <p:nvPr/>
        </p:nvSpPr>
        <p:spPr>
          <a:xfrm>
            <a:off x="3757015" y="2579389"/>
            <a:ext cx="1629974" cy="550784"/>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r>
              <a:rPr lang="en-US" sz="3600" kern="1200" dirty="0">
                <a:solidFill>
                  <a:prstClr val="white"/>
                </a:solidFill>
                <a:latin typeface="Calibri" panose="020F0502020204030204"/>
              </a:rPr>
              <a:t>PLAY</a:t>
            </a:r>
          </a:p>
        </p:txBody>
      </p:sp>
      <p:pic>
        <p:nvPicPr>
          <p:cNvPr id="8" name="Mr_Te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43800" y="-457200"/>
            <a:ext cx="457200" cy="457200"/>
          </a:xfrm>
          <a:prstGeom prst="rect">
            <a:avLst/>
          </a:prstGeom>
        </p:spPr>
      </p:pic>
    </p:spTree>
    <p:extLst>
      <p:ext uri="{BB962C8B-B14F-4D97-AF65-F5344CB8AC3E}">
        <p14:creationId xmlns:p14="http://schemas.microsoft.com/office/powerpoint/2010/main" val="542066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77778E-7 -1.85185E-6 L 0.78924 0.00463 " pathEditMode="relative" rAng="0" ptsTypes="AA">
                                      <p:cBhvr>
                                        <p:cTn id="6" dur="3000" fill="hold"/>
                                        <p:tgtEl>
                                          <p:spTgt spid="5"/>
                                        </p:tgtEl>
                                        <p:attrNameLst>
                                          <p:attrName>ppt_x</p:attrName>
                                          <p:attrName>ppt_y</p:attrName>
                                        </p:attrNameLst>
                                      </p:cBhvr>
                                      <p:rCtr x="39462" y="231"/>
                                    </p:animMotion>
                                  </p:childTnLst>
                                </p:cTn>
                              </p:par>
                            </p:childTnLst>
                          </p:cTn>
                        </p:par>
                        <p:par>
                          <p:cTn id="7" fill="hold">
                            <p:stCondLst>
                              <p:cond delay="3000"/>
                            </p:stCondLst>
                            <p:childTnLst>
                              <p:par>
                                <p:cTn id="8" presetID="2" presetClass="entr" presetSubtype="8"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50" fill="hold"/>
                                        <p:tgtEl>
                                          <p:spTgt spid="4"/>
                                        </p:tgtEl>
                                        <p:attrNameLst>
                                          <p:attrName>ppt_x</p:attrName>
                                        </p:attrNameLst>
                                      </p:cBhvr>
                                      <p:tavLst>
                                        <p:tav tm="0">
                                          <p:val>
                                            <p:strVal val="0-#ppt_w/2"/>
                                          </p:val>
                                        </p:tav>
                                        <p:tav tm="100000">
                                          <p:val>
                                            <p:strVal val="#ppt_x"/>
                                          </p:val>
                                        </p:tav>
                                      </p:tavLst>
                                    </p:anim>
                                    <p:anim calcmode="lin" valueType="num">
                                      <p:cBhvr additive="base">
                                        <p:cTn id="11" dur="25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3250"/>
                            </p:stCondLst>
                            <p:childTnLst>
                              <p:par>
                                <p:cTn id="13" presetID="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3750"/>
                            </p:stCondLst>
                            <p:childTnLst>
                              <p:par>
                                <p:cTn id="18" presetID="8" presetClass="emph" presetSubtype="0" fill="hold" nodeType="afterEffect">
                                  <p:stCondLst>
                                    <p:cond delay="0"/>
                                  </p:stCondLst>
                                  <p:childTnLst>
                                    <p:animRot by="10800000">
                                      <p:cBhvr>
                                        <p:cTn id="19" dur="2000" fill="hold"/>
                                        <p:tgtEl>
                                          <p:spTgt spid="5"/>
                                        </p:tgtEl>
                                        <p:attrNameLst>
                                          <p:attrName>r</p:attrName>
                                        </p:attrNameLst>
                                      </p:cBhvr>
                                    </p:animRot>
                                  </p:childTnLst>
                                </p:cTn>
                              </p:par>
                              <p:par>
                                <p:cTn id="20" presetID="1" presetClass="mediacall" presetSubtype="0" fill="hold" nodeType="withEffect">
                                  <p:stCondLst>
                                    <p:cond delay="0"/>
                                  </p:stCondLst>
                                  <p:childTnLst>
                                    <p:cmd type="call" cmd="playFrom(0.0)">
                                      <p:cBhvr>
                                        <p:cTn id="21" dur="10007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8"/>
                </p:tgtEl>
              </p:cMediaNode>
            </p:audio>
            <p:seq concurrent="1" nextAc="seek">
              <p:cTn id="23" restart="whenNotActive" fill="hold" evtFilter="cancelBubble" nodeType="interactiveSeq">
                <p:stCondLst>
                  <p:cond evt="onClick" delay="0">
                    <p:tgtEl>
                      <p:spTgt spid="6"/>
                    </p:tgtEl>
                  </p:cond>
                </p:stCondLst>
                <p:endSync evt="end" delay="0">
                  <p:rtn val="all"/>
                </p:endSync>
                <p:childTnLst>
                  <p:par>
                    <p:cTn id="24" fill="hold">
                      <p:stCondLst>
                        <p:cond delay="0"/>
                      </p:stCondLst>
                      <p:childTnLst>
                        <p:par>
                          <p:cTn id="25" fill="hold">
                            <p:stCondLst>
                              <p:cond delay="0"/>
                            </p:stCondLst>
                            <p:childTnLst>
                              <p:par>
                                <p:cTn id="26" presetID="26" presetClass="emph" presetSubtype="0" fill="hold" grpId="1" nodeType="clickEffect">
                                  <p:stCondLst>
                                    <p:cond delay="0"/>
                                  </p:stCondLst>
                                  <p:childTnLst>
                                    <p:animEffect transition="out" filter="fade">
                                      <p:cBhvr>
                                        <p:cTn id="27" dur="500" tmFilter="0, 0; .2, .5; .8, .5; 1, 0"/>
                                        <p:tgtEl>
                                          <p:spTgt spid="6"/>
                                        </p:tgtEl>
                                      </p:cBhvr>
                                    </p:animEffect>
                                    <p:animScale>
                                      <p:cBhvr>
                                        <p:cTn id="28" dur="250" autoRev="1" fill="hold"/>
                                        <p:tgtEl>
                                          <p:spTgt spid="6"/>
                                        </p:tgtEl>
                                      </p:cBhvr>
                                      <p:by x="105000" y="105000"/>
                                    </p:animScale>
                                  </p:childTnLst>
                                </p:cTn>
                              </p:par>
                            </p:childTnLst>
                          </p:cTn>
                        </p:par>
                      </p:childTnLst>
                    </p:cTn>
                  </p:par>
                </p:childTnLst>
              </p:cTn>
              <p:nextCondLst>
                <p:cond evt="onClick" delay="0">
                  <p:tgtEl>
                    <p:spTgt spid="6"/>
                  </p:tgtEl>
                </p:cond>
              </p:nextCondLst>
            </p:seq>
          </p:childTnLst>
        </p:cTn>
      </p:par>
    </p:tnLst>
    <p:bldLst>
      <p:bldP spid="4" grpId="0"/>
      <p:bldP spid="6" grpId="0" animBg="1"/>
      <p:bldP spid="6"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5" name="Picture 104"/>
          <p:cNvPicPr>
            <a:picLocks noChangeAspect="1"/>
          </p:cNvPicPr>
          <p:nvPr/>
        </p:nvPicPr>
        <p:blipFill rotWithShape="1">
          <a:blip r:embed="rId8">
            <a:extLst>
              <a:ext uri="{28A0092B-C50C-407E-A947-70E740481C1C}">
                <a14:useLocalDpi xmlns:a14="http://schemas.microsoft.com/office/drawing/2010/main" val="0"/>
              </a:ext>
            </a:extLst>
          </a:blip>
          <a:srcRect l="-159" r="4445"/>
          <a:stretch/>
        </p:blipFill>
        <p:spPr>
          <a:xfrm>
            <a:off x="1284511" y="169711"/>
            <a:ext cx="6564086" cy="4804081"/>
          </a:xfrm>
          <a:prstGeom prst="rect">
            <a:avLst/>
          </a:prstGeom>
        </p:spPr>
      </p:pic>
      <p:sp>
        <p:nvSpPr>
          <p:cNvPr id="21" name="Heart 20"/>
          <p:cNvSpPr/>
          <p:nvPr/>
        </p:nvSpPr>
        <p:spPr>
          <a:xfrm>
            <a:off x="5666906" y="324685"/>
            <a:ext cx="328412" cy="328412"/>
          </a:xfrm>
          <a:prstGeom prst="hear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23" name="Heart 22">
            <a:hlinkClick r:id="rId9" action="ppaction://hlinksldjump"/>
          </p:cNvPr>
          <p:cNvSpPr/>
          <p:nvPr/>
        </p:nvSpPr>
        <p:spPr>
          <a:xfrm>
            <a:off x="5666906" y="324685"/>
            <a:ext cx="328412" cy="328412"/>
          </a:xfrm>
          <a:prstGeom prst="hear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pic>
        <p:nvPicPr>
          <p:cNvPr id="22" name="Picture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01204" y="242080"/>
            <a:ext cx="459816" cy="459816"/>
          </a:xfrm>
          <a:prstGeom prst="rect">
            <a:avLst/>
          </a:prstGeom>
        </p:spPr>
      </p:pic>
      <p:sp>
        <p:nvSpPr>
          <p:cNvPr id="17" name="Heart 16"/>
          <p:cNvSpPr/>
          <p:nvPr/>
        </p:nvSpPr>
        <p:spPr>
          <a:xfrm>
            <a:off x="4266731" y="324685"/>
            <a:ext cx="328412" cy="328412"/>
          </a:xfrm>
          <a:prstGeom prst="hear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19" name="Heart 18">
            <a:hlinkClick r:id="rId11" action="ppaction://hlinksldjump"/>
          </p:cNvPr>
          <p:cNvSpPr/>
          <p:nvPr/>
        </p:nvSpPr>
        <p:spPr>
          <a:xfrm>
            <a:off x="4266731" y="324685"/>
            <a:ext cx="328412" cy="328412"/>
          </a:xfrm>
          <a:prstGeom prst="hear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pic>
        <p:nvPicPr>
          <p:cNvPr id="18" name="Picture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6200000">
            <a:off x="4201029" y="242080"/>
            <a:ext cx="459816" cy="459816"/>
          </a:xfrm>
          <a:prstGeom prst="rect">
            <a:avLst/>
          </a:prstGeom>
        </p:spPr>
      </p:pic>
      <p:sp>
        <p:nvSpPr>
          <p:cNvPr id="13" name="Heart 12"/>
          <p:cNvSpPr/>
          <p:nvPr/>
        </p:nvSpPr>
        <p:spPr>
          <a:xfrm>
            <a:off x="4266731" y="1835236"/>
            <a:ext cx="328412" cy="328412"/>
          </a:xfrm>
          <a:prstGeom prst="hear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15" name="Heart 14">
            <a:hlinkClick r:id="rId12" action="ppaction://hlinksldjump"/>
          </p:cNvPr>
          <p:cNvSpPr/>
          <p:nvPr/>
        </p:nvSpPr>
        <p:spPr>
          <a:xfrm>
            <a:off x="4266731" y="1835236"/>
            <a:ext cx="328412" cy="328412"/>
          </a:xfrm>
          <a:prstGeom prst="hear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pic>
        <p:nvPicPr>
          <p:cNvPr id="14" name="Picture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01029" y="1752631"/>
            <a:ext cx="459816" cy="459816"/>
          </a:xfrm>
          <a:prstGeom prst="rect">
            <a:avLst/>
          </a:prstGeom>
        </p:spPr>
      </p:pic>
      <p:sp>
        <p:nvSpPr>
          <p:cNvPr id="9" name="Heart 8"/>
          <p:cNvSpPr/>
          <p:nvPr/>
        </p:nvSpPr>
        <p:spPr>
          <a:xfrm>
            <a:off x="2626285" y="1835236"/>
            <a:ext cx="328412" cy="328412"/>
          </a:xfrm>
          <a:prstGeom prst="hear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11" name="Heart 10">
            <a:hlinkClick r:id="rId13" action="ppaction://hlinksldjump"/>
          </p:cNvPr>
          <p:cNvSpPr/>
          <p:nvPr/>
        </p:nvSpPr>
        <p:spPr>
          <a:xfrm>
            <a:off x="2626285" y="1833544"/>
            <a:ext cx="328412" cy="328412"/>
          </a:xfrm>
          <a:prstGeom prst="hear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pic>
        <p:nvPicPr>
          <p:cNvPr id="10" name="Picture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2570951" y="1752631"/>
            <a:ext cx="459816" cy="459816"/>
          </a:xfrm>
          <a:prstGeom prst="rect">
            <a:avLst/>
          </a:prstGeom>
        </p:spPr>
      </p:pic>
      <p:sp>
        <p:nvSpPr>
          <p:cNvPr id="6" name="Heart 5"/>
          <p:cNvSpPr/>
          <p:nvPr/>
        </p:nvSpPr>
        <p:spPr>
          <a:xfrm>
            <a:off x="2626285" y="554593"/>
            <a:ext cx="328412" cy="328412"/>
          </a:xfrm>
          <a:prstGeom prst="hear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5" name="Heart 4">
            <a:hlinkClick r:id="rId14" action="ppaction://hlinksldjump"/>
          </p:cNvPr>
          <p:cNvSpPr/>
          <p:nvPr/>
        </p:nvSpPr>
        <p:spPr>
          <a:xfrm>
            <a:off x="2626285" y="551357"/>
            <a:ext cx="328412" cy="328412"/>
          </a:xfrm>
          <a:prstGeom prst="hear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pic>
        <p:nvPicPr>
          <p:cNvPr id="7"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60583" y="501472"/>
            <a:ext cx="459816" cy="459816"/>
          </a:xfrm>
          <a:prstGeom prst="rect">
            <a:avLst/>
          </a:prstGeom>
        </p:spPr>
      </p:pic>
      <p:sp>
        <p:nvSpPr>
          <p:cNvPr id="75" name="Heart 74"/>
          <p:cNvSpPr/>
          <p:nvPr/>
        </p:nvSpPr>
        <p:spPr>
          <a:xfrm>
            <a:off x="2635810" y="3216150"/>
            <a:ext cx="328412" cy="328412"/>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78" name="Heart 77">
            <a:hlinkClick r:id="rId15" action="ppaction://hlinksldjump"/>
          </p:cNvPr>
          <p:cNvSpPr/>
          <p:nvPr/>
        </p:nvSpPr>
        <p:spPr>
          <a:xfrm>
            <a:off x="2635810" y="3216150"/>
            <a:ext cx="328412" cy="328412"/>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79" name="Heart 78"/>
          <p:cNvSpPr/>
          <p:nvPr/>
        </p:nvSpPr>
        <p:spPr>
          <a:xfrm>
            <a:off x="2635810" y="4496793"/>
            <a:ext cx="328412" cy="328412"/>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81" name="Heart 80">
            <a:hlinkClick r:id="rId16" action="ppaction://hlinksldjump"/>
          </p:cNvPr>
          <p:cNvSpPr/>
          <p:nvPr/>
        </p:nvSpPr>
        <p:spPr>
          <a:xfrm>
            <a:off x="2635810" y="4496793"/>
            <a:ext cx="328412" cy="328412"/>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82" name="Heart 81"/>
          <p:cNvSpPr/>
          <p:nvPr/>
        </p:nvSpPr>
        <p:spPr>
          <a:xfrm>
            <a:off x="4276256" y="4496793"/>
            <a:ext cx="328412" cy="328412"/>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84" name="Heart 83">
            <a:hlinkClick r:id="rId17" action="ppaction://hlinksldjump"/>
          </p:cNvPr>
          <p:cNvSpPr/>
          <p:nvPr/>
        </p:nvSpPr>
        <p:spPr>
          <a:xfrm>
            <a:off x="4276256" y="4496793"/>
            <a:ext cx="328412" cy="328412"/>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85" name="Heart 84"/>
          <p:cNvSpPr/>
          <p:nvPr/>
        </p:nvSpPr>
        <p:spPr>
          <a:xfrm>
            <a:off x="4276256" y="2986242"/>
            <a:ext cx="328412" cy="328412"/>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87" name="Heart 86">
            <a:hlinkClick r:id="rId18" action="ppaction://hlinksldjump"/>
          </p:cNvPr>
          <p:cNvSpPr/>
          <p:nvPr/>
        </p:nvSpPr>
        <p:spPr>
          <a:xfrm>
            <a:off x="4276256" y="2986242"/>
            <a:ext cx="328412" cy="328412"/>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88" name="Heart 87"/>
          <p:cNvSpPr/>
          <p:nvPr/>
        </p:nvSpPr>
        <p:spPr>
          <a:xfrm>
            <a:off x="5676431" y="2986242"/>
            <a:ext cx="328412" cy="328412"/>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90" name="Heart 89">
            <a:hlinkClick r:id="rId19" action="ppaction://hlinksldjump"/>
          </p:cNvPr>
          <p:cNvSpPr/>
          <p:nvPr/>
        </p:nvSpPr>
        <p:spPr>
          <a:xfrm>
            <a:off x="5676431" y="2986242"/>
            <a:ext cx="328412" cy="328412"/>
          </a:xfrm>
          <a:prstGeom prst="hear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pic>
        <p:nvPicPr>
          <p:cNvPr id="107" name="Picture 106"/>
          <p:cNvPicPr>
            <a:picLocks noChangeAspect="1"/>
          </p:cNvPicPr>
          <p:nvPr/>
        </p:nvPicPr>
        <p:blipFill rotWithShape="1">
          <a:blip r:embed="rId20">
            <a:extLst>
              <a:ext uri="{28A0092B-C50C-407E-A947-70E740481C1C}">
                <a14:useLocalDpi xmlns:a14="http://schemas.microsoft.com/office/drawing/2010/main" val="0"/>
              </a:ext>
            </a:extLst>
          </a:blip>
          <a:srcRect l="32960" t="29080" r="31499" b="39491"/>
          <a:stretch/>
        </p:blipFill>
        <p:spPr>
          <a:xfrm>
            <a:off x="6498771" y="1308025"/>
            <a:ext cx="794658" cy="870857"/>
          </a:xfrm>
          <a:prstGeom prst="rect">
            <a:avLst/>
          </a:prstGeom>
        </p:spPr>
      </p:pic>
      <p:sp>
        <p:nvSpPr>
          <p:cNvPr id="108" name="Rectangle 107"/>
          <p:cNvSpPr/>
          <p:nvPr/>
        </p:nvSpPr>
        <p:spPr>
          <a:xfrm>
            <a:off x="5289210" y="1293329"/>
            <a:ext cx="840616" cy="900246"/>
          </a:xfrm>
          <a:prstGeom prst="rect">
            <a:avLst/>
          </a:prstGeom>
          <a:noFill/>
        </p:spPr>
        <p:txBody>
          <a:bodyPr wrap="none" lIns="68580" tIns="34290" rIns="68580" bIns="34290">
            <a:spAutoFit/>
          </a:bodyPr>
          <a:lstStyle/>
          <a:p>
            <a:pPr algn="ctr" defTabSz="685800">
              <a:buClrTx/>
            </a:pPr>
            <a:r>
              <a:rPr lang="en-US" sz="540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10</a:t>
            </a:r>
          </a:p>
        </p:txBody>
      </p:sp>
      <p:sp>
        <p:nvSpPr>
          <p:cNvPr id="111" name="Rectangle 110"/>
          <p:cNvSpPr/>
          <p:nvPr/>
        </p:nvSpPr>
        <p:spPr>
          <a:xfrm>
            <a:off x="5289210" y="1293329"/>
            <a:ext cx="840616" cy="900246"/>
          </a:xfrm>
          <a:prstGeom prst="rect">
            <a:avLst/>
          </a:prstGeom>
          <a:noFill/>
        </p:spPr>
        <p:txBody>
          <a:bodyPr wrap="none" lIns="68580" tIns="34290" rIns="68580" bIns="34290">
            <a:spAutoFit/>
          </a:bodyPr>
          <a:lstStyle/>
          <a:p>
            <a:pPr algn="ctr" defTabSz="685800">
              <a:buClrTx/>
            </a:pPr>
            <a:r>
              <a:rPr lang="en-US" sz="540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20</a:t>
            </a:r>
          </a:p>
        </p:txBody>
      </p:sp>
      <p:sp>
        <p:nvSpPr>
          <p:cNvPr id="112" name="Rectangle 111"/>
          <p:cNvSpPr/>
          <p:nvPr/>
        </p:nvSpPr>
        <p:spPr>
          <a:xfrm>
            <a:off x="5289210" y="1293329"/>
            <a:ext cx="840616" cy="900246"/>
          </a:xfrm>
          <a:prstGeom prst="rect">
            <a:avLst/>
          </a:prstGeom>
          <a:noFill/>
        </p:spPr>
        <p:txBody>
          <a:bodyPr wrap="none" lIns="68580" tIns="34290" rIns="68580" bIns="34290">
            <a:spAutoFit/>
          </a:bodyPr>
          <a:lstStyle/>
          <a:p>
            <a:pPr algn="ctr" defTabSz="685800">
              <a:buClrTx/>
            </a:pPr>
            <a:r>
              <a:rPr lang="en-US" sz="540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30</a:t>
            </a:r>
          </a:p>
        </p:txBody>
      </p:sp>
      <p:sp>
        <p:nvSpPr>
          <p:cNvPr id="113" name="Rectangle 112"/>
          <p:cNvSpPr/>
          <p:nvPr/>
        </p:nvSpPr>
        <p:spPr>
          <a:xfrm>
            <a:off x="5289210" y="1293329"/>
            <a:ext cx="840616" cy="900246"/>
          </a:xfrm>
          <a:prstGeom prst="rect">
            <a:avLst/>
          </a:prstGeom>
          <a:noFill/>
        </p:spPr>
        <p:txBody>
          <a:bodyPr wrap="none" lIns="68580" tIns="34290" rIns="68580" bIns="34290">
            <a:spAutoFit/>
          </a:bodyPr>
          <a:lstStyle/>
          <a:p>
            <a:pPr algn="ctr" defTabSz="685800">
              <a:buClrTx/>
            </a:pPr>
            <a:r>
              <a:rPr lang="en-US" sz="540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40</a:t>
            </a:r>
          </a:p>
        </p:txBody>
      </p:sp>
      <p:sp>
        <p:nvSpPr>
          <p:cNvPr id="114" name="Rectangle 113"/>
          <p:cNvSpPr/>
          <p:nvPr/>
        </p:nvSpPr>
        <p:spPr>
          <a:xfrm>
            <a:off x="5289210" y="1293329"/>
            <a:ext cx="840616" cy="900246"/>
          </a:xfrm>
          <a:prstGeom prst="rect">
            <a:avLst/>
          </a:prstGeom>
          <a:noFill/>
        </p:spPr>
        <p:txBody>
          <a:bodyPr wrap="none" lIns="68580" tIns="34290" rIns="68580" bIns="34290">
            <a:spAutoFit/>
          </a:bodyPr>
          <a:lstStyle/>
          <a:p>
            <a:pPr algn="ctr" defTabSz="685800">
              <a:buClrTx/>
            </a:pPr>
            <a:r>
              <a:rPr lang="en-US" sz="540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50</a:t>
            </a:r>
          </a:p>
        </p:txBody>
      </p:sp>
      <p:pic>
        <p:nvPicPr>
          <p:cNvPr id="115" name="Picture 114"/>
          <p:cNvPicPr>
            <a:picLocks noChangeAspect="1"/>
          </p:cNvPicPr>
          <p:nvPr/>
        </p:nvPicPr>
        <p:blipFill rotWithShape="1">
          <a:blip r:embed="rId20">
            <a:extLst>
              <a:ext uri="{28A0092B-C50C-407E-A947-70E740481C1C}">
                <a14:useLocalDpi xmlns:a14="http://schemas.microsoft.com/office/drawing/2010/main" val="0"/>
              </a:ext>
            </a:extLst>
          </a:blip>
          <a:srcRect l="32960" t="29080" r="31499" b="39491"/>
          <a:stretch/>
        </p:blipFill>
        <p:spPr>
          <a:xfrm>
            <a:off x="6498771" y="3859890"/>
            <a:ext cx="794658" cy="870857"/>
          </a:xfrm>
          <a:prstGeom prst="rect">
            <a:avLst/>
          </a:prstGeom>
        </p:spPr>
      </p:pic>
      <p:sp>
        <p:nvSpPr>
          <p:cNvPr id="116" name="Rectangle 115"/>
          <p:cNvSpPr/>
          <p:nvPr/>
        </p:nvSpPr>
        <p:spPr>
          <a:xfrm>
            <a:off x="5289209" y="3845194"/>
            <a:ext cx="840616" cy="900246"/>
          </a:xfrm>
          <a:prstGeom prst="rect">
            <a:avLst/>
          </a:prstGeom>
          <a:noFill/>
        </p:spPr>
        <p:txBody>
          <a:bodyPr wrap="none" lIns="68580" tIns="34290" rIns="68580" bIns="34290">
            <a:spAutoFit/>
          </a:bodyPr>
          <a:lstStyle/>
          <a:p>
            <a:pPr algn="ctr" defTabSz="685800">
              <a:buClrTx/>
            </a:pPr>
            <a:r>
              <a:rPr lang="en-US" sz="540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10</a:t>
            </a:r>
          </a:p>
        </p:txBody>
      </p:sp>
      <p:sp>
        <p:nvSpPr>
          <p:cNvPr id="117" name="Rectangle 116"/>
          <p:cNvSpPr/>
          <p:nvPr/>
        </p:nvSpPr>
        <p:spPr>
          <a:xfrm>
            <a:off x="5289209" y="3845194"/>
            <a:ext cx="840616" cy="900246"/>
          </a:xfrm>
          <a:prstGeom prst="rect">
            <a:avLst/>
          </a:prstGeom>
          <a:noFill/>
        </p:spPr>
        <p:txBody>
          <a:bodyPr wrap="none" lIns="68580" tIns="34290" rIns="68580" bIns="34290">
            <a:spAutoFit/>
          </a:bodyPr>
          <a:lstStyle/>
          <a:p>
            <a:pPr algn="ctr" defTabSz="685800">
              <a:buClrTx/>
            </a:pPr>
            <a:r>
              <a:rPr lang="en-US" sz="540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20</a:t>
            </a:r>
          </a:p>
        </p:txBody>
      </p:sp>
      <p:sp>
        <p:nvSpPr>
          <p:cNvPr id="118" name="Rectangle 117"/>
          <p:cNvSpPr/>
          <p:nvPr/>
        </p:nvSpPr>
        <p:spPr>
          <a:xfrm>
            <a:off x="5289209" y="3845194"/>
            <a:ext cx="840616" cy="900246"/>
          </a:xfrm>
          <a:prstGeom prst="rect">
            <a:avLst/>
          </a:prstGeom>
          <a:noFill/>
        </p:spPr>
        <p:txBody>
          <a:bodyPr wrap="none" lIns="68580" tIns="34290" rIns="68580" bIns="34290">
            <a:spAutoFit/>
          </a:bodyPr>
          <a:lstStyle/>
          <a:p>
            <a:pPr algn="ctr" defTabSz="685800">
              <a:buClrTx/>
            </a:pPr>
            <a:r>
              <a:rPr lang="en-US" sz="540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30</a:t>
            </a:r>
          </a:p>
        </p:txBody>
      </p:sp>
      <p:sp>
        <p:nvSpPr>
          <p:cNvPr id="119" name="Rectangle 118"/>
          <p:cNvSpPr/>
          <p:nvPr/>
        </p:nvSpPr>
        <p:spPr>
          <a:xfrm>
            <a:off x="5289209" y="3845194"/>
            <a:ext cx="840616" cy="900246"/>
          </a:xfrm>
          <a:prstGeom prst="rect">
            <a:avLst/>
          </a:prstGeom>
          <a:noFill/>
        </p:spPr>
        <p:txBody>
          <a:bodyPr wrap="none" lIns="68580" tIns="34290" rIns="68580" bIns="34290">
            <a:spAutoFit/>
          </a:bodyPr>
          <a:lstStyle/>
          <a:p>
            <a:pPr algn="ctr" defTabSz="685800">
              <a:buClrTx/>
            </a:pPr>
            <a:r>
              <a:rPr lang="en-US" sz="540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40</a:t>
            </a:r>
          </a:p>
        </p:txBody>
      </p:sp>
      <p:sp>
        <p:nvSpPr>
          <p:cNvPr id="120" name="Rectangle 119"/>
          <p:cNvSpPr/>
          <p:nvPr/>
        </p:nvSpPr>
        <p:spPr>
          <a:xfrm>
            <a:off x="5289209" y="3845194"/>
            <a:ext cx="840616" cy="900246"/>
          </a:xfrm>
          <a:prstGeom prst="rect">
            <a:avLst/>
          </a:prstGeom>
          <a:noFill/>
        </p:spPr>
        <p:txBody>
          <a:bodyPr wrap="none" lIns="68580" tIns="34290" rIns="68580" bIns="34290">
            <a:spAutoFit/>
          </a:bodyPr>
          <a:lstStyle/>
          <a:p>
            <a:pPr algn="ctr" defTabSz="685800">
              <a:buClrTx/>
            </a:pPr>
            <a:r>
              <a:rPr lang="en-US" sz="540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50</a:t>
            </a: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59514" y="488891"/>
            <a:ext cx="459816" cy="459816"/>
          </a:xfrm>
          <a:prstGeom prst="rect">
            <a:avLst/>
          </a:prstGeom>
        </p:spPr>
      </p:pic>
      <p:pic>
        <p:nvPicPr>
          <p:cNvPr id="76" name="Picture 7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70108" y="3173770"/>
            <a:ext cx="459816" cy="459816"/>
          </a:xfrm>
          <a:prstGeom prst="rect">
            <a:avLst/>
          </a:prstGeom>
        </p:spPr>
      </p:pic>
      <p:pic>
        <p:nvPicPr>
          <p:cNvPr id="77" name="Picture 7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69039" y="3150448"/>
            <a:ext cx="459816" cy="459816"/>
          </a:xfrm>
          <a:prstGeom prst="rect">
            <a:avLst/>
          </a:prstGeom>
        </p:spPr>
      </p:pic>
      <p:pic>
        <p:nvPicPr>
          <p:cNvPr id="80" name="Picture 7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2560583" y="4428193"/>
            <a:ext cx="459816" cy="459816"/>
          </a:xfrm>
          <a:prstGeom prst="rect">
            <a:avLst/>
          </a:prstGeom>
        </p:spPr>
      </p:pic>
      <p:pic>
        <p:nvPicPr>
          <p:cNvPr id="83" name="Picture 8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10554" y="4431599"/>
            <a:ext cx="459816" cy="459816"/>
          </a:xfrm>
          <a:prstGeom prst="rect">
            <a:avLst/>
          </a:prstGeom>
        </p:spPr>
      </p:pic>
      <p:pic>
        <p:nvPicPr>
          <p:cNvPr id="86" name="Picture 8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6200000">
            <a:off x="4210554" y="2903636"/>
            <a:ext cx="459816" cy="459816"/>
          </a:xfrm>
          <a:prstGeom prst="rect">
            <a:avLst/>
          </a:prstGeom>
        </p:spPr>
      </p:pic>
      <p:pic>
        <p:nvPicPr>
          <p:cNvPr id="89" name="Picture 8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06809" y="2858769"/>
            <a:ext cx="459816" cy="459816"/>
          </a:xfrm>
          <a:prstGeom prst="rect">
            <a:avLst/>
          </a:prstGeom>
        </p:spPr>
      </p:pic>
      <p:sp>
        <p:nvSpPr>
          <p:cNvPr id="124" name="Freeform 123"/>
          <p:cNvSpPr/>
          <p:nvPr/>
        </p:nvSpPr>
        <p:spPr>
          <a:xfrm>
            <a:off x="1121228" y="2457030"/>
            <a:ext cx="6901544" cy="395955"/>
          </a:xfrm>
          <a:custGeom>
            <a:avLst/>
            <a:gdLst>
              <a:gd name="connsiteX0" fmla="*/ 0 w 9202058"/>
              <a:gd name="connsiteY0" fmla="*/ 381560 h 527940"/>
              <a:gd name="connsiteX1" fmla="*/ 1393372 w 9202058"/>
              <a:gd name="connsiteY1" fmla="*/ 526703 h 527940"/>
              <a:gd name="connsiteX2" fmla="*/ 2423886 w 9202058"/>
              <a:gd name="connsiteY2" fmla="*/ 308989 h 527940"/>
              <a:gd name="connsiteX3" fmla="*/ 3454400 w 9202058"/>
              <a:gd name="connsiteY3" fmla="*/ 192874 h 527940"/>
              <a:gd name="connsiteX4" fmla="*/ 4528458 w 9202058"/>
              <a:gd name="connsiteY4" fmla="*/ 105789 h 527940"/>
              <a:gd name="connsiteX5" fmla="*/ 5849258 w 9202058"/>
              <a:gd name="connsiteY5" fmla="*/ 105789 h 527940"/>
              <a:gd name="connsiteX6" fmla="*/ 7112000 w 9202058"/>
              <a:gd name="connsiteY6" fmla="*/ 33217 h 527940"/>
              <a:gd name="connsiteX7" fmla="*/ 8128000 w 9202058"/>
              <a:gd name="connsiteY7" fmla="*/ 47731 h 527940"/>
              <a:gd name="connsiteX8" fmla="*/ 8940800 w 9202058"/>
              <a:gd name="connsiteY8" fmla="*/ 4189 h 527940"/>
              <a:gd name="connsiteX9" fmla="*/ 9202058 w 9202058"/>
              <a:gd name="connsiteY9" fmla="*/ 4189 h 5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02058" h="527940">
                <a:moveTo>
                  <a:pt x="0" y="381560"/>
                </a:moveTo>
                <a:cubicBezTo>
                  <a:pt x="494695" y="460179"/>
                  <a:pt x="989391" y="538798"/>
                  <a:pt x="1393372" y="526703"/>
                </a:cubicBezTo>
                <a:cubicBezTo>
                  <a:pt x="1797353" y="514608"/>
                  <a:pt x="2080381" y="364627"/>
                  <a:pt x="2423886" y="308989"/>
                </a:cubicBezTo>
                <a:cubicBezTo>
                  <a:pt x="2767391" y="253351"/>
                  <a:pt x="3103638" y="226741"/>
                  <a:pt x="3454400" y="192874"/>
                </a:cubicBezTo>
                <a:cubicBezTo>
                  <a:pt x="3805162" y="159007"/>
                  <a:pt x="4129315" y="120303"/>
                  <a:pt x="4528458" y="105789"/>
                </a:cubicBezTo>
                <a:cubicBezTo>
                  <a:pt x="4927601" y="91275"/>
                  <a:pt x="5418668" y="117884"/>
                  <a:pt x="5849258" y="105789"/>
                </a:cubicBezTo>
                <a:cubicBezTo>
                  <a:pt x="6279848" y="93694"/>
                  <a:pt x="6732210" y="42893"/>
                  <a:pt x="7112000" y="33217"/>
                </a:cubicBezTo>
                <a:cubicBezTo>
                  <a:pt x="7491790" y="23541"/>
                  <a:pt x="7823200" y="52569"/>
                  <a:pt x="8128000" y="47731"/>
                </a:cubicBezTo>
                <a:cubicBezTo>
                  <a:pt x="8432800" y="42893"/>
                  <a:pt x="8761790" y="11446"/>
                  <a:pt x="8940800" y="4189"/>
                </a:cubicBezTo>
                <a:cubicBezTo>
                  <a:pt x="9119810" y="-3068"/>
                  <a:pt x="9160934" y="560"/>
                  <a:pt x="9202058" y="4189"/>
                </a:cubicBezTo>
              </a:path>
            </a:pathLst>
          </a:custGeom>
          <a:no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125" name="Rectangle 124"/>
          <p:cNvSpPr/>
          <p:nvPr/>
        </p:nvSpPr>
        <p:spPr>
          <a:xfrm>
            <a:off x="1609706" y="1662861"/>
            <a:ext cx="452689" cy="692497"/>
          </a:xfrm>
          <a:prstGeom prst="rect">
            <a:avLst/>
          </a:prstGeom>
          <a:noFill/>
        </p:spPr>
        <p:txBody>
          <a:bodyPr wrap="none" lIns="68580" tIns="34290" rIns="68580" bIns="34290">
            <a:spAutoFit/>
          </a:bodyPr>
          <a:lstStyle/>
          <a:p>
            <a:pPr algn="ctr" defTabSz="685800">
              <a:buClrTx/>
            </a:pPr>
            <a:r>
              <a:rPr lang="en-US" sz="405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A</a:t>
            </a:r>
          </a:p>
        </p:txBody>
      </p:sp>
      <p:sp>
        <p:nvSpPr>
          <p:cNvPr id="126" name="Rectangle 125"/>
          <p:cNvSpPr/>
          <p:nvPr/>
        </p:nvSpPr>
        <p:spPr>
          <a:xfrm>
            <a:off x="1608905" y="3945778"/>
            <a:ext cx="430246" cy="692497"/>
          </a:xfrm>
          <a:prstGeom prst="rect">
            <a:avLst/>
          </a:prstGeom>
          <a:noFill/>
        </p:spPr>
        <p:txBody>
          <a:bodyPr wrap="none" lIns="68580" tIns="34290" rIns="68580" bIns="34290">
            <a:spAutoFit/>
          </a:bodyPr>
          <a:lstStyle/>
          <a:p>
            <a:pPr algn="ctr" defTabSz="685800">
              <a:buClrTx/>
            </a:pPr>
            <a:r>
              <a:rPr lang="en-US" sz="4050" b="1" kern="120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B</a:t>
            </a:r>
          </a:p>
        </p:txBody>
      </p:sp>
      <p:sp>
        <p:nvSpPr>
          <p:cNvPr id="127" name="Oval 126">
            <a:hlinkClick r:id="" action="ppaction://noaction"/>
          </p:cNvPr>
          <p:cNvSpPr/>
          <p:nvPr/>
        </p:nvSpPr>
        <p:spPr>
          <a:xfrm>
            <a:off x="3468166" y="1158623"/>
            <a:ext cx="370115" cy="37011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128" name="Oval 127"/>
          <p:cNvSpPr/>
          <p:nvPr/>
        </p:nvSpPr>
        <p:spPr>
          <a:xfrm>
            <a:off x="7597510" y="1527751"/>
            <a:ext cx="370115" cy="37011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129" name="Rectangle 128"/>
          <p:cNvSpPr/>
          <p:nvPr/>
        </p:nvSpPr>
        <p:spPr>
          <a:xfrm>
            <a:off x="4700987" y="476453"/>
            <a:ext cx="2146743" cy="692497"/>
          </a:xfrm>
          <a:prstGeom prst="rect">
            <a:avLst/>
          </a:prstGeom>
          <a:noFill/>
        </p:spPr>
        <p:txBody>
          <a:bodyPr wrap="none" lIns="68580" tIns="34290" rIns="68580" bIns="34290">
            <a:spAutoFit/>
          </a:bodyPr>
          <a:lstStyle/>
          <a:p>
            <a:pPr algn="ctr" defTabSz="685800">
              <a:buClrTx/>
            </a:pPr>
            <a:r>
              <a:rPr lang="en-US" sz="4050" b="1" kern="1200" dirty="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YOU WIN</a:t>
            </a:r>
          </a:p>
        </p:txBody>
      </p:sp>
      <p:sp>
        <p:nvSpPr>
          <p:cNvPr id="130" name="Oval 129"/>
          <p:cNvSpPr/>
          <p:nvPr/>
        </p:nvSpPr>
        <p:spPr>
          <a:xfrm>
            <a:off x="7589501" y="4059644"/>
            <a:ext cx="370115" cy="37011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buClrTx/>
            </a:pPr>
            <a:endParaRPr lang="en-US" sz="1350" kern="1200">
              <a:solidFill>
                <a:prstClr val="white"/>
              </a:solidFill>
              <a:latin typeface="Calibri" panose="020F0502020204030204"/>
            </a:endParaRPr>
          </a:p>
        </p:txBody>
      </p:sp>
      <p:sp>
        <p:nvSpPr>
          <p:cNvPr id="131" name="Rectangle 130"/>
          <p:cNvSpPr/>
          <p:nvPr/>
        </p:nvSpPr>
        <p:spPr>
          <a:xfrm>
            <a:off x="4692978" y="3008346"/>
            <a:ext cx="2146743" cy="692497"/>
          </a:xfrm>
          <a:prstGeom prst="rect">
            <a:avLst/>
          </a:prstGeom>
          <a:noFill/>
        </p:spPr>
        <p:txBody>
          <a:bodyPr wrap="none" lIns="68580" tIns="34290" rIns="68580" bIns="34290">
            <a:spAutoFit/>
          </a:bodyPr>
          <a:lstStyle/>
          <a:p>
            <a:pPr algn="ctr" defTabSz="685800">
              <a:buClrTx/>
            </a:pPr>
            <a:r>
              <a:rPr lang="en-US" sz="4050" b="1" kern="1200" dirty="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ea typeface="+mn-ea"/>
                <a:cs typeface="+mn-cs"/>
              </a:rPr>
              <a:t>YOU WIN</a:t>
            </a:r>
          </a:p>
        </p:txBody>
      </p:sp>
      <p:sp>
        <p:nvSpPr>
          <p:cNvPr id="2" name="Pentagon 1">
            <a:hlinkClick r:id="" action="ppaction://noaction"/>
          </p:cNvPr>
          <p:cNvSpPr/>
          <p:nvPr/>
        </p:nvSpPr>
        <p:spPr>
          <a:xfrm>
            <a:off x="8395855" y="4496793"/>
            <a:ext cx="665018" cy="328412"/>
          </a:xfrm>
          <a:prstGeom prst="homePlat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END</a:t>
            </a:r>
          </a:p>
        </p:txBody>
      </p:sp>
    </p:spTree>
    <p:extLst>
      <p:ext uri="{BB962C8B-B14F-4D97-AF65-F5344CB8AC3E}">
        <p14:creationId xmlns:p14="http://schemas.microsoft.com/office/powerpoint/2010/main" val="179714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wipe(left)">
                                      <p:cBhvr>
                                        <p:cTn id="7" dur="1000"/>
                                        <p:tgtEl>
                                          <p:spTgt spid="124"/>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25"/>
                                        </p:tgtEl>
                                        <p:attrNameLst>
                                          <p:attrName>style.visibility</p:attrName>
                                        </p:attrNameLst>
                                      </p:cBhvr>
                                      <p:to>
                                        <p:strVal val="visible"/>
                                      </p:to>
                                    </p:set>
                                    <p:anim calcmode="lin" valueType="num">
                                      <p:cBhvr additive="base">
                                        <p:cTn id="11" dur="1000" fill="hold"/>
                                        <p:tgtEl>
                                          <p:spTgt spid="125"/>
                                        </p:tgtEl>
                                        <p:attrNameLst>
                                          <p:attrName>ppt_x</p:attrName>
                                        </p:attrNameLst>
                                      </p:cBhvr>
                                      <p:tavLst>
                                        <p:tav tm="0">
                                          <p:val>
                                            <p:strVal val="#ppt_x"/>
                                          </p:val>
                                        </p:tav>
                                        <p:tav tm="100000">
                                          <p:val>
                                            <p:strVal val="#ppt_x"/>
                                          </p:val>
                                        </p:tav>
                                      </p:tavLst>
                                    </p:anim>
                                    <p:anim calcmode="lin" valueType="num">
                                      <p:cBhvr additive="base">
                                        <p:cTn id="12" dur="1000" fill="hold"/>
                                        <p:tgtEl>
                                          <p:spTgt spid="12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wind.wav"/>
                                        </p:tgtEl>
                                      </p:cMediaNode>
                                    </p:audio>
                                  </p:subTnLst>
                                </p:cTn>
                              </p:par>
                            </p:childTnLst>
                          </p:cTn>
                        </p:par>
                        <p:par>
                          <p:cTn id="13" fill="hold">
                            <p:stCondLst>
                              <p:cond delay="2000"/>
                            </p:stCondLst>
                            <p:childTnLst>
                              <p:par>
                                <p:cTn id="14" presetID="2" presetClass="entr" presetSubtype="4" fill="hold" grpId="0" nodeType="afterEffect">
                                  <p:stCondLst>
                                    <p:cond delay="0"/>
                                  </p:stCondLst>
                                  <p:childTnLst>
                                    <p:set>
                                      <p:cBhvr>
                                        <p:cTn id="15" dur="1" fill="hold">
                                          <p:stCondLst>
                                            <p:cond delay="0"/>
                                          </p:stCondLst>
                                        </p:cTn>
                                        <p:tgtEl>
                                          <p:spTgt spid="126"/>
                                        </p:tgtEl>
                                        <p:attrNameLst>
                                          <p:attrName>style.visibility</p:attrName>
                                        </p:attrNameLst>
                                      </p:cBhvr>
                                      <p:to>
                                        <p:strVal val="visible"/>
                                      </p:to>
                                    </p:set>
                                    <p:anim calcmode="lin" valueType="num">
                                      <p:cBhvr additive="base">
                                        <p:cTn id="16" dur="1000" fill="hold"/>
                                        <p:tgtEl>
                                          <p:spTgt spid="126"/>
                                        </p:tgtEl>
                                        <p:attrNameLst>
                                          <p:attrName>ppt_x</p:attrName>
                                        </p:attrNameLst>
                                      </p:cBhvr>
                                      <p:tavLst>
                                        <p:tav tm="0">
                                          <p:val>
                                            <p:strVal val="#ppt_x"/>
                                          </p:val>
                                        </p:tav>
                                        <p:tav tm="100000">
                                          <p:val>
                                            <p:strVal val="#ppt_x"/>
                                          </p:val>
                                        </p:tav>
                                      </p:tavLst>
                                    </p:anim>
                                    <p:anim calcmode="lin" valueType="num">
                                      <p:cBhvr additive="base">
                                        <p:cTn id="17" dur="1000" fill="hold"/>
                                        <p:tgtEl>
                                          <p:spTgt spid="12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4"/>
                                            </p:cond>
                                          </p:stCondLst>
                                          <p:endCondLst>
                                            <p:cond evt="onStopAudio" delay="0">
                                              <p:tgtEl>
                                                <p:sldTgt/>
                                              </p:tgtEl>
                                            </p:cond>
                                          </p:endCondLst>
                                        </p:cTn>
                                        <p:tgtEl>
                                          <p:sndTgt r:embed="rId4"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5"/>
                    </p:tgtEl>
                  </p:cond>
                </p:stCondLst>
                <p:endSync evt="end" delay="0">
                  <p:rtn val="all"/>
                </p:endSync>
                <p:childTnLst>
                  <p:par>
                    <p:cTn id="19" fill="hold">
                      <p:stCondLst>
                        <p:cond delay="0"/>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250"/>
                                        <p:tgtEl>
                                          <p:spTgt spid="6"/>
                                        </p:tgtEl>
                                      </p:cBhvr>
                                    </p:animEffect>
                                  </p:childTnLst>
                                </p:cTn>
                              </p:par>
                            </p:childTnLst>
                          </p:cTn>
                        </p:par>
                      </p:childTnLst>
                    </p:cTn>
                  </p:par>
                </p:childTnLst>
              </p:cTn>
              <p:nextCondLst>
                <p:cond evt="onClick" delay="0">
                  <p:tgtEl>
                    <p:spTgt spid="5"/>
                  </p:tgtEl>
                </p:cond>
              </p:nextCondLst>
            </p:seq>
            <p:seq concurrent="1" nextAc="seek">
              <p:cTn id="27" restart="whenNotActive" fill="hold" evtFilter="cancelBubble" nodeType="interactiveSeq">
                <p:stCondLst>
                  <p:cond evt="onClick" delay="0">
                    <p:tgtEl>
                      <p:spTgt spid="6"/>
                    </p:tgtEl>
                  </p:cond>
                </p:stCondLst>
                <p:endSync evt="end" delay="0">
                  <p:rtn val="all"/>
                </p:endSync>
                <p:childTnLst>
                  <p:par>
                    <p:cTn id="28" fill="hold">
                      <p:stCondLst>
                        <p:cond delay="0"/>
                      </p:stCondLst>
                      <p:childTnLst>
                        <p:par>
                          <p:cTn id="29" fill="hold">
                            <p:stCondLst>
                              <p:cond delay="0"/>
                            </p:stCondLst>
                            <p:childTnLst>
                              <p:par>
                                <p:cTn id="30" presetID="42" presetClass="exit" presetSubtype="0" fill="hold" grpId="1" nodeType="clickEffect">
                                  <p:stCondLst>
                                    <p:cond delay="0"/>
                                  </p:stCondLst>
                                  <p:childTnLst>
                                    <p:animEffect transition="out" filter="fade">
                                      <p:cBhvr>
                                        <p:cTn id="31" dur="750"/>
                                        <p:tgtEl>
                                          <p:spTgt spid="6"/>
                                        </p:tgtEl>
                                      </p:cBhvr>
                                    </p:animEffect>
                                    <p:anim calcmode="lin" valueType="num">
                                      <p:cBhvr>
                                        <p:cTn id="32" dur="750"/>
                                        <p:tgtEl>
                                          <p:spTgt spid="6"/>
                                        </p:tgtEl>
                                        <p:attrNameLst>
                                          <p:attrName>ppt_x</p:attrName>
                                        </p:attrNameLst>
                                      </p:cBhvr>
                                      <p:tavLst>
                                        <p:tav tm="0">
                                          <p:val>
                                            <p:strVal val="ppt_x"/>
                                          </p:val>
                                        </p:tav>
                                        <p:tav tm="100000">
                                          <p:val>
                                            <p:strVal val="ppt_x"/>
                                          </p:val>
                                        </p:tav>
                                      </p:tavLst>
                                    </p:anim>
                                    <p:anim calcmode="lin" valueType="num">
                                      <p:cBhvr>
                                        <p:cTn id="33" dur="750"/>
                                        <p:tgtEl>
                                          <p:spTgt spid="6"/>
                                        </p:tgtEl>
                                        <p:attrNameLst>
                                          <p:attrName>ppt_y</p:attrName>
                                        </p:attrNameLst>
                                      </p:cBhvr>
                                      <p:tavLst>
                                        <p:tav tm="0">
                                          <p:val>
                                            <p:strVal val="ppt_y"/>
                                          </p:val>
                                        </p:tav>
                                        <p:tav tm="100000">
                                          <p:val>
                                            <p:strVal val="ppt_y+.1"/>
                                          </p:val>
                                        </p:tav>
                                      </p:tavLst>
                                    </p:anim>
                                    <p:set>
                                      <p:cBhvr>
                                        <p:cTn id="34" dur="1" fill="hold">
                                          <p:stCondLst>
                                            <p:cond delay="749"/>
                                          </p:stCondLst>
                                        </p:cTn>
                                        <p:tgtEl>
                                          <p:spTgt spid="6"/>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4" name="bomb.wav"/>
                                        </p:tgtEl>
                                      </p:cMediaNode>
                                    </p:audio>
                                  </p:subTnLst>
                                </p:cTn>
                              </p:par>
                            </p:childTnLst>
                          </p:cTn>
                        </p:par>
                        <p:par>
                          <p:cTn id="35" fill="hold">
                            <p:stCondLst>
                              <p:cond delay="750"/>
                            </p:stCondLst>
                            <p:childTnLst>
                              <p:par>
                                <p:cTn id="36" presetID="42" presetClass="path" presetSubtype="0" accel="50000" decel="50000" fill="hold" nodeType="afterEffect">
                                  <p:stCondLst>
                                    <p:cond delay="0"/>
                                  </p:stCondLst>
                                  <p:childTnLst>
                                    <p:animMotion origin="layout" path="M 2.77778E-6 -4.81481E-6 L 0.14236 0.00247 " pathEditMode="relative" rAng="0" ptsTypes="AA">
                                      <p:cBhvr>
                                        <p:cTn id="37" dur="1000" fill="hold"/>
                                        <p:tgtEl>
                                          <p:spTgt spid="4"/>
                                        </p:tgtEl>
                                        <p:attrNameLst>
                                          <p:attrName>ppt_x</p:attrName>
                                          <p:attrName>ppt_y</p:attrName>
                                        </p:attrNameLst>
                                      </p:cBhvr>
                                      <p:rCtr x="7135" y="216"/>
                                    </p:animMotion>
                                  </p:childTnLst>
                                </p:cTn>
                              </p:par>
                            </p:childTnLst>
                          </p:cTn>
                        </p:par>
                        <p:par>
                          <p:cTn id="38" fill="hold">
                            <p:stCondLst>
                              <p:cond delay="1750"/>
                            </p:stCondLst>
                            <p:childTnLst>
                              <p:par>
                                <p:cTn id="39" presetID="10" presetClass="exit" presetSubtype="0" fill="hold" nodeType="afterEffect">
                                  <p:stCondLst>
                                    <p:cond delay="0"/>
                                  </p:stCondLst>
                                  <p:childTnLst>
                                    <p:animEffect transition="out" filter="fade">
                                      <p:cBhvr>
                                        <p:cTn id="40" dur="500"/>
                                        <p:tgtEl>
                                          <p:spTgt spid="4"/>
                                        </p:tgtEl>
                                      </p:cBhvr>
                                    </p:animEffect>
                                    <p:set>
                                      <p:cBhvr>
                                        <p:cTn id="41" dur="1" fill="hold">
                                          <p:stCondLst>
                                            <p:cond delay="499"/>
                                          </p:stCondLst>
                                        </p:cTn>
                                        <p:tgtEl>
                                          <p:spTgt spid="4"/>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2250"/>
                            </p:stCondLst>
                            <p:childTnLst>
                              <p:par>
                                <p:cTn id="46" presetID="8" presetClass="emph" presetSubtype="0" fill="hold" nodeType="afterEffect">
                                  <p:stCondLst>
                                    <p:cond delay="0"/>
                                  </p:stCondLst>
                                  <p:childTnLst>
                                    <p:animRot by="5400000">
                                      <p:cBhvr>
                                        <p:cTn id="47" dur="250" fill="hold"/>
                                        <p:tgtEl>
                                          <p:spTgt spid="7"/>
                                        </p:tgtEl>
                                        <p:attrNameLst>
                                          <p:attrName>r</p:attrName>
                                        </p:attrNameLst>
                                      </p:cBhvr>
                                    </p:animRot>
                                  </p:childTnLst>
                                </p:cTn>
                              </p:par>
                            </p:childTnLst>
                          </p:cTn>
                        </p:par>
                      </p:childTnLst>
                    </p:cTn>
                  </p:par>
                </p:childTnLst>
              </p:cTn>
              <p:nextCondLst>
                <p:cond evt="onClick" delay="0">
                  <p:tgtEl>
                    <p:spTgt spid="6"/>
                  </p:tgtEl>
                </p:cond>
              </p:nextCondLst>
            </p:seq>
            <p:seq concurrent="1" nextAc="seek">
              <p:cTn id="48" restart="whenNotActive" fill="hold" evtFilter="cancelBubble" nodeType="interactiveSeq">
                <p:stCondLst>
                  <p:cond evt="onClick" delay="0">
                    <p:tgtEl>
                      <p:spTgt spid="4"/>
                    </p:tgtEl>
                  </p:cond>
                </p:stCondLst>
                <p:endSync evt="end" delay="0">
                  <p:rtn val="all"/>
                </p:endSync>
                <p:childTnLst>
                  <p:par>
                    <p:cTn id="49" fill="hold">
                      <p:stCondLst>
                        <p:cond delay="0"/>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2.77778E-6 -4.81481E-6 L 0.14236 0.00247 " pathEditMode="relative" rAng="0" ptsTypes="AA">
                                      <p:cBhvr>
                                        <p:cTn id="52" dur="1000" fill="hold"/>
                                        <p:tgtEl>
                                          <p:spTgt spid="4"/>
                                        </p:tgtEl>
                                        <p:attrNameLst>
                                          <p:attrName>ppt_x</p:attrName>
                                          <p:attrName>ppt_y</p:attrName>
                                        </p:attrNameLst>
                                      </p:cBhvr>
                                      <p:rCtr x="7083" y="216"/>
                                    </p:animMotion>
                                  </p:childTnLst>
                                </p:cTn>
                              </p:par>
                            </p:childTnLst>
                          </p:cTn>
                        </p:par>
                        <p:par>
                          <p:cTn id="53" fill="hold">
                            <p:stCondLst>
                              <p:cond delay="1000"/>
                            </p:stCondLst>
                            <p:childTnLst>
                              <p:par>
                                <p:cTn id="54" presetID="31" presetClass="exit" presetSubtype="0" fill="hold" grpId="2" nodeType="afterEffect">
                                  <p:stCondLst>
                                    <p:cond delay="0"/>
                                  </p:stCondLst>
                                  <p:childTnLst>
                                    <p:anim calcmode="lin" valueType="num">
                                      <p:cBhvr>
                                        <p:cTn id="55" dur="750"/>
                                        <p:tgtEl>
                                          <p:spTgt spid="6"/>
                                        </p:tgtEl>
                                        <p:attrNameLst>
                                          <p:attrName>ppt_w</p:attrName>
                                        </p:attrNameLst>
                                      </p:cBhvr>
                                      <p:tavLst>
                                        <p:tav tm="0">
                                          <p:val>
                                            <p:strVal val="ppt_w"/>
                                          </p:val>
                                        </p:tav>
                                        <p:tav tm="100000">
                                          <p:val>
                                            <p:fltVal val="0"/>
                                          </p:val>
                                        </p:tav>
                                      </p:tavLst>
                                    </p:anim>
                                    <p:anim calcmode="lin" valueType="num">
                                      <p:cBhvr>
                                        <p:cTn id="56" dur="750"/>
                                        <p:tgtEl>
                                          <p:spTgt spid="6"/>
                                        </p:tgtEl>
                                        <p:attrNameLst>
                                          <p:attrName>ppt_h</p:attrName>
                                        </p:attrNameLst>
                                      </p:cBhvr>
                                      <p:tavLst>
                                        <p:tav tm="0">
                                          <p:val>
                                            <p:strVal val="ppt_h"/>
                                          </p:val>
                                        </p:tav>
                                        <p:tav tm="100000">
                                          <p:val>
                                            <p:fltVal val="0"/>
                                          </p:val>
                                        </p:tav>
                                      </p:tavLst>
                                    </p:anim>
                                    <p:anim calcmode="lin" valueType="num">
                                      <p:cBhvr>
                                        <p:cTn id="57" dur="750"/>
                                        <p:tgtEl>
                                          <p:spTgt spid="6"/>
                                        </p:tgtEl>
                                        <p:attrNameLst>
                                          <p:attrName>style.rotation</p:attrName>
                                        </p:attrNameLst>
                                      </p:cBhvr>
                                      <p:tavLst>
                                        <p:tav tm="0">
                                          <p:val>
                                            <p:fltVal val="0"/>
                                          </p:val>
                                        </p:tav>
                                        <p:tav tm="100000">
                                          <p:val>
                                            <p:fltVal val="90"/>
                                          </p:val>
                                        </p:tav>
                                      </p:tavLst>
                                    </p:anim>
                                    <p:animEffect transition="out" filter="fade">
                                      <p:cBhvr>
                                        <p:cTn id="58" dur="750"/>
                                        <p:tgtEl>
                                          <p:spTgt spid="6"/>
                                        </p:tgtEl>
                                      </p:cBhvr>
                                    </p:animEffect>
                                    <p:set>
                                      <p:cBhvr>
                                        <p:cTn id="59" dur="1" fill="hold">
                                          <p:stCondLst>
                                            <p:cond delay="749"/>
                                          </p:stCondLst>
                                        </p:cTn>
                                        <p:tgtEl>
                                          <p:spTgt spid="6"/>
                                        </p:tgtEl>
                                        <p:attrNameLst>
                                          <p:attrName>style.visibility</p:attrName>
                                        </p:attrNameLst>
                                      </p:cBhvr>
                                      <p:to>
                                        <p:strVal val="hidden"/>
                                      </p:to>
                                    </p:set>
                                  </p:childTnLst>
                                  <p:subTnLst>
                                    <p:audio>
                                      <p:cMediaNode>
                                        <p:cTn display="0" masterRel="sameClick">
                                          <p:stCondLst>
                                            <p:cond evt="begin" delay="0">
                                              <p:tn val="54"/>
                                            </p:cond>
                                          </p:stCondLst>
                                          <p:endCondLst>
                                            <p:cond evt="onStopAudio" delay="0">
                                              <p:tgtEl>
                                                <p:sldTgt/>
                                              </p:tgtEl>
                                            </p:cond>
                                          </p:endCondLst>
                                        </p:cTn>
                                        <p:tgtEl>
                                          <p:sndTgt r:embed="rId5" name="EAT.wav"/>
                                        </p:tgtEl>
                                      </p:cMediaNode>
                                    </p:audio>
                                  </p:subTnLst>
                                </p:cTn>
                              </p:par>
                            </p:childTnLst>
                          </p:cTn>
                        </p:par>
                        <p:par>
                          <p:cTn id="60" fill="hold">
                            <p:stCondLst>
                              <p:cond delay="1750"/>
                            </p:stCondLst>
                            <p:childTnLst>
                              <p:par>
                                <p:cTn id="61" presetID="10" presetClass="exit" presetSubtype="0" fill="hold" nodeType="afterEffect">
                                  <p:stCondLst>
                                    <p:cond delay="0"/>
                                  </p:stCondLst>
                                  <p:childTnLst>
                                    <p:animEffect transition="out" filter="fade">
                                      <p:cBhvr>
                                        <p:cTn id="62" dur="500"/>
                                        <p:tgtEl>
                                          <p:spTgt spid="4"/>
                                        </p:tgtEl>
                                      </p:cBhvr>
                                    </p:animEffect>
                                    <p:set>
                                      <p:cBhvr>
                                        <p:cTn id="63" dur="1" fill="hold">
                                          <p:stCondLst>
                                            <p:cond delay="499"/>
                                          </p:stCondLst>
                                        </p:cTn>
                                        <p:tgtEl>
                                          <p:spTgt spid="4"/>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childTnLst>
                                </p:cTn>
                              </p:par>
                            </p:childTnLst>
                          </p:cTn>
                        </p:par>
                        <p:par>
                          <p:cTn id="67" fill="hold">
                            <p:stCondLst>
                              <p:cond delay="2250"/>
                            </p:stCondLst>
                            <p:childTnLst>
                              <p:par>
                                <p:cTn id="68" presetID="8" presetClass="emph" presetSubtype="0" fill="hold" nodeType="afterEffect">
                                  <p:stCondLst>
                                    <p:cond delay="0"/>
                                  </p:stCondLst>
                                  <p:childTnLst>
                                    <p:animRot by="5400000">
                                      <p:cBhvr>
                                        <p:cTn id="69" dur="250" fill="hold"/>
                                        <p:tgtEl>
                                          <p:spTgt spid="7"/>
                                        </p:tgtEl>
                                        <p:attrNameLst>
                                          <p:attrName>r</p:attrName>
                                        </p:attrNameLst>
                                      </p:cBhvr>
                                    </p:animRot>
                                  </p:childTnLst>
                                </p:cTn>
                              </p:par>
                            </p:childTnLst>
                          </p:cTn>
                        </p:par>
                      </p:childTnLst>
                    </p:cTn>
                  </p:par>
                </p:childTnLst>
              </p:cTn>
              <p:nextCondLst>
                <p:cond evt="onClick" delay="0">
                  <p:tgtEl>
                    <p:spTgt spid="4"/>
                  </p:tgtEl>
                </p:cond>
              </p:nextCondLst>
            </p:seq>
            <p:seq concurrent="1" nextAc="seek">
              <p:cTn id="70" restart="whenNotActive" fill="hold" evtFilter="cancelBubble" nodeType="interactiveSeq">
                <p:stCondLst>
                  <p:cond evt="onClick" delay="0">
                    <p:tgtEl>
                      <p:spTgt spid="11"/>
                    </p:tgtEl>
                  </p:cond>
                </p:stCondLst>
                <p:endSync evt="end" delay="0">
                  <p:rtn val="all"/>
                </p:endSync>
                <p:childTnLst>
                  <p:par>
                    <p:cTn id="71" fill="hold">
                      <p:stCondLst>
                        <p:cond delay="0"/>
                      </p:stCondLst>
                      <p:childTnLst>
                        <p:par>
                          <p:cTn id="72" fill="hold">
                            <p:stCondLst>
                              <p:cond delay="0"/>
                            </p:stCondLst>
                            <p:childTnLst>
                              <p:par>
                                <p:cTn id="73" presetID="10" presetClass="exit" presetSubtype="0" fill="hold" grpId="0" nodeType="clickEffect">
                                  <p:stCondLst>
                                    <p:cond delay="0"/>
                                  </p:stCondLst>
                                  <p:childTnLst>
                                    <p:animEffect transition="out" filter="fade">
                                      <p:cBhvr>
                                        <p:cTn id="74" dur="500"/>
                                        <p:tgtEl>
                                          <p:spTgt spid="11"/>
                                        </p:tgtEl>
                                      </p:cBhvr>
                                    </p:animEffect>
                                    <p:set>
                                      <p:cBhvr>
                                        <p:cTn id="75" dur="1" fill="hold">
                                          <p:stCondLst>
                                            <p:cond delay="499"/>
                                          </p:stCondLst>
                                        </p:cTn>
                                        <p:tgtEl>
                                          <p:spTgt spid="11"/>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250"/>
                                        <p:tgtEl>
                                          <p:spTgt spid="9"/>
                                        </p:tgtEl>
                                      </p:cBhvr>
                                    </p:animEffect>
                                  </p:childTnLst>
                                </p:cTn>
                              </p:par>
                            </p:childTnLst>
                          </p:cTn>
                        </p:par>
                      </p:childTnLst>
                    </p:cTn>
                  </p:par>
                </p:childTnLst>
              </p:cTn>
              <p:nextCondLst>
                <p:cond evt="onClick" delay="0">
                  <p:tgtEl>
                    <p:spTgt spid="11"/>
                  </p:tgtEl>
                </p:cond>
              </p:nextCondLst>
            </p:seq>
            <p:seq concurrent="1" nextAc="seek">
              <p:cTn id="79" restart="whenNotActive" fill="hold" evtFilter="cancelBubble" nodeType="interactiveSeq">
                <p:stCondLst>
                  <p:cond evt="onClick" delay="0">
                    <p:tgtEl>
                      <p:spTgt spid="9"/>
                    </p:tgtEl>
                  </p:cond>
                </p:stCondLst>
                <p:endSync evt="end" delay="0">
                  <p:rtn val="all"/>
                </p:endSync>
                <p:childTnLst>
                  <p:par>
                    <p:cTn id="80" fill="hold">
                      <p:stCondLst>
                        <p:cond delay="0"/>
                      </p:stCondLst>
                      <p:childTnLst>
                        <p:par>
                          <p:cTn id="81" fill="hold">
                            <p:stCondLst>
                              <p:cond delay="0"/>
                            </p:stCondLst>
                            <p:childTnLst>
                              <p:par>
                                <p:cTn id="82" presetID="42" presetClass="exit" presetSubtype="0" fill="hold" grpId="1" nodeType="clickEffect">
                                  <p:stCondLst>
                                    <p:cond delay="0"/>
                                  </p:stCondLst>
                                  <p:childTnLst>
                                    <p:animEffect transition="out" filter="fade">
                                      <p:cBhvr>
                                        <p:cTn id="83" dur="750"/>
                                        <p:tgtEl>
                                          <p:spTgt spid="9"/>
                                        </p:tgtEl>
                                      </p:cBhvr>
                                    </p:animEffect>
                                    <p:anim calcmode="lin" valueType="num">
                                      <p:cBhvr>
                                        <p:cTn id="84" dur="750"/>
                                        <p:tgtEl>
                                          <p:spTgt spid="9"/>
                                        </p:tgtEl>
                                        <p:attrNameLst>
                                          <p:attrName>ppt_x</p:attrName>
                                        </p:attrNameLst>
                                      </p:cBhvr>
                                      <p:tavLst>
                                        <p:tav tm="0">
                                          <p:val>
                                            <p:strVal val="ppt_x"/>
                                          </p:val>
                                        </p:tav>
                                        <p:tav tm="100000">
                                          <p:val>
                                            <p:strVal val="ppt_x"/>
                                          </p:val>
                                        </p:tav>
                                      </p:tavLst>
                                    </p:anim>
                                    <p:anim calcmode="lin" valueType="num">
                                      <p:cBhvr>
                                        <p:cTn id="85" dur="750"/>
                                        <p:tgtEl>
                                          <p:spTgt spid="9"/>
                                        </p:tgtEl>
                                        <p:attrNameLst>
                                          <p:attrName>ppt_y</p:attrName>
                                        </p:attrNameLst>
                                      </p:cBhvr>
                                      <p:tavLst>
                                        <p:tav tm="0">
                                          <p:val>
                                            <p:strVal val="ppt_y"/>
                                          </p:val>
                                        </p:tav>
                                        <p:tav tm="100000">
                                          <p:val>
                                            <p:strVal val="ppt_y+.1"/>
                                          </p:val>
                                        </p:tav>
                                      </p:tavLst>
                                    </p:anim>
                                    <p:set>
                                      <p:cBhvr>
                                        <p:cTn id="86" dur="1" fill="hold">
                                          <p:stCondLst>
                                            <p:cond delay="749"/>
                                          </p:stCondLst>
                                        </p:cTn>
                                        <p:tgtEl>
                                          <p:spTgt spid="9"/>
                                        </p:tgtEl>
                                        <p:attrNameLst>
                                          <p:attrName>style.visibility</p:attrName>
                                        </p:attrNameLst>
                                      </p:cBhvr>
                                      <p:to>
                                        <p:strVal val="hidden"/>
                                      </p:to>
                                    </p:set>
                                  </p:childTnLst>
                                  <p:subTnLst>
                                    <p:audio>
                                      <p:cMediaNode>
                                        <p:cTn display="0" masterRel="sameClick">
                                          <p:stCondLst>
                                            <p:cond evt="begin" delay="0">
                                              <p:tn val="82"/>
                                            </p:cond>
                                          </p:stCondLst>
                                          <p:endCondLst>
                                            <p:cond evt="onStopAudio" delay="0">
                                              <p:tgtEl>
                                                <p:sldTgt/>
                                              </p:tgtEl>
                                            </p:cond>
                                          </p:endCondLst>
                                        </p:cTn>
                                        <p:tgtEl>
                                          <p:sndTgt r:embed="rId4" name="bomb.wav"/>
                                        </p:tgtEl>
                                      </p:cMediaNode>
                                    </p:audio>
                                  </p:subTnLst>
                                </p:cTn>
                              </p:par>
                            </p:childTnLst>
                          </p:cTn>
                        </p:par>
                        <p:par>
                          <p:cTn id="87" fill="hold">
                            <p:stCondLst>
                              <p:cond delay="750"/>
                            </p:stCondLst>
                            <p:childTnLst>
                              <p:par>
                                <p:cTn id="88" presetID="42" presetClass="path" presetSubtype="0" accel="50000" decel="50000" fill="hold" nodeType="afterEffect">
                                  <p:stCondLst>
                                    <p:cond delay="0"/>
                                  </p:stCondLst>
                                  <p:childTnLst>
                                    <p:animMotion origin="layout" path="M 2.22222E-6 -4.81481E-6 L 0.00052 0.24584 " pathEditMode="relative" rAng="0" ptsTypes="AA">
                                      <p:cBhvr>
                                        <p:cTn id="89" dur="1000" fill="hold"/>
                                        <p:tgtEl>
                                          <p:spTgt spid="7"/>
                                        </p:tgtEl>
                                        <p:attrNameLst>
                                          <p:attrName>ppt_x</p:attrName>
                                          <p:attrName>ppt_y</p:attrName>
                                        </p:attrNameLst>
                                      </p:cBhvr>
                                      <p:rCtr x="17" y="12292"/>
                                    </p:animMotion>
                                  </p:childTnLst>
                                </p:cTn>
                              </p:par>
                            </p:childTnLst>
                          </p:cTn>
                        </p:par>
                        <p:par>
                          <p:cTn id="90" fill="hold">
                            <p:stCondLst>
                              <p:cond delay="1750"/>
                            </p:stCondLst>
                            <p:childTnLst>
                              <p:par>
                                <p:cTn id="91" presetID="10" presetClass="entr" presetSubtype="0" fill="hold" nodeType="after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fade">
                                      <p:cBhvr>
                                        <p:cTn id="93" dur="500"/>
                                        <p:tgtEl>
                                          <p:spTgt spid="10"/>
                                        </p:tgtEl>
                                      </p:cBhvr>
                                    </p:animEffect>
                                  </p:childTnLst>
                                </p:cTn>
                              </p:par>
                              <p:par>
                                <p:cTn id="94" presetID="10" presetClass="exit" presetSubtype="0" fill="hold" nodeType="withEffect">
                                  <p:stCondLst>
                                    <p:cond delay="0"/>
                                  </p:stCondLst>
                                  <p:childTnLst>
                                    <p:animEffect transition="out" filter="fade">
                                      <p:cBhvr>
                                        <p:cTn id="95" dur="500"/>
                                        <p:tgtEl>
                                          <p:spTgt spid="7"/>
                                        </p:tgtEl>
                                      </p:cBhvr>
                                    </p:animEffect>
                                    <p:set>
                                      <p:cBhvr>
                                        <p:cTn id="96" dur="1" fill="hold">
                                          <p:stCondLst>
                                            <p:cond delay="499"/>
                                          </p:stCondLst>
                                        </p:cTn>
                                        <p:tgtEl>
                                          <p:spTgt spid="7"/>
                                        </p:tgtEl>
                                        <p:attrNameLst>
                                          <p:attrName>style.visibility</p:attrName>
                                        </p:attrNameLst>
                                      </p:cBhvr>
                                      <p:to>
                                        <p:strVal val="hidden"/>
                                      </p:to>
                                    </p:set>
                                  </p:childTnLst>
                                </p:cTn>
                              </p:par>
                            </p:childTnLst>
                          </p:cTn>
                        </p:par>
                        <p:par>
                          <p:cTn id="97" fill="hold">
                            <p:stCondLst>
                              <p:cond delay="2250"/>
                            </p:stCondLst>
                            <p:childTnLst>
                              <p:par>
                                <p:cTn id="98" presetID="8" presetClass="emph" presetSubtype="0" fill="hold" nodeType="afterEffect">
                                  <p:stCondLst>
                                    <p:cond delay="0"/>
                                  </p:stCondLst>
                                  <p:childTnLst>
                                    <p:animRot by="-5400000">
                                      <p:cBhvr>
                                        <p:cTn id="99" dur="250" fill="hold"/>
                                        <p:tgtEl>
                                          <p:spTgt spid="10"/>
                                        </p:tgtEl>
                                        <p:attrNameLst>
                                          <p:attrName>r</p:attrName>
                                        </p:attrNameLst>
                                      </p:cBhvr>
                                    </p:animRot>
                                  </p:childTnLst>
                                </p:cTn>
                              </p:par>
                            </p:childTnLst>
                          </p:cTn>
                        </p:par>
                      </p:childTnLst>
                    </p:cTn>
                  </p:par>
                </p:childTnLst>
              </p:cTn>
              <p:nextCondLst>
                <p:cond evt="onClick" delay="0">
                  <p:tgtEl>
                    <p:spTgt spid="9"/>
                  </p:tgtEl>
                </p:cond>
              </p:nextCondLst>
            </p:seq>
            <p:seq concurrent="1" nextAc="seek">
              <p:cTn id="100" restart="whenNotActive" fill="hold" evtFilter="cancelBubble" nodeType="interactiveSeq">
                <p:stCondLst>
                  <p:cond evt="onClick" delay="0">
                    <p:tgtEl>
                      <p:spTgt spid="7"/>
                    </p:tgtEl>
                  </p:cond>
                </p:stCondLst>
                <p:endSync evt="end" delay="0">
                  <p:rtn val="all"/>
                </p:endSync>
                <p:childTnLst>
                  <p:par>
                    <p:cTn id="101" fill="hold">
                      <p:stCondLst>
                        <p:cond delay="0"/>
                      </p:stCondLst>
                      <p:childTnLst>
                        <p:par>
                          <p:cTn id="102" fill="hold">
                            <p:stCondLst>
                              <p:cond delay="0"/>
                            </p:stCondLst>
                            <p:childTnLst>
                              <p:par>
                                <p:cTn id="103" presetID="42" presetClass="path" presetSubtype="0" accel="50000" decel="50000" fill="hold" nodeType="clickEffect">
                                  <p:stCondLst>
                                    <p:cond delay="0"/>
                                  </p:stCondLst>
                                  <p:childTnLst>
                                    <p:animMotion origin="layout" path="M 2.22222E-6 -4.81481E-6 L 0.00052 0.24399 " pathEditMode="relative" rAng="0" ptsTypes="AA">
                                      <p:cBhvr>
                                        <p:cTn id="104" dur="1000" fill="hold"/>
                                        <p:tgtEl>
                                          <p:spTgt spid="7"/>
                                        </p:tgtEl>
                                        <p:attrNameLst>
                                          <p:attrName>ppt_x</p:attrName>
                                          <p:attrName>ppt_y</p:attrName>
                                        </p:attrNameLst>
                                      </p:cBhvr>
                                      <p:rCtr x="17" y="12199"/>
                                    </p:animMotion>
                                  </p:childTnLst>
                                </p:cTn>
                              </p:par>
                            </p:childTnLst>
                          </p:cTn>
                        </p:par>
                        <p:par>
                          <p:cTn id="105" fill="hold">
                            <p:stCondLst>
                              <p:cond delay="1000"/>
                            </p:stCondLst>
                            <p:childTnLst>
                              <p:par>
                                <p:cTn id="106" presetID="31" presetClass="exit" presetSubtype="0" fill="hold" grpId="2" nodeType="afterEffect">
                                  <p:stCondLst>
                                    <p:cond delay="0"/>
                                  </p:stCondLst>
                                  <p:childTnLst>
                                    <p:anim calcmode="lin" valueType="num">
                                      <p:cBhvr>
                                        <p:cTn id="107" dur="750"/>
                                        <p:tgtEl>
                                          <p:spTgt spid="9"/>
                                        </p:tgtEl>
                                        <p:attrNameLst>
                                          <p:attrName>ppt_w</p:attrName>
                                        </p:attrNameLst>
                                      </p:cBhvr>
                                      <p:tavLst>
                                        <p:tav tm="0">
                                          <p:val>
                                            <p:strVal val="ppt_w"/>
                                          </p:val>
                                        </p:tav>
                                        <p:tav tm="100000">
                                          <p:val>
                                            <p:fltVal val="0"/>
                                          </p:val>
                                        </p:tav>
                                      </p:tavLst>
                                    </p:anim>
                                    <p:anim calcmode="lin" valueType="num">
                                      <p:cBhvr>
                                        <p:cTn id="108" dur="750"/>
                                        <p:tgtEl>
                                          <p:spTgt spid="9"/>
                                        </p:tgtEl>
                                        <p:attrNameLst>
                                          <p:attrName>ppt_h</p:attrName>
                                        </p:attrNameLst>
                                      </p:cBhvr>
                                      <p:tavLst>
                                        <p:tav tm="0">
                                          <p:val>
                                            <p:strVal val="ppt_h"/>
                                          </p:val>
                                        </p:tav>
                                        <p:tav tm="100000">
                                          <p:val>
                                            <p:fltVal val="0"/>
                                          </p:val>
                                        </p:tav>
                                      </p:tavLst>
                                    </p:anim>
                                    <p:anim calcmode="lin" valueType="num">
                                      <p:cBhvr>
                                        <p:cTn id="109" dur="750"/>
                                        <p:tgtEl>
                                          <p:spTgt spid="9"/>
                                        </p:tgtEl>
                                        <p:attrNameLst>
                                          <p:attrName>style.rotation</p:attrName>
                                        </p:attrNameLst>
                                      </p:cBhvr>
                                      <p:tavLst>
                                        <p:tav tm="0">
                                          <p:val>
                                            <p:fltVal val="0"/>
                                          </p:val>
                                        </p:tav>
                                        <p:tav tm="100000">
                                          <p:val>
                                            <p:fltVal val="90"/>
                                          </p:val>
                                        </p:tav>
                                      </p:tavLst>
                                    </p:anim>
                                    <p:animEffect transition="out" filter="fade">
                                      <p:cBhvr>
                                        <p:cTn id="110" dur="750"/>
                                        <p:tgtEl>
                                          <p:spTgt spid="9"/>
                                        </p:tgtEl>
                                      </p:cBhvr>
                                    </p:animEffect>
                                    <p:set>
                                      <p:cBhvr>
                                        <p:cTn id="111" dur="1" fill="hold">
                                          <p:stCondLst>
                                            <p:cond delay="749"/>
                                          </p:stCondLst>
                                        </p:cTn>
                                        <p:tgtEl>
                                          <p:spTgt spid="9"/>
                                        </p:tgtEl>
                                        <p:attrNameLst>
                                          <p:attrName>style.visibility</p:attrName>
                                        </p:attrNameLst>
                                      </p:cBhvr>
                                      <p:to>
                                        <p:strVal val="hidden"/>
                                      </p:to>
                                    </p:set>
                                  </p:childTnLst>
                                  <p:subTnLst>
                                    <p:audio>
                                      <p:cMediaNode>
                                        <p:cTn display="0" masterRel="sameClick">
                                          <p:stCondLst>
                                            <p:cond evt="begin" delay="0">
                                              <p:tn val="106"/>
                                            </p:cond>
                                          </p:stCondLst>
                                          <p:endCondLst>
                                            <p:cond evt="onStopAudio" delay="0">
                                              <p:tgtEl>
                                                <p:sldTgt/>
                                              </p:tgtEl>
                                            </p:cond>
                                          </p:endCondLst>
                                        </p:cTn>
                                        <p:tgtEl>
                                          <p:sndTgt r:embed="rId5" name="EAT.wav"/>
                                        </p:tgtEl>
                                      </p:cMediaNode>
                                    </p:audio>
                                  </p:subTnLst>
                                </p:cTn>
                              </p:par>
                            </p:childTnLst>
                          </p:cTn>
                        </p:par>
                        <p:par>
                          <p:cTn id="112" fill="hold">
                            <p:stCondLst>
                              <p:cond delay="1750"/>
                            </p:stCondLst>
                            <p:childTnLst>
                              <p:par>
                                <p:cTn id="113" presetID="10" presetClass="exit" presetSubtype="0" fill="hold" nodeType="afterEffect">
                                  <p:stCondLst>
                                    <p:cond delay="0"/>
                                  </p:stCondLst>
                                  <p:childTnLst>
                                    <p:animEffect transition="out" filter="fade">
                                      <p:cBhvr>
                                        <p:cTn id="114" dur="500"/>
                                        <p:tgtEl>
                                          <p:spTgt spid="7"/>
                                        </p:tgtEl>
                                      </p:cBhvr>
                                    </p:animEffect>
                                    <p:set>
                                      <p:cBhvr>
                                        <p:cTn id="115" dur="1" fill="hold">
                                          <p:stCondLst>
                                            <p:cond delay="499"/>
                                          </p:stCondLst>
                                        </p:cTn>
                                        <p:tgtEl>
                                          <p:spTgt spid="7"/>
                                        </p:tgtEl>
                                        <p:attrNameLst>
                                          <p:attrName>style.visibility</p:attrName>
                                        </p:attrNameLst>
                                      </p:cBhvr>
                                      <p:to>
                                        <p:strVal val="hidden"/>
                                      </p:to>
                                    </p:set>
                                  </p:childTnLst>
                                </p:cTn>
                              </p:par>
                              <p:par>
                                <p:cTn id="116" presetID="10" presetClass="entr" presetSubtype="0" fill="hold" nodeType="withEffect">
                                  <p:stCondLst>
                                    <p:cond delay="0"/>
                                  </p:stCondLst>
                                  <p:childTnLst>
                                    <p:set>
                                      <p:cBhvr>
                                        <p:cTn id="117" dur="1" fill="hold">
                                          <p:stCondLst>
                                            <p:cond delay="0"/>
                                          </p:stCondLst>
                                        </p:cTn>
                                        <p:tgtEl>
                                          <p:spTgt spid="10"/>
                                        </p:tgtEl>
                                        <p:attrNameLst>
                                          <p:attrName>style.visibility</p:attrName>
                                        </p:attrNameLst>
                                      </p:cBhvr>
                                      <p:to>
                                        <p:strVal val="visible"/>
                                      </p:to>
                                    </p:set>
                                    <p:animEffect transition="in" filter="fade">
                                      <p:cBhvr>
                                        <p:cTn id="118" dur="500"/>
                                        <p:tgtEl>
                                          <p:spTgt spid="10"/>
                                        </p:tgtEl>
                                      </p:cBhvr>
                                    </p:animEffect>
                                  </p:childTnLst>
                                </p:cTn>
                              </p:par>
                            </p:childTnLst>
                          </p:cTn>
                        </p:par>
                        <p:par>
                          <p:cTn id="119" fill="hold">
                            <p:stCondLst>
                              <p:cond delay="2250"/>
                            </p:stCondLst>
                            <p:childTnLst>
                              <p:par>
                                <p:cTn id="120" presetID="8" presetClass="emph" presetSubtype="0" fill="hold" nodeType="afterEffect">
                                  <p:stCondLst>
                                    <p:cond delay="0"/>
                                  </p:stCondLst>
                                  <p:childTnLst>
                                    <p:animRot by="-5400000">
                                      <p:cBhvr>
                                        <p:cTn id="121" dur="250" fill="hold"/>
                                        <p:tgtEl>
                                          <p:spTgt spid="10"/>
                                        </p:tgtEl>
                                        <p:attrNameLst>
                                          <p:attrName>r</p:attrName>
                                        </p:attrNameLst>
                                      </p:cBhvr>
                                    </p:animRot>
                                  </p:childTnLst>
                                </p:cTn>
                              </p:par>
                            </p:childTnLst>
                          </p:cTn>
                        </p:par>
                      </p:childTnLst>
                    </p:cTn>
                  </p:par>
                </p:childTnLst>
              </p:cTn>
              <p:nextCondLst>
                <p:cond evt="onClick" delay="0">
                  <p:tgtEl>
                    <p:spTgt spid="7"/>
                  </p:tgtEl>
                </p:cond>
              </p:nextCondLst>
            </p:seq>
            <p:seq concurrent="1" nextAc="seek">
              <p:cTn id="122" restart="whenNotActive" fill="hold" evtFilter="cancelBubble" nodeType="interactiveSeq">
                <p:stCondLst>
                  <p:cond evt="onClick" delay="0">
                    <p:tgtEl>
                      <p:spTgt spid="15"/>
                    </p:tgtEl>
                  </p:cond>
                </p:stCondLst>
                <p:endSync evt="end" delay="0">
                  <p:rtn val="all"/>
                </p:endSync>
                <p:childTnLst>
                  <p:par>
                    <p:cTn id="123" fill="hold">
                      <p:stCondLst>
                        <p:cond delay="0"/>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15"/>
                                        </p:tgtEl>
                                      </p:cBhvr>
                                    </p:animEffect>
                                    <p:set>
                                      <p:cBhvr>
                                        <p:cTn id="127" dur="1" fill="hold">
                                          <p:stCondLst>
                                            <p:cond delay="499"/>
                                          </p:stCondLst>
                                        </p:cTn>
                                        <p:tgtEl>
                                          <p:spTgt spid="15"/>
                                        </p:tgtEl>
                                        <p:attrNameLst>
                                          <p:attrName>style.visibility</p:attrName>
                                        </p:attrNameLst>
                                      </p:cBhvr>
                                      <p:to>
                                        <p:strVal val="hidden"/>
                                      </p:to>
                                    </p:set>
                                  </p:childTnLst>
                                </p:cTn>
                              </p:par>
                              <p:par>
                                <p:cTn id="128" presetID="10" presetClass="entr" presetSubtype="0" fill="hold" grpId="0" nodeType="withEffect">
                                  <p:stCondLst>
                                    <p:cond delay="0"/>
                                  </p:stCondLst>
                                  <p:childTnLst>
                                    <p:set>
                                      <p:cBhvr>
                                        <p:cTn id="129" dur="1" fill="hold">
                                          <p:stCondLst>
                                            <p:cond delay="0"/>
                                          </p:stCondLst>
                                        </p:cTn>
                                        <p:tgtEl>
                                          <p:spTgt spid="13"/>
                                        </p:tgtEl>
                                        <p:attrNameLst>
                                          <p:attrName>style.visibility</p:attrName>
                                        </p:attrNameLst>
                                      </p:cBhvr>
                                      <p:to>
                                        <p:strVal val="visible"/>
                                      </p:to>
                                    </p:set>
                                    <p:animEffect transition="in" filter="fade">
                                      <p:cBhvr>
                                        <p:cTn id="130" dur="250"/>
                                        <p:tgtEl>
                                          <p:spTgt spid="13"/>
                                        </p:tgtEl>
                                      </p:cBhvr>
                                    </p:animEffect>
                                  </p:childTnLst>
                                </p:cTn>
                              </p:par>
                            </p:childTnLst>
                          </p:cTn>
                        </p:par>
                      </p:childTnLst>
                    </p:cTn>
                  </p:par>
                </p:childTnLst>
              </p:cTn>
              <p:nextCondLst>
                <p:cond evt="onClick" delay="0">
                  <p:tgtEl>
                    <p:spTgt spid="15"/>
                  </p:tgtEl>
                </p:cond>
              </p:nextCondLst>
            </p:seq>
            <p:seq concurrent="1" nextAc="seek">
              <p:cTn id="131" restart="whenNotActive" fill="hold" evtFilter="cancelBubble" nodeType="interactiveSeq">
                <p:stCondLst>
                  <p:cond evt="onClick" delay="0">
                    <p:tgtEl>
                      <p:spTgt spid="13"/>
                    </p:tgtEl>
                  </p:cond>
                </p:stCondLst>
                <p:endSync evt="end" delay="0">
                  <p:rtn val="all"/>
                </p:endSync>
                <p:childTnLst>
                  <p:par>
                    <p:cTn id="132" fill="hold">
                      <p:stCondLst>
                        <p:cond delay="0"/>
                      </p:stCondLst>
                      <p:childTnLst>
                        <p:par>
                          <p:cTn id="133" fill="hold">
                            <p:stCondLst>
                              <p:cond delay="0"/>
                            </p:stCondLst>
                            <p:childTnLst>
                              <p:par>
                                <p:cTn id="134" presetID="42" presetClass="exit" presetSubtype="0" fill="hold" grpId="1" nodeType="clickEffect">
                                  <p:stCondLst>
                                    <p:cond delay="0"/>
                                  </p:stCondLst>
                                  <p:childTnLst>
                                    <p:animEffect transition="out" filter="fade">
                                      <p:cBhvr>
                                        <p:cTn id="135" dur="750"/>
                                        <p:tgtEl>
                                          <p:spTgt spid="13"/>
                                        </p:tgtEl>
                                      </p:cBhvr>
                                    </p:animEffect>
                                    <p:anim calcmode="lin" valueType="num">
                                      <p:cBhvr>
                                        <p:cTn id="136" dur="750"/>
                                        <p:tgtEl>
                                          <p:spTgt spid="13"/>
                                        </p:tgtEl>
                                        <p:attrNameLst>
                                          <p:attrName>ppt_x</p:attrName>
                                        </p:attrNameLst>
                                      </p:cBhvr>
                                      <p:tavLst>
                                        <p:tav tm="0">
                                          <p:val>
                                            <p:strVal val="ppt_x"/>
                                          </p:val>
                                        </p:tav>
                                        <p:tav tm="100000">
                                          <p:val>
                                            <p:strVal val="ppt_x"/>
                                          </p:val>
                                        </p:tav>
                                      </p:tavLst>
                                    </p:anim>
                                    <p:anim calcmode="lin" valueType="num">
                                      <p:cBhvr>
                                        <p:cTn id="137" dur="750"/>
                                        <p:tgtEl>
                                          <p:spTgt spid="13"/>
                                        </p:tgtEl>
                                        <p:attrNameLst>
                                          <p:attrName>ppt_y</p:attrName>
                                        </p:attrNameLst>
                                      </p:cBhvr>
                                      <p:tavLst>
                                        <p:tav tm="0">
                                          <p:val>
                                            <p:strVal val="ppt_y"/>
                                          </p:val>
                                        </p:tav>
                                        <p:tav tm="100000">
                                          <p:val>
                                            <p:strVal val="ppt_y+.1"/>
                                          </p:val>
                                        </p:tav>
                                      </p:tavLst>
                                    </p:anim>
                                    <p:set>
                                      <p:cBhvr>
                                        <p:cTn id="138" dur="1" fill="hold">
                                          <p:stCondLst>
                                            <p:cond delay="749"/>
                                          </p:stCondLst>
                                        </p:cTn>
                                        <p:tgtEl>
                                          <p:spTgt spid="13"/>
                                        </p:tgtEl>
                                        <p:attrNameLst>
                                          <p:attrName>style.visibility</p:attrName>
                                        </p:attrNameLst>
                                      </p:cBhvr>
                                      <p:to>
                                        <p:strVal val="hidden"/>
                                      </p:to>
                                    </p:set>
                                  </p:childTnLst>
                                  <p:subTnLst>
                                    <p:audio>
                                      <p:cMediaNode>
                                        <p:cTn display="0" masterRel="sameClick">
                                          <p:stCondLst>
                                            <p:cond evt="begin" delay="0">
                                              <p:tn val="134"/>
                                            </p:cond>
                                          </p:stCondLst>
                                          <p:endCondLst>
                                            <p:cond evt="onStopAudio" delay="0">
                                              <p:tgtEl>
                                                <p:sldTgt/>
                                              </p:tgtEl>
                                            </p:cond>
                                          </p:endCondLst>
                                        </p:cTn>
                                        <p:tgtEl>
                                          <p:sndTgt r:embed="rId4" name="bomb.wav"/>
                                        </p:tgtEl>
                                      </p:cMediaNode>
                                    </p:audio>
                                  </p:subTnLst>
                                </p:cTn>
                              </p:par>
                            </p:childTnLst>
                          </p:cTn>
                        </p:par>
                        <p:par>
                          <p:cTn id="139" fill="hold">
                            <p:stCondLst>
                              <p:cond delay="750"/>
                            </p:stCondLst>
                            <p:childTnLst>
                              <p:par>
                                <p:cTn id="140" presetID="63" presetClass="path" presetSubtype="0" accel="50000" decel="50000" fill="hold" nodeType="afterEffect">
                                  <p:stCondLst>
                                    <p:cond delay="0"/>
                                  </p:stCondLst>
                                  <p:childTnLst>
                                    <p:animMotion origin="layout" path="M 0 -3.82716E-6 L 0.1783 3.45679E-6 " pathEditMode="relative" rAng="0" ptsTypes="AA">
                                      <p:cBhvr>
                                        <p:cTn id="141" dur="1000" fill="hold"/>
                                        <p:tgtEl>
                                          <p:spTgt spid="10"/>
                                        </p:tgtEl>
                                        <p:attrNameLst>
                                          <p:attrName>ppt_x</p:attrName>
                                          <p:attrName>ppt_y</p:attrName>
                                        </p:attrNameLst>
                                      </p:cBhvr>
                                      <p:rCtr x="8767" y="-31"/>
                                    </p:animMotion>
                                  </p:childTnLst>
                                </p:cTn>
                              </p:par>
                            </p:childTnLst>
                          </p:cTn>
                        </p:par>
                        <p:par>
                          <p:cTn id="142" fill="hold">
                            <p:stCondLst>
                              <p:cond delay="1750"/>
                            </p:stCondLst>
                            <p:childTnLst>
                              <p:par>
                                <p:cTn id="143" presetID="10" presetClass="exit" presetSubtype="0" fill="hold" nodeType="afterEffect">
                                  <p:stCondLst>
                                    <p:cond delay="0"/>
                                  </p:stCondLst>
                                  <p:childTnLst>
                                    <p:animEffect transition="out" filter="fade">
                                      <p:cBhvr>
                                        <p:cTn id="144" dur="500"/>
                                        <p:tgtEl>
                                          <p:spTgt spid="10"/>
                                        </p:tgtEl>
                                      </p:cBhvr>
                                    </p:animEffect>
                                    <p:set>
                                      <p:cBhvr>
                                        <p:cTn id="145" dur="1" fill="hold">
                                          <p:stCondLst>
                                            <p:cond delay="499"/>
                                          </p:stCondLst>
                                        </p:cTn>
                                        <p:tgtEl>
                                          <p:spTgt spid="10"/>
                                        </p:tgtEl>
                                        <p:attrNameLst>
                                          <p:attrName>style.visibility</p:attrName>
                                        </p:attrNameLst>
                                      </p:cBhvr>
                                      <p:to>
                                        <p:strVal val="hidden"/>
                                      </p:to>
                                    </p:set>
                                  </p:childTnLst>
                                </p:cTn>
                              </p:par>
                              <p:par>
                                <p:cTn id="146" presetID="10" presetClass="entr" presetSubtype="0" fill="hold" nodeType="withEffect">
                                  <p:stCondLst>
                                    <p:cond delay="0"/>
                                  </p:stCondLst>
                                  <p:childTnLst>
                                    <p:set>
                                      <p:cBhvr>
                                        <p:cTn id="147" dur="1" fill="hold">
                                          <p:stCondLst>
                                            <p:cond delay="0"/>
                                          </p:stCondLst>
                                        </p:cTn>
                                        <p:tgtEl>
                                          <p:spTgt spid="14"/>
                                        </p:tgtEl>
                                        <p:attrNameLst>
                                          <p:attrName>style.visibility</p:attrName>
                                        </p:attrNameLst>
                                      </p:cBhvr>
                                      <p:to>
                                        <p:strVal val="visible"/>
                                      </p:to>
                                    </p:set>
                                    <p:animEffect transition="in" filter="fade">
                                      <p:cBhvr>
                                        <p:cTn id="148" dur="500"/>
                                        <p:tgtEl>
                                          <p:spTgt spid="14"/>
                                        </p:tgtEl>
                                      </p:cBhvr>
                                    </p:animEffect>
                                  </p:childTnLst>
                                </p:cTn>
                              </p:par>
                            </p:childTnLst>
                          </p:cTn>
                        </p:par>
                        <p:par>
                          <p:cTn id="149" fill="hold">
                            <p:stCondLst>
                              <p:cond delay="2250"/>
                            </p:stCondLst>
                            <p:childTnLst>
                              <p:par>
                                <p:cTn id="150" presetID="8" presetClass="emph" presetSubtype="0" fill="hold" nodeType="afterEffect">
                                  <p:stCondLst>
                                    <p:cond delay="0"/>
                                  </p:stCondLst>
                                  <p:childTnLst>
                                    <p:animRot by="-5400000">
                                      <p:cBhvr>
                                        <p:cTn id="151" dur="250" fill="hold"/>
                                        <p:tgtEl>
                                          <p:spTgt spid="14"/>
                                        </p:tgtEl>
                                        <p:attrNameLst>
                                          <p:attrName>r</p:attrName>
                                        </p:attrNameLst>
                                      </p:cBhvr>
                                    </p:animRot>
                                  </p:childTnLst>
                                </p:cTn>
                              </p:par>
                            </p:childTnLst>
                          </p:cTn>
                        </p:par>
                      </p:childTnLst>
                    </p:cTn>
                  </p:par>
                </p:childTnLst>
              </p:cTn>
              <p:nextCondLst>
                <p:cond evt="onClick" delay="0">
                  <p:tgtEl>
                    <p:spTgt spid="13"/>
                  </p:tgtEl>
                </p:cond>
              </p:nextCondLst>
            </p:seq>
            <p:seq concurrent="1" nextAc="seek">
              <p:cTn id="152" restart="whenNotActive" fill="hold" evtFilter="cancelBubble" nodeType="interactiveSeq">
                <p:stCondLst>
                  <p:cond evt="onClick" delay="0">
                    <p:tgtEl>
                      <p:spTgt spid="10"/>
                    </p:tgtEl>
                  </p:cond>
                </p:stCondLst>
                <p:endSync evt="end" delay="0">
                  <p:rtn val="all"/>
                </p:endSync>
                <p:childTnLst>
                  <p:par>
                    <p:cTn id="153" fill="hold">
                      <p:stCondLst>
                        <p:cond delay="0"/>
                      </p:stCondLst>
                      <p:childTnLst>
                        <p:par>
                          <p:cTn id="154" fill="hold">
                            <p:stCondLst>
                              <p:cond delay="0"/>
                            </p:stCondLst>
                            <p:childTnLst>
                              <p:par>
                                <p:cTn id="155" presetID="63" presetClass="path" presetSubtype="0" accel="50000" decel="50000" fill="hold" nodeType="clickEffect">
                                  <p:stCondLst>
                                    <p:cond delay="0"/>
                                  </p:stCondLst>
                                  <p:childTnLst>
                                    <p:animMotion origin="layout" path="M 0 -3.82716E-6 L 0.1783 2.96296E-6 " pathEditMode="relative" rAng="0" ptsTypes="AA">
                                      <p:cBhvr>
                                        <p:cTn id="156" dur="1000" fill="hold"/>
                                        <p:tgtEl>
                                          <p:spTgt spid="10"/>
                                        </p:tgtEl>
                                        <p:attrNameLst>
                                          <p:attrName>ppt_x</p:attrName>
                                          <p:attrName>ppt_y</p:attrName>
                                        </p:attrNameLst>
                                      </p:cBhvr>
                                      <p:rCtr x="8767" y="62"/>
                                    </p:animMotion>
                                  </p:childTnLst>
                                </p:cTn>
                              </p:par>
                            </p:childTnLst>
                          </p:cTn>
                        </p:par>
                        <p:par>
                          <p:cTn id="157" fill="hold">
                            <p:stCondLst>
                              <p:cond delay="1000"/>
                            </p:stCondLst>
                            <p:childTnLst>
                              <p:par>
                                <p:cTn id="158" presetID="31" presetClass="exit" presetSubtype="0" fill="hold" grpId="2" nodeType="afterEffect">
                                  <p:stCondLst>
                                    <p:cond delay="0"/>
                                  </p:stCondLst>
                                  <p:childTnLst>
                                    <p:anim calcmode="lin" valueType="num">
                                      <p:cBhvr>
                                        <p:cTn id="159" dur="750"/>
                                        <p:tgtEl>
                                          <p:spTgt spid="13"/>
                                        </p:tgtEl>
                                        <p:attrNameLst>
                                          <p:attrName>ppt_w</p:attrName>
                                        </p:attrNameLst>
                                      </p:cBhvr>
                                      <p:tavLst>
                                        <p:tav tm="0">
                                          <p:val>
                                            <p:strVal val="ppt_w"/>
                                          </p:val>
                                        </p:tav>
                                        <p:tav tm="100000">
                                          <p:val>
                                            <p:fltVal val="0"/>
                                          </p:val>
                                        </p:tav>
                                      </p:tavLst>
                                    </p:anim>
                                    <p:anim calcmode="lin" valueType="num">
                                      <p:cBhvr>
                                        <p:cTn id="160" dur="750"/>
                                        <p:tgtEl>
                                          <p:spTgt spid="13"/>
                                        </p:tgtEl>
                                        <p:attrNameLst>
                                          <p:attrName>ppt_h</p:attrName>
                                        </p:attrNameLst>
                                      </p:cBhvr>
                                      <p:tavLst>
                                        <p:tav tm="0">
                                          <p:val>
                                            <p:strVal val="ppt_h"/>
                                          </p:val>
                                        </p:tav>
                                        <p:tav tm="100000">
                                          <p:val>
                                            <p:fltVal val="0"/>
                                          </p:val>
                                        </p:tav>
                                      </p:tavLst>
                                    </p:anim>
                                    <p:anim calcmode="lin" valueType="num">
                                      <p:cBhvr>
                                        <p:cTn id="161" dur="750"/>
                                        <p:tgtEl>
                                          <p:spTgt spid="13"/>
                                        </p:tgtEl>
                                        <p:attrNameLst>
                                          <p:attrName>style.rotation</p:attrName>
                                        </p:attrNameLst>
                                      </p:cBhvr>
                                      <p:tavLst>
                                        <p:tav tm="0">
                                          <p:val>
                                            <p:fltVal val="0"/>
                                          </p:val>
                                        </p:tav>
                                        <p:tav tm="100000">
                                          <p:val>
                                            <p:fltVal val="90"/>
                                          </p:val>
                                        </p:tav>
                                      </p:tavLst>
                                    </p:anim>
                                    <p:animEffect transition="out" filter="fade">
                                      <p:cBhvr>
                                        <p:cTn id="162" dur="750"/>
                                        <p:tgtEl>
                                          <p:spTgt spid="13"/>
                                        </p:tgtEl>
                                      </p:cBhvr>
                                    </p:animEffect>
                                    <p:set>
                                      <p:cBhvr>
                                        <p:cTn id="163" dur="1" fill="hold">
                                          <p:stCondLst>
                                            <p:cond delay="749"/>
                                          </p:stCondLst>
                                        </p:cTn>
                                        <p:tgtEl>
                                          <p:spTgt spid="13"/>
                                        </p:tgtEl>
                                        <p:attrNameLst>
                                          <p:attrName>style.visibility</p:attrName>
                                        </p:attrNameLst>
                                      </p:cBhvr>
                                      <p:to>
                                        <p:strVal val="hidden"/>
                                      </p:to>
                                    </p:set>
                                  </p:childTnLst>
                                  <p:subTnLst>
                                    <p:audio>
                                      <p:cMediaNode>
                                        <p:cTn display="0" masterRel="sameClick">
                                          <p:stCondLst>
                                            <p:cond evt="begin" delay="0">
                                              <p:tn val="158"/>
                                            </p:cond>
                                          </p:stCondLst>
                                          <p:endCondLst>
                                            <p:cond evt="onStopAudio" delay="0">
                                              <p:tgtEl>
                                                <p:sldTgt/>
                                              </p:tgtEl>
                                            </p:cond>
                                          </p:endCondLst>
                                        </p:cTn>
                                        <p:tgtEl>
                                          <p:sndTgt r:embed="rId5" name="EAT.wav"/>
                                        </p:tgtEl>
                                      </p:cMediaNode>
                                    </p:audio>
                                  </p:subTnLst>
                                </p:cTn>
                              </p:par>
                            </p:childTnLst>
                          </p:cTn>
                        </p:par>
                        <p:par>
                          <p:cTn id="164" fill="hold">
                            <p:stCondLst>
                              <p:cond delay="1750"/>
                            </p:stCondLst>
                            <p:childTnLst>
                              <p:par>
                                <p:cTn id="165" presetID="10" presetClass="exit" presetSubtype="0" fill="hold" nodeType="afterEffect">
                                  <p:stCondLst>
                                    <p:cond delay="0"/>
                                  </p:stCondLst>
                                  <p:childTnLst>
                                    <p:animEffect transition="out" filter="fade">
                                      <p:cBhvr>
                                        <p:cTn id="166" dur="500"/>
                                        <p:tgtEl>
                                          <p:spTgt spid="10"/>
                                        </p:tgtEl>
                                      </p:cBhvr>
                                    </p:animEffect>
                                    <p:set>
                                      <p:cBhvr>
                                        <p:cTn id="167" dur="1" fill="hold">
                                          <p:stCondLst>
                                            <p:cond delay="499"/>
                                          </p:stCondLst>
                                        </p:cTn>
                                        <p:tgtEl>
                                          <p:spTgt spid="10"/>
                                        </p:tgtEl>
                                        <p:attrNameLst>
                                          <p:attrName>style.visibility</p:attrName>
                                        </p:attrNameLst>
                                      </p:cBhvr>
                                      <p:to>
                                        <p:strVal val="hidden"/>
                                      </p:to>
                                    </p:set>
                                  </p:childTnLst>
                                </p:cTn>
                              </p:par>
                              <p:par>
                                <p:cTn id="168" presetID="10" presetClass="entr" presetSubtype="0" fill="hold" nodeType="withEffect">
                                  <p:stCondLst>
                                    <p:cond delay="0"/>
                                  </p:stCondLst>
                                  <p:childTnLst>
                                    <p:set>
                                      <p:cBhvr>
                                        <p:cTn id="169" dur="1" fill="hold">
                                          <p:stCondLst>
                                            <p:cond delay="0"/>
                                          </p:stCondLst>
                                        </p:cTn>
                                        <p:tgtEl>
                                          <p:spTgt spid="14"/>
                                        </p:tgtEl>
                                        <p:attrNameLst>
                                          <p:attrName>style.visibility</p:attrName>
                                        </p:attrNameLst>
                                      </p:cBhvr>
                                      <p:to>
                                        <p:strVal val="visible"/>
                                      </p:to>
                                    </p:set>
                                    <p:animEffect transition="in" filter="fade">
                                      <p:cBhvr>
                                        <p:cTn id="170" dur="500"/>
                                        <p:tgtEl>
                                          <p:spTgt spid="14"/>
                                        </p:tgtEl>
                                      </p:cBhvr>
                                    </p:animEffect>
                                  </p:childTnLst>
                                </p:cTn>
                              </p:par>
                            </p:childTnLst>
                          </p:cTn>
                        </p:par>
                        <p:par>
                          <p:cTn id="171" fill="hold">
                            <p:stCondLst>
                              <p:cond delay="2250"/>
                            </p:stCondLst>
                            <p:childTnLst>
                              <p:par>
                                <p:cTn id="172" presetID="8" presetClass="emph" presetSubtype="0" fill="hold" nodeType="afterEffect">
                                  <p:stCondLst>
                                    <p:cond delay="0"/>
                                  </p:stCondLst>
                                  <p:childTnLst>
                                    <p:animRot by="-5400000">
                                      <p:cBhvr>
                                        <p:cTn id="173" dur="250" fill="hold"/>
                                        <p:tgtEl>
                                          <p:spTgt spid="14"/>
                                        </p:tgtEl>
                                        <p:attrNameLst>
                                          <p:attrName>r</p:attrName>
                                        </p:attrNameLst>
                                      </p:cBhvr>
                                    </p:animRot>
                                  </p:childTnLst>
                                </p:cTn>
                              </p:par>
                            </p:childTnLst>
                          </p:cTn>
                        </p:par>
                      </p:childTnLst>
                    </p:cTn>
                  </p:par>
                </p:childTnLst>
              </p:cTn>
              <p:nextCondLst>
                <p:cond evt="onClick" delay="0">
                  <p:tgtEl>
                    <p:spTgt spid="10"/>
                  </p:tgtEl>
                </p:cond>
              </p:nextCondLst>
            </p:seq>
            <p:seq concurrent="1" nextAc="seek">
              <p:cTn id="174" restart="whenNotActive" fill="hold" evtFilter="cancelBubble" nodeType="interactiveSeq">
                <p:stCondLst>
                  <p:cond evt="onClick" delay="0">
                    <p:tgtEl>
                      <p:spTgt spid="19"/>
                    </p:tgtEl>
                  </p:cond>
                </p:stCondLst>
                <p:endSync evt="end" delay="0">
                  <p:rtn val="all"/>
                </p:endSync>
                <p:childTnLst>
                  <p:par>
                    <p:cTn id="175" fill="hold">
                      <p:stCondLst>
                        <p:cond delay="0"/>
                      </p:stCondLst>
                      <p:childTnLst>
                        <p:par>
                          <p:cTn id="176" fill="hold">
                            <p:stCondLst>
                              <p:cond delay="0"/>
                            </p:stCondLst>
                            <p:childTnLst>
                              <p:par>
                                <p:cTn id="177" presetID="10" presetClass="exit" presetSubtype="0" fill="hold" grpId="0" nodeType="clickEffect">
                                  <p:stCondLst>
                                    <p:cond delay="0"/>
                                  </p:stCondLst>
                                  <p:childTnLst>
                                    <p:animEffect transition="out" filter="fade">
                                      <p:cBhvr>
                                        <p:cTn id="178" dur="500"/>
                                        <p:tgtEl>
                                          <p:spTgt spid="19"/>
                                        </p:tgtEl>
                                      </p:cBhvr>
                                    </p:animEffect>
                                    <p:set>
                                      <p:cBhvr>
                                        <p:cTn id="179" dur="1" fill="hold">
                                          <p:stCondLst>
                                            <p:cond delay="499"/>
                                          </p:stCondLst>
                                        </p:cTn>
                                        <p:tgtEl>
                                          <p:spTgt spid="19"/>
                                        </p:tgtEl>
                                        <p:attrNameLst>
                                          <p:attrName>style.visibility</p:attrName>
                                        </p:attrNameLst>
                                      </p:cBhvr>
                                      <p:to>
                                        <p:strVal val="hidden"/>
                                      </p:to>
                                    </p:set>
                                  </p:childTnLst>
                                </p:cTn>
                              </p:par>
                              <p:par>
                                <p:cTn id="180" presetID="10" presetClass="entr" presetSubtype="0" fill="hold" grpId="0" nodeType="withEffect">
                                  <p:stCondLst>
                                    <p:cond delay="0"/>
                                  </p:stCondLst>
                                  <p:childTnLst>
                                    <p:set>
                                      <p:cBhvr>
                                        <p:cTn id="181" dur="1" fill="hold">
                                          <p:stCondLst>
                                            <p:cond delay="0"/>
                                          </p:stCondLst>
                                        </p:cTn>
                                        <p:tgtEl>
                                          <p:spTgt spid="17"/>
                                        </p:tgtEl>
                                        <p:attrNameLst>
                                          <p:attrName>style.visibility</p:attrName>
                                        </p:attrNameLst>
                                      </p:cBhvr>
                                      <p:to>
                                        <p:strVal val="visible"/>
                                      </p:to>
                                    </p:set>
                                    <p:animEffect transition="in" filter="fade">
                                      <p:cBhvr>
                                        <p:cTn id="182" dur="250"/>
                                        <p:tgtEl>
                                          <p:spTgt spid="17"/>
                                        </p:tgtEl>
                                      </p:cBhvr>
                                    </p:animEffect>
                                  </p:childTnLst>
                                </p:cTn>
                              </p:par>
                            </p:childTnLst>
                          </p:cTn>
                        </p:par>
                      </p:childTnLst>
                    </p:cTn>
                  </p:par>
                </p:childTnLst>
              </p:cTn>
              <p:nextCondLst>
                <p:cond evt="onClick" delay="0">
                  <p:tgtEl>
                    <p:spTgt spid="19"/>
                  </p:tgtEl>
                </p:cond>
              </p:nextCondLst>
            </p:seq>
            <p:seq concurrent="1" nextAc="seek">
              <p:cTn id="183" restart="whenNotActive" fill="hold" evtFilter="cancelBubble" nodeType="interactiveSeq">
                <p:stCondLst>
                  <p:cond evt="onClick" delay="0">
                    <p:tgtEl>
                      <p:spTgt spid="17"/>
                    </p:tgtEl>
                  </p:cond>
                </p:stCondLst>
                <p:endSync evt="end" delay="0">
                  <p:rtn val="all"/>
                </p:endSync>
                <p:childTnLst>
                  <p:par>
                    <p:cTn id="184" fill="hold">
                      <p:stCondLst>
                        <p:cond delay="0"/>
                      </p:stCondLst>
                      <p:childTnLst>
                        <p:par>
                          <p:cTn id="185" fill="hold">
                            <p:stCondLst>
                              <p:cond delay="0"/>
                            </p:stCondLst>
                            <p:childTnLst>
                              <p:par>
                                <p:cTn id="186" presetID="42" presetClass="exit" presetSubtype="0" fill="hold" grpId="1" nodeType="clickEffect">
                                  <p:stCondLst>
                                    <p:cond delay="0"/>
                                  </p:stCondLst>
                                  <p:childTnLst>
                                    <p:animEffect transition="out" filter="fade">
                                      <p:cBhvr>
                                        <p:cTn id="187" dur="750"/>
                                        <p:tgtEl>
                                          <p:spTgt spid="17"/>
                                        </p:tgtEl>
                                      </p:cBhvr>
                                    </p:animEffect>
                                    <p:anim calcmode="lin" valueType="num">
                                      <p:cBhvr>
                                        <p:cTn id="188" dur="750"/>
                                        <p:tgtEl>
                                          <p:spTgt spid="17"/>
                                        </p:tgtEl>
                                        <p:attrNameLst>
                                          <p:attrName>ppt_x</p:attrName>
                                        </p:attrNameLst>
                                      </p:cBhvr>
                                      <p:tavLst>
                                        <p:tav tm="0">
                                          <p:val>
                                            <p:strVal val="ppt_x"/>
                                          </p:val>
                                        </p:tav>
                                        <p:tav tm="100000">
                                          <p:val>
                                            <p:strVal val="ppt_x"/>
                                          </p:val>
                                        </p:tav>
                                      </p:tavLst>
                                    </p:anim>
                                    <p:anim calcmode="lin" valueType="num">
                                      <p:cBhvr>
                                        <p:cTn id="189" dur="750"/>
                                        <p:tgtEl>
                                          <p:spTgt spid="17"/>
                                        </p:tgtEl>
                                        <p:attrNameLst>
                                          <p:attrName>ppt_y</p:attrName>
                                        </p:attrNameLst>
                                      </p:cBhvr>
                                      <p:tavLst>
                                        <p:tav tm="0">
                                          <p:val>
                                            <p:strVal val="ppt_y"/>
                                          </p:val>
                                        </p:tav>
                                        <p:tav tm="100000">
                                          <p:val>
                                            <p:strVal val="ppt_y+.1"/>
                                          </p:val>
                                        </p:tav>
                                      </p:tavLst>
                                    </p:anim>
                                    <p:set>
                                      <p:cBhvr>
                                        <p:cTn id="190" dur="1" fill="hold">
                                          <p:stCondLst>
                                            <p:cond delay="749"/>
                                          </p:stCondLst>
                                        </p:cTn>
                                        <p:tgtEl>
                                          <p:spTgt spid="17"/>
                                        </p:tgtEl>
                                        <p:attrNameLst>
                                          <p:attrName>style.visibility</p:attrName>
                                        </p:attrNameLst>
                                      </p:cBhvr>
                                      <p:to>
                                        <p:strVal val="hidden"/>
                                      </p:to>
                                    </p:set>
                                  </p:childTnLst>
                                  <p:subTnLst>
                                    <p:audio>
                                      <p:cMediaNode>
                                        <p:cTn display="0" masterRel="sameClick">
                                          <p:stCondLst>
                                            <p:cond evt="begin" delay="0">
                                              <p:tn val="186"/>
                                            </p:cond>
                                          </p:stCondLst>
                                          <p:endCondLst>
                                            <p:cond evt="onStopAudio" delay="0">
                                              <p:tgtEl>
                                                <p:sldTgt/>
                                              </p:tgtEl>
                                            </p:cond>
                                          </p:endCondLst>
                                        </p:cTn>
                                        <p:tgtEl>
                                          <p:sndTgt r:embed="rId4" name="bomb.wav"/>
                                        </p:tgtEl>
                                      </p:cMediaNode>
                                    </p:audio>
                                  </p:subTnLst>
                                </p:cTn>
                              </p:par>
                            </p:childTnLst>
                          </p:cTn>
                        </p:par>
                        <p:par>
                          <p:cTn id="191" fill="hold">
                            <p:stCondLst>
                              <p:cond delay="750"/>
                            </p:stCondLst>
                            <p:childTnLst>
                              <p:par>
                                <p:cTn id="192" presetID="64" presetClass="path" presetSubtype="0" accel="50000" decel="50000" fill="hold" nodeType="afterEffect">
                                  <p:stCondLst>
                                    <p:cond delay="0"/>
                                  </p:stCondLst>
                                  <p:childTnLst>
                                    <p:animMotion origin="layout" path="M 1.38889E-6 -3.82716E-6 L 1.38889E-6 -0.29413 " pathEditMode="relative" rAng="0" ptsTypes="AA">
                                      <p:cBhvr>
                                        <p:cTn id="193" dur="1000" fill="hold"/>
                                        <p:tgtEl>
                                          <p:spTgt spid="14"/>
                                        </p:tgtEl>
                                        <p:attrNameLst>
                                          <p:attrName>ppt_x</p:attrName>
                                          <p:attrName>ppt_y</p:attrName>
                                        </p:attrNameLst>
                                      </p:cBhvr>
                                      <p:rCtr x="0" y="-14722"/>
                                    </p:animMotion>
                                  </p:childTnLst>
                                </p:cTn>
                              </p:par>
                            </p:childTnLst>
                          </p:cTn>
                        </p:par>
                        <p:par>
                          <p:cTn id="194" fill="hold">
                            <p:stCondLst>
                              <p:cond delay="1750"/>
                            </p:stCondLst>
                            <p:childTnLst>
                              <p:par>
                                <p:cTn id="195" presetID="10" presetClass="exit" presetSubtype="0" fill="hold" nodeType="afterEffect">
                                  <p:stCondLst>
                                    <p:cond delay="0"/>
                                  </p:stCondLst>
                                  <p:childTnLst>
                                    <p:animEffect transition="out" filter="fade">
                                      <p:cBhvr>
                                        <p:cTn id="196" dur="500"/>
                                        <p:tgtEl>
                                          <p:spTgt spid="14"/>
                                        </p:tgtEl>
                                      </p:cBhvr>
                                    </p:animEffect>
                                    <p:set>
                                      <p:cBhvr>
                                        <p:cTn id="197" dur="1" fill="hold">
                                          <p:stCondLst>
                                            <p:cond delay="499"/>
                                          </p:stCondLst>
                                        </p:cTn>
                                        <p:tgtEl>
                                          <p:spTgt spid="14"/>
                                        </p:tgtEl>
                                        <p:attrNameLst>
                                          <p:attrName>style.visibility</p:attrName>
                                        </p:attrNameLst>
                                      </p:cBhvr>
                                      <p:to>
                                        <p:strVal val="hidden"/>
                                      </p:to>
                                    </p:set>
                                  </p:childTnLst>
                                </p:cTn>
                              </p:par>
                              <p:par>
                                <p:cTn id="198" presetID="10" presetClass="entr" presetSubtype="0" fill="hold" nodeType="withEffect">
                                  <p:stCondLst>
                                    <p:cond delay="0"/>
                                  </p:stCondLst>
                                  <p:childTnLst>
                                    <p:set>
                                      <p:cBhvr>
                                        <p:cTn id="199" dur="1" fill="hold">
                                          <p:stCondLst>
                                            <p:cond delay="0"/>
                                          </p:stCondLst>
                                        </p:cTn>
                                        <p:tgtEl>
                                          <p:spTgt spid="18"/>
                                        </p:tgtEl>
                                        <p:attrNameLst>
                                          <p:attrName>style.visibility</p:attrName>
                                        </p:attrNameLst>
                                      </p:cBhvr>
                                      <p:to>
                                        <p:strVal val="visible"/>
                                      </p:to>
                                    </p:set>
                                    <p:animEffect transition="in" filter="fade">
                                      <p:cBhvr>
                                        <p:cTn id="200" dur="500"/>
                                        <p:tgtEl>
                                          <p:spTgt spid="18"/>
                                        </p:tgtEl>
                                      </p:cBhvr>
                                    </p:animEffect>
                                  </p:childTnLst>
                                </p:cTn>
                              </p:par>
                            </p:childTnLst>
                          </p:cTn>
                        </p:par>
                        <p:par>
                          <p:cTn id="201" fill="hold">
                            <p:stCondLst>
                              <p:cond delay="2250"/>
                            </p:stCondLst>
                            <p:childTnLst>
                              <p:par>
                                <p:cTn id="202" presetID="8" presetClass="emph" presetSubtype="0" fill="hold" nodeType="afterEffect">
                                  <p:stCondLst>
                                    <p:cond delay="0"/>
                                  </p:stCondLst>
                                  <p:childTnLst>
                                    <p:animRot by="5400000">
                                      <p:cBhvr>
                                        <p:cTn id="203" dur="250" fill="hold"/>
                                        <p:tgtEl>
                                          <p:spTgt spid="18"/>
                                        </p:tgtEl>
                                        <p:attrNameLst>
                                          <p:attrName>r</p:attrName>
                                        </p:attrNameLst>
                                      </p:cBhvr>
                                    </p:animRot>
                                  </p:childTnLst>
                                </p:cTn>
                              </p:par>
                            </p:childTnLst>
                          </p:cTn>
                        </p:par>
                      </p:childTnLst>
                    </p:cTn>
                  </p:par>
                </p:childTnLst>
              </p:cTn>
              <p:nextCondLst>
                <p:cond evt="onClick" delay="0">
                  <p:tgtEl>
                    <p:spTgt spid="17"/>
                  </p:tgtEl>
                </p:cond>
              </p:nextCondLst>
            </p:seq>
            <p:seq concurrent="1" nextAc="seek">
              <p:cTn id="204" restart="whenNotActive" fill="hold" evtFilter="cancelBubble" nodeType="interactiveSeq">
                <p:stCondLst>
                  <p:cond evt="onClick" delay="0">
                    <p:tgtEl>
                      <p:spTgt spid="14"/>
                    </p:tgtEl>
                  </p:cond>
                </p:stCondLst>
                <p:endSync evt="end" delay="0">
                  <p:rtn val="all"/>
                </p:endSync>
                <p:childTnLst>
                  <p:par>
                    <p:cTn id="205" fill="hold">
                      <p:stCondLst>
                        <p:cond delay="0"/>
                      </p:stCondLst>
                      <p:childTnLst>
                        <p:par>
                          <p:cTn id="206" fill="hold">
                            <p:stCondLst>
                              <p:cond delay="0"/>
                            </p:stCondLst>
                            <p:childTnLst>
                              <p:par>
                                <p:cTn id="207" presetID="64" presetClass="path" presetSubtype="0" accel="50000" decel="50000" fill="hold" nodeType="clickEffect">
                                  <p:stCondLst>
                                    <p:cond delay="0"/>
                                  </p:stCondLst>
                                  <p:childTnLst>
                                    <p:animMotion origin="layout" path="M 1.38889E-6 -3.82716E-6 L 1.38889E-6 -0.29382 " pathEditMode="relative" rAng="0" ptsTypes="AA">
                                      <p:cBhvr>
                                        <p:cTn id="208" dur="1000" fill="hold"/>
                                        <p:tgtEl>
                                          <p:spTgt spid="14"/>
                                        </p:tgtEl>
                                        <p:attrNameLst>
                                          <p:attrName>ppt_x</p:attrName>
                                          <p:attrName>ppt_y</p:attrName>
                                        </p:attrNameLst>
                                      </p:cBhvr>
                                      <p:rCtr x="0" y="-14691"/>
                                    </p:animMotion>
                                  </p:childTnLst>
                                </p:cTn>
                              </p:par>
                            </p:childTnLst>
                          </p:cTn>
                        </p:par>
                        <p:par>
                          <p:cTn id="209" fill="hold">
                            <p:stCondLst>
                              <p:cond delay="1000"/>
                            </p:stCondLst>
                            <p:childTnLst>
                              <p:par>
                                <p:cTn id="210" presetID="31" presetClass="exit" presetSubtype="0" fill="hold" grpId="2" nodeType="afterEffect">
                                  <p:stCondLst>
                                    <p:cond delay="0"/>
                                  </p:stCondLst>
                                  <p:childTnLst>
                                    <p:anim calcmode="lin" valueType="num">
                                      <p:cBhvr>
                                        <p:cTn id="211" dur="750"/>
                                        <p:tgtEl>
                                          <p:spTgt spid="17"/>
                                        </p:tgtEl>
                                        <p:attrNameLst>
                                          <p:attrName>ppt_w</p:attrName>
                                        </p:attrNameLst>
                                      </p:cBhvr>
                                      <p:tavLst>
                                        <p:tav tm="0">
                                          <p:val>
                                            <p:strVal val="ppt_w"/>
                                          </p:val>
                                        </p:tav>
                                        <p:tav tm="100000">
                                          <p:val>
                                            <p:fltVal val="0"/>
                                          </p:val>
                                        </p:tav>
                                      </p:tavLst>
                                    </p:anim>
                                    <p:anim calcmode="lin" valueType="num">
                                      <p:cBhvr>
                                        <p:cTn id="212" dur="750"/>
                                        <p:tgtEl>
                                          <p:spTgt spid="17"/>
                                        </p:tgtEl>
                                        <p:attrNameLst>
                                          <p:attrName>ppt_h</p:attrName>
                                        </p:attrNameLst>
                                      </p:cBhvr>
                                      <p:tavLst>
                                        <p:tav tm="0">
                                          <p:val>
                                            <p:strVal val="ppt_h"/>
                                          </p:val>
                                        </p:tav>
                                        <p:tav tm="100000">
                                          <p:val>
                                            <p:fltVal val="0"/>
                                          </p:val>
                                        </p:tav>
                                      </p:tavLst>
                                    </p:anim>
                                    <p:anim calcmode="lin" valueType="num">
                                      <p:cBhvr>
                                        <p:cTn id="213" dur="750"/>
                                        <p:tgtEl>
                                          <p:spTgt spid="17"/>
                                        </p:tgtEl>
                                        <p:attrNameLst>
                                          <p:attrName>style.rotation</p:attrName>
                                        </p:attrNameLst>
                                      </p:cBhvr>
                                      <p:tavLst>
                                        <p:tav tm="0">
                                          <p:val>
                                            <p:fltVal val="0"/>
                                          </p:val>
                                        </p:tav>
                                        <p:tav tm="100000">
                                          <p:val>
                                            <p:fltVal val="90"/>
                                          </p:val>
                                        </p:tav>
                                      </p:tavLst>
                                    </p:anim>
                                    <p:animEffect transition="out" filter="fade">
                                      <p:cBhvr>
                                        <p:cTn id="214" dur="750"/>
                                        <p:tgtEl>
                                          <p:spTgt spid="17"/>
                                        </p:tgtEl>
                                      </p:cBhvr>
                                    </p:animEffect>
                                    <p:set>
                                      <p:cBhvr>
                                        <p:cTn id="215" dur="1" fill="hold">
                                          <p:stCondLst>
                                            <p:cond delay="749"/>
                                          </p:stCondLst>
                                        </p:cTn>
                                        <p:tgtEl>
                                          <p:spTgt spid="17"/>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5" name="EAT.wav"/>
                                        </p:tgtEl>
                                      </p:cMediaNode>
                                    </p:audio>
                                  </p:subTnLst>
                                </p:cTn>
                              </p:par>
                            </p:childTnLst>
                          </p:cTn>
                        </p:par>
                        <p:par>
                          <p:cTn id="216" fill="hold">
                            <p:stCondLst>
                              <p:cond delay="1750"/>
                            </p:stCondLst>
                            <p:childTnLst>
                              <p:par>
                                <p:cTn id="217" presetID="10" presetClass="exit" presetSubtype="0" fill="hold" nodeType="afterEffect">
                                  <p:stCondLst>
                                    <p:cond delay="0"/>
                                  </p:stCondLst>
                                  <p:childTnLst>
                                    <p:animEffect transition="out" filter="fade">
                                      <p:cBhvr>
                                        <p:cTn id="218" dur="500"/>
                                        <p:tgtEl>
                                          <p:spTgt spid="14"/>
                                        </p:tgtEl>
                                      </p:cBhvr>
                                    </p:animEffect>
                                    <p:set>
                                      <p:cBhvr>
                                        <p:cTn id="219" dur="1" fill="hold">
                                          <p:stCondLst>
                                            <p:cond delay="499"/>
                                          </p:stCondLst>
                                        </p:cTn>
                                        <p:tgtEl>
                                          <p:spTgt spid="14"/>
                                        </p:tgtEl>
                                        <p:attrNameLst>
                                          <p:attrName>style.visibility</p:attrName>
                                        </p:attrNameLst>
                                      </p:cBhvr>
                                      <p:to>
                                        <p:strVal val="hidden"/>
                                      </p:to>
                                    </p:set>
                                  </p:childTnLst>
                                </p:cTn>
                              </p:par>
                              <p:par>
                                <p:cTn id="220" presetID="10" presetClass="entr" presetSubtype="0" fill="hold" nodeType="withEffect">
                                  <p:stCondLst>
                                    <p:cond delay="0"/>
                                  </p:stCondLst>
                                  <p:childTnLst>
                                    <p:set>
                                      <p:cBhvr>
                                        <p:cTn id="221" dur="1" fill="hold">
                                          <p:stCondLst>
                                            <p:cond delay="0"/>
                                          </p:stCondLst>
                                        </p:cTn>
                                        <p:tgtEl>
                                          <p:spTgt spid="18"/>
                                        </p:tgtEl>
                                        <p:attrNameLst>
                                          <p:attrName>style.visibility</p:attrName>
                                        </p:attrNameLst>
                                      </p:cBhvr>
                                      <p:to>
                                        <p:strVal val="visible"/>
                                      </p:to>
                                    </p:set>
                                    <p:animEffect transition="in" filter="fade">
                                      <p:cBhvr>
                                        <p:cTn id="222" dur="500"/>
                                        <p:tgtEl>
                                          <p:spTgt spid="18"/>
                                        </p:tgtEl>
                                      </p:cBhvr>
                                    </p:animEffect>
                                  </p:childTnLst>
                                </p:cTn>
                              </p:par>
                            </p:childTnLst>
                          </p:cTn>
                        </p:par>
                        <p:par>
                          <p:cTn id="223" fill="hold">
                            <p:stCondLst>
                              <p:cond delay="2250"/>
                            </p:stCondLst>
                            <p:childTnLst>
                              <p:par>
                                <p:cTn id="224" presetID="8" presetClass="emph" presetSubtype="0" fill="hold" nodeType="afterEffect">
                                  <p:stCondLst>
                                    <p:cond delay="0"/>
                                  </p:stCondLst>
                                  <p:childTnLst>
                                    <p:animRot by="5400000">
                                      <p:cBhvr>
                                        <p:cTn id="225" dur="250" fill="hold"/>
                                        <p:tgtEl>
                                          <p:spTgt spid="18"/>
                                        </p:tgtEl>
                                        <p:attrNameLst>
                                          <p:attrName>r</p:attrName>
                                        </p:attrNameLst>
                                      </p:cBhvr>
                                    </p:animRot>
                                  </p:childTnLst>
                                </p:cTn>
                              </p:par>
                            </p:childTnLst>
                          </p:cTn>
                        </p:par>
                      </p:childTnLst>
                    </p:cTn>
                  </p:par>
                </p:childTnLst>
              </p:cTn>
              <p:nextCondLst>
                <p:cond evt="onClick" delay="0">
                  <p:tgtEl>
                    <p:spTgt spid="14"/>
                  </p:tgtEl>
                </p:cond>
              </p:nextCondLst>
            </p:seq>
            <p:seq concurrent="1" nextAc="seek">
              <p:cTn id="226" restart="whenNotActive" fill="hold" evtFilter="cancelBubble" nodeType="interactiveSeq">
                <p:stCondLst>
                  <p:cond evt="onClick" delay="0">
                    <p:tgtEl>
                      <p:spTgt spid="23"/>
                    </p:tgtEl>
                  </p:cond>
                </p:stCondLst>
                <p:endSync evt="end" delay="0">
                  <p:rtn val="all"/>
                </p:endSync>
                <p:childTnLst>
                  <p:par>
                    <p:cTn id="227" fill="hold">
                      <p:stCondLst>
                        <p:cond delay="0"/>
                      </p:stCondLst>
                      <p:childTnLst>
                        <p:par>
                          <p:cTn id="228" fill="hold">
                            <p:stCondLst>
                              <p:cond delay="0"/>
                            </p:stCondLst>
                            <p:childTnLst>
                              <p:par>
                                <p:cTn id="229" presetID="10" presetClass="exit" presetSubtype="0" fill="hold" grpId="0" nodeType="clickEffect">
                                  <p:stCondLst>
                                    <p:cond delay="0"/>
                                  </p:stCondLst>
                                  <p:childTnLst>
                                    <p:animEffect transition="out" filter="fade">
                                      <p:cBhvr>
                                        <p:cTn id="230" dur="500"/>
                                        <p:tgtEl>
                                          <p:spTgt spid="23"/>
                                        </p:tgtEl>
                                      </p:cBhvr>
                                    </p:animEffect>
                                    <p:set>
                                      <p:cBhvr>
                                        <p:cTn id="231" dur="1" fill="hold">
                                          <p:stCondLst>
                                            <p:cond delay="499"/>
                                          </p:stCondLst>
                                        </p:cTn>
                                        <p:tgtEl>
                                          <p:spTgt spid="23"/>
                                        </p:tgtEl>
                                        <p:attrNameLst>
                                          <p:attrName>style.visibility</p:attrName>
                                        </p:attrNameLst>
                                      </p:cBhvr>
                                      <p:to>
                                        <p:strVal val="hidden"/>
                                      </p:to>
                                    </p:set>
                                  </p:childTnLst>
                                </p:cTn>
                              </p:par>
                              <p:par>
                                <p:cTn id="232" presetID="10" presetClass="entr" presetSubtype="0" fill="hold" grpId="0" nodeType="withEffect">
                                  <p:stCondLst>
                                    <p:cond delay="0"/>
                                  </p:stCondLst>
                                  <p:childTnLst>
                                    <p:set>
                                      <p:cBhvr>
                                        <p:cTn id="233" dur="1" fill="hold">
                                          <p:stCondLst>
                                            <p:cond delay="0"/>
                                          </p:stCondLst>
                                        </p:cTn>
                                        <p:tgtEl>
                                          <p:spTgt spid="21"/>
                                        </p:tgtEl>
                                        <p:attrNameLst>
                                          <p:attrName>style.visibility</p:attrName>
                                        </p:attrNameLst>
                                      </p:cBhvr>
                                      <p:to>
                                        <p:strVal val="visible"/>
                                      </p:to>
                                    </p:set>
                                    <p:animEffect transition="in" filter="fade">
                                      <p:cBhvr>
                                        <p:cTn id="234" dur="250"/>
                                        <p:tgtEl>
                                          <p:spTgt spid="21"/>
                                        </p:tgtEl>
                                      </p:cBhvr>
                                    </p:animEffect>
                                  </p:childTnLst>
                                </p:cTn>
                              </p:par>
                            </p:childTnLst>
                          </p:cTn>
                        </p:par>
                      </p:childTnLst>
                    </p:cTn>
                  </p:par>
                </p:childTnLst>
              </p:cTn>
              <p:nextCondLst>
                <p:cond evt="onClick" delay="0">
                  <p:tgtEl>
                    <p:spTgt spid="23"/>
                  </p:tgtEl>
                </p:cond>
              </p:nextCondLst>
            </p:seq>
            <p:seq concurrent="1" nextAc="seek">
              <p:cTn id="235" restart="whenNotActive" fill="hold" evtFilter="cancelBubble" nodeType="interactiveSeq">
                <p:stCondLst>
                  <p:cond evt="onClick" delay="0">
                    <p:tgtEl>
                      <p:spTgt spid="21"/>
                    </p:tgtEl>
                  </p:cond>
                </p:stCondLst>
                <p:endSync evt="end" delay="0">
                  <p:rtn val="all"/>
                </p:endSync>
                <p:childTnLst>
                  <p:par>
                    <p:cTn id="236" fill="hold">
                      <p:stCondLst>
                        <p:cond delay="0"/>
                      </p:stCondLst>
                      <p:childTnLst>
                        <p:par>
                          <p:cTn id="237" fill="hold">
                            <p:stCondLst>
                              <p:cond delay="0"/>
                            </p:stCondLst>
                            <p:childTnLst>
                              <p:par>
                                <p:cTn id="238" presetID="42" presetClass="exit" presetSubtype="0" fill="hold" grpId="1" nodeType="clickEffect">
                                  <p:stCondLst>
                                    <p:cond delay="0"/>
                                  </p:stCondLst>
                                  <p:childTnLst>
                                    <p:animEffect transition="out" filter="fade">
                                      <p:cBhvr>
                                        <p:cTn id="239" dur="750"/>
                                        <p:tgtEl>
                                          <p:spTgt spid="21"/>
                                        </p:tgtEl>
                                      </p:cBhvr>
                                    </p:animEffect>
                                    <p:anim calcmode="lin" valueType="num">
                                      <p:cBhvr>
                                        <p:cTn id="240" dur="750"/>
                                        <p:tgtEl>
                                          <p:spTgt spid="21"/>
                                        </p:tgtEl>
                                        <p:attrNameLst>
                                          <p:attrName>ppt_x</p:attrName>
                                        </p:attrNameLst>
                                      </p:cBhvr>
                                      <p:tavLst>
                                        <p:tav tm="0">
                                          <p:val>
                                            <p:strVal val="ppt_x"/>
                                          </p:val>
                                        </p:tav>
                                        <p:tav tm="100000">
                                          <p:val>
                                            <p:strVal val="ppt_x"/>
                                          </p:val>
                                        </p:tav>
                                      </p:tavLst>
                                    </p:anim>
                                    <p:anim calcmode="lin" valueType="num">
                                      <p:cBhvr>
                                        <p:cTn id="241" dur="750"/>
                                        <p:tgtEl>
                                          <p:spTgt spid="21"/>
                                        </p:tgtEl>
                                        <p:attrNameLst>
                                          <p:attrName>ppt_y</p:attrName>
                                        </p:attrNameLst>
                                      </p:cBhvr>
                                      <p:tavLst>
                                        <p:tav tm="0">
                                          <p:val>
                                            <p:strVal val="ppt_y"/>
                                          </p:val>
                                        </p:tav>
                                        <p:tav tm="100000">
                                          <p:val>
                                            <p:strVal val="ppt_y+.1"/>
                                          </p:val>
                                        </p:tav>
                                      </p:tavLst>
                                    </p:anim>
                                    <p:set>
                                      <p:cBhvr>
                                        <p:cTn id="242" dur="1" fill="hold">
                                          <p:stCondLst>
                                            <p:cond delay="749"/>
                                          </p:stCondLst>
                                        </p:cTn>
                                        <p:tgtEl>
                                          <p:spTgt spid="21"/>
                                        </p:tgtEl>
                                        <p:attrNameLst>
                                          <p:attrName>style.visibility</p:attrName>
                                        </p:attrNameLst>
                                      </p:cBhvr>
                                      <p:to>
                                        <p:strVal val="hidden"/>
                                      </p:to>
                                    </p:set>
                                  </p:childTnLst>
                                  <p:subTnLst>
                                    <p:audio>
                                      <p:cMediaNode>
                                        <p:cTn display="0" masterRel="sameClick">
                                          <p:stCondLst>
                                            <p:cond evt="begin" delay="0">
                                              <p:tn val="238"/>
                                            </p:cond>
                                          </p:stCondLst>
                                          <p:endCondLst>
                                            <p:cond evt="onStopAudio" delay="0">
                                              <p:tgtEl>
                                                <p:sldTgt/>
                                              </p:tgtEl>
                                            </p:cond>
                                          </p:endCondLst>
                                        </p:cTn>
                                        <p:tgtEl>
                                          <p:sndTgt r:embed="rId4" name="bomb.wav"/>
                                        </p:tgtEl>
                                      </p:cMediaNode>
                                    </p:audio>
                                  </p:subTnLst>
                                </p:cTn>
                              </p:par>
                            </p:childTnLst>
                          </p:cTn>
                        </p:par>
                        <p:par>
                          <p:cTn id="243" fill="hold">
                            <p:stCondLst>
                              <p:cond delay="750"/>
                            </p:stCondLst>
                            <p:childTnLst>
                              <p:par>
                                <p:cTn id="244" presetID="63" presetClass="path" presetSubtype="0" accel="50000" decel="50000" fill="hold" nodeType="afterEffect">
                                  <p:stCondLst>
                                    <p:cond delay="0"/>
                                  </p:stCondLst>
                                  <p:childTnLst>
                                    <p:animMotion origin="layout" path="M 1.38889E-6 3.33333E-6 L 0.15313 1.97531E-6 " pathEditMode="relative" rAng="0" ptsTypes="AA">
                                      <p:cBhvr>
                                        <p:cTn id="245" dur="1000" fill="hold"/>
                                        <p:tgtEl>
                                          <p:spTgt spid="18"/>
                                        </p:tgtEl>
                                        <p:attrNameLst>
                                          <p:attrName>ppt_x</p:attrName>
                                          <p:attrName>ppt_y</p:attrName>
                                        </p:attrNameLst>
                                      </p:cBhvr>
                                      <p:rCtr x="7708" y="-31"/>
                                    </p:animMotion>
                                  </p:childTnLst>
                                </p:cTn>
                              </p:par>
                            </p:childTnLst>
                          </p:cTn>
                        </p:par>
                        <p:par>
                          <p:cTn id="246" fill="hold">
                            <p:stCondLst>
                              <p:cond delay="1750"/>
                            </p:stCondLst>
                            <p:childTnLst>
                              <p:par>
                                <p:cTn id="247" presetID="10" presetClass="exit" presetSubtype="0" fill="hold" nodeType="afterEffect">
                                  <p:stCondLst>
                                    <p:cond delay="0"/>
                                  </p:stCondLst>
                                  <p:childTnLst>
                                    <p:animEffect transition="out" filter="fade">
                                      <p:cBhvr>
                                        <p:cTn id="248" dur="500"/>
                                        <p:tgtEl>
                                          <p:spTgt spid="18"/>
                                        </p:tgtEl>
                                      </p:cBhvr>
                                    </p:animEffect>
                                    <p:set>
                                      <p:cBhvr>
                                        <p:cTn id="249" dur="1" fill="hold">
                                          <p:stCondLst>
                                            <p:cond delay="499"/>
                                          </p:stCondLst>
                                        </p:cTn>
                                        <p:tgtEl>
                                          <p:spTgt spid="18"/>
                                        </p:tgtEl>
                                        <p:attrNameLst>
                                          <p:attrName>style.visibility</p:attrName>
                                        </p:attrNameLst>
                                      </p:cBhvr>
                                      <p:to>
                                        <p:strVal val="hidden"/>
                                      </p:to>
                                    </p:set>
                                  </p:childTnLst>
                                </p:cTn>
                              </p:par>
                              <p:par>
                                <p:cTn id="250" presetID="10" presetClass="entr" presetSubtype="0" fill="hold" nodeType="withEffect">
                                  <p:stCondLst>
                                    <p:cond delay="0"/>
                                  </p:stCondLst>
                                  <p:childTnLst>
                                    <p:set>
                                      <p:cBhvr>
                                        <p:cTn id="251" dur="1" fill="hold">
                                          <p:stCondLst>
                                            <p:cond delay="0"/>
                                          </p:stCondLst>
                                        </p:cTn>
                                        <p:tgtEl>
                                          <p:spTgt spid="22"/>
                                        </p:tgtEl>
                                        <p:attrNameLst>
                                          <p:attrName>style.visibility</p:attrName>
                                        </p:attrNameLst>
                                      </p:cBhvr>
                                      <p:to>
                                        <p:strVal val="visible"/>
                                      </p:to>
                                    </p:set>
                                    <p:animEffect transition="in" filter="fade">
                                      <p:cBhvr>
                                        <p:cTn id="252" dur="500"/>
                                        <p:tgtEl>
                                          <p:spTgt spid="22"/>
                                        </p:tgtEl>
                                      </p:cBhvr>
                                    </p:animEffect>
                                  </p:childTnLst>
                                </p:cTn>
                              </p:par>
                            </p:childTnLst>
                          </p:cTn>
                        </p:par>
                        <p:par>
                          <p:cTn id="253" fill="hold">
                            <p:stCondLst>
                              <p:cond delay="2250"/>
                            </p:stCondLst>
                            <p:childTnLst>
                              <p:par>
                                <p:cTn id="254" presetID="63" presetClass="path" presetSubtype="0" accel="50000" decel="50000" fill="hold" nodeType="afterEffect">
                                  <p:stCondLst>
                                    <p:cond delay="0"/>
                                  </p:stCondLst>
                                  <p:childTnLst>
                                    <p:animMotion origin="layout" path="M 3.05556E-6 3.33333E-6 L 0.17222 0.00301 " pathEditMode="relative" rAng="0" ptsTypes="AA">
                                      <p:cBhvr>
                                        <p:cTn id="255" dur="1000" fill="hold"/>
                                        <p:tgtEl>
                                          <p:spTgt spid="22"/>
                                        </p:tgtEl>
                                        <p:attrNameLst>
                                          <p:attrName>ppt_x</p:attrName>
                                          <p:attrName>ppt_y</p:attrName>
                                        </p:attrNameLst>
                                      </p:cBhvr>
                                      <p:rCtr x="8611" y="139"/>
                                    </p:animMotion>
                                  </p:childTnLst>
                                </p:cTn>
                              </p:par>
                            </p:childTnLst>
                          </p:cTn>
                        </p:par>
                      </p:childTnLst>
                    </p:cTn>
                  </p:par>
                </p:childTnLst>
              </p:cTn>
              <p:nextCondLst>
                <p:cond evt="onClick" delay="0">
                  <p:tgtEl>
                    <p:spTgt spid="21"/>
                  </p:tgtEl>
                </p:cond>
              </p:nextCondLst>
            </p:seq>
            <p:seq concurrent="1" nextAc="seek">
              <p:cTn id="256" restart="whenNotActive" fill="hold" evtFilter="cancelBubble" nodeType="interactiveSeq">
                <p:stCondLst>
                  <p:cond evt="onClick" delay="0">
                    <p:tgtEl>
                      <p:spTgt spid="18"/>
                    </p:tgtEl>
                  </p:cond>
                </p:stCondLst>
                <p:endSync evt="end" delay="0">
                  <p:rtn val="all"/>
                </p:endSync>
                <p:childTnLst>
                  <p:par>
                    <p:cTn id="257" fill="hold">
                      <p:stCondLst>
                        <p:cond delay="0"/>
                      </p:stCondLst>
                      <p:childTnLst>
                        <p:par>
                          <p:cTn id="258" fill="hold">
                            <p:stCondLst>
                              <p:cond delay="0"/>
                            </p:stCondLst>
                            <p:childTnLst>
                              <p:par>
                                <p:cTn id="259" presetID="63" presetClass="path" presetSubtype="0" accel="50000" decel="50000" fill="hold" nodeType="clickEffect">
                                  <p:stCondLst>
                                    <p:cond delay="0"/>
                                  </p:stCondLst>
                                  <p:childTnLst>
                                    <p:animMotion origin="layout" path="M 1.38889E-6 3.33333E-6 L 0.15313 1.23457E-7 " pathEditMode="relative" rAng="0" ptsTypes="AA">
                                      <p:cBhvr>
                                        <p:cTn id="260" dur="1000" fill="hold"/>
                                        <p:tgtEl>
                                          <p:spTgt spid="18"/>
                                        </p:tgtEl>
                                        <p:attrNameLst>
                                          <p:attrName>ppt_x</p:attrName>
                                          <p:attrName>ppt_y</p:attrName>
                                        </p:attrNameLst>
                                      </p:cBhvr>
                                      <p:rCtr x="7708" y="62"/>
                                    </p:animMotion>
                                  </p:childTnLst>
                                </p:cTn>
                              </p:par>
                            </p:childTnLst>
                          </p:cTn>
                        </p:par>
                        <p:par>
                          <p:cTn id="261" fill="hold">
                            <p:stCondLst>
                              <p:cond delay="1000"/>
                            </p:stCondLst>
                            <p:childTnLst>
                              <p:par>
                                <p:cTn id="262" presetID="31" presetClass="exit" presetSubtype="0" fill="hold" grpId="2" nodeType="afterEffect">
                                  <p:stCondLst>
                                    <p:cond delay="0"/>
                                  </p:stCondLst>
                                  <p:childTnLst>
                                    <p:anim calcmode="lin" valueType="num">
                                      <p:cBhvr>
                                        <p:cTn id="263" dur="750"/>
                                        <p:tgtEl>
                                          <p:spTgt spid="21"/>
                                        </p:tgtEl>
                                        <p:attrNameLst>
                                          <p:attrName>ppt_w</p:attrName>
                                        </p:attrNameLst>
                                      </p:cBhvr>
                                      <p:tavLst>
                                        <p:tav tm="0">
                                          <p:val>
                                            <p:strVal val="ppt_w"/>
                                          </p:val>
                                        </p:tav>
                                        <p:tav tm="100000">
                                          <p:val>
                                            <p:fltVal val="0"/>
                                          </p:val>
                                        </p:tav>
                                      </p:tavLst>
                                    </p:anim>
                                    <p:anim calcmode="lin" valueType="num">
                                      <p:cBhvr>
                                        <p:cTn id="264" dur="750"/>
                                        <p:tgtEl>
                                          <p:spTgt spid="21"/>
                                        </p:tgtEl>
                                        <p:attrNameLst>
                                          <p:attrName>ppt_h</p:attrName>
                                        </p:attrNameLst>
                                      </p:cBhvr>
                                      <p:tavLst>
                                        <p:tav tm="0">
                                          <p:val>
                                            <p:strVal val="ppt_h"/>
                                          </p:val>
                                        </p:tav>
                                        <p:tav tm="100000">
                                          <p:val>
                                            <p:fltVal val="0"/>
                                          </p:val>
                                        </p:tav>
                                      </p:tavLst>
                                    </p:anim>
                                    <p:anim calcmode="lin" valueType="num">
                                      <p:cBhvr>
                                        <p:cTn id="265" dur="750"/>
                                        <p:tgtEl>
                                          <p:spTgt spid="21"/>
                                        </p:tgtEl>
                                        <p:attrNameLst>
                                          <p:attrName>style.rotation</p:attrName>
                                        </p:attrNameLst>
                                      </p:cBhvr>
                                      <p:tavLst>
                                        <p:tav tm="0">
                                          <p:val>
                                            <p:fltVal val="0"/>
                                          </p:val>
                                        </p:tav>
                                        <p:tav tm="100000">
                                          <p:val>
                                            <p:fltVal val="90"/>
                                          </p:val>
                                        </p:tav>
                                      </p:tavLst>
                                    </p:anim>
                                    <p:animEffect transition="out" filter="fade">
                                      <p:cBhvr>
                                        <p:cTn id="266" dur="750"/>
                                        <p:tgtEl>
                                          <p:spTgt spid="21"/>
                                        </p:tgtEl>
                                      </p:cBhvr>
                                    </p:animEffect>
                                    <p:set>
                                      <p:cBhvr>
                                        <p:cTn id="267" dur="1" fill="hold">
                                          <p:stCondLst>
                                            <p:cond delay="749"/>
                                          </p:stCondLst>
                                        </p:cTn>
                                        <p:tgtEl>
                                          <p:spTgt spid="21"/>
                                        </p:tgtEl>
                                        <p:attrNameLst>
                                          <p:attrName>style.visibility</p:attrName>
                                        </p:attrNameLst>
                                      </p:cBhvr>
                                      <p:to>
                                        <p:strVal val="hidden"/>
                                      </p:to>
                                    </p:set>
                                  </p:childTnLst>
                                  <p:subTnLst>
                                    <p:audio>
                                      <p:cMediaNode>
                                        <p:cTn display="0" masterRel="sameClick">
                                          <p:stCondLst>
                                            <p:cond evt="begin" delay="0">
                                              <p:tn val="262"/>
                                            </p:cond>
                                          </p:stCondLst>
                                          <p:endCondLst>
                                            <p:cond evt="onStopAudio" delay="0">
                                              <p:tgtEl>
                                                <p:sldTgt/>
                                              </p:tgtEl>
                                            </p:cond>
                                          </p:endCondLst>
                                        </p:cTn>
                                        <p:tgtEl>
                                          <p:sndTgt r:embed="rId5" name="EAT.wav"/>
                                        </p:tgtEl>
                                      </p:cMediaNode>
                                    </p:audio>
                                  </p:subTnLst>
                                </p:cTn>
                              </p:par>
                            </p:childTnLst>
                          </p:cTn>
                        </p:par>
                        <p:par>
                          <p:cTn id="268" fill="hold">
                            <p:stCondLst>
                              <p:cond delay="1750"/>
                            </p:stCondLst>
                            <p:childTnLst>
                              <p:par>
                                <p:cTn id="269" presetID="10" presetClass="exit" presetSubtype="0" fill="hold" nodeType="afterEffect">
                                  <p:stCondLst>
                                    <p:cond delay="0"/>
                                  </p:stCondLst>
                                  <p:childTnLst>
                                    <p:animEffect transition="out" filter="fade">
                                      <p:cBhvr>
                                        <p:cTn id="270" dur="500"/>
                                        <p:tgtEl>
                                          <p:spTgt spid="18"/>
                                        </p:tgtEl>
                                      </p:cBhvr>
                                    </p:animEffect>
                                    <p:set>
                                      <p:cBhvr>
                                        <p:cTn id="271" dur="1" fill="hold">
                                          <p:stCondLst>
                                            <p:cond delay="499"/>
                                          </p:stCondLst>
                                        </p:cTn>
                                        <p:tgtEl>
                                          <p:spTgt spid="18"/>
                                        </p:tgtEl>
                                        <p:attrNameLst>
                                          <p:attrName>style.visibility</p:attrName>
                                        </p:attrNameLst>
                                      </p:cBhvr>
                                      <p:to>
                                        <p:strVal val="hidden"/>
                                      </p:to>
                                    </p:set>
                                  </p:childTnLst>
                                </p:cTn>
                              </p:par>
                              <p:par>
                                <p:cTn id="272" presetID="10" presetClass="entr" presetSubtype="0" fill="hold" nodeType="withEffect">
                                  <p:stCondLst>
                                    <p:cond delay="0"/>
                                  </p:stCondLst>
                                  <p:childTnLst>
                                    <p:set>
                                      <p:cBhvr>
                                        <p:cTn id="273" dur="1" fill="hold">
                                          <p:stCondLst>
                                            <p:cond delay="0"/>
                                          </p:stCondLst>
                                        </p:cTn>
                                        <p:tgtEl>
                                          <p:spTgt spid="22"/>
                                        </p:tgtEl>
                                        <p:attrNameLst>
                                          <p:attrName>style.visibility</p:attrName>
                                        </p:attrNameLst>
                                      </p:cBhvr>
                                      <p:to>
                                        <p:strVal val="visible"/>
                                      </p:to>
                                    </p:set>
                                    <p:animEffect transition="in" filter="fade">
                                      <p:cBhvr>
                                        <p:cTn id="274" dur="500"/>
                                        <p:tgtEl>
                                          <p:spTgt spid="22"/>
                                        </p:tgtEl>
                                      </p:cBhvr>
                                    </p:animEffect>
                                  </p:childTnLst>
                                </p:cTn>
                              </p:par>
                            </p:childTnLst>
                          </p:cTn>
                        </p:par>
                        <p:par>
                          <p:cTn id="275" fill="hold">
                            <p:stCondLst>
                              <p:cond delay="2250"/>
                            </p:stCondLst>
                            <p:childTnLst>
                              <p:par>
                                <p:cTn id="276" presetID="42" presetClass="path" presetSubtype="0" accel="50000" decel="50000" fill="hold" nodeType="afterEffect">
                                  <p:stCondLst>
                                    <p:cond delay="0"/>
                                  </p:stCondLst>
                                  <p:childTnLst>
                                    <p:animMotion origin="layout" path="M 3.05556E-6 3.33333E-6 L 0.17222 0.00092 " pathEditMode="relative" rAng="0" ptsTypes="AA">
                                      <p:cBhvr>
                                        <p:cTn id="277" dur="1000" fill="hold"/>
                                        <p:tgtEl>
                                          <p:spTgt spid="22"/>
                                        </p:tgtEl>
                                        <p:attrNameLst>
                                          <p:attrName>ppt_x</p:attrName>
                                          <p:attrName>ppt_y</p:attrName>
                                        </p:attrNameLst>
                                      </p:cBhvr>
                                      <p:rCtr x="8611" y="46"/>
                                    </p:animMotion>
                                  </p:childTnLst>
                                </p:cTn>
                              </p:par>
                            </p:childTnLst>
                          </p:cTn>
                        </p:par>
                      </p:childTnLst>
                    </p:cTn>
                  </p:par>
                </p:childTnLst>
              </p:cTn>
              <p:nextCondLst>
                <p:cond evt="onClick" delay="0">
                  <p:tgtEl>
                    <p:spTgt spid="18"/>
                  </p:tgtEl>
                </p:cond>
              </p:nextCondLst>
            </p:seq>
            <p:seq concurrent="1" nextAc="seek">
              <p:cTn id="278" restart="whenNotActive" fill="hold" evtFilter="cancelBubble" nodeType="interactiveSeq">
                <p:stCondLst>
                  <p:cond evt="onClick" delay="0">
                    <p:tgtEl>
                      <p:spTgt spid="78"/>
                    </p:tgtEl>
                  </p:cond>
                </p:stCondLst>
                <p:endSync evt="end" delay="0">
                  <p:rtn val="all"/>
                </p:endSync>
                <p:childTnLst>
                  <p:par>
                    <p:cTn id="279" fill="hold">
                      <p:stCondLst>
                        <p:cond delay="0"/>
                      </p:stCondLst>
                      <p:childTnLst>
                        <p:par>
                          <p:cTn id="280" fill="hold">
                            <p:stCondLst>
                              <p:cond delay="0"/>
                            </p:stCondLst>
                            <p:childTnLst>
                              <p:par>
                                <p:cTn id="281" presetID="10" presetClass="exit" presetSubtype="0" fill="hold" grpId="0" nodeType="clickEffect">
                                  <p:stCondLst>
                                    <p:cond delay="0"/>
                                  </p:stCondLst>
                                  <p:childTnLst>
                                    <p:animEffect transition="out" filter="fade">
                                      <p:cBhvr>
                                        <p:cTn id="282" dur="500"/>
                                        <p:tgtEl>
                                          <p:spTgt spid="78"/>
                                        </p:tgtEl>
                                      </p:cBhvr>
                                    </p:animEffect>
                                    <p:set>
                                      <p:cBhvr>
                                        <p:cTn id="283" dur="1" fill="hold">
                                          <p:stCondLst>
                                            <p:cond delay="499"/>
                                          </p:stCondLst>
                                        </p:cTn>
                                        <p:tgtEl>
                                          <p:spTgt spid="78"/>
                                        </p:tgtEl>
                                        <p:attrNameLst>
                                          <p:attrName>style.visibility</p:attrName>
                                        </p:attrNameLst>
                                      </p:cBhvr>
                                      <p:to>
                                        <p:strVal val="hidden"/>
                                      </p:to>
                                    </p:set>
                                  </p:childTnLst>
                                </p:cTn>
                              </p:par>
                              <p:par>
                                <p:cTn id="284" presetID="10" presetClass="entr" presetSubtype="0" fill="hold" grpId="0" nodeType="withEffect">
                                  <p:stCondLst>
                                    <p:cond delay="0"/>
                                  </p:stCondLst>
                                  <p:childTnLst>
                                    <p:set>
                                      <p:cBhvr>
                                        <p:cTn id="285" dur="1" fill="hold">
                                          <p:stCondLst>
                                            <p:cond delay="0"/>
                                          </p:stCondLst>
                                        </p:cTn>
                                        <p:tgtEl>
                                          <p:spTgt spid="75"/>
                                        </p:tgtEl>
                                        <p:attrNameLst>
                                          <p:attrName>style.visibility</p:attrName>
                                        </p:attrNameLst>
                                      </p:cBhvr>
                                      <p:to>
                                        <p:strVal val="visible"/>
                                      </p:to>
                                    </p:set>
                                    <p:animEffect transition="in" filter="fade">
                                      <p:cBhvr>
                                        <p:cTn id="286" dur="250"/>
                                        <p:tgtEl>
                                          <p:spTgt spid="75"/>
                                        </p:tgtEl>
                                      </p:cBhvr>
                                    </p:animEffect>
                                  </p:childTnLst>
                                </p:cTn>
                              </p:par>
                            </p:childTnLst>
                          </p:cTn>
                        </p:par>
                      </p:childTnLst>
                    </p:cTn>
                  </p:par>
                </p:childTnLst>
              </p:cTn>
              <p:nextCondLst>
                <p:cond evt="onClick" delay="0">
                  <p:tgtEl>
                    <p:spTgt spid="78"/>
                  </p:tgtEl>
                </p:cond>
              </p:nextCondLst>
            </p:seq>
            <p:seq concurrent="1" nextAc="seek">
              <p:cTn id="287" restart="whenNotActive" fill="hold" evtFilter="cancelBubble" nodeType="interactiveSeq">
                <p:stCondLst>
                  <p:cond evt="onClick" delay="0">
                    <p:tgtEl>
                      <p:spTgt spid="75"/>
                    </p:tgtEl>
                  </p:cond>
                </p:stCondLst>
                <p:endSync evt="end" delay="0">
                  <p:rtn val="all"/>
                </p:endSync>
                <p:childTnLst>
                  <p:par>
                    <p:cTn id="288" fill="hold">
                      <p:stCondLst>
                        <p:cond delay="0"/>
                      </p:stCondLst>
                      <p:childTnLst>
                        <p:par>
                          <p:cTn id="289" fill="hold">
                            <p:stCondLst>
                              <p:cond delay="0"/>
                            </p:stCondLst>
                            <p:childTnLst>
                              <p:par>
                                <p:cTn id="290" presetID="42" presetClass="exit" presetSubtype="0" fill="hold" grpId="1" nodeType="clickEffect">
                                  <p:stCondLst>
                                    <p:cond delay="0"/>
                                  </p:stCondLst>
                                  <p:childTnLst>
                                    <p:animEffect transition="out" filter="fade">
                                      <p:cBhvr>
                                        <p:cTn id="291" dur="750"/>
                                        <p:tgtEl>
                                          <p:spTgt spid="75"/>
                                        </p:tgtEl>
                                      </p:cBhvr>
                                    </p:animEffect>
                                    <p:anim calcmode="lin" valueType="num">
                                      <p:cBhvr>
                                        <p:cTn id="292" dur="750"/>
                                        <p:tgtEl>
                                          <p:spTgt spid="75"/>
                                        </p:tgtEl>
                                        <p:attrNameLst>
                                          <p:attrName>ppt_x</p:attrName>
                                        </p:attrNameLst>
                                      </p:cBhvr>
                                      <p:tavLst>
                                        <p:tav tm="0">
                                          <p:val>
                                            <p:strVal val="ppt_x"/>
                                          </p:val>
                                        </p:tav>
                                        <p:tav tm="100000">
                                          <p:val>
                                            <p:strVal val="ppt_x"/>
                                          </p:val>
                                        </p:tav>
                                      </p:tavLst>
                                    </p:anim>
                                    <p:anim calcmode="lin" valueType="num">
                                      <p:cBhvr>
                                        <p:cTn id="293" dur="750"/>
                                        <p:tgtEl>
                                          <p:spTgt spid="75"/>
                                        </p:tgtEl>
                                        <p:attrNameLst>
                                          <p:attrName>ppt_y</p:attrName>
                                        </p:attrNameLst>
                                      </p:cBhvr>
                                      <p:tavLst>
                                        <p:tav tm="0">
                                          <p:val>
                                            <p:strVal val="ppt_y"/>
                                          </p:val>
                                        </p:tav>
                                        <p:tav tm="100000">
                                          <p:val>
                                            <p:strVal val="ppt_y+.1"/>
                                          </p:val>
                                        </p:tav>
                                      </p:tavLst>
                                    </p:anim>
                                    <p:set>
                                      <p:cBhvr>
                                        <p:cTn id="294" dur="1" fill="hold">
                                          <p:stCondLst>
                                            <p:cond delay="749"/>
                                          </p:stCondLst>
                                        </p:cTn>
                                        <p:tgtEl>
                                          <p:spTgt spid="75"/>
                                        </p:tgtEl>
                                        <p:attrNameLst>
                                          <p:attrName>style.visibility</p:attrName>
                                        </p:attrNameLst>
                                      </p:cBhvr>
                                      <p:to>
                                        <p:strVal val="hidden"/>
                                      </p:to>
                                    </p:set>
                                  </p:childTnLst>
                                  <p:subTnLst>
                                    <p:audio>
                                      <p:cMediaNode>
                                        <p:cTn display="0" masterRel="sameClick">
                                          <p:stCondLst>
                                            <p:cond evt="begin" delay="0">
                                              <p:tn val="290"/>
                                            </p:cond>
                                          </p:stCondLst>
                                          <p:endCondLst>
                                            <p:cond evt="onStopAudio" delay="0">
                                              <p:tgtEl>
                                                <p:sldTgt/>
                                              </p:tgtEl>
                                            </p:cond>
                                          </p:endCondLst>
                                        </p:cTn>
                                        <p:tgtEl>
                                          <p:sndTgt r:embed="rId4" name="bomb.wav"/>
                                        </p:tgtEl>
                                      </p:cMediaNode>
                                    </p:audio>
                                  </p:subTnLst>
                                </p:cTn>
                              </p:par>
                            </p:childTnLst>
                          </p:cTn>
                        </p:par>
                        <p:par>
                          <p:cTn id="295" fill="hold">
                            <p:stCondLst>
                              <p:cond delay="750"/>
                            </p:stCondLst>
                            <p:childTnLst>
                              <p:par>
                                <p:cTn id="296" presetID="42" presetClass="path" presetSubtype="0" accel="50000" decel="50000" fill="hold" nodeType="afterEffect">
                                  <p:stCondLst>
                                    <p:cond delay="0"/>
                                  </p:stCondLst>
                                  <p:childTnLst>
                                    <p:animMotion origin="layout" path="M 1.11111E-6 1.23457E-6 L 0.14236 0.00463 " pathEditMode="relative" rAng="0" ptsTypes="AA">
                                      <p:cBhvr>
                                        <p:cTn id="297" dur="1000" fill="hold"/>
                                        <p:tgtEl>
                                          <p:spTgt spid="77"/>
                                        </p:tgtEl>
                                        <p:attrNameLst>
                                          <p:attrName>ppt_x</p:attrName>
                                          <p:attrName>ppt_y</p:attrName>
                                        </p:attrNameLst>
                                      </p:cBhvr>
                                      <p:rCtr x="7031" y="309"/>
                                    </p:animMotion>
                                  </p:childTnLst>
                                </p:cTn>
                              </p:par>
                            </p:childTnLst>
                          </p:cTn>
                        </p:par>
                        <p:par>
                          <p:cTn id="298" fill="hold">
                            <p:stCondLst>
                              <p:cond delay="1750"/>
                            </p:stCondLst>
                            <p:childTnLst>
                              <p:par>
                                <p:cTn id="299" presetID="10" presetClass="exit" presetSubtype="0" fill="hold" nodeType="afterEffect">
                                  <p:stCondLst>
                                    <p:cond delay="0"/>
                                  </p:stCondLst>
                                  <p:childTnLst>
                                    <p:animEffect transition="out" filter="fade">
                                      <p:cBhvr>
                                        <p:cTn id="300" dur="500"/>
                                        <p:tgtEl>
                                          <p:spTgt spid="77"/>
                                        </p:tgtEl>
                                      </p:cBhvr>
                                    </p:animEffect>
                                    <p:set>
                                      <p:cBhvr>
                                        <p:cTn id="301" dur="1" fill="hold">
                                          <p:stCondLst>
                                            <p:cond delay="499"/>
                                          </p:stCondLst>
                                        </p:cTn>
                                        <p:tgtEl>
                                          <p:spTgt spid="77"/>
                                        </p:tgtEl>
                                        <p:attrNameLst>
                                          <p:attrName>style.visibility</p:attrName>
                                        </p:attrNameLst>
                                      </p:cBhvr>
                                      <p:to>
                                        <p:strVal val="hidden"/>
                                      </p:to>
                                    </p:set>
                                  </p:childTnLst>
                                </p:cTn>
                              </p:par>
                              <p:par>
                                <p:cTn id="302" presetID="10" presetClass="entr" presetSubtype="0" fill="hold" nodeType="withEffect">
                                  <p:stCondLst>
                                    <p:cond delay="0"/>
                                  </p:stCondLst>
                                  <p:childTnLst>
                                    <p:set>
                                      <p:cBhvr>
                                        <p:cTn id="303" dur="1" fill="hold">
                                          <p:stCondLst>
                                            <p:cond delay="0"/>
                                          </p:stCondLst>
                                        </p:cTn>
                                        <p:tgtEl>
                                          <p:spTgt spid="76"/>
                                        </p:tgtEl>
                                        <p:attrNameLst>
                                          <p:attrName>style.visibility</p:attrName>
                                        </p:attrNameLst>
                                      </p:cBhvr>
                                      <p:to>
                                        <p:strVal val="visible"/>
                                      </p:to>
                                    </p:set>
                                    <p:animEffect transition="in" filter="fade">
                                      <p:cBhvr>
                                        <p:cTn id="304" dur="500"/>
                                        <p:tgtEl>
                                          <p:spTgt spid="76"/>
                                        </p:tgtEl>
                                      </p:cBhvr>
                                    </p:animEffect>
                                  </p:childTnLst>
                                </p:cTn>
                              </p:par>
                            </p:childTnLst>
                          </p:cTn>
                        </p:par>
                        <p:par>
                          <p:cTn id="305" fill="hold">
                            <p:stCondLst>
                              <p:cond delay="2250"/>
                            </p:stCondLst>
                            <p:childTnLst>
                              <p:par>
                                <p:cTn id="306" presetID="8" presetClass="emph" presetSubtype="0" fill="hold" nodeType="afterEffect">
                                  <p:stCondLst>
                                    <p:cond delay="0"/>
                                  </p:stCondLst>
                                  <p:childTnLst>
                                    <p:animRot by="5400000">
                                      <p:cBhvr>
                                        <p:cTn id="307" dur="250" fill="hold"/>
                                        <p:tgtEl>
                                          <p:spTgt spid="76"/>
                                        </p:tgtEl>
                                        <p:attrNameLst>
                                          <p:attrName>r</p:attrName>
                                        </p:attrNameLst>
                                      </p:cBhvr>
                                    </p:animRot>
                                  </p:childTnLst>
                                </p:cTn>
                              </p:par>
                            </p:childTnLst>
                          </p:cTn>
                        </p:par>
                      </p:childTnLst>
                    </p:cTn>
                  </p:par>
                </p:childTnLst>
              </p:cTn>
              <p:nextCondLst>
                <p:cond evt="onClick" delay="0">
                  <p:tgtEl>
                    <p:spTgt spid="75"/>
                  </p:tgtEl>
                </p:cond>
              </p:nextCondLst>
            </p:seq>
            <p:seq concurrent="1" nextAc="seek">
              <p:cTn id="308" restart="whenNotActive" fill="hold" evtFilter="cancelBubble" nodeType="interactiveSeq">
                <p:stCondLst>
                  <p:cond evt="onClick" delay="0">
                    <p:tgtEl>
                      <p:spTgt spid="77"/>
                    </p:tgtEl>
                  </p:cond>
                </p:stCondLst>
                <p:endSync evt="end" delay="0">
                  <p:rtn val="all"/>
                </p:endSync>
                <p:childTnLst>
                  <p:par>
                    <p:cTn id="309" fill="hold">
                      <p:stCondLst>
                        <p:cond delay="0"/>
                      </p:stCondLst>
                      <p:childTnLst>
                        <p:par>
                          <p:cTn id="310" fill="hold">
                            <p:stCondLst>
                              <p:cond delay="0"/>
                            </p:stCondLst>
                            <p:childTnLst>
                              <p:par>
                                <p:cTn id="311" presetID="42" presetClass="path" presetSubtype="0" accel="50000" decel="50000" fill="hold" nodeType="clickEffect">
                                  <p:stCondLst>
                                    <p:cond delay="0"/>
                                  </p:stCondLst>
                                  <p:childTnLst>
                                    <p:animMotion origin="layout" path="M 1.11111E-6 1.23457E-6 L 0.14236 0.00463 " pathEditMode="relative" rAng="0" ptsTypes="AA">
                                      <p:cBhvr>
                                        <p:cTn id="312" dur="1000" fill="hold"/>
                                        <p:tgtEl>
                                          <p:spTgt spid="77"/>
                                        </p:tgtEl>
                                        <p:attrNameLst>
                                          <p:attrName>ppt_x</p:attrName>
                                          <p:attrName>ppt_y</p:attrName>
                                        </p:attrNameLst>
                                      </p:cBhvr>
                                      <p:rCtr x="7135" y="309"/>
                                    </p:animMotion>
                                  </p:childTnLst>
                                </p:cTn>
                              </p:par>
                            </p:childTnLst>
                          </p:cTn>
                        </p:par>
                        <p:par>
                          <p:cTn id="313" fill="hold">
                            <p:stCondLst>
                              <p:cond delay="1000"/>
                            </p:stCondLst>
                            <p:childTnLst>
                              <p:par>
                                <p:cTn id="314" presetID="31" presetClass="exit" presetSubtype="0" fill="hold" grpId="2" nodeType="afterEffect">
                                  <p:stCondLst>
                                    <p:cond delay="0"/>
                                  </p:stCondLst>
                                  <p:childTnLst>
                                    <p:anim calcmode="lin" valueType="num">
                                      <p:cBhvr>
                                        <p:cTn id="315" dur="750"/>
                                        <p:tgtEl>
                                          <p:spTgt spid="75"/>
                                        </p:tgtEl>
                                        <p:attrNameLst>
                                          <p:attrName>ppt_w</p:attrName>
                                        </p:attrNameLst>
                                      </p:cBhvr>
                                      <p:tavLst>
                                        <p:tav tm="0">
                                          <p:val>
                                            <p:strVal val="ppt_w"/>
                                          </p:val>
                                        </p:tav>
                                        <p:tav tm="100000">
                                          <p:val>
                                            <p:fltVal val="0"/>
                                          </p:val>
                                        </p:tav>
                                      </p:tavLst>
                                    </p:anim>
                                    <p:anim calcmode="lin" valueType="num">
                                      <p:cBhvr>
                                        <p:cTn id="316" dur="750"/>
                                        <p:tgtEl>
                                          <p:spTgt spid="75"/>
                                        </p:tgtEl>
                                        <p:attrNameLst>
                                          <p:attrName>ppt_h</p:attrName>
                                        </p:attrNameLst>
                                      </p:cBhvr>
                                      <p:tavLst>
                                        <p:tav tm="0">
                                          <p:val>
                                            <p:strVal val="ppt_h"/>
                                          </p:val>
                                        </p:tav>
                                        <p:tav tm="100000">
                                          <p:val>
                                            <p:fltVal val="0"/>
                                          </p:val>
                                        </p:tav>
                                      </p:tavLst>
                                    </p:anim>
                                    <p:anim calcmode="lin" valueType="num">
                                      <p:cBhvr>
                                        <p:cTn id="317" dur="750"/>
                                        <p:tgtEl>
                                          <p:spTgt spid="75"/>
                                        </p:tgtEl>
                                        <p:attrNameLst>
                                          <p:attrName>style.rotation</p:attrName>
                                        </p:attrNameLst>
                                      </p:cBhvr>
                                      <p:tavLst>
                                        <p:tav tm="0">
                                          <p:val>
                                            <p:fltVal val="0"/>
                                          </p:val>
                                        </p:tav>
                                        <p:tav tm="100000">
                                          <p:val>
                                            <p:fltVal val="90"/>
                                          </p:val>
                                        </p:tav>
                                      </p:tavLst>
                                    </p:anim>
                                    <p:animEffect transition="out" filter="fade">
                                      <p:cBhvr>
                                        <p:cTn id="318" dur="750"/>
                                        <p:tgtEl>
                                          <p:spTgt spid="75"/>
                                        </p:tgtEl>
                                      </p:cBhvr>
                                    </p:animEffect>
                                    <p:set>
                                      <p:cBhvr>
                                        <p:cTn id="319" dur="1" fill="hold">
                                          <p:stCondLst>
                                            <p:cond delay="749"/>
                                          </p:stCondLst>
                                        </p:cTn>
                                        <p:tgtEl>
                                          <p:spTgt spid="75"/>
                                        </p:tgtEl>
                                        <p:attrNameLst>
                                          <p:attrName>style.visibility</p:attrName>
                                        </p:attrNameLst>
                                      </p:cBhvr>
                                      <p:to>
                                        <p:strVal val="hidden"/>
                                      </p:to>
                                    </p:set>
                                  </p:childTnLst>
                                  <p:subTnLst>
                                    <p:audio>
                                      <p:cMediaNode>
                                        <p:cTn display="0" masterRel="sameClick">
                                          <p:stCondLst>
                                            <p:cond evt="begin" delay="0">
                                              <p:tn val="314"/>
                                            </p:cond>
                                          </p:stCondLst>
                                          <p:endCondLst>
                                            <p:cond evt="onStopAudio" delay="0">
                                              <p:tgtEl>
                                                <p:sldTgt/>
                                              </p:tgtEl>
                                            </p:cond>
                                          </p:endCondLst>
                                        </p:cTn>
                                        <p:tgtEl>
                                          <p:sndTgt r:embed="rId5" name="EAT.wav"/>
                                        </p:tgtEl>
                                      </p:cMediaNode>
                                    </p:audio>
                                  </p:subTnLst>
                                </p:cTn>
                              </p:par>
                            </p:childTnLst>
                          </p:cTn>
                        </p:par>
                        <p:par>
                          <p:cTn id="320" fill="hold">
                            <p:stCondLst>
                              <p:cond delay="1750"/>
                            </p:stCondLst>
                            <p:childTnLst>
                              <p:par>
                                <p:cTn id="321" presetID="10" presetClass="exit" presetSubtype="0" fill="hold" nodeType="afterEffect">
                                  <p:stCondLst>
                                    <p:cond delay="0"/>
                                  </p:stCondLst>
                                  <p:childTnLst>
                                    <p:animEffect transition="out" filter="fade">
                                      <p:cBhvr>
                                        <p:cTn id="322" dur="500"/>
                                        <p:tgtEl>
                                          <p:spTgt spid="77"/>
                                        </p:tgtEl>
                                      </p:cBhvr>
                                    </p:animEffect>
                                    <p:set>
                                      <p:cBhvr>
                                        <p:cTn id="323" dur="1" fill="hold">
                                          <p:stCondLst>
                                            <p:cond delay="499"/>
                                          </p:stCondLst>
                                        </p:cTn>
                                        <p:tgtEl>
                                          <p:spTgt spid="77"/>
                                        </p:tgtEl>
                                        <p:attrNameLst>
                                          <p:attrName>style.visibility</p:attrName>
                                        </p:attrNameLst>
                                      </p:cBhvr>
                                      <p:to>
                                        <p:strVal val="hidden"/>
                                      </p:to>
                                    </p:set>
                                  </p:childTnLst>
                                </p:cTn>
                              </p:par>
                              <p:par>
                                <p:cTn id="324" presetID="10" presetClass="entr" presetSubtype="0" fill="hold" nodeType="withEffect">
                                  <p:stCondLst>
                                    <p:cond delay="0"/>
                                  </p:stCondLst>
                                  <p:childTnLst>
                                    <p:set>
                                      <p:cBhvr>
                                        <p:cTn id="325" dur="1" fill="hold">
                                          <p:stCondLst>
                                            <p:cond delay="0"/>
                                          </p:stCondLst>
                                        </p:cTn>
                                        <p:tgtEl>
                                          <p:spTgt spid="76"/>
                                        </p:tgtEl>
                                        <p:attrNameLst>
                                          <p:attrName>style.visibility</p:attrName>
                                        </p:attrNameLst>
                                      </p:cBhvr>
                                      <p:to>
                                        <p:strVal val="visible"/>
                                      </p:to>
                                    </p:set>
                                    <p:animEffect transition="in" filter="fade">
                                      <p:cBhvr>
                                        <p:cTn id="326" dur="500"/>
                                        <p:tgtEl>
                                          <p:spTgt spid="76"/>
                                        </p:tgtEl>
                                      </p:cBhvr>
                                    </p:animEffect>
                                  </p:childTnLst>
                                </p:cTn>
                              </p:par>
                            </p:childTnLst>
                          </p:cTn>
                        </p:par>
                        <p:par>
                          <p:cTn id="327" fill="hold">
                            <p:stCondLst>
                              <p:cond delay="2250"/>
                            </p:stCondLst>
                            <p:childTnLst>
                              <p:par>
                                <p:cTn id="328" presetID="8" presetClass="emph" presetSubtype="0" fill="hold" nodeType="afterEffect">
                                  <p:stCondLst>
                                    <p:cond delay="0"/>
                                  </p:stCondLst>
                                  <p:childTnLst>
                                    <p:animRot by="5400000">
                                      <p:cBhvr>
                                        <p:cTn id="329" dur="250" fill="hold"/>
                                        <p:tgtEl>
                                          <p:spTgt spid="76"/>
                                        </p:tgtEl>
                                        <p:attrNameLst>
                                          <p:attrName>r</p:attrName>
                                        </p:attrNameLst>
                                      </p:cBhvr>
                                    </p:animRot>
                                  </p:childTnLst>
                                </p:cTn>
                              </p:par>
                            </p:childTnLst>
                          </p:cTn>
                        </p:par>
                      </p:childTnLst>
                    </p:cTn>
                  </p:par>
                </p:childTnLst>
              </p:cTn>
              <p:nextCondLst>
                <p:cond evt="onClick" delay="0">
                  <p:tgtEl>
                    <p:spTgt spid="77"/>
                  </p:tgtEl>
                </p:cond>
              </p:nextCondLst>
            </p:seq>
            <p:seq concurrent="1" nextAc="seek">
              <p:cTn id="330" restart="whenNotActive" fill="hold" evtFilter="cancelBubble" nodeType="interactiveSeq">
                <p:stCondLst>
                  <p:cond evt="onClick" delay="0">
                    <p:tgtEl>
                      <p:spTgt spid="81"/>
                    </p:tgtEl>
                  </p:cond>
                </p:stCondLst>
                <p:endSync evt="end" delay="0">
                  <p:rtn val="all"/>
                </p:endSync>
                <p:childTnLst>
                  <p:par>
                    <p:cTn id="331" fill="hold">
                      <p:stCondLst>
                        <p:cond delay="0"/>
                      </p:stCondLst>
                      <p:childTnLst>
                        <p:par>
                          <p:cTn id="332" fill="hold">
                            <p:stCondLst>
                              <p:cond delay="0"/>
                            </p:stCondLst>
                            <p:childTnLst>
                              <p:par>
                                <p:cTn id="333" presetID="10" presetClass="exit" presetSubtype="0" fill="hold" grpId="0" nodeType="clickEffect">
                                  <p:stCondLst>
                                    <p:cond delay="0"/>
                                  </p:stCondLst>
                                  <p:childTnLst>
                                    <p:animEffect transition="out" filter="fade">
                                      <p:cBhvr>
                                        <p:cTn id="334" dur="500"/>
                                        <p:tgtEl>
                                          <p:spTgt spid="81"/>
                                        </p:tgtEl>
                                      </p:cBhvr>
                                    </p:animEffect>
                                    <p:set>
                                      <p:cBhvr>
                                        <p:cTn id="335" dur="1" fill="hold">
                                          <p:stCondLst>
                                            <p:cond delay="499"/>
                                          </p:stCondLst>
                                        </p:cTn>
                                        <p:tgtEl>
                                          <p:spTgt spid="81"/>
                                        </p:tgtEl>
                                        <p:attrNameLst>
                                          <p:attrName>style.visibility</p:attrName>
                                        </p:attrNameLst>
                                      </p:cBhvr>
                                      <p:to>
                                        <p:strVal val="hidden"/>
                                      </p:to>
                                    </p:set>
                                  </p:childTnLst>
                                </p:cTn>
                              </p:par>
                              <p:par>
                                <p:cTn id="336" presetID="10" presetClass="entr" presetSubtype="0" fill="hold" grpId="0" nodeType="withEffect">
                                  <p:stCondLst>
                                    <p:cond delay="0"/>
                                  </p:stCondLst>
                                  <p:childTnLst>
                                    <p:set>
                                      <p:cBhvr>
                                        <p:cTn id="337" dur="1" fill="hold">
                                          <p:stCondLst>
                                            <p:cond delay="0"/>
                                          </p:stCondLst>
                                        </p:cTn>
                                        <p:tgtEl>
                                          <p:spTgt spid="79"/>
                                        </p:tgtEl>
                                        <p:attrNameLst>
                                          <p:attrName>style.visibility</p:attrName>
                                        </p:attrNameLst>
                                      </p:cBhvr>
                                      <p:to>
                                        <p:strVal val="visible"/>
                                      </p:to>
                                    </p:set>
                                    <p:animEffect transition="in" filter="fade">
                                      <p:cBhvr>
                                        <p:cTn id="338" dur="250"/>
                                        <p:tgtEl>
                                          <p:spTgt spid="79"/>
                                        </p:tgtEl>
                                      </p:cBhvr>
                                    </p:animEffect>
                                  </p:childTnLst>
                                </p:cTn>
                              </p:par>
                            </p:childTnLst>
                          </p:cTn>
                        </p:par>
                      </p:childTnLst>
                    </p:cTn>
                  </p:par>
                </p:childTnLst>
              </p:cTn>
              <p:nextCondLst>
                <p:cond evt="onClick" delay="0">
                  <p:tgtEl>
                    <p:spTgt spid="81"/>
                  </p:tgtEl>
                </p:cond>
              </p:nextCondLst>
            </p:seq>
            <p:seq concurrent="1" nextAc="seek">
              <p:cTn id="339" restart="whenNotActive" fill="hold" evtFilter="cancelBubble" nodeType="interactiveSeq">
                <p:stCondLst>
                  <p:cond evt="onClick" delay="0">
                    <p:tgtEl>
                      <p:spTgt spid="79"/>
                    </p:tgtEl>
                  </p:cond>
                </p:stCondLst>
                <p:endSync evt="end" delay="0">
                  <p:rtn val="all"/>
                </p:endSync>
                <p:childTnLst>
                  <p:par>
                    <p:cTn id="340" fill="hold">
                      <p:stCondLst>
                        <p:cond delay="0"/>
                      </p:stCondLst>
                      <p:childTnLst>
                        <p:par>
                          <p:cTn id="341" fill="hold">
                            <p:stCondLst>
                              <p:cond delay="0"/>
                            </p:stCondLst>
                            <p:childTnLst>
                              <p:par>
                                <p:cTn id="342" presetID="42" presetClass="exit" presetSubtype="0" fill="hold" grpId="1" nodeType="clickEffect">
                                  <p:stCondLst>
                                    <p:cond delay="0"/>
                                  </p:stCondLst>
                                  <p:childTnLst>
                                    <p:animEffect transition="out" filter="fade">
                                      <p:cBhvr>
                                        <p:cTn id="343" dur="750"/>
                                        <p:tgtEl>
                                          <p:spTgt spid="79"/>
                                        </p:tgtEl>
                                      </p:cBhvr>
                                    </p:animEffect>
                                    <p:anim calcmode="lin" valueType="num">
                                      <p:cBhvr>
                                        <p:cTn id="344" dur="750"/>
                                        <p:tgtEl>
                                          <p:spTgt spid="79"/>
                                        </p:tgtEl>
                                        <p:attrNameLst>
                                          <p:attrName>ppt_x</p:attrName>
                                        </p:attrNameLst>
                                      </p:cBhvr>
                                      <p:tavLst>
                                        <p:tav tm="0">
                                          <p:val>
                                            <p:strVal val="ppt_x"/>
                                          </p:val>
                                        </p:tav>
                                        <p:tav tm="100000">
                                          <p:val>
                                            <p:strVal val="ppt_x"/>
                                          </p:val>
                                        </p:tav>
                                      </p:tavLst>
                                    </p:anim>
                                    <p:anim calcmode="lin" valueType="num">
                                      <p:cBhvr>
                                        <p:cTn id="345" dur="750"/>
                                        <p:tgtEl>
                                          <p:spTgt spid="79"/>
                                        </p:tgtEl>
                                        <p:attrNameLst>
                                          <p:attrName>ppt_y</p:attrName>
                                        </p:attrNameLst>
                                      </p:cBhvr>
                                      <p:tavLst>
                                        <p:tav tm="0">
                                          <p:val>
                                            <p:strVal val="ppt_y"/>
                                          </p:val>
                                        </p:tav>
                                        <p:tav tm="100000">
                                          <p:val>
                                            <p:strVal val="ppt_y+.1"/>
                                          </p:val>
                                        </p:tav>
                                      </p:tavLst>
                                    </p:anim>
                                    <p:set>
                                      <p:cBhvr>
                                        <p:cTn id="346" dur="1" fill="hold">
                                          <p:stCondLst>
                                            <p:cond delay="749"/>
                                          </p:stCondLst>
                                        </p:cTn>
                                        <p:tgtEl>
                                          <p:spTgt spid="79"/>
                                        </p:tgtEl>
                                        <p:attrNameLst>
                                          <p:attrName>style.visibility</p:attrName>
                                        </p:attrNameLst>
                                      </p:cBhvr>
                                      <p:to>
                                        <p:strVal val="hidden"/>
                                      </p:to>
                                    </p:set>
                                  </p:childTnLst>
                                  <p:subTnLst>
                                    <p:audio>
                                      <p:cMediaNode>
                                        <p:cTn display="0" masterRel="sameClick">
                                          <p:stCondLst>
                                            <p:cond evt="begin" delay="0">
                                              <p:tn val="342"/>
                                            </p:cond>
                                          </p:stCondLst>
                                          <p:endCondLst>
                                            <p:cond evt="onStopAudio" delay="0">
                                              <p:tgtEl>
                                                <p:sldTgt/>
                                              </p:tgtEl>
                                            </p:cond>
                                          </p:endCondLst>
                                        </p:cTn>
                                        <p:tgtEl>
                                          <p:sndTgt r:embed="rId4" name="bomb.wav"/>
                                        </p:tgtEl>
                                      </p:cMediaNode>
                                    </p:audio>
                                  </p:subTnLst>
                                </p:cTn>
                              </p:par>
                            </p:childTnLst>
                          </p:cTn>
                        </p:par>
                        <p:par>
                          <p:cTn id="347" fill="hold">
                            <p:stCondLst>
                              <p:cond delay="750"/>
                            </p:stCondLst>
                            <p:childTnLst>
                              <p:par>
                                <p:cTn id="348" presetID="42" presetClass="path" presetSubtype="0" accel="50000" decel="50000" fill="hold" nodeType="afterEffect">
                                  <p:stCondLst>
                                    <p:cond delay="0"/>
                                  </p:stCondLst>
                                  <p:childTnLst>
                                    <p:animMotion origin="layout" path="M 0 1.60494E-6 L 0.00052 0.24568 " pathEditMode="relative" rAng="0" ptsTypes="AA">
                                      <p:cBhvr>
                                        <p:cTn id="349" dur="1000" fill="hold"/>
                                        <p:tgtEl>
                                          <p:spTgt spid="76"/>
                                        </p:tgtEl>
                                        <p:attrNameLst>
                                          <p:attrName>ppt_x</p:attrName>
                                          <p:attrName>ppt_y</p:attrName>
                                        </p:attrNameLst>
                                      </p:cBhvr>
                                      <p:rCtr x="17" y="12284"/>
                                    </p:animMotion>
                                  </p:childTnLst>
                                </p:cTn>
                              </p:par>
                            </p:childTnLst>
                          </p:cTn>
                        </p:par>
                        <p:par>
                          <p:cTn id="350" fill="hold">
                            <p:stCondLst>
                              <p:cond delay="1750"/>
                            </p:stCondLst>
                            <p:childTnLst>
                              <p:par>
                                <p:cTn id="351" presetID="10" presetClass="entr" presetSubtype="0" fill="hold" nodeType="afterEffect">
                                  <p:stCondLst>
                                    <p:cond delay="0"/>
                                  </p:stCondLst>
                                  <p:childTnLst>
                                    <p:set>
                                      <p:cBhvr>
                                        <p:cTn id="352" dur="1" fill="hold">
                                          <p:stCondLst>
                                            <p:cond delay="0"/>
                                          </p:stCondLst>
                                        </p:cTn>
                                        <p:tgtEl>
                                          <p:spTgt spid="80"/>
                                        </p:tgtEl>
                                        <p:attrNameLst>
                                          <p:attrName>style.visibility</p:attrName>
                                        </p:attrNameLst>
                                      </p:cBhvr>
                                      <p:to>
                                        <p:strVal val="visible"/>
                                      </p:to>
                                    </p:set>
                                    <p:animEffect transition="in" filter="fade">
                                      <p:cBhvr>
                                        <p:cTn id="353" dur="500"/>
                                        <p:tgtEl>
                                          <p:spTgt spid="80"/>
                                        </p:tgtEl>
                                      </p:cBhvr>
                                    </p:animEffect>
                                  </p:childTnLst>
                                </p:cTn>
                              </p:par>
                              <p:par>
                                <p:cTn id="354" presetID="10" presetClass="exit" presetSubtype="0" fill="hold" nodeType="withEffect">
                                  <p:stCondLst>
                                    <p:cond delay="0"/>
                                  </p:stCondLst>
                                  <p:childTnLst>
                                    <p:animEffect transition="out" filter="fade">
                                      <p:cBhvr>
                                        <p:cTn id="355" dur="500"/>
                                        <p:tgtEl>
                                          <p:spTgt spid="76"/>
                                        </p:tgtEl>
                                      </p:cBhvr>
                                    </p:animEffect>
                                    <p:set>
                                      <p:cBhvr>
                                        <p:cTn id="356" dur="1" fill="hold">
                                          <p:stCondLst>
                                            <p:cond delay="499"/>
                                          </p:stCondLst>
                                        </p:cTn>
                                        <p:tgtEl>
                                          <p:spTgt spid="76"/>
                                        </p:tgtEl>
                                        <p:attrNameLst>
                                          <p:attrName>style.visibility</p:attrName>
                                        </p:attrNameLst>
                                      </p:cBhvr>
                                      <p:to>
                                        <p:strVal val="hidden"/>
                                      </p:to>
                                    </p:set>
                                  </p:childTnLst>
                                </p:cTn>
                              </p:par>
                            </p:childTnLst>
                          </p:cTn>
                        </p:par>
                        <p:par>
                          <p:cTn id="357" fill="hold">
                            <p:stCondLst>
                              <p:cond delay="2250"/>
                            </p:stCondLst>
                            <p:childTnLst>
                              <p:par>
                                <p:cTn id="358" presetID="8" presetClass="emph" presetSubtype="0" fill="hold" nodeType="afterEffect">
                                  <p:stCondLst>
                                    <p:cond delay="0"/>
                                  </p:stCondLst>
                                  <p:childTnLst>
                                    <p:animRot by="-5400000">
                                      <p:cBhvr>
                                        <p:cTn id="359" dur="250" fill="hold"/>
                                        <p:tgtEl>
                                          <p:spTgt spid="80"/>
                                        </p:tgtEl>
                                        <p:attrNameLst>
                                          <p:attrName>r</p:attrName>
                                        </p:attrNameLst>
                                      </p:cBhvr>
                                    </p:animRot>
                                  </p:childTnLst>
                                </p:cTn>
                              </p:par>
                            </p:childTnLst>
                          </p:cTn>
                        </p:par>
                      </p:childTnLst>
                    </p:cTn>
                  </p:par>
                </p:childTnLst>
              </p:cTn>
              <p:nextCondLst>
                <p:cond evt="onClick" delay="0">
                  <p:tgtEl>
                    <p:spTgt spid="79"/>
                  </p:tgtEl>
                </p:cond>
              </p:nextCondLst>
            </p:seq>
            <p:seq concurrent="1" nextAc="seek">
              <p:cTn id="360" restart="whenNotActive" fill="hold" evtFilter="cancelBubble" nodeType="interactiveSeq">
                <p:stCondLst>
                  <p:cond evt="onClick" delay="0">
                    <p:tgtEl>
                      <p:spTgt spid="76"/>
                    </p:tgtEl>
                  </p:cond>
                </p:stCondLst>
                <p:endSync evt="end" delay="0">
                  <p:rtn val="all"/>
                </p:endSync>
                <p:childTnLst>
                  <p:par>
                    <p:cTn id="361" fill="hold">
                      <p:stCondLst>
                        <p:cond delay="0"/>
                      </p:stCondLst>
                      <p:childTnLst>
                        <p:par>
                          <p:cTn id="362" fill="hold">
                            <p:stCondLst>
                              <p:cond delay="0"/>
                            </p:stCondLst>
                            <p:childTnLst>
                              <p:par>
                                <p:cTn id="363" presetID="42" presetClass="path" presetSubtype="0" accel="50000" decel="50000" fill="hold" nodeType="clickEffect">
                                  <p:stCondLst>
                                    <p:cond delay="0"/>
                                  </p:stCondLst>
                                  <p:childTnLst>
                                    <p:animMotion origin="layout" path="M 0 1.60494E-6 L 0.00052 0.24383 " pathEditMode="relative" rAng="0" ptsTypes="AA">
                                      <p:cBhvr>
                                        <p:cTn id="364" dur="1000" fill="hold"/>
                                        <p:tgtEl>
                                          <p:spTgt spid="76"/>
                                        </p:tgtEl>
                                        <p:attrNameLst>
                                          <p:attrName>ppt_x</p:attrName>
                                          <p:attrName>ppt_y</p:attrName>
                                        </p:attrNameLst>
                                      </p:cBhvr>
                                      <p:rCtr x="17" y="12191"/>
                                    </p:animMotion>
                                  </p:childTnLst>
                                </p:cTn>
                              </p:par>
                            </p:childTnLst>
                          </p:cTn>
                        </p:par>
                        <p:par>
                          <p:cTn id="365" fill="hold">
                            <p:stCondLst>
                              <p:cond delay="1000"/>
                            </p:stCondLst>
                            <p:childTnLst>
                              <p:par>
                                <p:cTn id="366" presetID="31" presetClass="exit" presetSubtype="0" fill="hold" grpId="2" nodeType="afterEffect">
                                  <p:stCondLst>
                                    <p:cond delay="0"/>
                                  </p:stCondLst>
                                  <p:childTnLst>
                                    <p:anim calcmode="lin" valueType="num">
                                      <p:cBhvr>
                                        <p:cTn id="367" dur="750"/>
                                        <p:tgtEl>
                                          <p:spTgt spid="79"/>
                                        </p:tgtEl>
                                        <p:attrNameLst>
                                          <p:attrName>ppt_w</p:attrName>
                                        </p:attrNameLst>
                                      </p:cBhvr>
                                      <p:tavLst>
                                        <p:tav tm="0">
                                          <p:val>
                                            <p:strVal val="ppt_w"/>
                                          </p:val>
                                        </p:tav>
                                        <p:tav tm="100000">
                                          <p:val>
                                            <p:fltVal val="0"/>
                                          </p:val>
                                        </p:tav>
                                      </p:tavLst>
                                    </p:anim>
                                    <p:anim calcmode="lin" valueType="num">
                                      <p:cBhvr>
                                        <p:cTn id="368" dur="750"/>
                                        <p:tgtEl>
                                          <p:spTgt spid="79"/>
                                        </p:tgtEl>
                                        <p:attrNameLst>
                                          <p:attrName>ppt_h</p:attrName>
                                        </p:attrNameLst>
                                      </p:cBhvr>
                                      <p:tavLst>
                                        <p:tav tm="0">
                                          <p:val>
                                            <p:strVal val="ppt_h"/>
                                          </p:val>
                                        </p:tav>
                                        <p:tav tm="100000">
                                          <p:val>
                                            <p:fltVal val="0"/>
                                          </p:val>
                                        </p:tav>
                                      </p:tavLst>
                                    </p:anim>
                                    <p:anim calcmode="lin" valueType="num">
                                      <p:cBhvr>
                                        <p:cTn id="369" dur="750"/>
                                        <p:tgtEl>
                                          <p:spTgt spid="79"/>
                                        </p:tgtEl>
                                        <p:attrNameLst>
                                          <p:attrName>style.rotation</p:attrName>
                                        </p:attrNameLst>
                                      </p:cBhvr>
                                      <p:tavLst>
                                        <p:tav tm="0">
                                          <p:val>
                                            <p:fltVal val="0"/>
                                          </p:val>
                                        </p:tav>
                                        <p:tav tm="100000">
                                          <p:val>
                                            <p:fltVal val="90"/>
                                          </p:val>
                                        </p:tav>
                                      </p:tavLst>
                                    </p:anim>
                                    <p:animEffect transition="out" filter="fade">
                                      <p:cBhvr>
                                        <p:cTn id="370" dur="750"/>
                                        <p:tgtEl>
                                          <p:spTgt spid="79"/>
                                        </p:tgtEl>
                                      </p:cBhvr>
                                    </p:animEffect>
                                    <p:set>
                                      <p:cBhvr>
                                        <p:cTn id="371" dur="1" fill="hold">
                                          <p:stCondLst>
                                            <p:cond delay="749"/>
                                          </p:stCondLst>
                                        </p:cTn>
                                        <p:tgtEl>
                                          <p:spTgt spid="79"/>
                                        </p:tgtEl>
                                        <p:attrNameLst>
                                          <p:attrName>style.visibility</p:attrName>
                                        </p:attrNameLst>
                                      </p:cBhvr>
                                      <p:to>
                                        <p:strVal val="hidden"/>
                                      </p:to>
                                    </p:set>
                                  </p:childTnLst>
                                  <p:subTnLst>
                                    <p:audio>
                                      <p:cMediaNode>
                                        <p:cTn display="0" masterRel="sameClick">
                                          <p:stCondLst>
                                            <p:cond evt="begin" delay="0">
                                              <p:tn val="366"/>
                                            </p:cond>
                                          </p:stCondLst>
                                          <p:endCondLst>
                                            <p:cond evt="onStopAudio" delay="0">
                                              <p:tgtEl>
                                                <p:sldTgt/>
                                              </p:tgtEl>
                                            </p:cond>
                                          </p:endCondLst>
                                        </p:cTn>
                                        <p:tgtEl>
                                          <p:sndTgt r:embed="rId5" name="EAT.wav"/>
                                        </p:tgtEl>
                                      </p:cMediaNode>
                                    </p:audio>
                                  </p:subTnLst>
                                </p:cTn>
                              </p:par>
                            </p:childTnLst>
                          </p:cTn>
                        </p:par>
                        <p:par>
                          <p:cTn id="372" fill="hold">
                            <p:stCondLst>
                              <p:cond delay="1750"/>
                            </p:stCondLst>
                            <p:childTnLst>
                              <p:par>
                                <p:cTn id="373" presetID="10" presetClass="exit" presetSubtype="0" fill="hold" nodeType="afterEffect">
                                  <p:stCondLst>
                                    <p:cond delay="0"/>
                                  </p:stCondLst>
                                  <p:childTnLst>
                                    <p:animEffect transition="out" filter="fade">
                                      <p:cBhvr>
                                        <p:cTn id="374" dur="500"/>
                                        <p:tgtEl>
                                          <p:spTgt spid="76"/>
                                        </p:tgtEl>
                                      </p:cBhvr>
                                    </p:animEffect>
                                    <p:set>
                                      <p:cBhvr>
                                        <p:cTn id="375" dur="1" fill="hold">
                                          <p:stCondLst>
                                            <p:cond delay="499"/>
                                          </p:stCondLst>
                                        </p:cTn>
                                        <p:tgtEl>
                                          <p:spTgt spid="76"/>
                                        </p:tgtEl>
                                        <p:attrNameLst>
                                          <p:attrName>style.visibility</p:attrName>
                                        </p:attrNameLst>
                                      </p:cBhvr>
                                      <p:to>
                                        <p:strVal val="hidden"/>
                                      </p:to>
                                    </p:set>
                                  </p:childTnLst>
                                </p:cTn>
                              </p:par>
                              <p:par>
                                <p:cTn id="376" presetID="10" presetClass="entr" presetSubtype="0" fill="hold" nodeType="withEffect">
                                  <p:stCondLst>
                                    <p:cond delay="0"/>
                                  </p:stCondLst>
                                  <p:childTnLst>
                                    <p:set>
                                      <p:cBhvr>
                                        <p:cTn id="377" dur="1" fill="hold">
                                          <p:stCondLst>
                                            <p:cond delay="0"/>
                                          </p:stCondLst>
                                        </p:cTn>
                                        <p:tgtEl>
                                          <p:spTgt spid="80"/>
                                        </p:tgtEl>
                                        <p:attrNameLst>
                                          <p:attrName>style.visibility</p:attrName>
                                        </p:attrNameLst>
                                      </p:cBhvr>
                                      <p:to>
                                        <p:strVal val="visible"/>
                                      </p:to>
                                    </p:set>
                                    <p:animEffect transition="in" filter="fade">
                                      <p:cBhvr>
                                        <p:cTn id="378" dur="500"/>
                                        <p:tgtEl>
                                          <p:spTgt spid="80"/>
                                        </p:tgtEl>
                                      </p:cBhvr>
                                    </p:animEffect>
                                  </p:childTnLst>
                                </p:cTn>
                              </p:par>
                            </p:childTnLst>
                          </p:cTn>
                        </p:par>
                        <p:par>
                          <p:cTn id="379" fill="hold">
                            <p:stCondLst>
                              <p:cond delay="2250"/>
                            </p:stCondLst>
                            <p:childTnLst>
                              <p:par>
                                <p:cTn id="380" presetID="8" presetClass="emph" presetSubtype="0" fill="hold" nodeType="afterEffect">
                                  <p:stCondLst>
                                    <p:cond delay="0"/>
                                  </p:stCondLst>
                                  <p:childTnLst>
                                    <p:animRot by="-5400000">
                                      <p:cBhvr>
                                        <p:cTn id="381" dur="250" fill="hold"/>
                                        <p:tgtEl>
                                          <p:spTgt spid="80"/>
                                        </p:tgtEl>
                                        <p:attrNameLst>
                                          <p:attrName>r</p:attrName>
                                        </p:attrNameLst>
                                      </p:cBhvr>
                                    </p:animRot>
                                  </p:childTnLst>
                                </p:cTn>
                              </p:par>
                            </p:childTnLst>
                          </p:cTn>
                        </p:par>
                      </p:childTnLst>
                    </p:cTn>
                  </p:par>
                </p:childTnLst>
              </p:cTn>
              <p:nextCondLst>
                <p:cond evt="onClick" delay="0">
                  <p:tgtEl>
                    <p:spTgt spid="76"/>
                  </p:tgtEl>
                </p:cond>
              </p:nextCondLst>
            </p:seq>
            <p:seq concurrent="1" nextAc="seek">
              <p:cTn id="382" restart="whenNotActive" fill="hold" evtFilter="cancelBubble" nodeType="interactiveSeq">
                <p:stCondLst>
                  <p:cond evt="onClick" delay="0">
                    <p:tgtEl>
                      <p:spTgt spid="84"/>
                    </p:tgtEl>
                  </p:cond>
                </p:stCondLst>
                <p:endSync evt="end" delay="0">
                  <p:rtn val="all"/>
                </p:endSync>
                <p:childTnLst>
                  <p:par>
                    <p:cTn id="383" fill="hold">
                      <p:stCondLst>
                        <p:cond delay="0"/>
                      </p:stCondLst>
                      <p:childTnLst>
                        <p:par>
                          <p:cTn id="384" fill="hold">
                            <p:stCondLst>
                              <p:cond delay="0"/>
                            </p:stCondLst>
                            <p:childTnLst>
                              <p:par>
                                <p:cTn id="385" presetID="10" presetClass="exit" presetSubtype="0" fill="hold" grpId="0" nodeType="clickEffect">
                                  <p:stCondLst>
                                    <p:cond delay="0"/>
                                  </p:stCondLst>
                                  <p:childTnLst>
                                    <p:animEffect transition="out" filter="fade">
                                      <p:cBhvr>
                                        <p:cTn id="386" dur="500"/>
                                        <p:tgtEl>
                                          <p:spTgt spid="84"/>
                                        </p:tgtEl>
                                      </p:cBhvr>
                                    </p:animEffect>
                                    <p:set>
                                      <p:cBhvr>
                                        <p:cTn id="387" dur="1" fill="hold">
                                          <p:stCondLst>
                                            <p:cond delay="499"/>
                                          </p:stCondLst>
                                        </p:cTn>
                                        <p:tgtEl>
                                          <p:spTgt spid="84"/>
                                        </p:tgtEl>
                                        <p:attrNameLst>
                                          <p:attrName>style.visibility</p:attrName>
                                        </p:attrNameLst>
                                      </p:cBhvr>
                                      <p:to>
                                        <p:strVal val="hidden"/>
                                      </p:to>
                                    </p:set>
                                  </p:childTnLst>
                                </p:cTn>
                              </p:par>
                              <p:par>
                                <p:cTn id="388" presetID="10" presetClass="entr" presetSubtype="0" fill="hold" grpId="0" nodeType="withEffect">
                                  <p:stCondLst>
                                    <p:cond delay="0"/>
                                  </p:stCondLst>
                                  <p:childTnLst>
                                    <p:set>
                                      <p:cBhvr>
                                        <p:cTn id="389" dur="1" fill="hold">
                                          <p:stCondLst>
                                            <p:cond delay="0"/>
                                          </p:stCondLst>
                                        </p:cTn>
                                        <p:tgtEl>
                                          <p:spTgt spid="82"/>
                                        </p:tgtEl>
                                        <p:attrNameLst>
                                          <p:attrName>style.visibility</p:attrName>
                                        </p:attrNameLst>
                                      </p:cBhvr>
                                      <p:to>
                                        <p:strVal val="visible"/>
                                      </p:to>
                                    </p:set>
                                    <p:animEffect transition="in" filter="fade">
                                      <p:cBhvr>
                                        <p:cTn id="390" dur="250"/>
                                        <p:tgtEl>
                                          <p:spTgt spid="82"/>
                                        </p:tgtEl>
                                      </p:cBhvr>
                                    </p:animEffect>
                                  </p:childTnLst>
                                </p:cTn>
                              </p:par>
                            </p:childTnLst>
                          </p:cTn>
                        </p:par>
                      </p:childTnLst>
                    </p:cTn>
                  </p:par>
                </p:childTnLst>
              </p:cTn>
              <p:nextCondLst>
                <p:cond evt="onClick" delay="0">
                  <p:tgtEl>
                    <p:spTgt spid="84"/>
                  </p:tgtEl>
                </p:cond>
              </p:nextCondLst>
            </p:seq>
            <p:seq concurrent="1" nextAc="seek">
              <p:cTn id="391" restart="whenNotActive" fill="hold" evtFilter="cancelBubble" nodeType="interactiveSeq">
                <p:stCondLst>
                  <p:cond evt="onClick" delay="0">
                    <p:tgtEl>
                      <p:spTgt spid="82"/>
                    </p:tgtEl>
                  </p:cond>
                </p:stCondLst>
                <p:endSync evt="end" delay="0">
                  <p:rtn val="all"/>
                </p:endSync>
                <p:childTnLst>
                  <p:par>
                    <p:cTn id="392" fill="hold">
                      <p:stCondLst>
                        <p:cond delay="0"/>
                      </p:stCondLst>
                      <p:childTnLst>
                        <p:par>
                          <p:cTn id="393" fill="hold">
                            <p:stCondLst>
                              <p:cond delay="0"/>
                            </p:stCondLst>
                            <p:childTnLst>
                              <p:par>
                                <p:cTn id="394" presetID="42" presetClass="exit" presetSubtype="0" fill="hold" grpId="1" nodeType="clickEffect">
                                  <p:stCondLst>
                                    <p:cond delay="0"/>
                                  </p:stCondLst>
                                  <p:childTnLst>
                                    <p:animEffect transition="out" filter="fade">
                                      <p:cBhvr>
                                        <p:cTn id="395" dur="750"/>
                                        <p:tgtEl>
                                          <p:spTgt spid="82"/>
                                        </p:tgtEl>
                                      </p:cBhvr>
                                    </p:animEffect>
                                    <p:anim calcmode="lin" valueType="num">
                                      <p:cBhvr>
                                        <p:cTn id="396" dur="750"/>
                                        <p:tgtEl>
                                          <p:spTgt spid="82"/>
                                        </p:tgtEl>
                                        <p:attrNameLst>
                                          <p:attrName>ppt_x</p:attrName>
                                        </p:attrNameLst>
                                      </p:cBhvr>
                                      <p:tavLst>
                                        <p:tav tm="0">
                                          <p:val>
                                            <p:strVal val="ppt_x"/>
                                          </p:val>
                                        </p:tav>
                                        <p:tav tm="100000">
                                          <p:val>
                                            <p:strVal val="ppt_x"/>
                                          </p:val>
                                        </p:tav>
                                      </p:tavLst>
                                    </p:anim>
                                    <p:anim calcmode="lin" valueType="num">
                                      <p:cBhvr>
                                        <p:cTn id="397" dur="750"/>
                                        <p:tgtEl>
                                          <p:spTgt spid="82"/>
                                        </p:tgtEl>
                                        <p:attrNameLst>
                                          <p:attrName>ppt_y</p:attrName>
                                        </p:attrNameLst>
                                      </p:cBhvr>
                                      <p:tavLst>
                                        <p:tav tm="0">
                                          <p:val>
                                            <p:strVal val="ppt_y"/>
                                          </p:val>
                                        </p:tav>
                                        <p:tav tm="100000">
                                          <p:val>
                                            <p:strVal val="ppt_y+.1"/>
                                          </p:val>
                                        </p:tav>
                                      </p:tavLst>
                                    </p:anim>
                                    <p:set>
                                      <p:cBhvr>
                                        <p:cTn id="398" dur="1" fill="hold">
                                          <p:stCondLst>
                                            <p:cond delay="749"/>
                                          </p:stCondLst>
                                        </p:cTn>
                                        <p:tgtEl>
                                          <p:spTgt spid="82"/>
                                        </p:tgtEl>
                                        <p:attrNameLst>
                                          <p:attrName>style.visibility</p:attrName>
                                        </p:attrNameLst>
                                      </p:cBhvr>
                                      <p:to>
                                        <p:strVal val="hidden"/>
                                      </p:to>
                                    </p:set>
                                  </p:childTnLst>
                                  <p:subTnLst>
                                    <p:audio>
                                      <p:cMediaNode>
                                        <p:cTn display="0" masterRel="sameClick">
                                          <p:stCondLst>
                                            <p:cond evt="begin" delay="0">
                                              <p:tn val="394"/>
                                            </p:cond>
                                          </p:stCondLst>
                                          <p:endCondLst>
                                            <p:cond evt="onStopAudio" delay="0">
                                              <p:tgtEl>
                                                <p:sldTgt/>
                                              </p:tgtEl>
                                            </p:cond>
                                          </p:endCondLst>
                                        </p:cTn>
                                        <p:tgtEl>
                                          <p:sndTgt r:embed="rId4" name="bomb.wav"/>
                                        </p:tgtEl>
                                      </p:cMediaNode>
                                    </p:audio>
                                  </p:subTnLst>
                                </p:cTn>
                              </p:par>
                            </p:childTnLst>
                          </p:cTn>
                        </p:par>
                        <p:par>
                          <p:cTn id="399" fill="hold">
                            <p:stCondLst>
                              <p:cond delay="750"/>
                            </p:stCondLst>
                            <p:childTnLst>
                              <p:par>
                                <p:cTn id="400" presetID="63" presetClass="path" presetSubtype="0" accel="50000" decel="50000" fill="hold" nodeType="afterEffect">
                                  <p:stCondLst>
                                    <p:cond delay="0"/>
                                  </p:stCondLst>
                                  <p:childTnLst>
                                    <p:animMotion origin="layout" path="M 1.66667E-6 4.44444E-6 L 0.18038 0.00062 " pathEditMode="relative" rAng="0" ptsTypes="AA">
                                      <p:cBhvr>
                                        <p:cTn id="401" dur="1000" fill="hold"/>
                                        <p:tgtEl>
                                          <p:spTgt spid="80"/>
                                        </p:tgtEl>
                                        <p:attrNameLst>
                                          <p:attrName>ppt_x</p:attrName>
                                          <p:attrName>ppt_y</p:attrName>
                                        </p:attrNameLst>
                                      </p:cBhvr>
                                      <p:rCtr x="8819" y="-185"/>
                                    </p:animMotion>
                                  </p:childTnLst>
                                </p:cTn>
                              </p:par>
                            </p:childTnLst>
                          </p:cTn>
                        </p:par>
                        <p:par>
                          <p:cTn id="402" fill="hold">
                            <p:stCondLst>
                              <p:cond delay="1750"/>
                            </p:stCondLst>
                            <p:childTnLst>
                              <p:par>
                                <p:cTn id="403" presetID="10" presetClass="exit" presetSubtype="0" fill="hold" nodeType="afterEffect">
                                  <p:stCondLst>
                                    <p:cond delay="0"/>
                                  </p:stCondLst>
                                  <p:childTnLst>
                                    <p:animEffect transition="out" filter="fade">
                                      <p:cBhvr>
                                        <p:cTn id="404" dur="500"/>
                                        <p:tgtEl>
                                          <p:spTgt spid="80"/>
                                        </p:tgtEl>
                                      </p:cBhvr>
                                    </p:animEffect>
                                    <p:set>
                                      <p:cBhvr>
                                        <p:cTn id="405" dur="1" fill="hold">
                                          <p:stCondLst>
                                            <p:cond delay="499"/>
                                          </p:stCondLst>
                                        </p:cTn>
                                        <p:tgtEl>
                                          <p:spTgt spid="80"/>
                                        </p:tgtEl>
                                        <p:attrNameLst>
                                          <p:attrName>style.visibility</p:attrName>
                                        </p:attrNameLst>
                                      </p:cBhvr>
                                      <p:to>
                                        <p:strVal val="hidden"/>
                                      </p:to>
                                    </p:set>
                                  </p:childTnLst>
                                </p:cTn>
                              </p:par>
                              <p:par>
                                <p:cTn id="406" presetID="10" presetClass="entr" presetSubtype="0" fill="hold" nodeType="withEffect">
                                  <p:stCondLst>
                                    <p:cond delay="0"/>
                                  </p:stCondLst>
                                  <p:childTnLst>
                                    <p:set>
                                      <p:cBhvr>
                                        <p:cTn id="407" dur="1" fill="hold">
                                          <p:stCondLst>
                                            <p:cond delay="0"/>
                                          </p:stCondLst>
                                        </p:cTn>
                                        <p:tgtEl>
                                          <p:spTgt spid="83"/>
                                        </p:tgtEl>
                                        <p:attrNameLst>
                                          <p:attrName>style.visibility</p:attrName>
                                        </p:attrNameLst>
                                      </p:cBhvr>
                                      <p:to>
                                        <p:strVal val="visible"/>
                                      </p:to>
                                    </p:set>
                                    <p:animEffect transition="in" filter="fade">
                                      <p:cBhvr>
                                        <p:cTn id="408" dur="500"/>
                                        <p:tgtEl>
                                          <p:spTgt spid="83"/>
                                        </p:tgtEl>
                                      </p:cBhvr>
                                    </p:animEffect>
                                  </p:childTnLst>
                                </p:cTn>
                              </p:par>
                            </p:childTnLst>
                          </p:cTn>
                        </p:par>
                        <p:par>
                          <p:cTn id="409" fill="hold">
                            <p:stCondLst>
                              <p:cond delay="2250"/>
                            </p:stCondLst>
                            <p:childTnLst>
                              <p:par>
                                <p:cTn id="410" presetID="8" presetClass="emph" presetSubtype="0" fill="hold" nodeType="afterEffect">
                                  <p:stCondLst>
                                    <p:cond delay="0"/>
                                  </p:stCondLst>
                                  <p:childTnLst>
                                    <p:animRot by="-5400000">
                                      <p:cBhvr>
                                        <p:cTn id="411" dur="250" fill="hold"/>
                                        <p:tgtEl>
                                          <p:spTgt spid="83"/>
                                        </p:tgtEl>
                                        <p:attrNameLst>
                                          <p:attrName>r</p:attrName>
                                        </p:attrNameLst>
                                      </p:cBhvr>
                                    </p:animRot>
                                  </p:childTnLst>
                                </p:cTn>
                              </p:par>
                            </p:childTnLst>
                          </p:cTn>
                        </p:par>
                      </p:childTnLst>
                    </p:cTn>
                  </p:par>
                </p:childTnLst>
              </p:cTn>
              <p:nextCondLst>
                <p:cond evt="onClick" delay="0">
                  <p:tgtEl>
                    <p:spTgt spid="82"/>
                  </p:tgtEl>
                </p:cond>
              </p:nextCondLst>
            </p:seq>
            <p:seq concurrent="1" nextAc="seek">
              <p:cTn id="412" restart="whenNotActive" fill="hold" evtFilter="cancelBubble" nodeType="interactiveSeq">
                <p:stCondLst>
                  <p:cond evt="onClick" delay="0">
                    <p:tgtEl>
                      <p:spTgt spid="80"/>
                    </p:tgtEl>
                  </p:cond>
                </p:stCondLst>
                <p:endSync evt="end" delay="0">
                  <p:rtn val="all"/>
                </p:endSync>
                <p:childTnLst>
                  <p:par>
                    <p:cTn id="413" fill="hold">
                      <p:stCondLst>
                        <p:cond delay="0"/>
                      </p:stCondLst>
                      <p:childTnLst>
                        <p:par>
                          <p:cTn id="414" fill="hold">
                            <p:stCondLst>
                              <p:cond delay="0"/>
                            </p:stCondLst>
                            <p:childTnLst>
                              <p:par>
                                <p:cTn id="415" presetID="63" presetClass="path" presetSubtype="0" accel="50000" decel="50000" fill="hold" nodeType="clickEffect">
                                  <p:stCondLst>
                                    <p:cond delay="0"/>
                                  </p:stCondLst>
                                  <p:childTnLst>
                                    <p:animMotion origin="layout" path="M 1.66667E-6 4.44444E-6 L 0.18038 0.00062 " pathEditMode="relative" rAng="0" ptsTypes="AA">
                                      <p:cBhvr>
                                        <p:cTn id="416" dur="1000" fill="hold"/>
                                        <p:tgtEl>
                                          <p:spTgt spid="80"/>
                                        </p:tgtEl>
                                        <p:attrNameLst>
                                          <p:attrName>ppt_x</p:attrName>
                                          <p:attrName>ppt_y</p:attrName>
                                        </p:attrNameLst>
                                      </p:cBhvr>
                                      <p:rCtr x="8993" y="-185"/>
                                    </p:animMotion>
                                  </p:childTnLst>
                                </p:cTn>
                              </p:par>
                            </p:childTnLst>
                          </p:cTn>
                        </p:par>
                        <p:par>
                          <p:cTn id="417" fill="hold">
                            <p:stCondLst>
                              <p:cond delay="1000"/>
                            </p:stCondLst>
                            <p:childTnLst>
                              <p:par>
                                <p:cTn id="418" presetID="31" presetClass="exit" presetSubtype="0" fill="hold" grpId="2" nodeType="afterEffect">
                                  <p:stCondLst>
                                    <p:cond delay="0"/>
                                  </p:stCondLst>
                                  <p:childTnLst>
                                    <p:anim calcmode="lin" valueType="num">
                                      <p:cBhvr>
                                        <p:cTn id="419" dur="750"/>
                                        <p:tgtEl>
                                          <p:spTgt spid="82"/>
                                        </p:tgtEl>
                                        <p:attrNameLst>
                                          <p:attrName>ppt_w</p:attrName>
                                        </p:attrNameLst>
                                      </p:cBhvr>
                                      <p:tavLst>
                                        <p:tav tm="0">
                                          <p:val>
                                            <p:strVal val="ppt_w"/>
                                          </p:val>
                                        </p:tav>
                                        <p:tav tm="100000">
                                          <p:val>
                                            <p:fltVal val="0"/>
                                          </p:val>
                                        </p:tav>
                                      </p:tavLst>
                                    </p:anim>
                                    <p:anim calcmode="lin" valueType="num">
                                      <p:cBhvr>
                                        <p:cTn id="420" dur="750"/>
                                        <p:tgtEl>
                                          <p:spTgt spid="82"/>
                                        </p:tgtEl>
                                        <p:attrNameLst>
                                          <p:attrName>ppt_h</p:attrName>
                                        </p:attrNameLst>
                                      </p:cBhvr>
                                      <p:tavLst>
                                        <p:tav tm="0">
                                          <p:val>
                                            <p:strVal val="ppt_h"/>
                                          </p:val>
                                        </p:tav>
                                        <p:tav tm="100000">
                                          <p:val>
                                            <p:fltVal val="0"/>
                                          </p:val>
                                        </p:tav>
                                      </p:tavLst>
                                    </p:anim>
                                    <p:anim calcmode="lin" valueType="num">
                                      <p:cBhvr>
                                        <p:cTn id="421" dur="750"/>
                                        <p:tgtEl>
                                          <p:spTgt spid="82"/>
                                        </p:tgtEl>
                                        <p:attrNameLst>
                                          <p:attrName>style.rotation</p:attrName>
                                        </p:attrNameLst>
                                      </p:cBhvr>
                                      <p:tavLst>
                                        <p:tav tm="0">
                                          <p:val>
                                            <p:fltVal val="0"/>
                                          </p:val>
                                        </p:tav>
                                        <p:tav tm="100000">
                                          <p:val>
                                            <p:fltVal val="90"/>
                                          </p:val>
                                        </p:tav>
                                      </p:tavLst>
                                    </p:anim>
                                    <p:animEffect transition="out" filter="fade">
                                      <p:cBhvr>
                                        <p:cTn id="422" dur="750"/>
                                        <p:tgtEl>
                                          <p:spTgt spid="82"/>
                                        </p:tgtEl>
                                      </p:cBhvr>
                                    </p:animEffect>
                                    <p:set>
                                      <p:cBhvr>
                                        <p:cTn id="423" dur="1" fill="hold">
                                          <p:stCondLst>
                                            <p:cond delay="749"/>
                                          </p:stCondLst>
                                        </p:cTn>
                                        <p:tgtEl>
                                          <p:spTgt spid="82"/>
                                        </p:tgtEl>
                                        <p:attrNameLst>
                                          <p:attrName>style.visibility</p:attrName>
                                        </p:attrNameLst>
                                      </p:cBhvr>
                                      <p:to>
                                        <p:strVal val="hidden"/>
                                      </p:to>
                                    </p:set>
                                  </p:childTnLst>
                                  <p:subTnLst>
                                    <p:audio>
                                      <p:cMediaNode>
                                        <p:cTn display="0" masterRel="sameClick">
                                          <p:stCondLst>
                                            <p:cond evt="begin" delay="0">
                                              <p:tn val="418"/>
                                            </p:cond>
                                          </p:stCondLst>
                                          <p:endCondLst>
                                            <p:cond evt="onStopAudio" delay="0">
                                              <p:tgtEl>
                                                <p:sldTgt/>
                                              </p:tgtEl>
                                            </p:cond>
                                          </p:endCondLst>
                                        </p:cTn>
                                        <p:tgtEl>
                                          <p:sndTgt r:embed="rId5" name="EAT.wav"/>
                                        </p:tgtEl>
                                      </p:cMediaNode>
                                    </p:audio>
                                  </p:subTnLst>
                                </p:cTn>
                              </p:par>
                            </p:childTnLst>
                          </p:cTn>
                        </p:par>
                        <p:par>
                          <p:cTn id="424" fill="hold">
                            <p:stCondLst>
                              <p:cond delay="1750"/>
                            </p:stCondLst>
                            <p:childTnLst>
                              <p:par>
                                <p:cTn id="425" presetID="10" presetClass="exit" presetSubtype="0" fill="hold" nodeType="afterEffect">
                                  <p:stCondLst>
                                    <p:cond delay="0"/>
                                  </p:stCondLst>
                                  <p:childTnLst>
                                    <p:animEffect transition="out" filter="fade">
                                      <p:cBhvr>
                                        <p:cTn id="426" dur="500"/>
                                        <p:tgtEl>
                                          <p:spTgt spid="80"/>
                                        </p:tgtEl>
                                      </p:cBhvr>
                                    </p:animEffect>
                                    <p:set>
                                      <p:cBhvr>
                                        <p:cTn id="427" dur="1" fill="hold">
                                          <p:stCondLst>
                                            <p:cond delay="499"/>
                                          </p:stCondLst>
                                        </p:cTn>
                                        <p:tgtEl>
                                          <p:spTgt spid="80"/>
                                        </p:tgtEl>
                                        <p:attrNameLst>
                                          <p:attrName>style.visibility</p:attrName>
                                        </p:attrNameLst>
                                      </p:cBhvr>
                                      <p:to>
                                        <p:strVal val="hidden"/>
                                      </p:to>
                                    </p:set>
                                  </p:childTnLst>
                                </p:cTn>
                              </p:par>
                              <p:par>
                                <p:cTn id="428" presetID="10" presetClass="entr" presetSubtype="0" fill="hold" nodeType="withEffect">
                                  <p:stCondLst>
                                    <p:cond delay="0"/>
                                  </p:stCondLst>
                                  <p:childTnLst>
                                    <p:set>
                                      <p:cBhvr>
                                        <p:cTn id="429" dur="1" fill="hold">
                                          <p:stCondLst>
                                            <p:cond delay="0"/>
                                          </p:stCondLst>
                                        </p:cTn>
                                        <p:tgtEl>
                                          <p:spTgt spid="83"/>
                                        </p:tgtEl>
                                        <p:attrNameLst>
                                          <p:attrName>style.visibility</p:attrName>
                                        </p:attrNameLst>
                                      </p:cBhvr>
                                      <p:to>
                                        <p:strVal val="visible"/>
                                      </p:to>
                                    </p:set>
                                    <p:animEffect transition="in" filter="fade">
                                      <p:cBhvr>
                                        <p:cTn id="430" dur="500"/>
                                        <p:tgtEl>
                                          <p:spTgt spid="83"/>
                                        </p:tgtEl>
                                      </p:cBhvr>
                                    </p:animEffect>
                                  </p:childTnLst>
                                </p:cTn>
                              </p:par>
                            </p:childTnLst>
                          </p:cTn>
                        </p:par>
                        <p:par>
                          <p:cTn id="431" fill="hold">
                            <p:stCondLst>
                              <p:cond delay="2250"/>
                            </p:stCondLst>
                            <p:childTnLst>
                              <p:par>
                                <p:cTn id="432" presetID="8" presetClass="emph" presetSubtype="0" fill="hold" nodeType="afterEffect">
                                  <p:stCondLst>
                                    <p:cond delay="0"/>
                                  </p:stCondLst>
                                  <p:childTnLst>
                                    <p:animRot by="-5400000">
                                      <p:cBhvr>
                                        <p:cTn id="433" dur="250" fill="hold"/>
                                        <p:tgtEl>
                                          <p:spTgt spid="83"/>
                                        </p:tgtEl>
                                        <p:attrNameLst>
                                          <p:attrName>r</p:attrName>
                                        </p:attrNameLst>
                                      </p:cBhvr>
                                    </p:animRot>
                                  </p:childTnLst>
                                </p:cTn>
                              </p:par>
                            </p:childTnLst>
                          </p:cTn>
                        </p:par>
                      </p:childTnLst>
                    </p:cTn>
                  </p:par>
                </p:childTnLst>
              </p:cTn>
              <p:nextCondLst>
                <p:cond evt="onClick" delay="0">
                  <p:tgtEl>
                    <p:spTgt spid="80"/>
                  </p:tgtEl>
                </p:cond>
              </p:nextCondLst>
            </p:seq>
            <p:seq concurrent="1" nextAc="seek">
              <p:cTn id="434" restart="whenNotActive" fill="hold" evtFilter="cancelBubble" nodeType="interactiveSeq">
                <p:stCondLst>
                  <p:cond evt="onClick" delay="0">
                    <p:tgtEl>
                      <p:spTgt spid="87"/>
                    </p:tgtEl>
                  </p:cond>
                </p:stCondLst>
                <p:endSync evt="end" delay="0">
                  <p:rtn val="all"/>
                </p:endSync>
                <p:childTnLst>
                  <p:par>
                    <p:cTn id="435" fill="hold">
                      <p:stCondLst>
                        <p:cond delay="0"/>
                      </p:stCondLst>
                      <p:childTnLst>
                        <p:par>
                          <p:cTn id="436" fill="hold">
                            <p:stCondLst>
                              <p:cond delay="0"/>
                            </p:stCondLst>
                            <p:childTnLst>
                              <p:par>
                                <p:cTn id="437" presetID="10" presetClass="exit" presetSubtype="0" fill="hold" grpId="0" nodeType="clickEffect">
                                  <p:stCondLst>
                                    <p:cond delay="0"/>
                                  </p:stCondLst>
                                  <p:childTnLst>
                                    <p:animEffect transition="out" filter="fade">
                                      <p:cBhvr>
                                        <p:cTn id="438" dur="500"/>
                                        <p:tgtEl>
                                          <p:spTgt spid="87"/>
                                        </p:tgtEl>
                                      </p:cBhvr>
                                    </p:animEffect>
                                    <p:set>
                                      <p:cBhvr>
                                        <p:cTn id="439" dur="1" fill="hold">
                                          <p:stCondLst>
                                            <p:cond delay="499"/>
                                          </p:stCondLst>
                                        </p:cTn>
                                        <p:tgtEl>
                                          <p:spTgt spid="87"/>
                                        </p:tgtEl>
                                        <p:attrNameLst>
                                          <p:attrName>style.visibility</p:attrName>
                                        </p:attrNameLst>
                                      </p:cBhvr>
                                      <p:to>
                                        <p:strVal val="hidden"/>
                                      </p:to>
                                    </p:set>
                                  </p:childTnLst>
                                </p:cTn>
                              </p:par>
                              <p:par>
                                <p:cTn id="440" presetID="10" presetClass="entr" presetSubtype="0" fill="hold" grpId="0" nodeType="withEffect">
                                  <p:stCondLst>
                                    <p:cond delay="0"/>
                                  </p:stCondLst>
                                  <p:childTnLst>
                                    <p:set>
                                      <p:cBhvr>
                                        <p:cTn id="441" dur="1" fill="hold">
                                          <p:stCondLst>
                                            <p:cond delay="0"/>
                                          </p:stCondLst>
                                        </p:cTn>
                                        <p:tgtEl>
                                          <p:spTgt spid="85"/>
                                        </p:tgtEl>
                                        <p:attrNameLst>
                                          <p:attrName>style.visibility</p:attrName>
                                        </p:attrNameLst>
                                      </p:cBhvr>
                                      <p:to>
                                        <p:strVal val="visible"/>
                                      </p:to>
                                    </p:set>
                                    <p:animEffect transition="in" filter="fade">
                                      <p:cBhvr>
                                        <p:cTn id="442" dur="250"/>
                                        <p:tgtEl>
                                          <p:spTgt spid="85"/>
                                        </p:tgtEl>
                                      </p:cBhvr>
                                    </p:animEffect>
                                  </p:childTnLst>
                                </p:cTn>
                              </p:par>
                            </p:childTnLst>
                          </p:cTn>
                        </p:par>
                      </p:childTnLst>
                    </p:cTn>
                  </p:par>
                </p:childTnLst>
              </p:cTn>
              <p:nextCondLst>
                <p:cond evt="onClick" delay="0">
                  <p:tgtEl>
                    <p:spTgt spid="87"/>
                  </p:tgtEl>
                </p:cond>
              </p:nextCondLst>
            </p:seq>
            <p:seq concurrent="1" nextAc="seek">
              <p:cTn id="443" restart="whenNotActive" fill="hold" evtFilter="cancelBubble" nodeType="interactiveSeq">
                <p:stCondLst>
                  <p:cond evt="onClick" delay="0">
                    <p:tgtEl>
                      <p:spTgt spid="85"/>
                    </p:tgtEl>
                  </p:cond>
                </p:stCondLst>
                <p:endSync evt="end" delay="0">
                  <p:rtn val="all"/>
                </p:endSync>
                <p:childTnLst>
                  <p:par>
                    <p:cTn id="444" fill="hold">
                      <p:stCondLst>
                        <p:cond delay="0"/>
                      </p:stCondLst>
                      <p:childTnLst>
                        <p:par>
                          <p:cTn id="445" fill="hold">
                            <p:stCondLst>
                              <p:cond delay="0"/>
                            </p:stCondLst>
                            <p:childTnLst>
                              <p:par>
                                <p:cTn id="446" presetID="42" presetClass="exit" presetSubtype="0" fill="hold" grpId="1" nodeType="clickEffect">
                                  <p:stCondLst>
                                    <p:cond delay="0"/>
                                  </p:stCondLst>
                                  <p:childTnLst>
                                    <p:animEffect transition="out" filter="fade">
                                      <p:cBhvr>
                                        <p:cTn id="447" dur="750"/>
                                        <p:tgtEl>
                                          <p:spTgt spid="85"/>
                                        </p:tgtEl>
                                      </p:cBhvr>
                                    </p:animEffect>
                                    <p:anim calcmode="lin" valueType="num">
                                      <p:cBhvr>
                                        <p:cTn id="448" dur="750"/>
                                        <p:tgtEl>
                                          <p:spTgt spid="85"/>
                                        </p:tgtEl>
                                        <p:attrNameLst>
                                          <p:attrName>ppt_x</p:attrName>
                                        </p:attrNameLst>
                                      </p:cBhvr>
                                      <p:tavLst>
                                        <p:tav tm="0">
                                          <p:val>
                                            <p:strVal val="ppt_x"/>
                                          </p:val>
                                        </p:tav>
                                        <p:tav tm="100000">
                                          <p:val>
                                            <p:strVal val="ppt_x"/>
                                          </p:val>
                                        </p:tav>
                                      </p:tavLst>
                                    </p:anim>
                                    <p:anim calcmode="lin" valueType="num">
                                      <p:cBhvr>
                                        <p:cTn id="449" dur="750"/>
                                        <p:tgtEl>
                                          <p:spTgt spid="85"/>
                                        </p:tgtEl>
                                        <p:attrNameLst>
                                          <p:attrName>ppt_y</p:attrName>
                                        </p:attrNameLst>
                                      </p:cBhvr>
                                      <p:tavLst>
                                        <p:tav tm="0">
                                          <p:val>
                                            <p:strVal val="ppt_y"/>
                                          </p:val>
                                        </p:tav>
                                        <p:tav tm="100000">
                                          <p:val>
                                            <p:strVal val="ppt_y+.1"/>
                                          </p:val>
                                        </p:tav>
                                      </p:tavLst>
                                    </p:anim>
                                    <p:set>
                                      <p:cBhvr>
                                        <p:cTn id="450" dur="1" fill="hold">
                                          <p:stCondLst>
                                            <p:cond delay="749"/>
                                          </p:stCondLst>
                                        </p:cTn>
                                        <p:tgtEl>
                                          <p:spTgt spid="85"/>
                                        </p:tgtEl>
                                        <p:attrNameLst>
                                          <p:attrName>style.visibility</p:attrName>
                                        </p:attrNameLst>
                                      </p:cBhvr>
                                      <p:to>
                                        <p:strVal val="hidden"/>
                                      </p:to>
                                    </p:set>
                                  </p:childTnLst>
                                  <p:subTnLst>
                                    <p:audio>
                                      <p:cMediaNode>
                                        <p:cTn display="0" masterRel="sameClick">
                                          <p:stCondLst>
                                            <p:cond evt="begin" delay="0">
                                              <p:tn val="446"/>
                                            </p:cond>
                                          </p:stCondLst>
                                          <p:endCondLst>
                                            <p:cond evt="onStopAudio" delay="0">
                                              <p:tgtEl>
                                                <p:sldTgt/>
                                              </p:tgtEl>
                                            </p:cond>
                                          </p:endCondLst>
                                        </p:cTn>
                                        <p:tgtEl>
                                          <p:sndTgt r:embed="rId4" name="bomb.wav"/>
                                        </p:tgtEl>
                                      </p:cMediaNode>
                                    </p:audio>
                                  </p:subTnLst>
                                </p:cTn>
                              </p:par>
                            </p:childTnLst>
                          </p:cTn>
                        </p:par>
                        <p:par>
                          <p:cTn id="451" fill="hold">
                            <p:stCondLst>
                              <p:cond delay="750"/>
                            </p:stCondLst>
                            <p:childTnLst>
                              <p:par>
                                <p:cTn id="452" presetID="64" presetClass="path" presetSubtype="0" accel="50000" decel="50000" fill="hold" nodeType="afterEffect">
                                  <p:stCondLst>
                                    <p:cond delay="0"/>
                                  </p:stCondLst>
                                  <p:childTnLst>
                                    <p:animMotion origin="layout" path="M -2.77778E-7 -2.83951E-6 L -2.77778E-7 -0.29413 " pathEditMode="relative" rAng="0" ptsTypes="AA">
                                      <p:cBhvr>
                                        <p:cTn id="453" dur="1000" fill="hold"/>
                                        <p:tgtEl>
                                          <p:spTgt spid="83"/>
                                        </p:tgtEl>
                                        <p:attrNameLst>
                                          <p:attrName>ppt_x</p:attrName>
                                          <p:attrName>ppt_y</p:attrName>
                                        </p:attrNameLst>
                                      </p:cBhvr>
                                      <p:rCtr x="0" y="-14722"/>
                                    </p:animMotion>
                                  </p:childTnLst>
                                </p:cTn>
                              </p:par>
                            </p:childTnLst>
                          </p:cTn>
                        </p:par>
                        <p:par>
                          <p:cTn id="454" fill="hold">
                            <p:stCondLst>
                              <p:cond delay="1750"/>
                            </p:stCondLst>
                            <p:childTnLst>
                              <p:par>
                                <p:cTn id="455" presetID="10" presetClass="exit" presetSubtype="0" fill="hold" nodeType="afterEffect">
                                  <p:stCondLst>
                                    <p:cond delay="0"/>
                                  </p:stCondLst>
                                  <p:childTnLst>
                                    <p:animEffect transition="out" filter="fade">
                                      <p:cBhvr>
                                        <p:cTn id="456" dur="500"/>
                                        <p:tgtEl>
                                          <p:spTgt spid="83"/>
                                        </p:tgtEl>
                                      </p:cBhvr>
                                    </p:animEffect>
                                    <p:set>
                                      <p:cBhvr>
                                        <p:cTn id="457" dur="1" fill="hold">
                                          <p:stCondLst>
                                            <p:cond delay="499"/>
                                          </p:stCondLst>
                                        </p:cTn>
                                        <p:tgtEl>
                                          <p:spTgt spid="83"/>
                                        </p:tgtEl>
                                        <p:attrNameLst>
                                          <p:attrName>style.visibility</p:attrName>
                                        </p:attrNameLst>
                                      </p:cBhvr>
                                      <p:to>
                                        <p:strVal val="hidden"/>
                                      </p:to>
                                    </p:set>
                                  </p:childTnLst>
                                </p:cTn>
                              </p:par>
                              <p:par>
                                <p:cTn id="458" presetID="10" presetClass="entr" presetSubtype="0" fill="hold" nodeType="withEffect">
                                  <p:stCondLst>
                                    <p:cond delay="0"/>
                                  </p:stCondLst>
                                  <p:childTnLst>
                                    <p:set>
                                      <p:cBhvr>
                                        <p:cTn id="459" dur="1" fill="hold">
                                          <p:stCondLst>
                                            <p:cond delay="0"/>
                                          </p:stCondLst>
                                        </p:cTn>
                                        <p:tgtEl>
                                          <p:spTgt spid="86"/>
                                        </p:tgtEl>
                                        <p:attrNameLst>
                                          <p:attrName>style.visibility</p:attrName>
                                        </p:attrNameLst>
                                      </p:cBhvr>
                                      <p:to>
                                        <p:strVal val="visible"/>
                                      </p:to>
                                    </p:set>
                                    <p:animEffect transition="in" filter="fade">
                                      <p:cBhvr>
                                        <p:cTn id="460" dur="500"/>
                                        <p:tgtEl>
                                          <p:spTgt spid="86"/>
                                        </p:tgtEl>
                                      </p:cBhvr>
                                    </p:animEffect>
                                  </p:childTnLst>
                                </p:cTn>
                              </p:par>
                            </p:childTnLst>
                          </p:cTn>
                        </p:par>
                        <p:par>
                          <p:cTn id="461" fill="hold">
                            <p:stCondLst>
                              <p:cond delay="2250"/>
                            </p:stCondLst>
                            <p:childTnLst>
                              <p:par>
                                <p:cTn id="462" presetID="8" presetClass="emph" presetSubtype="0" fill="hold" nodeType="afterEffect">
                                  <p:stCondLst>
                                    <p:cond delay="0"/>
                                  </p:stCondLst>
                                  <p:childTnLst>
                                    <p:animRot by="5400000">
                                      <p:cBhvr>
                                        <p:cTn id="463" dur="250" fill="hold"/>
                                        <p:tgtEl>
                                          <p:spTgt spid="86"/>
                                        </p:tgtEl>
                                        <p:attrNameLst>
                                          <p:attrName>r</p:attrName>
                                        </p:attrNameLst>
                                      </p:cBhvr>
                                    </p:animRot>
                                  </p:childTnLst>
                                </p:cTn>
                              </p:par>
                            </p:childTnLst>
                          </p:cTn>
                        </p:par>
                      </p:childTnLst>
                    </p:cTn>
                  </p:par>
                </p:childTnLst>
              </p:cTn>
              <p:nextCondLst>
                <p:cond evt="onClick" delay="0">
                  <p:tgtEl>
                    <p:spTgt spid="85"/>
                  </p:tgtEl>
                </p:cond>
              </p:nextCondLst>
            </p:seq>
            <p:seq concurrent="1" nextAc="seek">
              <p:cTn id="464" restart="whenNotActive" fill="hold" evtFilter="cancelBubble" nodeType="interactiveSeq">
                <p:stCondLst>
                  <p:cond evt="onClick" delay="0">
                    <p:tgtEl>
                      <p:spTgt spid="83"/>
                    </p:tgtEl>
                  </p:cond>
                </p:stCondLst>
                <p:endSync evt="end" delay="0">
                  <p:rtn val="all"/>
                </p:endSync>
                <p:childTnLst>
                  <p:par>
                    <p:cTn id="465" fill="hold">
                      <p:stCondLst>
                        <p:cond delay="0"/>
                      </p:stCondLst>
                      <p:childTnLst>
                        <p:par>
                          <p:cTn id="466" fill="hold">
                            <p:stCondLst>
                              <p:cond delay="0"/>
                            </p:stCondLst>
                            <p:childTnLst>
                              <p:par>
                                <p:cTn id="467" presetID="64" presetClass="path" presetSubtype="0" accel="50000" decel="50000" fill="hold" nodeType="clickEffect">
                                  <p:stCondLst>
                                    <p:cond delay="0"/>
                                  </p:stCondLst>
                                  <p:childTnLst>
                                    <p:animMotion origin="layout" path="M -2.77778E-7 -2.83951E-6 L -2.77778E-7 -0.29382 " pathEditMode="relative" rAng="0" ptsTypes="AA">
                                      <p:cBhvr>
                                        <p:cTn id="468" dur="1000" fill="hold"/>
                                        <p:tgtEl>
                                          <p:spTgt spid="83"/>
                                        </p:tgtEl>
                                        <p:attrNameLst>
                                          <p:attrName>ppt_x</p:attrName>
                                          <p:attrName>ppt_y</p:attrName>
                                        </p:attrNameLst>
                                      </p:cBhvr>
                                      <p:rCtr x="0" y="-14691"/>
                                    </p:animMotion>
                                  </p:childTnLst>
                                </p:cTn>
                              </p:par>
                            </p:childTnLst>
                          </p:cTn>
                        </p:par>
                        <p:par>
                          <p:cTn id="469" fill="hold">
                            <p:stCondLst>
                              <p:cond delay="1000"/>
                            </p:stCondLst>
                            <p:childTnLst>
                              <p:par>
                                <p:cTn id="470" presetID="31" presetClass="exit" presetSubtype="0" fill="hold" grpId="2" nodeType="afterEffect">
                                  <p:stCondLst>
                                    <p:cond delay="0"/>
                                  </p:stCondLst>
                                  <p:childTnLst>
                                    <p:anim calcmode="lin" valueType="num">
                                      <p:cBhvr>
                                        <p:cTn id="471" dur="750"/>
                                        <p:tgtEl>
                                          <p:spTgt spid="85"/>
                                        </p:tgtEl>
                                        <p:attrNameLst>
                                          <p:attrName>ppt_w</p:attrName>
                                        </p:attrNameLst>
                                      </p:cBhvr>
                                      <p:tavLst>
                                        <p:tav tm="0">
                                          <p:val>
                                            <p:strVal val="ppt_w"/>
                                          </p:val>
                                        </p:tav>
                                        <p:tav tm="100000">
                                          <p:val>
                                            <p:fltVal val="0"/>
                                          </p:val>
                                        </p:tav>
                                      </p:tavLst>
                                    </p:anim>
                                    <p:anim calcmode="lin" valueType="num">
                                      <p:cBhvr>
                                        <p:cTn id="472" dur="750"/>
                                        <p:tgtEl>
                                          <p:spTgt spid="85"/>
                                        </p:tgtEl>
                                        <p:attrNameLst>
                                          <p:attrName>ppt_h</p:attrName>
                                        </p:attrNameLst>
                                      </p:cBhvr>
                                      <p:tavLst>
                                        <p:tav tm="0">
                                          <p:val>
                                            <p:strVal val="ppt_h"/>
                                          </p:val>
                                        </p:tav>
                                        <p:tav tm="100000">
                                          <p:val>
                                            <p:fltVal val="0"/>
                                          </p:val>
                                        </p:tav>
                                      </p:tavLst>
                                    </p:anim>
                                    <p:anim calcmode="lin" valueType="num">
                                      <p:cBhvr>
                                        <p:cTn id="473" dur="750"/>
                                        <p:tgtEl>
                                          <p:spTgt spid="85"/>
                                        </p:tgtEl>
                                        <p:attrNameLst>
                                          <p:attrName>style.rotation</p:attrName>
                                        </p:attrNameLst>
                                      </p:cBhvr>
                                      <p:tavLst>
                                        <p:tav tm="0">
                                          <p:val>
                                            <p:fltVal val="0"/>
                                          </p:val>
                                        </p:tav>
                                        <p:tav tm="100000">
                                          <p:val>
                                            <p:fltVal val="90"/>
                                          </p:val>
                                        </p:tav>
                                      </p:tavLst>
                                    </p:anim>
                                    <p:animEffect transition="out" filter="fade">
                                      <p:cBhvr>
                                        <p:cTn id="474" dur="750"/>
                                        <p:tgtEl>
                                          <p:spTgt spid="85"/>
                                        </p:tgtEl>
                                      </p:cBhvr>
                                    </p:animEffect>
                                    <p:set>
                                      <p:cBhvr>
                                        <p:cTn id="475" dur="1" fill="hold">
                                          <p:stCondLst>
                                            <p:cond delay="749"/>
                                          </p:stCondLst>
                                        </p:cTn>
                                        <p:tgtEl>
                                          <p:spTgt spid="85"/>
                                        </p:tgtEl>
                                        <p:attrNameLst>
                                          <p:attrName>style.visibility</p:attrName>
                                        </p:attrNameLst>
                                      </p:cBhvr>
                                      <p:to>
                                        <p:strVal val="hidden"/>
                                      </p:to>
                                    </p:set>
                                  </p:childTnLst>
                                  <p:subTnLst>
                                    <p:audio>
                                      <p:cMediaNode>
                                        <p:cTn display="0" masterRel="sameClick">
                                          <p:stCondLst>
                                            <p:cond evt="begin" delay="0">
                                              <p:tn val="470"/>
                                            </p:cond>
                                          </p:stCondLst>
                                          <p:endCondLst>
                                            <p:cond evt="onStopAudio" delay="0">
                                              <p:tgtEl>
                                                <p:sldTgt/>
                                              </p:tgtEl>
                                            </p:cond>
                                          </p:endCondLst>
                                        </p:cTn>
                                        <p:tgtEl>
                                          <p:sndTgt r:embed="rId5" name="EAT.wav"/>
                                        </p:tgtEl>
                                      </p:cMediaNode>
                                    </p:audio>
                                  </p:subTnLst>
                                </p:cTn>
                              </p:par>
                            </p:childTnLst>
                          </p:cTn>
                        </p:par>
                        <p:par>
                          <p:cTn id="476" fill="hold">
                            <p:stCondLst>
                              <p:cond delay="1750"/>
                            </p:stCondLst>
                            <p:childTnLst>
                              <p:par>
                                <p:cTn id="477" presetID="10" presetClass="exit" presetSubtype="0" fill="hold" nodeType="afterEffect">
                                  <p:stCondLst>
                                    <p:cond delay="0"/>
                                  </p:stCondLst>
                                  <p:childTnLst>
                                    <p:animEffect transition="out" filter="fade">
                                      <p:cBhvr>
                                        <p:cTn id="478" dur="500"/>
                                        <p:tgtEl>
                                          <p:spTgt spid="83"/>
                                        </p:tgtEl>
                                      </p:cBhvr>
                                    </p:animEffect>
                                    <p:set>
                                      <p:cBhvr>
                                        <p:cTn id="479" dur="1" fill="hold">
                                          <p:stCondLst>
                                            <p:cond delay="499"/>
                                          </p:stCondLst>
                                        </p:cTn>
                                        <p:tgtEl>
                                          <p:spTgt spid="83"/>
                                        </p:tgtEl>
                                        <p:attrNameLst>
                                          <p:attrName>style.visibility</p:attrName>
                                        </p:attrNameLst>
                                      </p:cBhvr>
                                      <p:to>
                                        <p:strVal val="hidden"/>
                                      </p:to>
                                    </p:set>
                                  </p:childTnLst>
                                </p:cTn>
                              </p:par>
                              <p:par>
                                <p:cTn id="480" presetID="10" presetClass="entr" presetSubtype="0" fill="hold" nodeType="withEffect">
                                  <p:stCondLst>
                                    <p:cond delay="0"/>
                                  </p:stCondLst>
                                  <p:childTnLst>
                                    <p:set>
                                      <p:cBhvr>
                                        <p:cTn id="481" dur="1" fill="hold">
                                          <p:stCondLst>
                                            <p:cond delay="0"/>
                                          </p:stCondLst>
                                        </p:cTn>
                                        <p:tgtEl>
                                          <p:spTgt spid="86"/>
                                        </p:tgtEl>
                                        <p:attrNameLst>
                                          <p:attrName>style.visibility</p:attrName>
                                        </p:attrNameLst>
                                      </p:cBhvr>
                                      <p:to>
                                        <p:strVal val="visible"/>
                                      </p:to>
                                    </p:set>
                                    <p:animEffect transition="in" filter="fade">
                                      <p:cBhvr>
                                        <p:cTn id="482" dur="500"/>
                                        <p:tgtEl>
                                          <p:spTgt spid="86"/>
                                        </p:tgtEl>
                                      </p:cBhvr>
                                    </p:animEffect>
                                  </p:childTnLst>
                                </p:cTn>
                              </p:par>
                            </p:childTnLst>
                          </p:cTn>
                        </p:par>
                        <p:par>
                          <p:cTn id="483" fill="hold">
                            <p:stCondLst>
                              <p:cond delay="2250"/>
                            </p:stCondLst>
                            <p:childTnLst>
                              <p:par>
                                <p:cTn id="484" presetID="8" presetClass="emph" presetSubtype="0" fill="hold" nodeType="afterEffect">
                                  <p:stCondLst>
                                    <p:cond delay="0"/>
                                  </p:stCondLst>
                                  <p:childTnLst>
                                    <p:animRot by="5400000">
                                      <p:cBhvr>
                                        <p:cTn id="485" dur="250" fill="hold"/>
                                        <p:tgtEl>
                                          <p:spTgt spid="86"/>
                                        </p:tgtEl>
                                        <p:attrNameLst>
                                          <p:attrName>r</p:attrName>
                                        </p:attrNameLst>
                                      </p:cBhvr>
                                    </p:animRot>
                                  </p:childTnLst>
                                </p:cTn>
                              </p:par>
                            </p:childTnLst>
                          </p:cTn>
                        </p:par>
                      </p:childTnLst>
                    </p:cTn>
                  </p:par>
                </p:childTnLst>
              </p:cTn>
              <p:nextCondLst>
                <p:cond evt="onClick" delay="0">
                  <p:tgtEl>
                    <p:spTgt spid="83"/>
                  </p:tgtEl>
                </p:cond>
              </p:nextCondLst>
            </p:seq>
            <p:seq concurrent="1" nextAc="seek">
              <p:cTn id="486" restart="whenNotActive" fill="hold" evtFilter="cancelBubble" nodeType="interactiveSeq">
                <p:stCondLst>
                  <p:cond evt="onClick" delay="0">
                    <p:tgtEl>
                      <p:spTgt spid="90"/>
                    </p:tgtEl>
                  </p:cond>
                </p:stCondLst>
                <p:endSync evt="end" delay="0">
                  <p:rtn val="all"/>
                </p:endSync>
                <p:childTnLst>
                  <p:par>
                    <p:cTn id="487" fill="hold">
                      <p:stCondLst>
                        <p:cond delay="0"/>
                      </p:stCondLst>
                      <p:childTnLst>
                        <p:par>
                          <p:cTn id="488" fill="hold">
                            <p:stCondLst>
                              <p:cond delay="0"/>
                            </p:stCondLst>
                            <p:childTnLst>
                              <p:par>
                                <p:cTn id="489" presetID="10" presetClass="exit" presetSubtype="0" fill="hold" grpId="0" nodeType="clickEffect">
                                  <p:stCondLst>
                                    <p:cond delay="0"/>
                                  </p:stCondLst>
                                  <p:childTnLst>
                                    <p:animEffect transition="out" filter="fade">
                                      <p:cBhvr>
                                        <p:cTn id="490" dur="500"/>
                                        <p:tgtEl>
                                          <p:spTgt spid="90"/>
                                        </p:tgtEl>
                                      </p:cBhvr>
                                    </p:animEffect>
                                    <p:set>
                                      <p:cBhvr>
                                        <p:cTn id="491" dur="1" fill="hold">
                                          <p:stCondLst>
                                            <p:cond delay="499"/>
                                          </p:stCondLst>
                                        </p:cTn>
                                        <p:tgtEl>
                                          <p:spTgt spid="90"/>
                                        </p:tgtEl>
                                        <p:attrNameLst>
                                          <p:attrName>style.visibility</p:attrName>
                                        </p:attrNameLst>
                                      </p:cBhvr>
                                      <p:to>
                                        <p:strVal val="hidden"/>
                                      </p:to>
                                    </p:set>
                                  </p:childTnLst>
                                </p:cTn>
                              </p:par>
                              <p:par>
                                <p:cTn id="492" presetID="10" presetClass="entr" presetSubtype="0" fill="hold" grpId="0" nodeType="withEffect">
                                  <p:stCondLst>
                                    <p:cond delay="0"/>
                                  </p:stCondLst>
                                  <p:childTnLst>
                                    <p:set>
                                      <p:cBhvr>
                                        <p:cTn id="493" dur="1" fill="hold">
                                          <p:stCondLst>
                                            <p:cond delay="0"/>
                                          </p:stCondLst>
                                        </p:cTn>
                                        <p:tgtEl>
                                          <p:spTgt spid="88"/>
                                        </p:tgtEl>
                                        <p:attrNameLst>
                                          <p:attrName>style.visibility</p:attrName>
                                        </p:attrNameLst>
                                      </p:cBhvr>
                                      <p:to>
                                        <p:strVal val="visible"/>
                                      </p:to>
                                    </p:set>
                                    <p:animEffect transition="in" filter="fade">
                                      <p:cBhvr>
                                        <p:cTn id="494" dur="250"/>
                                        <p:tgtEl>
                                          <p:spTgt spid="88"/>
                                        </p:tgtEl>
                                      </p:cBhvr>
                                    </p:animEffect>
                                  </p:childTnLst>
                                </p:cTn>
                              </p:par>
                            </p:childTnLst>
                          </p:cTn>
                        </p:par>
                      </p:childTnLst>
                    </p:cTn>
                  </p:par>
                </p:childTnLst>
              </p:cTn>
              <p:nextCondLst>
                <p:cond evt="onClick" delay="0">
                  <p:tgtEl>
                    <p:spTgt spid="90"/>
                  </p:tgtEl>
                </p:cond>
              </p:nextCondLst>
            </p:seq>
            <p:seq concurrent="1" nextAc="seek">
              <p:cTn id="495" restart="whenNotActive" fill="hold" evtFilter="cancelBubble" nodeType="interactiveSeq">
                <p:stCondLst>
                  <p:cond evt="onClick" delay="0">
                    <p:tgtEl>
                      <p:spTgt spid="88"/>
                    </p:tgtEl>
                  </p:cond>
                </p:stCondLst>
                <p:endSync evt="end" delay="0">
                  <p:rtn val="all"/>
                </p:endSync>
                <p:childTnLst>
                  <p:par>
                    <p:cTn id="496" fill="hold">
                      <p:stCondLst>
                        <p:cond delay="0"/>
                      </p:stCondLst>
                      <p:childTnLst>
                        <p:par>
                          <p:cTn id="497" fill="hold">
                            <p:stCondLst>
                              <p:cond delay="0"/>
                            </p:stCondLst>
                            <p:childTnLst>
                              <p:par>
                                <p:cTn id="498" presetID="42" presetClass="exit" presetSubtype="0" fill="hold" grpId="1" nodeType="clickEffect">
                                  <p:stCondLst>
                                    <p:cond delay="0"/>
                                  </p:stCondLst>
                                  <p:childTnLst>
                                    <p:animEffect transition="out" filter="fade">
                                      <p:cBhvr>
                                        <p:cTn id="499" dur="750"/>
                                        <p:tgtEl>
                                          <p:spTgt spid="88"/>
                                        </p:tgtEl>
                                      </p:cBhvr>
                                    </p:animEffect>
                                    <p:anim calcmode="lin" valueType="num">
                                      <p:cBhvr>
                                        <p:cTn id="500" dur="750"/>
                                        <p:tgtEl>
                                          <p:spTgt spid="88"/>
                                        </p:tgtEl>
                                        <p:attrNameLst>
                                          <p:attrName>ppt_x</p:attrName>
                                        </p:attrNameLst>
                                      </p:cBhvr>
                                      <p:tavLst>
                                        <p:tav tm="0">
                                          <p:val>
                                            <p:strVal val="ppt_x"/>
                                          </p:val>
                                        </p:tav>
                                        <p:tav tm="100000">
                                          <p:val>
                                            <p:strVal val="ppt_x"/>
                                          </p:val>
                                        </p:tav>
                                      </p:tavLst>
                                    </p:anim>
                                    <p:anim calcmode="lin" valueType="num">
                                      <p:cBhvr>
                                        <p:cTn id="501" dur="750"/>
                                        <p:tgtEl>
                                          <p:spTgt spid="88"/>
                                        </p:tgtEl>
                                        <p:attrNameLst>
                                          <p:attrName>ppt_y</p:attrName>
                                        </p:attrNameLst>
                                      </p:cBhvr>
                                      <p:tavLst>
                                        <p:tav tm="0">
                                          <p:val>
                                            <p:strVal val="ppt_y"/>
                                          </p:val>
                                        </p:tav>
                                        <p:tav tm="100000">
                                          <p:val>
                                            <p:strVal val="ppt_y+.1"/>
                                          </p:val>
                                        </p:tav>
                                      </p:tavLst>
                                    </p:anim>
                                    <p:set>
                                      <p:cBhvr>
                                        <p:cTn id="502" dur="1" fill="hold">
                                          <p:stCondLst>
                                            <p:cond delay="749"/>
                                          </p:stCondLst>
                                        </p:cTn>
                                        <p:tgtEl>
                                          <p:spTgt spid="88"/>
                                        </p:tgtEl>
                                        <p:attrNameLst>
                                          <p:attrName>style.visibility</p:attrName>
                                        </p:attrNameLst>
                                      </p:cBhvr>
                                      <p:to>
                                        <p:strVal val="hidden"/>
                                      </p:to>
                                    </p:set>
                                  </p:childTnLst>
                                  <p:subTnLst>
                                    <p:audio>
                                      <p:cMediaNode>
                                        <p:cTn display="0" masterRel="sameClick">
                                          <p:stCondLst>
                                            <p:cond evt="begin" delay="0">
                                              <p:tn val="498"/>
                                            </p:cond>
                                          </p:stCondLst>
                                          <p:endCondLst>
                                            <p:cond evt="onStopAudio" delay="0">
                                              <p:tgtEl>
                                                <p:sldTgt/>
                                              </p:tgtEl>
                                            </p:cond>
                                          </p:endCondLst>
                                        </p:cTn>
                                        <p:tgtEl>
                                          <p:sndTgt r:embed="rId4" name="bomb.wav"/>
                                        </p:tgtEl>
                                      </p:cMediaNode>
                                    </p:audio>
                                  </p:subTnLst>
                                </p:cTn>
                              </p:par>
                            </p:childTnLst>
                          </p:cTn>
                        </p:par>
                        <p:par>
                          <p:cTn id="503" fill="hold">
                            <p:stCondLst>
                              <p:cond delay="750"/>
                            </p:stCondLst>
                            <p:childTnLst>
                              <p:par>
                                <p:cTn id="504" presetID="63" presetClass="path" presetSubtype="0" accel="50000" decel="50000" fill="hold" nodeType="afterEffect">
                                  <p:stCondLst>
                                    <p:cond delay="0"/>
                                  </p:stCondLst>
                                  <p:childTnLst>
                                    <p:animMotion origin="layout" path="M -2.77778E-7 7.40741E-7 L 0.1526 -0.00896 " pathEditMode="relative" rAng="0" ptsTypes="AA">
                                      <p:cBhvr>
                                        <p:cTn id="505" dur="1000" fill="hold"/>
                                        <p:tgtEl>
                                          <p:spTgt spid="86"/>
                                        </p:tgtEl>
                                        <p:attrNameLst>
                                          <p:attrName>ppt_x</p:attrName>
                                          <p:attrName>ppt_y</p:attrName>
                                        </p:attrNameLst>
                                      </p:cBhvr>
                                      <p:rCtr x="7708" y="-401"/>
                                    </p:animMotion>
                                  </p:childTnLst>
                                </p:cTn>
                              </p:par>
                            </p:childTnLst>
                          </p:cTn>
                        </p:par>
                        <p:par>
                          <p:cTn id="506" fill="hold">
                            <p:stCondLst>
                              <p:cond delay="1750"/>
                            </p:stCondLst>
                            <p:childTnLst>
                              <p:par>
                                <p:cTn id="507" presetID="10" presetClass="exit" presetSubtype="0" fill="hold" nodeType="afterEffect">
                                  <p:stCondLst>
                                    <p:cond delay="0"/>
                                  </p:stCondLst>
                                  <p:childTnLst>
                                    <p:animEffect transition="out" filter="fade">
                                      <p:cBhvr>
                                        <p:cTn id="508" dur="500"/>
                                        <p:tgtEl>
                                          <p:spTgt spid="86"/>
                                        </p:tgtEl>
                                      </p:cBhvr>
                                    </p:animEffect>
                                    <p:set>
                                      <p:cBhvr>
                                        <p:cTn id="509" dur="1" fill="hold">
                                          <p:stCondLst>
                                            <p:cond delay="499"/>
                                          </p:stCondLst>
                                        </p:cTn>
                                        <p:tgtEl>
                                          <p:spTgt spid="86"/>
                                        </p:tgtEl>
                                        <p:attrNameLst>
                                          <p:attrName>style.visibility</p:attrName>
                                        </p:attrNameLst>
                                      </p:cBhvr>
                                      <p:to>
                                        <p:strVal val="hidden"/>
                                      </p:to>
                                    </p:set>
                                  </p:childTnLst>
                                </p:cTn>
                              </p:par>
                              <p:par>
                                <p:cTn id="510" presetID="10" presetClass="entr" presetSubtype="0" fill="hold" nodeType="withEffect">
                                  <p:stCondLst>
                                    <p:cond delay="0"/>
                                  </p:stCondLst>
                                  <p:childTnLst>
                                    <p:set>
                                      <p:cBhvr>
                                        <p:cTn id="511" dur="1" fill="hold">
                                          <p:stCondLst>
                                            <p:cond delay="0"/>
                                          </p:stCondLst>
                                        </p:cTn>
                                        <p:tgtEl>
                                          <p:spTgt spid="89"/>
                                        </p:tgtEl>
                                        <p:attrNameLst>
                                          <p:attrName>style.visibility</p:attrName>
                                        </p:attrNameLst>
                                      </p:cBhvr>
                                      <p:to>
                                        <p:strVal val="visible"/>
                                      </p:to>
                                    </p:set>
                                    <p:animEffect transition="in" filter="fade">
                                      <p:cBhvr>
                                        <p:cTn id="512" dur="500"/>
                                        <p:tgtEl>
                                          <p:spTgt spid="89"/>
                                        </p:tgtEl>
                                      </p:cBhvr>
                                    </p:animEffect>
                                  </p:childTnLst>
                                </p:cTn>
                              </p:par>
                            </p:childTnLst>
                          </p:cTn>
                        </p:par>
                        <p:par>
                          <p:cTn id="513" fill="hold">
                            <p:stCondLst>
                              <p:cond delay="2250"/>
                            </p:stCondLst>
                            <p:childTnLst>
                              <p:par>
                                <p:cTn id="514" presetID="63" presetClass="path" presetSubtype="0" accel="50000" decel="50000" fill="hold" nodeType="afterEffect">
                                  <p:stCondLst>
                                    <p:cond delay="0"/>
                                  </p:stCondLst>
                                  <p:childTnLst>
                                    <p:animMotion origin="layout" path="M -4.44444E-6 1.35802E-6 L 0.18525 0.00309 " pathEditMode="relative" rAng="0" ptsTypes="AA">
                                      <p:cBhvr>
                                        <p:cTn id="515" dur="1000" fill="hold"/>
                                        <p:tgtEl>
                                          <p:spTgt spid="89"/>
                                        </p:tgtEl>
                                        <p:attrNameLst>
                                          <p:attrName>ppt_x</p:attrName>
                                          <p:attrName>ppt_y</p:attrName>
                                        </p:attrNameLst>
                                      </p:cBhvr>
                                      <p:rCtr x="9253" y="154"/>
                                    </p:animMotion>
                                  </p:childTnLst>
                                </p:cTn>
                              </p:par>
                            </p:childTnLst>
                          </p:cTn>
                        </p:par>
                      </p:childTnLst>
                    </p:cTn>
                  </p:par>
                </p:childTnLst>
              </p:cTn>
              <p:nextCondLst>
                <p:cond evt="onClick" delay="0">
                  <p:tgtEl>
                    <p:spTgt spid="88"/>
                  </p:tgtEl>
                </p:cond>
              </p:nextCondLst>
            </p:seq>
            <p:seq concurrent="1" nextAc="seek">
              <p:cTn id="516" restart="whenNotActive" fill="hold" evtFilter="cancelBubble" nodeType="interactiveSeq">
                <p:stCondLst>
                  <p:cond evt="onClick" delay="0">
                    <p:tgtEl>
                      <p:spTgt spid="86"/>
                    </p:tgtEl>
                  </p:cond>
                </p:stCondLst>
                <p:endSync evt="end" delay="0">
                  <p:rtn val="all"/>
                </p:endSync>
                <p:childTnLst>
                  <p:par>
                    <p:cTn id="517" fill="hold">
                      <p:stCondLst>
                        <p:cond delay="0"/>
                      </p:stCondLst>
                      <p:childTnLst>
                        <p:par>
                          <p:cTn id="518" fill="hold">
                            <p:stCondLst>
                              <p:cond delay="0"/>
                            </p:stCondLst>
                            <p:childTnLst>
                              <p:par>
                                <p:cTn id="519" presetID="63" presetClass="path" presetSubtype="0" accel="50000" decel="50000" fill="hold" nodeType="clickEffect">
                                  <p:stCondLst>
                                    <p:cond delay="0"/>
                                  </p:stCondLst>
                                  <p:childTnLst>
                                    <p:animMotion origin="layout" path="M -2.77778E-7 7.40741E-7 L 0.1526 -0.00896 " pathEditMode="relative" rAng="0" ptsTypes="AA">
                                      <p:cBhvr>
                                        <p:cTn id="520" dur="1000" fill="hold"/>
                                        <p:tgtEl>
                                          <p:spTgt spid="86"/>
                                        </p:tgtEl>
                                        <p:attrNameLst>
                                          <p:attrName>ppt_x</p:attrName>
                                          <p:attrName>ppt_y</p:attrName>
                                        </p:attrNameLst>
                                      </p:cBhvr>
                                      <p:rCtr x="7708" y="-401"/>
                                    </p:animMotion>
                                  </p:childTnLst>
                                </p:cTn>
                              </p:par>
                            </p:childTnLst>
                          </p:cTn>
                        </p:par>
                        <p:par>
                          <p:cTn id="521" fill="hold">
                            <p:stCondLst>
                              <p:cond delay="1000"/>
                            </p:stCondLst>
                            <p:childTnLst>
                              <p:par>
                                <p:cTn id="522" presetID="31" presetClass="exit" presetSubtype="0" fill="hold" grpId="2" nodeType="afterEffect">
                                  <p:stCondLst>
                                    <p:cond delay="0"/>
                                  </p:stCondLst>
                                  <p:childTnLst>
                                    <p:anim calcmode="lin" valueType="num">
                                      <p:cBhvr>
                                        <p:cTn id="523" dur="750"/>
                                        <p:tgtEl>
                                          <p:spTgt spid="88"/>
                                        </p:tgtEl>
                                        <p:attrNameLst>
                                          <p:attrName>ppt_w</p:attrName>
                                        </p:attrNameLst>
                                      </p:cBhvr>
                                      <p:tavLst>
                                        <p:tav tm="0">
                                          <p:val>
                                            <p:strVal val="ppt_w"/>
                                          </p:val>
                                        </p:tav>
                                        <p:tav tm="100000">
                                          <p:val>
                                            <p:fltVal val="0"/>
                                          </p:val>
                                        </p:tav>
                                      </p:tavLst>
                                    </p:anim>
                                    <p:anim calcmode="lin" valueType="num">
                                      <p:cBhvr>
                                        <p:cTn id="524" dur="750"/>
                                        <p:tgtEl>
                                          <p:spTgt spid="88"/>
                                        </p:tgtEl>
                                        <p:attrNameLst>
                                          <p:attrName>ppt_h</p:attrName>
                                        </p:attrNameLst>
                                      </p:cBhvr>
                                      <p:tavLst>
                                        <p:tav tm="0">
                                          <p:val>
                                            <p:strVal val="ppt_h"/>
                                          </p:val>
                                        </p:tav>
                                        <p:tav tm="100000">
                                          <p:val>
                                            <p:fltVal val="0"/>
                                          </p:val>
                                        </p:tav>
                                      </p:tavLst>
                                    </p:anim>
                                    <p:anim calcmode="lin" valueType="num">
                                      <p:cBhvr>
                                        <p:cTn id="525" dur="750"/>
                                        <p:tgtEl>
                                          <p:spTgt spid="88"/>
                                        </p:tgtEl>
                                        <p:attrNameLst>
                                          <p:attrName>style.rotation</p:attrName>
                                        </p:attrNameLst>
                                      </p:cBhvr>
                                      <p:tavLst>
                                        <p:tav tm="0">
                                          <p:val>
                                            <p:fltVal val="0"/>
                                          </p:val>
                                        </p:tav>
                                        <p:tav tm="100000">
                                          <p:val>
                                            <p:fltVal val="90"/>
                                          </p:val>
                                        </p:tav>
                                      </p:tavLst>
                                    </p:anim>
                                    <p:animEffect transition="out" filter="fade">
                                      <p:cBhvr>
                                        <p:cTn id="526" dur="750"/>
                                        <p:tgtEl>
                                          <p:spTgt spid="88"/>
                                        </p:tgtEl>
                                      </p:cBhvr>
                                    </p:animEffect>
                                    <p:set>
                                      <p:cBhvr>
                                        <p:cTn id="527" dur="1" fill="hold">
                                          <p:stCondLst>
                                            <p:cond delay="749"/>
                                          </p:stCondLst>
                                        </p:cTn>
                                        <p:tgtEl>
                                          <p:spTgt spid="88"/>
                                        </p:tgtEl>
                                        <p:attrNameLst>
                                          <p:attrName>style.visibility</p:attrName>
                                        </p:attrNameLst>
                                      </p:cBhvr>
                                      <p:to>
                                        <p:strVal val="hidden"/>
                                      </p:to>
                                    </p:set>
                                  </p:childTnLst>
                                  <p:subTnLst>
                                    <p:audio>
                                      <p:cMediaNode>
                                        <p:cTn display="0" masterRel="sameClick">
                                          <p:stCondLst>
                                            <p:cond evt="begin" delay="0">
                                              <p:tn val="522"/>
                                            </p:cond>
                                          </p:stCondLst>
                                          <p:endCondLst>
                                            <p:cond evt="onStopAudio" delay="0">
                                              <p:tgtEl>
                                                <p:sldTgt/>
                                              </p:tgtEl>
                                            </p:cond>
                                          </p:endCondLst>
                                        </p:cTn>
                                        <p:tgtEl>
                                          <p:sndTgt r:embed="rId5" name="EAT.wav"/>
                                        </p:tgtEl>
                                      </p:cMediaNode>
                                    </p:audio>
                                  </p:subTnLst>
                                </p:cTn>
                              </p:par>
                            </p:childTnLst>
                          </p:cTn>
                        </p:par>
                        <p:par>
                          <p:cTn id="528" fill="hold">
                            <p:stCondLst>
                              <p:cond delay="1750"/>
                            </p:stCondLst>
                            <p:childTnLst>
                              <p:par>
                                <p:cTn id="529" presetID="10" presetClass="exit" presetSubtype="0" fill="hold" nodeType="afterEffect">
                                  <p:stCondLst>
                                    <p:cond delay="0"/>
                                  </p:stCondLst>
                                  <p:childTnLst>
                                    <p:animEffect transition="out" filter="fade">
                                      <p:cBhvr>
                                        <p:cTn id="530" dur="500"/>
                                        <p:tgtEl>
                                          <p:spTgt spid="86"/>
                                        </p:tgtEl>
                                      </p:cBhvr>
                                    </p:animEffect>
                                    <p:set>
                                      <p:cBhvr>
                                        <p:cTn id="531" dur="1" fill="hold">
                                          <p:stCondLst>
                                            <p:cond delay="499"/>
                                          </p:stCondLst>
                                        </p:cTn>
                                        <p:tgtEl>
                                          <p:spTgt spid="86"/>
                                        </p:tgtEl>
                                        <p:attrNameLst>
                                          <p:attrName>style.visibility</p:attrName>
                                        </p:attrNameLst>
                                      </p:cBhvr>
                                      <p:to>
                                        <p:strVal val="hidden"/>
                                      </p:to>
                                    </p:set>
                                  </p:childTnLst>
                                </p:cTn>
                              </p:par>
                              <p:par>
                                <p:cTn id="532" presetID="10" presetClass="entr" presetSubtype="0" fill="hold" nodeType="withEffect">
                                  <p:stCondLst>
                                    <p:cond delay="0"/>
                                  </p:stCondLst>
                                  <p:childTnLst>
                                    <p:set>
                                      <p:cBhvr>
                                        <p:cTn id="533" dur="1" fill="hold">
                                          <p:stCondLst>
                                            <p:cond delay="0"/>
                                          </p:stCondLst>
                                        </p:cTn>
                                        <p:tgtEl>
                                          <p:spTgt spid="89"/>
                                        </p:tgtEl>
                                        <p:attrNameLst>
                                          <p:attrName>style.visibility</p:attrName>
                                        </p:attrNameLst>
                                      </p:cBhvr>
                                      <p:to>
                                        <p:strVal val="visible"/>
                                      </p:to>
                                    </p:set>
                                    <p:animEffect transition="in" filter="fade">
                                      <p:cBhvr>
                                        <p:cTn id="534" dur="500"/>
                                        <p:tgtEl>
                                          <p:spTgt spid="89"/>
                                        </p:tgtEl>
                                      </p:cBhvr>
                                    </p:animEffect>
                                  </p:childTnLst>
                                </p:cTn>
                              </p:par>
                            </p:childTnLst>
                          </p:cTn>
                        </p:par>
                        <p:par>
                          <p:cTn id="535" fill="hold">
                            <p:stCondLst>
                              <p:cond delay="2250"/>
                            </p:stCondLst>
                            <p:childTnLst>
                              <p:par>
                                <p:cTn id="536" presetID="42" presetClass="path" presetSubtype="0" accel="50000" decel="50000" fill="hold" nodeType="afterEffect">
                                  <p:stCondLst>
                                    <p:cond delay="0"/>
                                  </p:stCondLst>
                                  <p:childTnLst>
                                    <p:animMotion origin="layout" path="M -4.44444E-6 1.35802E-6 L 0.18073 0.00154 " pathEditMode="relative" rAng="0" ptsTypes="AA">
                                      <p:cBhvr>
                                        <p:cTn id="537" dur="1000" fill="hold"/>
                                        <p:tgtEl>
                                          <p:spTgt spid="89"/>
                                        </p:tgtEl>
                                        <p:attrNameLst>
                                          <p:attrName>ppt_x</p:attrName>
                                          <p:attrName>ppt_y</p:attrName>
                                        </p:attrNameLst>
                                      </p:cBhvr>
                                      <p:rCtr x="9028" y="62"/>
                                    </p:animMotion>
                                  </p:childTnLst>
                                </p:cTn>
                              </p:par>
                            </p:childTnLst>
                          </p:cTn>
                        </p:par>
                      </p:childTnLst>
                    </p:cTn>
                  </p:par>
                </p:childTnLst>
              </p:cTn>
              <p:nextCondLst>
                <p:cond evt="onClick" delay="0">
                  <p:tgtEl>
                    <p:spTgt spid="86"/>
                  </p:tgtEl>
                </p:cond>
              </p:nextCondLst>
            </p:seq>
            <p:seq concurrent="1" nextAc="seek">
              <p:cTn id="538" restart="whenNotActive" fill="hold" evtFilter="cancelBubble" nodeType="interactiveSeq">
                <p:stCondLst>
                  <p:cond evt="onClick" delay="0">
                    <p:tgtEl>
                      <p:spTgt spid="107"/>
                    </p:tgtEl>
                  </p:cond>
                </p:stCondLst>
                <p:endSync evt="end" delay="0">
                  <p:rtn val="all"/>
                </p:endSync>
                <p:childTnLst>
                  <p:par>
                    <p:cTn id="539" fill="hold">
                      <p:stCondLst>
                        <p:cond delay="0"/>
                      </p:stCondLst>
                      <p:childTnLst>
                        <p:par>
                          <p:cTn id="540" fill="hold">
                            <p:stCondLst>
                              <p:cond delay="0"/>
                            </p:stCondLst>
                            <p:childTnLst>
                              <p:par>
                                <p:cTn id="541" presetID="26" presetClass="emph" presetSubtype="0" fill="hold" nodeType="clickEffect">
                                  <p:stCondLst>
                                    <p:cond delay="0"/>
                                  </p:stCondLst>
                                  <p:childTnLst>
                                    <p:animEffect transition="out" filter="fade">
                                      <p:cBhvr>
                                        <p:cTn id="542" dur="500" tmFilter="0, 0; .2, .5; .8, .5; 1, 0"/>
                                        <p:tgtEl>
                                          <p:spTgt spid="107"/>
                                        </p:tgtEl>
                                      </p:cBhvr>
                                    </p:animEffect>
                                    <p:animScale>
                                      <p:cBhvr>
                                        <p:cTn id="543" dur="250" autoRev="1" fill="hold"/>
                                        <p:tgtEl>
                                          <p:spTgt spid="107"/>
                                        </p:tgtEl>
                                      </p:cBhvr>
                                      <p:by x="105000" y="105000"/>
                                    </p:animScale>
                                  </p:childTnLst>
                                </p:cTn>
                              </p:par>
                            </p:childTnLst>
                          </p:cTn>
                        </p:par>
                        <p:par>
                          <p:cTn id="544" fill="hold">
                            <p:stCondLst>
                              <p:cond delay="500"/>
                            </p:stCondLst>
                            <p:childTnLst>
                              <p:par>
                                <p:cTn id="545" presetID="53" presetClass="entr" presetSubtype="16" fill="hold" grpId="0" nodeType="afterEffect">
                                  <p:stCondLst>
                                    <p:cond delay="0"/>
                                  </p:stCondLst>
                                  <p:childTnLst>
                                    <p:set>
                                      <p:cBhvr>
                                        <p:cTn id="546" dur="1" fill="hold">
                                          <p:stCondLst>
                                            <p:cond delay="0"/>
                                          </p:stCondLst>
                                        </p:cTn>
                                        <p:tgtEl>
                                          <p:spTgt spid="108"/>
                                        </p:tgtEl>
                                        <p:attrNameLst>
                                          <p:attrName>style.visibility</p:attrName>
                                        </p:attrNameLst>
                                      </p:cBhvr>
                                      <p:to>
                                        <p:strVal val="visible"/>
                                      </p:to>
                                    </p:set>
                                    <p:anim calcmode="lin" valueType="num">
                                      <p:cBhvr>
                                        <p:cTn id="547" dur="500" fill="hold"/>
                                        <p:tgtEl>
                                          <p:spTgt spid="108"/>
                                        </p:tgtEl>
                                        <p:attrNameLst>
                                          <p:attrName>ppt_w</p:attrName>
                                        </p:attrNameLst>
                                      </p:cBhvr>
                                      <p:tavLst>
                                        <p:tav tm="0">
                                          <p:val>
                                            <p:fltVal val="0"/>
                                          </p:val>
                                        </p:tav>
                                        <p:tav tm="100000">
                                          <p:val>
                                            <p:strVal val="#ppt_w"/>
                                          </p:val>
                                        </p:tav>
                                      </p:tavLst>
                                    </p:anim>
                                    <p:anim calcmode="lin" valueType="num">
                                      <p:cBhvr>
                                        <p:cTn id="548" dur="500" fill="hold"/>
                                        <p:tgtEl>
                                          <p:spTgt spid="108"/>
                                        </p:tgtEl>
                                        <p:attrNameLst>
                                          <p:attrName>ppt_h</p:attrName>
                                        </p:attrNameLst>
                                      </p:cBhvr>
                                      <p:tavLst>
                                        <p:tav tm="0">
                                          <p:val>
                                            <p:fltVal val="0"/>
                                          </p:val>
                                        </p:tav>
                                        <p:tav tm="100000">
                                          <p:val>
                                            <p:strVal val="#ppt_h"/>
                                          </p:val>
                                        </p:tav>
                                      </p:tavLst>
                                    </p:anim>
                                    <p:animEffect transition="in" filter="fade">
                                      <p:cBhvr>
                                        <p:cTn id="549" dur="500"/>
                                        <p:tgtEl>
                                          <p:spTgt spid="108"/>
                                        </p:tgtEl>
                                      </p:cBhvr>
                                    </p:animEffect>
                                  </p:childTnLst>
                                  <p:subTnLst>
                                    <p:audio>
                                      <p:cMediaNode>
                                        <p:cTn display="0" masterRel="sameClick">
                                          <p:stCondLst>
                                            <p:cond evt="begin" delay="0">
                                              <p:tn val="545"/>
                                            </p:cond>
                                          </p:stCondLst>
                                          <p:endCondLst>
                                            <p:cond evt="onStopAudio" delay="0">
                                              <p:tgtEl>
                                                <p:sldTgt/>
                                              </p:tgtEl>
                                            </p:cond>
                                          </p:endCondLst>
                                        </p:cTn>
                                        <p:tgtEl>
                                          <p:sndTgt r:embed="rId6" name="voltage.wav"/>
                                        </p:tgtEl>
                                      </p:cMediaNode>
                                    </p:audio>
                                  </p:subTnLst>
                                </p:cTn>
                              </p:par>
                            </p:childTnLst>
                          </p:cTn>
                        </p:par>
                      </p:childTnLst>
                    </p:cTn>
                  </p:par>
                  <p:par>
                    <p:cTn id="550" fill="hold">
                      <p:stCondLst>
                        <p:cond delay="indefinite"/>
                      </p:stCondLst>
                      <p:childTnLst>
                        <p:par>
                          <p:cTn id="551" fill="hold">
                            <p:stCondLst>
                              <p:cond delay="0"/>
                            </p:stCondLst>
                            <p:childTnLst>
                              <p:par>
                                <p:cTn id="552" presetID="26" presetClass="emph" presetSubtype="0" fill="hold" nodeType="clickEffect">
                                  <p:stCondLst>
                                    <p:cond delay="0"/>
                                  </p:stCondLst>
                                  <p:childTnLst>
                                    <p:animEffect transition="out" filter="fade">
                                      <p:cBhvr>
                                        <p:cTn id="553" dur="500" tmFilter="0, 0; .2, .5; .8, .5; 1, 0"/>
                                        <p:tgtEl>
                                          <p:spTgt spid="107"/>
                                        </p:tgtEl>
                                      </p:cBhvr>
                                    </p:animEffect>
                                    <p:animScale>
                                      <p:cBhvr>
                                        <p:cTn id="554" dur="250" autoRev="1" fill="hold"/>
                                        <p:tgtEl>
                                          <p:spTgt spid="107"/>
                                        </p:tgtEl>
                                      </p:cBhvr>
                                      <p:by x="105000" y="105000"/>
                                    </p:animScale>
                                  </p:childTnLst>
                                </p:cTn>
                              </p:par>
                            </p:childTnLst>
                          </p:cTn>
                        </p:par>
                        <p:par>
                          <p:cTn id="555" fill="hold">
                            <p:stCondLst>
                              <p:cond delay="500"/>
                            </p:stCondLst>
                            <p:childTnLst>
                              <p:par>
                                <p:cTn id="556" presetID="10" presetClass="exit" presetSubtype="0" fill="hold" grpId="1" nodeType="afterEffect">
                                  <p:stCondLst>
                                    <p:cond delay="0"/>
                                  </p:stCondLst>
                                  <p:childTnLst>
                                    <p:animEffect transition="out" filter="fade">
                                      <p:cBhvr>
                                        <p:cTn id="557" dur="500"/>
                                        <p:tgtEl>
                                          <p:spTgt spid="108"/>
                                        </p:tgtEl>
                                      </p:cBhvr>
                                    </p:animEffect>
                                    <p:set>
                                      <p:cBhvr>
                                        <p:cTn id="558" dur="1" fill="hold">
                                          <p:stCondLst>
                                            <p:cond delay="499"/>
                                          </p:stCondLst>
                                        </p:cTn>
                                        <p:tgtEl>
                                          <p:spTgt spid="108"/>
                                        </p:tgtEl>
                                        <p:attrNameLst>
                                          <p:attrName>style.visibility</p:attrName>
                                        </p:attrNameLst>
                                      </p:cBhvr>
                                      <p:to>
                                        <p:strVal val="hidden"/>
                                      </p:to>
                                    </p:set>
                                  </p:childTnLst>
                                </p:cTn>
                              </p:par>
                            </p:childTnLst>
                          </p:cTn>
                        </p:par>
                        <p:par>
                          <p:cTn id="559" fill="hold">
                            <p:stCondLst>
                              <p:cond delay="1000"/>
                            </p:stCondLst>
                            <p:childTnLst>
                              <p:par>
                                <p:cTn id="560" presetID="53" presetClass="entr" presetSubtype="16" fill="hold" grpId="0" nodeType="afterEffect">
                                  <p:stCondLst>
                                    <p:cond delay="0"/>
                                  </p:stCondLst>
                                  <p:childTnLst>
                                    <p:set>
                                      <p:cBhvr>
                                        <p:cTn id="561" dur="1" fill="hold">
                                          <p:stCondLst>
                                            <p:cond delay="0"/>
                                          </p:stCondLst>
                                        </p:cTn>
                                        <p:tgtEl>
                                          <p:spTgt spid="111"/>
                                        </p:tgtEl>
                                        <p:attrNameLst>
                                          <p:attrName>style.visibility</p:attrName>
                                        </p:attrNameLst>
                                      </p:cBhvr>
                                      <p:to>
                                        <p:strVal val="visible"/>
                                      </p:to>
                                    </p:set>
                                    <p:anim calcmode="lin" valueType="num">
                                      <p:cBhvr>
                                        <p:cTn id="562" dur="500" fill="hold"/>
                                        <p:tgtEl>
                                          <p:spTgt spid="111"/>
                                        </p:tgtEl>
                                        <p:attrNameLst>
                                          <p:attrName>ppt_w</p:attrName>
                                        </p:attrNameLst>
                                      </p:cBhvr>
                                      <p:tavLst>
                                        <p:tav tm="0">
                                          <p:val>
                                            <p:fltVal val="0"/>
                                          </p:val>
                                        </p:tav>
                                        <p:tav tm="100000">
                                          <p:val>
                                            <p:strVal val="#ppt_w"/>
                                          </p:val>
                                        </p:tav>
                                      </p:tavLst>
                                    </p:anim>
                                    <p:anim calcmode="lin" valueType="num">
                                      <p:cBhvr>
                                        <p:cTn id="563" dur="500" fill="hold"/>
                                        <p:tgtEl>
                                          <p:spTgt spid="111"/>
                                        </p:tgtEl>
                                        <p:attrNameLst>
                                          <p:attrName>ppt_h</p:attrName>
                                        </p:attrNameLst>
                                      </p:cBhvr>
                                      <p:tavLst>
                                        <p:tav tm="0">
                                          <p:val>
                                            <p:fltVal val="0"/>
                                          </p:val>
                                        </p:tav>
                                        <p:tav tm="100000">
                                          <p:val>
                                            <p:strVal val="#ppt_h"/>
                                          </p:val>
                                        </p:tav>
                                      </p:tavLst>
                                    </p:anim>
                                    <p:animEffect transition="in" filter="fade">
                                      <p:cBhvr>
                                        <p:cTn id="564" dur="500"/>
                                        <p:tgtEl>
                                          <p:spTgt spid="111"/>
                                        </p:tgtEl>
                                      </p:cBhvr>
                                    </p:animEffect>
                                  </p:childTnLst>
                                  <p:subTnLst>
                                    <p:audio>
                                      <p:cMediaNode>
                                        <p:cTn display="0" masterRel="sameClick">
                                          <p:stCondLst>
                                            <p:cond evt="begin" delay="0">
                                              <p:tn val="560"/>
                                            </p:cond>
                                          </p:stCondLst>
                                          <p:endCondLst>
                                            <p:cond evt="onStopAudio" delay="0">
                                              <p:tgtEl>
                                                <p:sldTgt/>
                                              </p:tgtEl>
                                            </p:cond>
                                          </p:endCondLst>
                                        </p:cTn>
                                        <p:tgtEl>
                                          <p:sndTgt r:embed="rId6" name="voltage.wav"/>
                                        </p:tgtEl>
                                      </p:cMediaNode>
                                    </p:audio>
                                  </p:subTnLst>
                                </p:cTn>
                              </p:par>
                            </p:childTnLst>
                          </p:cTn>
                        </p:par>
                      </p:childTnLst>
                    </p:cTn>
                  </p:par>
                  <p:par>
                    <p:cTn id="565" fill="hold">
                      <p:stCondLst>
                        <p:cond delay="indefinite"/>
                      </p:stCondLst>
                      <p:childTnLst>
                        <p:par>
                          <p:cTn id="566" fill="hold">
                            <p:stCondLst>
                              <p:cond delay="0"/>
                            </p:stCondLst>
                            <p:childTnLst>
                              <p:par>
                                <p:cTn id="567" presetID="26" presetClass="emph" presetSubtype="0" fill="hold" nodeType="clickEffect">
                                  <p:stCondLst>
                                    <p:cond delay="0"/>
                                  </p:stCondLst>
                                  <p:childTnLst>
                                    <p:animEffect transition="out" filter="fade">
                                      <p:cBhvr>
                                        <p:cTn id="568" dur="500" tmFilter="0, 0; .2, .5; .8, .5; 1, 0"/>
                                        <p:tgtEl>
                                          <p:spTgt spid="107"/>
                                        </p:tgtEl>
                                      </p:cBhvr>
                                    </p:animEffect>
                                    <p:animScale>
                                      <p:cBhvr>
                                        <p:cTn id="569" dur="250" autoRev="1" fill="hold"/>
                                        <p:tgtEl>
                                          <p:spTgt spid="107"/>
                                        </p:tgtEl>
                                      </p:cBhvr>
                                      <p:by x="105000" y="105000"/>
                                    </p:animScale>
                                  </p:childTnLst>
                                </p:cTn>
                              </p:par>
                            </p:childTnLst>
                          </p:cTn>
                        </p:par>
                        <p:par>
                          <p:cTn id="570" fill="hold">
                            <p:stCondLst>
                              <p:cond delay="500"/>
                            </p:stCondLst>
                            <p:childTnLst>
                              <p:par>
                                <p:cTn id="571" presetID="10" presetClass="exit" presetSubtype="0" fill="hold" grpId="1" nodeType="afterEffect">
                                  <p:stCondLst>
                                    <p:cond delay="0"/>
                                  </p:stCondLst>
                                  <p:childTnLst>
                                    <p:animEffect transition="out" filter="fade">
                                      <p:cBhvr>
                                        <p:cTn id="572" dur="500"/>
                                        <p:tgtEl>
                                          <p:spTgt spid="111"/>
                                        </p:tgtEl>
                                      </p:cBhvr>
                                    </p:animEffect>
                                    <p:set>
                                      <p:cBhvr>
                                        <p:cTn id="573" dur="1" fill="hold">
                                          <p:stCondLst>
                                            <p:cond delay="499"/>
                                          </p:stCondLst>
                                        </p:cTn>
                                        <p:tgtEl>
                                          <p:spTgt spid="111"/>
                                        </p:tgtEl>
                                        <p:attrNameLst>
                                          <p:attrName>style.visibility</p:attrName>
                                        </p:attrNameLst>
                                      </p:cBhvr>
                                      <p:to>
                                        <p:strVal val="hidden"/>
                                      </p:to>
                                    </p:set>
                                  </p:childTnLst>
                                </p:cTn>
                              </p:par>
                            </p:childTnLst>
                          </p:cTn>
                        </p:par>
                        <p:par>
                          <p:cTn id="574" fill="hold">
                            <p:stCondLst>
                              <p:cond delay="1000"/>
                            </p:stCondLst>
                            <p:childTnLst>
                              <p:par>
                                <p:cTn id="575" presetID="53" presetClass="entr" presetSubtype="16" fill="hold" grpId="0" nodeType="afterEffect">
                                  <p:stCondLst>
                                    <p:cond delay="0"/>
                                  </p:stCondLst>
                                  <p:childTnLst>
                                    <p:set>
                                      <p:cBhvr>
                                        <p:cTn id="576" dur="1" fill="hold">
                                          <p:stCondLst>
                                            <p:cond delay="0"/>
                                          </p:stCondLst>
                                        </p:cTn>
                                        <p:tgtEl>
                                          <p:spTgt spid="112"/>
                                        </p:tgtEl>
                                        <p:attrNameLst>
                                          <p:attrName>style.visibility</p:attrName>
                                        </p:attrNameLst>
                                      </p:cBhvr>
                                      <p:to>
                                        <p:strVal val="visible"/>
                                      </p:to>
                                    </p:set>
                                    <p:anim calcmode="lin" valueType="num">
                                      <p:cBhvr>
                                        <p:cTn id="577" dur="500" fill="hold"/>
                                        <p:tgtEl>
                                          <p:spTgt spid="112"/>
                                        </p:tgtEl>
                                        <p:attrNameLst>
                                          <p:attrName>ppt_w</p:attrName>
                                        </p:attrNameLst>
                                      </p:cBhvr>
                                      <p:tavLst>
                                        <p:tav tm="0">
                                          <p:val>
                                            <p:fltVal val="0"/>
                                          </p:val>
                                        </p:tav>
                                        <p:tav tm="100000">
                                          <p:val>
                                            <p:strVal val="#ppt_w"/>
                                          </p:val>
                                        </p:tav>
                                      </p:tavLst>
                                    </p:anim>
                                    <p:anim calcmode="lin" valueType="num">
                                      <p:cBhvr>
                                        <p:cTn id="578" dur="500" fill="hold"/>
                                        <p:tgtEl>
                                          <p:spTgt spid="112"/>
                                        </p:tgtEl>
                                        <p:attrNameLst>
                                          <p:attrName>ppt_h</p:attrName>
                                        </p:attrNameLst>
                                      </p:cBhvr>
                                      <p:tavLst>
                                        <p:tav tm="0">
                                          <p:val>
                                            <p:fltVal val="0"/>
                                          </p:val>
                                        </p:tav>
                                        <p:tav tm="100000">
                                          <p:val>
                                            <p:strVal val="#ppt_h"/>
                                          </p:val>
                                        </p:tav>
                                      </p:tavLst>
                                    </p:anim>
                                    <p:animEffect transition="in" filter="fade">
                                      <p:cBhvr>
                                        <p:cTn id="579" dur="500"/>
                                        <p:tgtEl>
                                          <p:spTgt spid="112"/>
                                        </p:tgtEl>
                                      </p:cBhvr>
                                    </p:animEffect>
                                  </p:childTnLst>
                                  <p:subTnLst>
                                    <p:audio>
                                      <p:cMediaNode>
                                        <p:cTn display="0" masterRel="sameClick">
                                          <p:stCondLst>
                                            <p:cond evt="begin" delay="0">
                                              <p:tn val="575"/>
                                            </p:cond>
                                          </p:stCondLst>
                                          <p:endCondLst>
                                            <p:cond evt="onStopAudio" delay="0">
                                              <p:tgtEl>
                                                <p:sldTgt/>
                                              </p:tgtEl>
                                            </p:cond>
                                          </p:endCondLst>
                                        </p:cTn>
                                        <p:tgtEl>
                                          <p:sndTgt r:embed="rId6" name="voltage.wav"/>
                                        </p:tgtEl>
                                      </p:cMediaNode>
                                    </p:audio>
                                  </p:subTnLst>
                                </p:cTn>
                              </p:par>
                            </p:childTnLst>
                          </p:cTn>
                        </p:par>
                      </p:childTnLst>
                    </p:cTn>
                  </p:par>
                  <p:par>
                    <p:cTn id="580" fill="hold">
                      <p:stCondLst>
                        <p:cond delay="indefinite"/>
                      </p:stCondLst>
                      <p:childTnLst>
                        <p:par>
                          <p:cTn id="581" fill="hold">
                            <p:stCondLst>
                              <p:cond delay="0"/>
                            </p:stCondLst>
                            <p:childTnLst>
                              <p:par>
                                <p:cTn id="582" presetID="26" presetClass="emph" presetSubtype="0" fill="hold" nodeType="clickEffect">
                                  <p:stCondLst>
                                    <p:cond delay="0"/>
                                  </p:stCondLst>
                                  <p:childTnLst>
                                    <p:animEffect transition="out" filter="fade">
                                      <p:cBhvr>
                                        <p:cTn id="583" dur="500" tmFilter="0, 0; .2, .5; .8, .5; 1, 0"/>
                                        <p:tgtEl>
                                          <p:spTgt spid="107"/>
                                        </p:tgtEl>
                                      </p:cBhvr>
                                    </p:animEffect>
                                    <p:animScale>
                                      <p:cBhvr>
                                        <p:cTn id="584" dur="250" autoRev="1" fill="hold"/>
                                        <p:tgtEl>
                                          <p:spTgt spid="107"/>
                                        </p:tgtEl>
                                      </p:cBhvr>
                                      <p:by x="105000" y="105000"/>
                                    </p:animScale>
                                  </p:childTnLst>
                                </p:cTn>
                              </p:par>
                            </p:childTnLst>
                          </p:cTn>
                        </p:par>
                        <p:par>
                          <p:cTn id="585" fill="hold">
                            <p:stCondLst>
                              <p:cond delay="500"/>
                            </p:stCondLst>
                            <p:childTnLst>
                              <p:par>
                                <p:cTn id="586" presetID="10" presetClass="exit" presetSubtype="0" fill="hold" grpId="1" nodeType="afterEffect">
                                  <p:stCondLst>
                                    <p:cond delay="0"/>
                                  </p:stCondLst>
                                  <p:childTnLst>
                                    <p:animEffect transition="out" filter="fade">
                                      <p:cBhvr>
                                        <p:cTn id="587" dur="500"/>
                                        <p:tgtEl>
                                          <p:spTgt spid="112"/>
                                        </p:tgtEl>
                                      </p:cBhvr>
                                    </p:animEffect>
                                    <p:set>
                                      <p:cBhvr>
                                        <p:cTn id="588" dur="1" fill="hold">
                                          <p:stCondLst>
                                            <p:cond delay="499"/>
                                          </p:stCondLst>
                                        </p:cTn>
                                        <p:tgtEl>
                                          <p:spTgt spid="112"/>
                                        </p:tgtEl>
                                        <p:attrNameLst>
                                          <p:attrName>style.visibility</p:attrName>
                                        </p:attrNameLst>
                                      </p:cBhvr>
                                      <p:to>
                                        <p:strVal val="hidden"/>
                                      </p:to>
                                    </p:set>
                                  </p:childTnLst>
                                </p:cTn>
                              </p:par>
                            </p:childTnLst>
                          </p:cTn>
                        </p:par>
                        <p:par>
                          <p:cTn id="589" fill="hold">
                            <p:stCondLst>
                              <p:cond delay="1000"/>
                            </p:stCondLst>
                            <p:childTnLst>
                              <p:par>
                                <p:cTn id="590" presetID="53" presetClass="entr" presetSubtype="16" fill="hold" grpId="0" nodeType="afterEffect">
                                  <p:stCondLst>
                                    <p:cond delay="0"/>
                                  </p:stCondLst>
                                  <p:childTnLst>
                                    <p:set>
                                      <p:cBhvr>
                                        <p:cTn id="591" dur="1" fill="hold">
                                          <p:stCondLst>
                                            <p:cond delay="0"/>
                                          </p:stCondLst>
                                        </p:cTn>
                                        <p:tgtEl>
                                          <p:spTgt spid="113"/>
                                        </p:tgtEl>
                                        <p:attrNameLst>
                                          <p:attrName>style.visibility</p:attrName>
                                        </p:attrNameLst>
                                      </p:cBhvr>
                                      <p:to>
                                        <p:strVal val="visible"/>
                                      </p:to>
                                    </p:set>
                                    <p:anim calcmode="lin" valueType="num">
                                      <p:cBhvr>
                                        <p:cTn id="592" dur="500" fill="hold"/>
                                        <p:tgtEl>
                                          <p:spTgt spid="113"/>
                                        </p:tgtEl>
                                        <p:attrNameLst>
                                          <p:attrName>ppt_w</p:attrName>
                                        </p:attrNameLst>
                                      </p:cBhvr>
                                      <p:tavLst>
                                        <p:tav tm="0">
                                          <p:val>
                                            <p:fltVal val="0"/>
                                          </p:val>
                                        </p:tav>
                                        <p:tav tm="100000">
                                          <p:val>
                                            <p:strVal val="#ppt_w"/>
                                          </p:val>
                                        </p:tav>
                                      </p:tavLst>
                                    </p:anim>
                                    <p:anim calcmode="lin" valueType="num">
                                      <p:cBhvr>
                                        <p:cTn id="593" dur="500" fill="hold"/>
                                        <p:tgtEl>
                                          <p:spTgt spid="113"/>
                                        </p:tgtEl>
                                        <p:attrNameLst>
                                          <p:attrName>ppt_h</p:attrName>
                                        </p:attrNameLst>
                                      </p:cBhvr>
                                      <p:tavLst>
                                        <p:tav tm="0">
                                          <p:val>
                                            <p:fltVal val="0"/>
                                          </p:val>
                                        </p:tav>
                                        <p:tav tm="100000">
                                          <p:val>
                                            <p:strVal val="#ppt_h"/>
                                          </p:val>
                                        </p:tav>
                                      </p:tavLst>
                                    </p:anim>
                                    <p:animEffect transition="in" filter="fade">
                                      <p:cBhvr>
                                        <p:cTn id="594" dur="500"/>
                                        <p:tgtEl>
                                          <p:spTgt spid="113"/>
                                        </p:tgtEl>
                                      </p:cBhvr>
                                    </p:animEffect>
                                  </p:childTnLst>
                                  <p:subTnLst>
                                    <p:audio>
                                      <p:cMediaNode>
                                        <p:cTn display="0" masterRel="sameClick">
                                          <p:stCondLst>
                                            <p:cond evt="begin" delay="0">
                                              <p:tn val="590"/>
                                            </p:cond>
                                          </p:stCondLst>
                                          <p:endCondLst>
                                            <p:cond evt="onStopAudio" delay="0">
                                              <p:tgtEl>
                                                <p:sldTgt/>
                                              </p:tgtEl>
                                            </p:cond>
                                          </p:endCondLst>
                                        </p:cTn>
                                        <p:tgtEl>
                                          <p:sndTgt r:embed="rId6" name="voltage.wav"/>
                                        </p:tgtEl>
                                      </p:cMediaNode>
                                    </p:audio>
                                  </p:subTnLst>
                                </p:cTn>
                              </p:par>
                            </p:childTnLst>
                          </p:cTn>
                        </p:par>
                      </p:childTnLst>
                    </p:cTn>
                  </p:par>
                  <p:par>
                    <p:cTn id="595" fill="hold">
                      <p:stCondLst>
                        <p:cond delay="indefinite"/>
                      </p:stCondLst>
                      <p:childTnLst>
                        <p:par>
                          <p:cTn id="596" fill="hold">
                            <p:stCondLst>
                              <p:cond delay="0"/>
                            </p:stCondLst>
                            <p:childTnLst>
                              <p:par>
                                <p:cTn id="597" presetID="26" presetClass="emph" presetSubtype="0" fill="hold" nodeType="clickEffect">
                                  <p:stCondLst>
                                    <p:cond delay="0"/>
                                  </p:stCondLst>
                                  <p:childTnLst>
                                    <p:animEffect transition="out" filter="fade">
                                      <p:cBhvr>
                                        <p:cTn id="598" dur="500" tmFilter="0, 0; .2, .5; .8, .5; 1, 0"/>
                                        <p:tgtEl>
                                          <p:spTgt spid="107"/>
                                        </p:tgtEl>
                                      </p:cBhvr>
                                    </p:animEffect>
                                    <p:animScale>
                                      <p:cBhvr>
                                        <p:cTn id="599" dur="250" autoRev="1" fill="hold"/>
                                        <p:tgtEl>
                                          <p:spTgt spid="107"/>
                                        </p:tgtEl>
                                      </p:cBhvr>
                                      <p:by x="105000" y="105000"/>
                                    </p:animScale>
                                  </p:childTnLst>
                                </p:cTn>
                              </p:par>
                            </p:childTnLst>
                          </p:cTn>
                        </p:par>
                        <p:par>
                          <p:cTn id="600" fill="hold">
                            <p:stCondLst>
                              <p:cond delay="500"/>
                            </p:stCondLst>
                            <p:childTnLst>
                              <p:par>
                                <p:cTn id="601" presetID="10" presetClass="exit" presetSubtype="0" fill="hold" grpId="1" nodeType="afterEffect">
                                  <p:stCondLst>
                                    <p:cond delay="0"/>
                                  </p:stCondLst>
                                  <p:childTnLst>
                                    <p:animEffect transition="out" filter="fade">
                                      <p:cBhvr>
                                        <p:cTn id="602" dur="500"/>
                                        <p:tgtEl>
                                          <p:spTgt spid="113"/>
                                        </p:tgtEl>
                                      </p:cBhvr>
                                    </p:animEffect>
                                    <p:set>
                                      <p:cBhvr>
                                        <p:cTn id="603" dur="1" fill="hold">
                                          <p:stCondLst>
                                            <p:cond delay="499"/>
                                          </p:stCondLst>
                                        </p:cTn>
                                        <p:tgtEl>
                                          <p:spTgt spid="113"/>
                                        </p:tgtEl>
                                        <p:attrNameLst>
                                          <p:attrName>style.visibility</p:attrName>
                                        </p:attrNameLst>
                                      </p:cBhvr>
                                      <p:to>
                                        <p:strVal val="hidden"/>
                                      </p:to>
                                    </p:set>
                                  </p:childTnLst>
                                </p:cTn>
                              </p:par>
                            </p:childTnLst>
                          </p:cTn>
                        </p:par>
                        <p:par>
                          <p:cTn id="604" fill="hold">
                            <p:stCondLst>
                              <p:cond delay="1000"/>
                            </p:stCondLst>
                            <p:childTnLst>
                              <p:par>
                                <p:cTn id="605" presetID="53" presetClass="entr" presetSubtype="16" fill="hold" grpId="0" nodeType="afterEffect">
                                  <p:stCondLst>
                                    <p:cond delay="0"/>
                                  </p:stCondLst>
                                  <p:childTnLst>
                                    <p:set>
                                      <p:cBhvr>
                                        <p:cTn id="606" dur="1" fill="hold">
                                          <p:stCondLst>
                                            <p:cond delay="0"/>
                                          </p:stCondLst>
                                        </p:cTn>
                                        <p:tgtEl>
                                          <p:spTgt spid="114"/>
                                        </p:tgtEl>
                                        <p:attrNameLst>
                                          <p:attrName>style.visibility</p:attrName>
                                        </p:attrNameLst>
                                      </p:cBhvr>
                                      <p:to>
                                        <p:strVal val="visible"/>
                                      </p:to>
                                    </p:set>
                                    <p:anim calcmode="lin" valueType="num">
                                      <p:cBhvr>
                                        <p:cTn id="607" dur="500" fill="hold"/>
                                        <p:tgtEl>
                                          <p:spTgt spid="114"/>
                                        </p:tgtEl>
                                        <p:attrNameLst>
                                          <p:attrName>ppt_w</p:attrName>
                                        </p:attrNameLst>
                                      </p:cBhvr>
                                      <p:tavLst>
                                        <p:tav tm="0">
                                          <p:val>
                                            <p:fltVal val="0"/>
                                          </p:val>
                                        </p:tav>
                                        <p:tav tm="100000">
                                          <p:val>
                                            <p:strVal val="#ppt_w"/>
                                          </p:val>
                                        </p:tav>
                                      </p:tavLst>
                                    </p:anim>
                                    <p:anim calcmode="lin" valueType="num">
                                      <p:cBhvr>
                                        <p:cTn id="608" dur="500" fill="hold"/>
                                        <p:tgtEl>
                                          <p:spTgt spid="114"/>
                                        </p:tgtEl>
                                        <p:attrNameLst>
                                          <p:attrName>ppt_h</p:attrName>
                                        </p:attrNameLst>
                                      </p:cBhvr>
                                      <p:tavLst>
                                        <p:tav tm="0">
                                          <p:val>
                                            <p:fltVal val="0"/>
                                          </p:val>
                                        </p:tav>
                                        <p:tav tm="100000">
                                          <p:val>
                                            <p:strVal val="#ppt_h"/>
                                          </p:val>
                                        </p:tav>
                                      </p:tavLst>
                                    </p:anim>
                                    <p:animEffect transition="in" filter="fade">
                                      <p:cBhvr>
                                        <p:cTn id="609" dur="500"/>
                                        <p:tgtEl>
                                          <p:spTgt spid="114"/>
                                        </p:tgtEl>
                                      </p:cBhvr>
                                    </p:animEffect>
                                  </p:childTnLst>
                                  <p:subTnLst>
                                    <p:audio>
                                      <p:cMediaNode>
                                        <p:cTn display="0" masterRel="sameClick">
                                          <p:stCondLst>
                                            <p:cond evt="begin" delay="0">
                                              <p:tn val="605"/>
                                            </p:cond>
                                          </p:stCondLst>
                                          <p:endCondLst>
                                            <p:cond evt="onStopAudio" delay="0">
                                              <p:tgtEl>
                                                <p:sldTgt/>
                                              </p:tgtEl>
                                            </p:cond>
                                          </p:endCondLst>
                                        </p:cTn>
                                        <p:tgtEl>
                                          <p:sndTgt r:embed="rId6" name="voltage.wav"/>
                                        </p:tgtEl>
                                      </p:cMediaNode>
                                    </p:audio>
                                  </p:subTnLst>
                                </p:cTn>
                              </p:par>
                            </p:childTnLst>
                          </p:cTn>
                        </p:par>
                      </p:childTnLst>
                    </p:cTn>
                  </p:par>
                </p:childTnLst>
              </p:cTn>
              <p:nextCondLst>
                <p:cond evt="onClick" delay="0">
                  <p:tgtEl>
                    <p:spTgt spid="107"/>
                  </p:tgtEl>
                </p:cond>
              </p:nextCondLst>
            </p:seq>
            <p:seq concurrent="1" nextAc="seek">
              <p:cTn id="610" restart="whenNotActive" fill="hold" evtFilter="cancelBubble" nodeType="interactiveSeq">
                <p:stCondLst>
                  <p:cond evt="onClick" delay="0">
                    <p:tgtEl>
                      <p:spTgt spid="115"/>
                    </p:tgtEl>
                  </p:cond>
                </p:stCondLst>
                <p:endSync evt="end" delay="0">
                  <p:rtn val="all"/>
                </p:endSync>
                <p:childTnLst>
                  <p:par>
                    <p:cTn id="611" fill="hold">
                      <p:stCondLst>
                        <p:cond delay="0"/>
                      </p:stCondLst>
                      <p:childTnLst>
                        <p:par>
                          <p:cTn id="612" fill="hold">
                            <p:stCondLst>
                              <p:cond delay="0"/>
                            </p:stCondLst>
                            <p:childTnLst>
                              <p:par>
                                <p:cTn id="613" presetID="26" presetClass="emph" presetSubtype="0" fill="hold" nodeType="clickEffect">
                                  <p:stCondLst>
                                    <p:cond delay="0"/>
                                  </p:stCondLst>
                                  <p:childTnLst>
                                    <p:animEffect transition="out" filter="fade">
                                      <p:cBhvr>
                                        <p:cTn id="614" dur="500" tmFilter="0, 0; .2, .5; .8, .5; 1, 0"/>
                                        <p:tgtEl>
                                          <p:spTgt spid="115"/>
                                        </p:tgtEl>
                                      </p:cBhvr>
                                    </p:animEffect>
                                    <p:animScale>
                                      <p:cBhvr>
                                        <p:cTn id="615" dur="250" autoRev="1" fill="hold"/>
                                        <p:tgtEl>
                                          <p:spTgt spid="115"/>
                                        </p:tgtEl>
                                      </p:cBhvr>
                                      <p:by x="105000" y="105000"/>
                                    </p:animScale>
                                  </p:childTnLst>
                                </p:cTn>
                              </p:par>
                            </p:childTnLst>
                          </p:cTn>
                        </p:par>
                        <p:par>
                          <p:cTn id="616" fill="hold">
                            <p:stCondLst>
                              <p:cond delay="500"/>
                            </p:stCondLst>
                            <p:childTnLst>
                              <p:par>
                                <p:cTn id="617" presetID="53" presetClass="entr" presetSubtype="16" fill="hold" grpId="0" nodeType="afterEffect">
                                  <p:stCondLst>
                                    <p:cond delay="0"/>
                                  </p:stCondLst>
                                  <p:childTnLst>
                                    <p:set>
                                      <p:cBhvr>
                                        <p:cTn id="618" dur="1" fill="hold">
                                          <p:stCondLst>
                                            <p:cond delay="0"/>
                                          </p:stCondLst>
                                        </p:cTn>
                                        <p:tgtEl>
                                          <p:spTgt spid="116"/>
                                        </p:tgtEl>
                                        <p:attrNameLst>
                                          <p:attrName>style.visibility</p:attrName>
                                        </p:attrNameLst>
                                      </p:cBhvr>
                                      <p:to>
                                        <p:strVal val="visible"/>
                                      </p:to>
                                    </p:set>
                                    <p:anim calcmode="lin" valueType="num">
                                      <p:cBhvr>
                                        <p:cTn id="619" dur="500" fill="hold"/>
                                        <p:tgtEl>
                                          <p:spTgt spid="116"/>
                                        </p:tgtEl>
                                        <p:attrNameLst>
                                          <p:attrName>ppt_w</p:attrName>
                                        </p:attrNameLst>
                                      </p:cBhvr>
                                      <p:tavLst>
                                        <p:tav tm="0">
                                          <p:val>
                                            <p:fltVal val="0"/>
                                          </p:val>
                                        </p:tav>
                                        <p:tav tm="100000">
                                          <p:val>
                                            <p:strVal val="#ppt_w"/>
                                          </p:val>
                                        </p:tav>
                                      </p:tavLst>
                                    </p:anim>
                                    <p:anim calcmode="lin" valueType="num">
                                      <p:cBhvr>
                                        <p:cTn id="620" dur="500" fill="hold"/>
                                        <p:tgtEl>
                                          <p:spTgt spid="116"/>
                                        </p:tgtEl>
                                        <p:attrNameLst>
                                          <p:attrName>ppt_h</p:attrName>
                                        </p:attrNameLst>
                                      </p:cBhvr>
                                      <p:tavLst>
                                        <p:tav tm="0">
                                          <p:val>
                                            <p:fltVal val="0"/>
                                          </p:val>
                                        </p:tav>
                                        <p:tav tm="100000">
                                          <p:val>
                                            <p:strVal val="#ppt_h"/>
                                          </p:val>
                                        </p:tav>
                                      </p:tavLst>
                                    </p:anim>
                                    <p:animEffect transition="in" filter="fade">
                                      <p:cBhvr>
                                        <p:cTn id="621" dur="500"/>
                                        <p:tgtEl>
                                          <p:spTgt spid="116"/>
                                        </p:tgtEl>
                                      </p:cBhvr>
                                    </p:animEffect>
                                  </p:childTnLst>
                                  <p:subTnLst>
                                    <p:audio>
                                      <p:cMediaNode>
                                        <p:cTn display="0" masterRel="sameClick">
                                          <p:stCondLst>
                                            <p:cond evt="begin" delay="0">
                                              <p:tn val="617"/>
                                            </p:cond>
                                          </p:stCondLst>
                                          <p:endCondLst>
                                            <p:cond evt="onStopAudio" delay="0">
                                              <p:tgtEl>
                                                <p:sldTgt/>
                                              </p:tgtEl>
                                            </p:cond>
                                          </p:endCondLst>
                                        </p:cTn>
                                        <p:tgtEl>
                                          <p:sndTgt r:embed="rId6" name="voltage.wav"/>
                                        </p:tgtEl>
                                      </p:cMediaNode>
                                    </p:audio>
                                  </p:subTnLst>
                                </p:cTn>
                              </p:par>
                            </p:childTnLst>
                          </p:cTn>
                        </p:par>
                      </p:childTnLst>
                    </p:cTn>
                  </p:par>
                  <p:par>
                    <p:cTn id="622" fill="hold">
                      <p:stCondLst>
                        <p:cond delay="indefinite"/>
                      </p:stCondLst>
                      <p:childTnLst>
                        <p:par>
                          <p:cTn id="623" fill="hold">
                            <p:stCondLst>
                              <p:cond delay="0"/>
                            </p:stCondLst>
                            <p:childTnLst>
                              <p:par>
                                <p:cTn id="624" presetID="26" presetClass="emph" presetSubtype="0" fill="hold" nodeType="clickEffect">
                                  <p:stCondLst>
                                    <p:cond delay="0"/>
                                  </p:stCondLst>
                                  <p:childTnLst>
                                    <p:animEffect transition="out" filter="fade">
                                      <p:cBhvr>
                                        <p:cTn id="625" dur="500" tmFilter="0, 0; .2, .5; .8, .5; 1, 0"/>
                                        <p:tgtEl>
                                          <p:spTgt spid="115"/>
                                        </p:tgtEl>
                                      </p:cBhvr>
                                    </p:animEffect>
                                    <p:animScale>
                                      <p:cBhvr>
                                        <p:cTn id="626" dur="250" autoRev="1" fill="hold"/>
                                        <p:tgtEl>
                                          <p:spTgt spid="115"/>
                                        </p:tgtEl>
                                      </p:cBhvr>
                                      <p:by x="105000" y="105000"/>
                                    </p:animScale>
                                  </p:childTnLst>
                                </p:cTn>
                              </p:par>
                            </p:childTnLst>
                          </p:cTn>
                        </p:par>
                        <p:par>
                          <p:cTn id="627" fill="hold">
                            <p:stCondLst>
                              <p:cond delay="500"/>
                            </p:stCondLst>
                            <p:childTnLst>
                              <p:par>
                                <p:cTn id="628" presetID="10" presetClass="exit" presetSubtype="0" fill="hold" grpId="1" nodeType="afterEffect">
                                  <p:stCondLst>
                                    <p:cond delay="0"/>
                                  </p:stCondLst>
                                  <p:childTnLst>
                                    <p:animEffect transition="out" filter="fade">
                                      <p:cBhvr>
                                        <p:cTn id="629" dur="500"/>
                                        <p:tgtEl>
                                          <p:spTgt spid="116"/>
                                        </p:tgtEl>
                                      </p:cBhvr>
                                    </p:animEffect>
                                    <p:set>
                                      <p:cBhvr>
                                        <p:cTn id="630" dur="1" fill="hold">
                                          <p:stCondLst>
                                            <p:cond delay="499"/>
                                          </p:stCondLst>
                                        </p:cTn>
                                        <p:tgtEl>
                                          <p:spTgt spid="116"/>
                                        </p:tgtEl>
                                        <p:attrNameLst>
                                          <p:attrName>style.visibility</p:attrName>
                                        </p:attrNameLst>
                                      </p:cBhvr>
                                      <p:to>
                                        <p:strVal val="hidden"/>
                                      </p:to>
                                    </p:set>
                                  </p:childTnLst>
                                </p:cTn>
                              </p:par>
                            </p:childTnLst>
                          </p:cTn>
                        </p:par>
                        <p:par>
                          <p:cTn id="631" fill="hold">
                            <p:stCondLst>
                              <p:cond delay="1000"/>
                            </p:stCondLst>
                            <p:childTnLst>
                              <p:par>
                                <p:cTn id="632" presetID="53" presetClass="entr" presetSubtype="16" fill="hold" grpId="0" nodeType="afterEffect">
                                  <p:stCondLst>
                                    <p:cond delay="0"/>
                                  </p:stCondLst>
                                  <p:childTnLst>
                                    <p:set>
                                      <p:cBhvr>
                                        <p:cTn id="633" dur="1" fill="hold">
                                          <p:stCondLst>
                                            <p:cond delay="0"/>
                                          </p:stCondLst>
                                        </p:cTn>
                                        <p:tgtEl>
                                          <p:spTgt spid="117"/>
                                        </p:tgtEl>
                                        <p:attrNameLst>
                                          <p:attrName>style.visibility</p:attrName>
                                        </p:attrNameLst>
                                      </p:cBhvr>
                                      <p:to>
                                        <p:strVal val="visible"/>
                                      </p:to>
                                    </p:set>
                                    <p:anim calcmode="lin" valueType="num">
                                      <p:cBhvr>
                                        <p:cTn id="634" dur="500" fill="hold"/>
                                        <p:tgtEl>
                                          <p:spTgt spid="117"/>
                                        </p:tgtEl>
                                        <p:attrNameLst>
                                          <p:attrName>ppt_w</p:attrName>
                                        </p:attrNameLst>
                                      </p:cBhvr>
                                      <p:tavLst>
                                        <p:tav tm="0">
                                          <p:val>
                                            <p:fltVal val="0"/>
                                          </p:val>
                                        </p:tav>
                                        <p:tav tm="100000">
                                          <p:val>
                                            <p:strVal val="#ppt_w"/>
                                          </p:val>
                                        </p:tav>
                                      </p:tavLst>
                                    </p:anim>
                                    <p:anim calcmode="lin" valueType="num">
                                      <p:cBhvr>
                                        <p:cTn id="635" dur="500" fill="hold"/>
                                        <p:tgtEl>
                                          <p:spTgt spid="117"/>
                                        </p:tgtEl>
                                        <p:attrNameLst>
                                          <p:attrName>ppt_h</p:attrName>
                                        </p:attrNameLst>
                                      </p:cBhvr>
                                      <p:tavLst>
                                        <p:tav tm="0">
                                          <p:val>
                                            <p:fltVal val="0"/>
                                          </p:val>
                                        </p:tav>
                                        <p:tav tm="100000">
                                          <p:val>
                                            <p:strVal val="#ppt_h"/>
                                          </p:val>
                                        </p:tav>
                                      </p:tavLst>
                                    </p:anim>
                                    <p:animEffect transition="in" filter="fade">
                                      <p:cBhvr>
                                        <p:cTn id="636" dur="500"/>
                                        <p:tgtEl>
                                          <p:spTgt spid="117"/>
                                        </p:tgtEl>
                                      </p:cBhvr>
                                    </p:animEffect>
                                  </p:childTnLst>
                                  <p:subTnLst>
                                    <p:audio>
                                      <p:cMediaNode>
                                        <p:cTn display="0" masterRel="sameClick">
                                          <p:stCondLst>
                                            <p:cond evt="begin" delay="0">
                                              <p:tn val="632"/>
                                            </p:cond>
                                          </p:stCondLst>
                                          <p:endCondLst>
                                            <p:cond evt="onStopAudio" delay="0">
                                              <p:tgtEl>
                                                <p:sldTgt/>
                                              </p:tgtEl>
                                            </p:cond>
                                          </p:endCondLst>
                                        </p:cTn>
                                        <p:tgtEl>
                                          <p:sndTgt r:embed="rId6" name="voltage.wav"/>
                                        </p:tgtEl>
                                      </p:cMediaNode>
                                    </p:audio>
                                  </p:subTnLst>
                                </p:cTn>
                              </p:par>
                            </p:childTnLst>
                          </p:cTn>
                        </p:par>
                      </p:childTnLst>
                    </p:cTn>
                  </p:par>
                  <p:par>
                    <p:cTn id="637" fill="hold">
                      <p:stCondLst>
                        <p:cond delay="indefinite"/>
                      </p:stCondLst>
                      <p:childTnLst>
                        <p:par>
                          <p:cTn id="638" fill="hold">
                            <p:stCondLst>
                              <p:cond delay="0"/>
                            </p:stCondLst>
                            <p:childTnLst>
                              <p:par>
                                <p:cTn id="639" presetID="26" presetClass="emph" presetSubtype="0" fill="hold" nodeType="clickEffect">
                                  <p:stCondLst>
                                    <p:cond delay="0"/>
                                  </p:stCondLst>
                                  <p:childTnLst>
                                    <p:animEffect transition="out" filter="fade">
                                      <p:cBhvr>
                                        <p:cTn id="640" dur="500" tmFilter="0, 0; .2, .5; .8, .5; 1, 0"/>
                                        <p:tgtEl>
                                          <p:spTgt spid="115"/>
                                        </p:tgtEl>
                                      </p:cBhvr>
                                    </p:animEffect>
                                    <p:animScale>
                                      <p:cBhvr>
                                        <p:cTn id="641" dur="250" autoRev="1" fill="hold"/>
                                        <p:tgtEl>
                                          <p:spTgt spid="115"/>
                                        </p:tgtEl>
                                      </p:cBhvr>
                                      <p:by x="105000" y="105000"/>
                                    </p:animScale>
                                  </p:childTnLst>
                                </p:cTn>
                              </p:par>
                            </p:childTnLst>
                          </p:cTn>
                        </p:par>
                        <p:par>
                          <p:cTn id="642" fill="hold">
                            <p:stCondLst>
                              <p:cond delay="500"/>
                            </p:stCondLst>
                            <p:childTnLst>
                              <p:par>
                                <p:cTn id="643" presetID="10" presetClass="exit" presetSubtype="0" fill="hold" grpId="1" nodeType="afterEffect">
                                  <p:stCondLst>
                                    <p:cond delay="0"/>
                                  </p:stCondLst>
                                  <p:childTnLst>
                                    <p:animEffect transition="out" filter="fade">
                                      <p:cBhvr>
                                        <p:cTn id="644" dur="500"/>
                                        <p:tgtEl>
                                          <p:spTgt spid="117"/>
                                        </p:tgtEl>
                                      </p:cBhvr>
                                    </p:animEffect>
                                    <p:set>
                                      <p:cBhvr>
                                        <p:cTn id="645" dur="1" fill="hold">
                                          <p:stCondLst>
                                            <p:cond delay="499"/>
                                          </p:stCondLst>
                                        </p:cTn>
                                        <p:tgtEl>
                                          <p:spTgt spid="117"/>
                                        </p:tgtEl>
                                        <p:attrNameLst>
                                          <p:attrName>style.visibility</p:attrName>
                                        </p:attrNameLst>
                                      </p:cBhvr>
                                      <p:to>
                                        <p:strVal val="hidden"/>
                                      </p:to>
                                    </p:set>
                                  </p:childTnLst>
                                </p:cTn>
                              </p:par>
                            </p:childTnLst>
                          </p:cTn>
                        </p:par>
                        <p:par>
                          <p:cTn id="646" fill="hold">
                            <p:stCondLst>
                              <p:cond delay="1000"/>
                            </p:stCondLst>
                            <p:childTnLst>
                              <p:par>
                                <p:cTn id="647" presetID="53" presetClass="entr" presetSubtype="16" fill="hold" grpId="0" nodeType="afterEffect">
                                  <p:stCondLst>
                                    <p:cond delay="0"/>
                                  </p:stCondLst>
                                  <p:childTnLst>
                                    <p:set>
                                      <p:cBhvr>
                                        <p:cTn id="648" dur="1" fill="hold">
                                          <p:stCondLst>
                                            <p:cond delay="0"/>
                                          </p:stCondLst>
                                        </p:cTn>
                                        <p:tgtEl>
                                          <p:spTgt spid="118"/>
                                        </p:tgtEl>
                                        <p:attrNameLst>
                                          <p:attrName>style.visibility</p:attrName>
                                        </p:attrNameLst>
                                      </p:cBhvr>
                                      <p:to>
                                        <p:strVal val="visible"/>
                                      </p:to>
                                    </p:set>
                                    <p:anim calcmode="lin" valueType="num">
                                      <p:cBhvr>
                                        <p:cTn id="649" dur="500" fill="hold"/>
                                        <p:tgtEl>
                                          <p:spTgt spid="118"/>
                                        </p:tgtEl>
                                        <p:attrNameLst>
                                          <p:attrName>ppt_w</p:attrName>
                                        </p:attrNameLst>
                                      </p:cBhvr>
                                      <p:tavLst>
                                        <p:tav tm="0">
                                          <p:val>
                                            <p:fltVal val="0"/>
                                          </p:val>
                                        </p:tav>
                                        <p:tav tm="100000">
                                          <p:val>
                                            <p:strVal val="#ppt_w"/>
                                          </p:val>
                                        </p:tav>
                                      </p:tavLst>
                                    </p:anim>
                                    <p:anim calcmode="lin" valueType="num">
                                      <p:cBhvr>
                                        <p:cTn id="650" dur="500" fill="hold"/>
                                        <p:tgtEl>
                                          <p:spTgt spid="118"/>
                                        </p:tgtEl>
                                        <p:attrNameLst>
                                          <p:attrName>ppt_h</p:attrName>
                                        </p:attrNameLst>
                                      </p:cBhvr>
                                      <p:tavLst>
                                        <p:tav tm="0">
                                          <p:val>
                                            <p:fltVal val="0"/>
                                          </p:val>
                                        </p:tav>
                                        <p:tav tm="100000">
                                          <p:val>
                                            <p:strVal val="#ppt_h"/>
                                          </p:val>
                                        </p:tav>
                                      </p:tavLst>
                                    </p:anim>
                                    <p:animEffect transition="in" filter="fade">
                                      <p:cBhvr>
                                        <p:cTn id="651" dur="500"/>
                                        <p:tgtEl>
                                          <p:spTgt spid="118"/>
                                        </p:tgtEl>
                                      </p:cBhvr>
                                    </p:animEffect>
                                  </p:childTnLst>
                                  <p:subTnLst>
                                    <p:audio>
                                      <p:cMediaNode>
                                        <p:cTn display="0" masterRel="sameClick">
                                          <p:stCondLst>
                                            <p:cond evt="begin" delay="0">
                                              <p:tn val="647"/>
                                            </p:cond>
                                          </p:stCondLst>
                                          <p:endCondLst>
                                            <p:cond evt="onStopAudio" delay="0">
                                              <p:tgtEl>
                                                <p:sldTgt/>
                                              </p:tgtEl>
                                            </p:cond>
                                          </p:endCondLst>
                                        </p:cTn>
                                        <p:tgtEl>
                                          <p:sndTgt r:embed="rId6" name="voltage.wav"/>
                                        </p:tgtEl>
                                      </p:cMediaNode>
                                    </p:audio>
                                  </p:subTnLst>
                                </p:cTn>
                              </p:par>
                            </p:childTnLst>
                          </p:cTn>
                        </p:par>
                      </p:childTnLst>
                    </p:cTn>
                  </p:par>
                  <p:par>
                    <p:cTn id="652" fill="hold">
                      <p:stCondLst>
                        <p:cond delay="indefinite"/>
                      </p:stCondLst>
                      <p:childTnLst>
                        <p:par>
                          <p:cTn id="653" fill="hold">
                            <p:stCondLst>
                              <p:cond delay="0"/>
                            </p:stCondLst>
                            <p:childTnLst>
                              <p:par>
                                <p:cTn id="654" presetID="26" presetClass="emph" presetSubtype="0" fill="hold" nodeType="clickEffect">
                                  <p:stCondLst>
                                    <p:cond delay="0"/>
                                  </p:stCondLst>
                                  <p:childTnLst>
                                    <p:animEffect transition="out" filter="fade">
                                      <p:cBhvr>
                                        <p:cTn id="655" dur="500" tmFilter="0, 0; .2, .5; .8, .5; 1, 0"/>
                                        <p:tgtEl>
                                          <p:spTgt spid="115"/>
                                        </p:tgtEl>
                                      </p:cBhvr>
                                    </p:animEffect>
                                    <p:animScale>
                                      <p:cBhvr>
                                        <p:cTn id="656" dur="250" autoRev="1" fill="hold"/>
                                        <p:tgtEl>
                                          <p:spTgt spid="115"/>
                                        </p:tgtEl>
                                      </p:cBhvr>
                                      <p:by x="105000" y="105000"/>
                                    </p:animScale>
                                  </p:childTnLst>
                                </p:cTn>
                              </p:par>
                            </p:childTnLst>
                          </p:cTn>
                        </p:par>
                        <p:par>
                          <p:cTn id="657" fill="hold">
                            <p:stCondLst>
                              <p:cond delay="500"/>
                            </p:stCondLst>
                            <p:childTnLst>
                              <p:par>
                                <p:cTn id="658" presetID="10" presetClass="exit" presetSubtype="0" fill="hold" grpId="1" nodeType="afterEffect">
                                  <p:stCondLst>
                                    <p:cond delay="0"/>
                                  </p:stCondLst>
                                  <p:childTnLst>
                                    <p:animEffect transition="out" filter="fade">
                                      <p:cBhvr>
                                        <p:cTn id="659" dur="500"/>
                                        <p:tgtEl>
                                          <p:spTgt spid="118"/>
                                        </p:tgtEl>
                                      </p:cBhvr>
                                    </p:animEffect>
                                    <p:set>
                                      <p:cBhvr>
                                        <p:cTn id="660" dur="1" fill="hold">
                                          <p:stCondLst>
                                            <p:cond delay="499"/>
                                          </p:stCondLst>
                                        </p:cTn>
                                        <p:tgtEl>
                                          <p:spTgt spid="118"/>
                                        </p:tgtEl>
                                        <p:attrNameLst>
                                          <p:attrName>style.visibility</p:attrName>
                                        </p:attrNameLst>
                                      </p:cBhvr>
                                      <p:to>
                                        <p:strVal val="hidden"/>
                                      </p:to>
                                    </p:set>
                                  </p:childTnLst>
                                </p:cTn>
                              </p:par>
                            </p:childTnLst>
                          </p:cTn>
                        </p:par>
                        <p:par>
                          <p:cTn id="661" fill="hold">
                            <p:stCondLst>
                              <p:cond delay="1000"/>
                            </p:stCondLst>
                            <p:childTnLst>
                              <p:par>
                                <p:cTn id="662" presetID="53" presetClass="entr" presetSubtype="16" fill="hold" grpId="0" nodeType="afterEffect">
                                  <p:stCondLst>
                                    <p:cond delay="0"/>
                                  </p:stCondLst>
                                  <p:childTnLst>
                                    <p:set>
                                      <p:cBhvr>
                                        <p:cTn id="663" dur="1" fill="hold">
                                          <p:stCondLst>
                                            <p:cond delay="0"/>
                                          </p:stCondLst>
                                        </p:cTn>
                                        <p:tgtEl>
                                          <p:spTgt spid="119"/>
                                        </p:tgtEl>
                                        <p:attrNameLst>
                                          <p:attrName>style.visibility</p:attrName>
                                        </p:attrNameLst>
                                      </p:cBhvr>
                                      <p:to>
                                        <p:strVal val="visible"/>
                                      </p:to>
                                    </p:set>
                                    <p:anim calcmode="lin" valueType="num">
                                      <p:cBhvr>
                                        <p:cTn id="664" dur="500" fill="hold"/>
                                        <p:tgtEl>
                                          <p:spTgt spid="119"/>
                                        </p:tgtEl>
                                        <p:attrNameLst>
                                          <p:attrName>ppt_w</p:attrName>
                                        </p:attrNameLst>
                                      </p:cBhvr>
                                      <p:tavLst>
                                        <p:tav tm="0">
                                          <p:val>
                                            <p:fltVal val="0"/>
                                          </p:val>
                                        </p:tav>
                                        <p:tav tm="100000">
                                          <p:val>
                                            <p:strVal val="#ppt_w"/>
                                          </p:val>
                                        </p:tav>
                                      </p:tavLst>
                                    </p:anim>
                                    <p:anim calcmode="lin" valueType="num">
                                      <p:cBhvr>
                                        <p:cTn id="665" dur="500" fill="hold"/>
                                        <p:tgtEl>
                                          <p:spTgt spid="119"/>
                                        </p:tgtEl>
                                        <p:attrNameLst>
                                          <p:attrName>ppt_h</p:attrName>
                                        </p:attrNameLst>
                                      </p:cBhvr>
                                      <p:tavLst>
                                        <p:tav tm="0">
                                          <p:val>
                                            <p:fltVal val="0"/>
                                          </p:val>
                                        </p:tav>
                                        <p:tav tm="100000">
                                          <p:val>
                                            <p:strVal val="#ppt_h"/>
                                          </p:val>
                                        </p:tav>
                                      </p:tavLst>
                                    </p:anim>
                                    <p:animEffect transition="in" filter="fade">
                                      <p:cBhvr>
                                        <p:cTn id="666" dur="500"/>
                                        <p:tgtEl>
                                          <p:spTgt spid="119"/>
                                        </p:tgtEl>
                                      </p:cBhvr>
                                    </p:animEffect>
                                  </p:childTnLst>
                                  <p:subTnLst>
                                    <p:audio>
                                      <p:cMediaNode>
                                        <p:cTn display="0" masterRel="sameClick">
                                          <p:stCondLst>
                                            <p:cond evt="begin" delay="0">
                                              <p:tn val="662"/>
                                            </p:cond>
                                          </p:stCondLst>
                                          <p:endCondLst>
                                            <p:cond evt="onStopAudio" delay="0">
                                              <p:tgtEl>
                                                <p:sldTgt/>
                                              </p:tgtEl>
                                            </p:cond>
                                          </p:endCondLst>
                                        </p:cTn>
                                        <p:tgtEl>
                                          <p:sndTgt r:embed="rId6" name="voltage.wav"/>
                                        </p:tgtEl>
                                      </p:cMediaNode>
                                    </p:audio>
                                  </p:subTnLst>
                                </p:cTn>
                              </p:par>
                            </p:childTnLst>
                          </p:cTn>
                        </p:par>
                      </p:childTnLst>
                    </p:cTn>
                  </p:par>
                  <p:par>
                    <p:cTn id="667" fill="hold">
                      <p:stCondLst>
                        <p:cond delay="indefinite"/>
                      </p:stCondLst>
                      <p:childTnLst>
                        <p:par>
                          <p:cTn id="668" fill="hold">
                            <p:stCondLst>
                              <p:cond delay="0"/>
                            </p:stCondLst>
                            <p:childTnLst>
                              <p:par>
                                <p:cTn id="669" presetID="26" presetClass="emph" presetSubtype="0" fill="hold" nodeType="clickEffect">
                                  <p:stCondLst>
                                    <p:cond delay="0"/>
                                  </p:stCondLst>
                                  <p:childTnLst>
                                    <p:animEffect transition="out" filter="fade">
                                      <p:cBhvr>
                                        <p:cTn id="670" dur="500" tmFilter="0, 0; .2, .5; .8, .5; 1, 0"/>
                                        <p:tgtEl>
                                          <p:spTgt spid="115"/>
                                        </p:tgtEl>
                                      </p:cBhvr>
                                    </p:animEffect>
                                    <p:animScale>
                                      <p:cBhvr>
                                        <p:cTn id="671" dur="250" autoRev="1" fill="hold"/>
                                        <p:tgtEl>
                                          <p:spTgt spid="115"/>
                                        </p:tgtEl>
                                      </p:cBhvr>
                                      <p:by x="105000" y="105000"/>
                                    </p:animScale>
                                  </p:childTnLst>
                                </p:cTn>
                              </p:par>
                            </p:childTnLst>
                          </p:cTn>
                        </p:par>
                        <p:par>
                          <p:cTn id="672" fill="hold">
                            <p:stCondLst>
                              <p:cond delay="500"/>
                            </p:stCondLst>
                            <p:childTnLst>
                              <p:par>
                                <p:cTn id="673" presetID="10" presetClass="exit" presetSubtype="0" fill="hold" grpId="1" nodeType="afterEffect">
                                  <p:stCondLst>
                                    <p:cond delay="0"/>
                                  </p:stCondLst>
                                  <p:childTnLst>
                                    <p:animEffect transition="out" filter="fade">
                                      <p:cBhvr>
                                        <p:cTn id="674" dur="500"/>
                                        <p:tgtEl>
                                          <p:spTgt spid="119"/>
                                        </p:tgtEl>
                                      </p:cBhvr>
                                    </p:animEffect>
                                    <p:set>
                                      <p:cBhvr>
                                        <p:cTn id="675" dur="1" fill="hold">
                                          <p:stCondLst>
                                            <p:cond delay="499"/>
                                          </p:stCondLst>
                                        </p:cTn>
                                        <p:tgtEl>
                                          <p:spTgt spid="119"/>
                                        </p:tgtEl>
                                        <p:attrNameLst>
                                          <p:attrName>style.visibility</p:attrName>
                                        </p:attrNameLst>
                                      </p:cBhvr>
                                      <p:to>
                                        <p:strVal val="hidden"/>
                                      </p:to>
                                    </p:set>
                                  </p:childTnLst>
                                </p:cTn>
                              </p:par>
                            </p:childTnLst>
                          </p:cTn>
                        </p:par>
                        <p:par>
                          <p:cTn id="676" fill="hold">
                            <p:stCondLst>
                              <p:cond delay="1000"/>
                            </p:stCondLst>
                            <p:childTnLst>
                              <p:par>
                                <p:cTn id="677" presetID="53" presetClass="entr" presetSubtype="16" fill="hold" grpId="0" nodeType="afterEffect">
                                  <p:stCondLst>
                                    <p:cond delay="0"/>
                                  </p:stCondLst>
                                  <p:childTnLst>
                                    <p:set>
                                      <p:cBhvr>
                                        <p:cTn id="678" dur="1" fill="hold">
                                          <p:stCondLst>
                                            <p:cond delay="0"/>
                                          </p:stCondLst>
                                        </p:cTn>
                                        <p:tgtEl>
                                          <p:spTgt spid="120"/>
                                        </p:tgtEl>
                                        <p:attrNameLst>
                                          <p:attrName>style.visibility</p:attrName>
                                        </p:attrNameLst>
                                      </p:cBhvr>
                                      <p:to>
                                        <p:strVal val="visible"/>
                                      </p:to>
                                    </p:set>
                                    <p:anim calcmode="lin" valueType="num">
                                      <p:cBhvr>
                                        <p:cTn id="679" dur="500" fill="hold"/>
                                        <p:tgtEl>
                                          <p:spTgt spid="120"/>
                                        </p:tgtEl>
                                        <p:attrNameLst>
                                          <p:attrName>ppt_w</p:attrName>
                                        </p:attrNameLst>
                                      </p:cBhvr>
                                      <p:tavLst>
                                        <p:tav tm="0">
                                          <p:val>
                                            <p:fltVal val="0"/>
                                          </p:val>
                                        </p:tav>
                                        <p:tav tm="100000">
                                          <p:val>
                                            <p:strVal val="#ppt_w"/>
                                          </p:val>
                                        </p:tav>
                                      </p:tavLst>
                                    </p:anim>
                                    <p:anim calcmode="lin" valueType="num">
                                      <p:cBhvr>
                                        <p:cTn id="680" dur="500" fill="hold"/>
                                        <p:tgtEl>
                                          <p:spTgt spid="120"/>
                                        </p:tgtEl>
                                        <p:attrNameLst>
                                          <p:attrName>ppt_h</p:attrName>
                                        </p:attrNameLst>
                                      </p:cBhvr>
                                      <p:tavLst>
                                        <p:tav tm="0">
                                          <p:val>
                                            <p:fltVal val="0"/>
                                          </p:val>
                                        </p:tav>
                                        <p:tav tm="100000">
                                          <p:val>
                                            <p:strVal val="#ppt_h"/>
                                          </p:val>
                                        </p:tav>
                                      </p:tavLst>
                                    </p:anim>
                                    <p:animEffect transition="in" filter="fade">
                                      <p:cBhvr>
                                        <p:cTn id="681" dur="500"/>
                                        <p:tgtEl>
                                          <p:spTgt spid="120"/>
                                        </p:tgtEl>
                                      </p:cBhvr>
                                    </p:animEffect>
                                  </p:childTnLst>
                                  <p:subTnLst>
                                    <p:audio>
                                      <p:cMediaNode>
                                        <p:cTn display="0" masterRel="sameClick">
                                          <p:stCondLst>
                                            <p:cond evt="begin" delay="0">
                                              <p:tn val="677"/>
                                            </p:cond>
                                          </p:stCondLst>
                                          <p:endCondLst>
                                            <p:cond evt="onStopAudio" delay="0">
                                              <p:tgtEl>
                                                <p:sldTgt/>
                                              </p:tgtEl>
                                            </p:cond>
                                          </p:endCondLst>
                                        </p:cTn>
                                        <p:tgtEl>
                                          <p:sndTgt r:embed="rId6" name="voltage.wav"/>
                                        </p:tgtEl>
                                      </p:cMediaNode>
                                    </p:audio>
                                  </p:subTnLst>
                                </p:cTn>
                              </p:par>
                            </p:childTnLst>
                          </p:cTn>
                        </p:par>
                      </p:childTnLst>
                    </p:cTn>
                  </p:par>
                </p:childTnLst>
              </p:cTn>
              <p:nextCondLst>
                <p:cond evt="onClick" delay="0">
                  <p:tgtEl>
                    <p:spTgt spid="115"/>
                  </p:tgtEl>
                </p:cond>
              </p:nextCondLst>
            </p:seq>
            <p:seq concurrent="1" nextAc="seek">
              <p:cTn id="682" restart="whenNotActive" fill="hold" evtFilter="cancelBubble" nodeType="interactiveSeq">
                <p:stCondLst>
                  <p:cond evt="onClick" delay="0">
                    <p:tgtEl>
                      <p:spTgt spid="128"/>
                    </p:tgtEl>
                  </p:cond>
                </p:stCondLst>
                <p:endSync evt="end" delay="0">
                  <p:rtn val="all"/>
                </p:endSync>
                <p:childTnLst>
                  <p:par>
                    <p:cTn id="683" fill="hold">
                      <p:stCondLst>
                        <p:cond delay="0"/>
                      </p:stCondLst>
                      <p:childTnLst>
                        <p:par>
                          <p:cTn id="684" fill="hold">
                            <p:stCondLst>
                              <p:cond delay="0"/>
                            </p:stCondLst>
                            <p:childTnLst>
                              <p:par>
                                <p:cTn id="685" presetID="26" presetClass="emph" presetSubtype="0" fill="hold" grpId="0" nodeType="clickEffect">
                                  <p:stCondLst>
                                    <p:cond delay="0"/>
                                  </p:stCondLst>
                                  <p:childTnLst>
                                    <p:animEffect transition="out" filter="fade">
                                      <p:cBhvr>
                                        <p:cTn id="686" dur="500" tmFilter="0, 0; .2, .5; .8, .5; 1, 0"/>
                                        <p:tgtEl>
                                          <p:spTgt spid="128"/>
                                        </p:tgtEl>
                                      </p:cBhvr>
                                    </p:animEffect>
                                    <p:animScale>
                                      <p:cBhvr>
                                        <p:cTn id="687" dur="250" autoRev="1" fill="hold"/>
                                        <p:tgtEl>
                                          <p:spTgt spid="128"/>
                                        </p:tgtEl>
                                      </p:cBhvr>
                                      <p:by x="105000" y="105000"/>
                                    </p:animScale>
                                  </p:childTnLst>
                                </p:cTn>
                              </p:par>
                            </p:childTnLst>
                          </p:cTn>
                        </p:par>
                        <p:par>
                          <p:cTn id="688" fill="hold">
                            <p:stCondLst>
                              <p:cond delay="500"/>
                            </p:stCondLst>
                            <p:childTnLst>
                              <p:par>
                                <p:cTn id="689" presetID="42" presetClass="entr" presetSubtype="0" fill="hold" grpId="0" nodeType="afterEffect">
                                  <p:stCondLst>
                                    <p:cond delay="0"/>
                                  </p:stCondLst>
                                  <p:childTnLst>
                                    <p:set>
                                      <p:cBhvr>
                                        <p:cTn id="690" dur="1" fill="hold">
                                          <p:stCondLst>
                                            <p:cond delay="0"/>
                                          </p:stCondLst>
                                        </p:cTn>
                                        <p:tgtEl>
                                          <p:spTgt spid="129"/>
                                        </p:tgtEl>
                                        <p:attrNameLst>
                                          <p:attrName>style.visibility</p:attrName>
                                        </p:attrNameLst>
                                      </p:cBhvr>
                                      <p:to>
                                        <p:strVal val="visible"/>
                                      </p:to>
                                    </p:set>
                                    <p:animEffect transition="in" filter="fade">
                                      <p:cBhvr>
                                        <p:cTn id="691" dur="1000"/>
                                        <p:tgtEl>
                                          <p:spTgt spid="129"/>
                                        </p:tgtEl>
                                      </p:cBhvr>
                                    </p:animEffect>
                                    <p:anim calcmode="lin" valueType="num">
                                      <p:cBhvr>
                                        <p:cTn id="692" dur="1000" fill="hold"/>
                                        <p:tgtEl>
                                          <p:spTgt spid="129"/>
                                        </p:tgtEl>
                                        <p:attrNameLst>
                                          <p:attrName>ppt_x</p:attrName>
                                        </p:attrNameLst>
                                      </p:cBhvr>
                                      <p:tavLst>
                                        <p:tav tm="0">
                                          <p:val>
                                            <p:strVal val="#ppt_x"/>
                                          </p:val>
                                        </p:tav>
                                        <p:tav tm="100000">
                                          <p:val>
                                            <p:strVal val="#ppt_x"/>
                                          </p:val>
                                        </p:tav>
                                      </p:tavLst>
                                    </p:anim>
                                    <p:anim calcmode="lin" valueType="num">
                                      <p:cBhvr>
                                        <p:cTn id="693" dur="1000" fill="hold"/>
                                        <p:tgtEl>
                                          <p:spTgt spid="12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689"/>
                                            </p:cond>
                                          </p:stCondLst>
                                          <p:endCondLst>
                                            <p:cond evt="onStopAudio" delay="0">
                                              <p:tgtEl>
                                                <p:sldTgt/>
                                              </p:tgtEl>
                                            </p:cond>
                                          </p:endCondLst>
                                        </p:cTn>
                                        <p:tgtEl>
                                          <p:sndTgt r:embed="rId7" name="applause.wav"/>
                                        </p:tgtEl>
                                      </p:cMediaNode>
                                    </p:audio>
                                  </p:subTnLst>
                                </p:cTn>
                              </p:par>
                            </p:childTnLst>
                          </p:cTn>
                        </p:par>
                      </p:childTnLst>
                    </p:cTn>
                  </p:par>
                </p:childTnLst>
              </p:cTn>
              <p:nextCondLst>
                <p:cond evt="onClick" delay="0">
                  <p:tgtEl>
                    <p:spTgt spid="128"/>
                  </p:tgtEl>
                </p:cond>
              </p:nextCondLst>
            </p:seq>
            <p:seq concurrent="1" nextAc="seek">
              <p:cTn id="694" restart="whenNotActive" fill="hold" evtFilter="cancelBubble" nodeType="interactiveSeq">
                <p:stCondLst>
                  <p:cond evt="onClick" delay="0">
                    <p:tgtEl>
                      <p:spTgt spid="130"/>
                    </p:tgtEl>
                  </p:cond>
                </p:stCondLst>
                <p:endSync evt="end" delay="0">
                  <p:rtn val="all"/>
                </p:endSync>
                <p:childTnLst>
                  <p:par>
                    <p:cTn id="695" fill="hold">
                      <p:stCondLst>
                        <p:cond delay="0"/>
                      </p:stCondLst>
                      <p:childTnLst>
                        <p:par>
                          <p:cTn id="696" fill="hold">
                            <p:stCondLst>
                              <p:cond delay="0"/>
                            </p:stCondLst>
                            <p:childTnLst>
                              <p:par>
                                <p:cTn id="697" presetID="26" presetClass="emph" presetSubtype="0" fill="hold" grpId="0" nodeType="clickEffect">
                                  <p:stCondLst>
                                    <p:cond delay="0"/>
                                  </p:stCondLst>
                                  <p:childTnLst>
                                    <p:animEffect transition="out" filter="fade">
                                      <p:cBhvr>
                                        <p:cTn id="698" dur="500" tmFilter="0, 0; .2, .5; .8, .5; 1, 0"/>
                                        <p:tgtEl>
                                          <p:spTgt spid="130"/>
                                        </p:tgtEl>
                                      </p:cBhvr>
                                    </p:animEffect>
                                    <p:animScale>
                                      <p:cBhvr>
                                        <p:cTn id="699" dur="250" autoRev="1" fill="hold"/>
                                        <p:tgtEl>
                                          <p:spTgt spid="130"/>
                                        </p:tgtEl>
                                      </p:cBhvr>
                                      <p:by x="105000" y="105000"/>
                                    </p:animScale>
                                  </p:childTnLst>
                                </p:cTn>
                              </p:par>
                            </p:childTnLst>
                          </p:cTn>
                        </p:par>
                        <p:par>
                          <p:cTn id="700" fill="hold">
                            <p:stCondLst>
                              <p:cond delay="500"/>
                            </p:stCondLst>
                            <p:childTnLst>
                              <p:par>
                                <p:cTn id="701" presetID="42" presetClass="entr" presetSubtype="0" fill="hold" grpId="0" nodeType="afterEffect">
                                  <p:stCondLst>
                                    <p:cond delay="0"/>
                                  </p:stCondLst>
                                  <p:childTnLst>
                                    <p:set>
                                      <p:cBhvr>
                                        <p:cTn id="702" dur="1" fill="hold">
                                          <p:stCondLst>
                                            <p:cond delay="0"/>
                                          </p:stCondLst>
                                        </p:cTn>
                                        <p:tgtEl>
                                          <p:spTgt spid="131"/>
                                        </p:tgtEl>
                                        <p:attrNameLst>
                                          <p:attrName>style.visibility</p:attrName>
                                        </p:attrNameLst>
                                      </p:cBhvr>
                                      <p:to>
                                        <p:strVal val="visible"/>
                                      </p:to>
                                    </p:set>
                                    <p:animEffect transition="in" filter="fade">
                                      <p:cBhvr>
                                        <p:cTn id="703" dur="1000"/>
                                        <p:tgtEl>
                                          <p:spTgt spid="131"/>
                                        </p:tgtEl>
                                      </p:cBhvr>
                                    </p:animEffect>
                                    <p:anim calcmode="lin" valueType="num">
                                      <p:cBhvr>
                                        <p:cTn id="704" dur="1000" fill="hold"/>
                                        <p:tgtEl>
                                          <p:spTgt spid="131"/>
                                        </p:tgtEl>
                                        <p:attrNameLst>
                                          <p:attrName>ppt_x</p:attrName>
                                        </p:attrNameLst>
                                      </p:cBhvr>
                                      <p:tavLst>
                                        <p:tav tm="0">
                                          <p:val>
                                            <p:strVal val="#ppt_x"/>
                                          </p:val>
                                        </p:tav>
                                        <p:tav tm="100000">
                                          <p:val>
                                            <p:strVal val="#ppt_x"/>
                                          </p:val>
                                        </p:tav>
                                      </p:tavLst>
                                    </p:anim>
                                    <p:anim calcmode="lin" valueType="num">
                                      <p:cBhvr>
                                        <p:cTn id="705" dur="1000" fill="hold"/>
                                        <p:tgtEl>
                                          <p:spTgt spid="13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701"/>
                                            </p:cond>
                                          </p:stCondLst>
                                          <p:endCondLst>
                                            <p:cond evt="onStopAudio" delay="0">
                                              <p:tgtEl>
                                                <p:sldTgt/>
                                              </p:tgtEl>
                                            </p:cond>
                                          </p:endCondLst>
                                        </p:cTn>
                                        <p:tgtEl>
                                          <p:sndTgt r:embed="rId7" name="applause.wav"/>
                                        </p:tgtEl>
                                      </p:cMediaNode>
                                    </p:audio>
                                  </p:subTnLst>
                                </p:cTn>
                              </p:par>
                            </p:childTnLst>
                          </p:cTn>
                        </p:par>
                      </p:childTnLst>
                    </p:cTn>
                  </p:par>
                </p:childTnLst>
              </p:cTn>
              <p:nextCondLst>
                <p:cond evt="onClick" delay="0">
                  <p:tgtEl>
                    <p:spTgt spid="130"/>
                  </p:tgtEl>
                </p:cond>
              </p:nextCondLst>
            </p:seq>
          </p:childTnLst>
        </p:cTn>
      </p:par>
    </p:tnLst>
    <p:bldLst>
      <p:bldP spid="21" grpId="0" animBg="1"/>
      <p:bldP spid="21" grpId="1" animBg="1"/>
      <p:bldP spid="21" grpId="2" animBg="1"/>
      <p:bldP spid="23" grpId="0" animBg="1"/>
      <p:bldP spid="17" grpId="0" animBg="1"/>
      <p:bldP spid="17" grpId="1" animBg="1"/>
      <p:bldP spid="17" grpId="2" animBg="1"/>
      <p:bldP spid="19" grpId="0" animBg="1"/>
      <p:bldP spid="13" grpId="0" animBg="1"/>
      <p:bldP spid="13" grpId="1" animBg="1"/>
      <p:bldP spid="13" grpId="2" animBg="1"/>
      <p:bldP spid="15" grpId="0" animBg="1"/>
      <p:bldP spid="9" grpId="0" animBg="1"/>
      <p:bldP spid="9" grpId="1" animBg="1"/>
      <p:bldP spid="9" grpId="2" animBg="1"/>
      <p:bldP spid="11" grpId="0" animBg="1"/>
      <p:bldP spid="6" grpId="0" animBg="1"/>
      <p:bldP spid="6" grpId="1" animBg="1"/>
      <p:bldP spid="6" grpId="2" animBg="1"/>
      <p:bldP spid="5" grpId="0" animBg="1"/>
      <p:bldP spid="75" grpId="0" animBg="1"/>
      <p:bldP spid="75" grpId="1" animBg="1"/>
      <p:bldP spid="75" grpId="2" animBg="1"/>
      <p:bldP spid="78" grpId="0" animBg="1"/>
      <p:bldP spid="79" grpId="0" animBg="1"/>
      <p:bldP spid="79" grpId="1" animBg="1"/>
      <p:bldP spid="79" grpId="2" animBg="1"/>
      <p:bldP spid="81" grpId="0" animBg="1"/>
      <p:bldP spid="82" grpId="0" animBg="1"/>
      <p:bldP spid="82" grpId="1" animBg="1"/>
      <p:bldP spid="82" grpId="2" animBg="1"/>
      <p:bldP spid="84" grpId="0" animBg="1"/>
      <p:bldP spid="85" grpId="0" animBg="1"/>
      <p:bldP spid="85" grpId="1" animBg="1"/>
      <p:bldP spid="85" grpId="2" animBg="1"/>
      <p:bldP spid="87" grpId="0" animBg="1"/>
      <p:bldP spid="88" grpId="0" animBg="1"/>
      <p:bldP spid="88" grpId="1" animBg="1"/>
      <p:bldP spid="88" grpId="2" animBg="1"/>
      <p:bldP spid="90" grpId="0" animBg="1"/>
      <p:bldP spid="108" grpId="0"/>
      <p:bldP spid="108" grpId="1"/>
      <p:bldP spid="111" grpId="0"/>
      <p:bldP spid="111" grpId="1"/>
      <p:bldP spid="112" grpId="0"/>
      <p:bldP spid="112" grpId="1"/>
      <p:bldP spid="113" grpId="0"/>
      <p:bldP spid="113" grpId="1"/>
      <p:bldP spid="114" grpId="0"/>
      <p:bldP spid="116" grpId="0"/>
      <p:bldP spid="116" grpId="1"/>
      <p:bldP spid="117" grpId="0"/>
      <p:bldP spid="117" grpId="1"/>
      <p:bldP spid="118" grpId="0"/>
      <p:bldP spid="118" grpId="1"/>
      <p:bldP spid="119" grpId="0"/>
      <p:bldP spid="119" grpId="1"/>
      <p:bldP spid="120" grpId="0"/>
      <p:bldP spid="124" grpId="0" animBg="1"/>
      <p:bldP spid="125" grpId="0"/>
      <p:bldP spid="126" grpId="0"/>
      <p:bldP spid="128" grpId="0" animBg="1"/>
      <p:bldP spid="129" grpId="0"/>
      <p:bldP spid="130" grpId="0" animBg="1"/>
      <p:bldP spid="13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Snip Diagonal Corner Rectangle 3"/>
          <p:cNvSpPr/>
          <p:nvPr/>
        </p:nvSpPr>
        <p:spPr>
          <a:xfrm>
            <a:off x="342899" y="404830"/>
            <a:ext cx="8499765" cy="1463040"/>
          </a:xfrm>
          <a:prstGeom prst="snip2Diag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srgbClr val="002060"/>
                </a:solidFill>
                <a:latin typeface="Times New Roman" panose="02020603050405020304" pitchFamily="18" charset="0"/>
                <a:cs typeface="Times New Roman" panose="02020603050405020304" pitchFamily="18" charset="0"/>
              </a:rPr>
              <a:t>What will we learn from National Park Tour, </a:t>
            </a:r>
            <a:r>
              <a:rPr lang="en-US" sz="2400" kern="1200" dirty="0" err="1">
                <a:solidFill>
                  <a:srgbClr val="002060"/>
                </a:solidFill>
                <a:latin typeface="Times New Roman" panose="02020603050405020304" pitchFamily="18" charset="0"/>
                <a:cs typeface="Times New Roman" panose="02020603050405020304" pitchFamily="18" charset="0"/>
              </a:rPr>
              <a:t>Zinbabwe</a:t>
            </a:r>
            <a:r>
              <a:rPr lang="en-US" sz="2400" kern="1200" dirty="0">
                <a:solidFill>
                  <a:srgbClr val="002060"/>
                </a:solidFill>
                <a:latin typeface="Times New Roman" panose="02020603050405020304" pitchFamily="18" charset="0"/>
                <a:cs typeface="Times New Roman" panose="02020603050405020304" pitchFamily="18" charset="0"/>
              </a:rPr>
              <a:t>? </a:t>
            </a:r>
          </a:p>
        </p:txBody>
      </p:sp>
      <p:sp>
        <p:nvSpPr>
          <p:cNvPr id="5" name="Snip Diagonal Corner Rectangle 4"/>
          <p:cNvSpPr/>
          <p:nvPr/>
        </p:nvSpPr>
        <p:spPr>
          <a:xfrm>
            <a:off x="342899" y="2000458"/>
            <a:ext cx="8499765" cy="1129284"/>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prstClr val="white"/>
                </a:solidFill>
                <a:latin typeface="Times New Roman" panose="02020603050405020304" pitchFamily="18" charset="0"/>
                <a:cs typeface="Times New Roman" panose="02020603050405020304" pitchFamily="18" charset="0"/>
              </a:rPr>
              <a:t>Learn how can help save wild animals in the local research center</a:t>
            </a:r>
          </a:p>
        </p:txBody>
      </p:sp>
      <p:sp>
        <p:nvSpPr>
          <p:cNvPr id="6" name="Pentagon 5">
            <a:hlinkClick r:id="rId2" action="ppaction://hlinksldjump"/>
          </p:cNvPr>
          <p:cNvSpPr/>
          <p:nvPr/>
        </p:nvSpPr>
        <p:spPr>
          <a:xfrm flipH="1">
            <a:off x="7343048" y="4377898"/>
            <a:ext cx="1499616" cy="566928"/>
          </a:xfrm>
          <a:prstGeom prst="homePlat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Tree>
    <p:extLst>
      <p:ext uri="{BB962C8B-B14F-4D97-AF65-F5344CB8AC3E}">
        <p14:creationId xmlns:p14="http://schemas.microsoft.com/office/powerpoint/2010/main" val="364078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nip Diagonal Corner Rectangle 6"/>
          <p:cNvSpPr/>
          <p:nvPr/>
        </p:nvSpPr>
        <p:spPr>
          <a:xfrm>
            <a:off x="322117" y="404830"/>
            <a:ext cx="8510155" cy="1463040"/>
          </a:xfrm>
          <a:prstGeom prst="snip2Diag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srgbClr val="002060"/>
                </a:solidFill>
                <a:latin typeface="Times New Roman" panose="02020603050405020304" pitchFamily="18" charset="0"/>
                <a:cs typeface="Times New Roman" panose="02020603050405020304" pitchFamily="18" charset="0"/>
              </a:rPr>
              <a:t>We can stay with local people and learn about culture and local food in _________ Tour. </a:t>
            </a:r>
          </a:p>
        </p:txBody>
      </p:sp>
      <p:sp>
        <p:nvSpPr>
          <p:cNvPr id="8" name="Snip Diagonal Corner Rectangle 7"/>
          <p:cNvSpPr/>
          <p:nvPr/>
        </p:nvSpPr>
        <p:spPr>
          <a:xfrm>
            <a:off x="484340" y="2000458"/>
            <a:ext cx="8185156" cy="1129284"/>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Sapa</a:t>
            </a:r>
            <a:r>
              <a:rPr lang="en-US" sz="2400" kern="1200" dirty="0">
                <a:solidFill>
                  <a:prstClr val="white"/>
                </a:solidFill>
                <a:latin typeface="Times New Roman" panose="02020603050405020304" pitchFamily="18" charset="0"/>
                <a:cs typeface="Times New Roman" panose="02020603050405020304" pitchFamily="18" charset="0"/>
              </a:rPr>
              <a:t> Trekking Tour</a:t>
            </a:r>
            <a:endParaRPr lang="en-US" sz="3600" kern="1200" dirty="0">
              <a:solidFill>
                <a:prstClr val="white"/>
              </a:solidFill>
              <a:latin typeface="Times New Roman" panose="02020603050405020304" pitchFamily="18" charset="0"/>
              <a:cs typeface="Times New Roman" panose="02020603050405020304" pitchFamily="18" charset="0"/>
            </a:endParaRPr>
          </a:p>
        </p:txBody>
      </p:sp>
      <p:sp>
        <p:nvSpPr>
          <p:cNvPr id="5" name="Pentagon 4">
            <a:hlinkClick r:id="rId2" action="ppaction://hlinksldjump"/>
          </p:cNvPr>
          <p:cNvSpPr/>
          <p:nvPr/>
        </p:nvSpPr>
        <p:spPr>
          <a:xfrm flipH="1">
            <a:off x="7343048" y="4377898"/>
            <a:ext cx="1499616" cy="566928"/>
          </a:xfrm>
          <a:prstGeom prst="homePlat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Tree>
    <p:extLst>
      <p:ext uri="{BB962C8B-B14F-4D97-AF65-F5344CB8AC3E}">
        <p14:creationId xmlns:p14="http://schemas.microsoft.com/office/powerpoint/2010/main" val="271800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nip Diagonal Corner Rectangle 6"/>
          <p:cNvSpPr/>
          <p:nvPr/>
        </p:nvSpPr>
        <p:spPr>
          <a:xfrm>
            <a:off x="358310" y="394438"/>
            <a:ext cx="8437525" cy="1463040"/>
          </a:xfrm>
          <a:prstGeom prst="snip2Diag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srgbClr val="002060"/>
                </a:solidFill>
                <a:latin typeface="Times New Roman" panose="02020603050405020304" pitchFamily="18" charset="0"/>
                <a:cs typeface="Times New Roman" panose="02020603050405020304" pitchFamily="18" charset="0"/>
              </a:rPr>
              <a:t>We can see hippos, giraffes, elephants, lions in ____ tour.</a:t>
            </a:r>
          </a:p>
        </p:txBody>
      </p:sp>
      <p:sp>
        <p:nvSpPr>
          <p:cNvPr id="8" name="Snip Diagonal Corner Rectangle 7"/>
          <p:cNvSpPr/>
          <p:nvPr/>
        </p:nvSpPr>
        <p:spPr>
          <a:xfrm>
            <a:off x="519546" y="1990066"/>
            <a:ext cx="8115300" cy="1129284"/>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prstClr val="white"/>
                </a:solidFill>
                <a:latin typeface="Times New Roman" panose="02020603050405020304" pitchFamily="18" charset="0"/>
                <a:cs typeface="Times New Roman" panose="02020603050405020304" pitchFamily="18" charset="0"/>
              </a:rPr>
              <a:t>National Park Tour</a:t>
            </a:r>
            <a:endParaRPr lang="en-US" sz="3600" kern="1200" dirty="0">
              <a:solidFill>
                <a:prstClr val="white"/>
              </a:solidFill>
              <a:latin typeface="Times New Roman" panose="02020603050405020304" pitchFamily="18" charset="0"/>
              <a:cs typeface="Times New Roman" panose="02020603050405020304" pitchFamily="18" charset="0"/>
            </a:endParaRPr>
          </a:p>
        </p:txBody>
      </p:sp>
      <p:sp>
        <p:nvSpPr>
          <p:cNvPr id="5" name="Pentagon 4">
            <a:hlinkClick r:id="rId2" action="ppaction://hlinksldjump"/>
          </p:cNvPr>
          <p:cNvSpPr/>
          <p:nvPr/>
        </p:nvSpPr>
        <p:spPr>
          <a:xfrm flipH="1">
            <a:off x="7343048" y="4377898"/>
            <a:ext cx="1499616" cy="566928"/>
          </a:xfrm>
          <a:prstGeom prst="homePlat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Tree>
    <p:extLst>
      <p:ext uri="{BB962C8B-B14F-4D97-AF65-F5344CB8AC3E}">
        <p14:creationId xmlns:p14="http://schemas.microsoft.com/office/powerpoint/2010/main" val="3365943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nip Diagonal Corner Rectangle 6"/>
          <p:cNvSpPr/>
          <p:nvPr/>
        </p:nvSpPr>
        <p:spPr>
          <a:xfrm>
            <a:off x="363683" y="259773"/>
            <a:ext cx="8385462" cy="1992560"/>
          </a:xfrm>
          <a:prstGeom prst="snip2Diag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000" kern="1200" dirty="0">
                <a:solidFill>
                  <a:srgbClr val="002060"/>
                </a:solidFill>
                <a:latin typeface="Times New Roman" panose="02020603050405020304" pitchFamily="18" charset="0"/>
                <a:cs typeface="Times New Roman" panose="02020603050405020304" pitchFamily="18" charset="0"/>
              </a:rPr>
              <a:t>In Whale-watching tour, we can ________ </a:t>
            </a:r>
          </a:p>
          <a:p>
            <a:pPr marL="290513" defTabSz="685800">
              <a:lnSpc>
                <a:spcPct val="150000"/>
              </a:lnSpc>
              <a:buClrTx/>
            </a:pPr>
            <a:r>
              <a:rPr lang="en-US" sz="2000" kern="1200" dirty="0">
                <a:solidFill>
                  <a:srgbClr val="002060"/>
                </a:solidFill>
                <a:latin typeface="Times New Roman" panose="02020603050405020304" pitchFamily="18" charset="0"/>
                <a:cs typeface="Times New Roman" panose="02020603050405020304" pitchFamily="18" charset="0"/>
              </a:rPr>
              <a:t>A. Watch 3D documentaries to learn about the sea animals and coral reef.</a:t>
            </a:r>
          </a:p>
          <a:p>
            <a:pPr marL="290513" defTabSz="685800">
              <a:lnSpc>
                <a:spcPct val="150000"/>
              </a:lnSpc>
              <a:buClrTx/>
            </a:pPr>
            <a:r>
              <a:rPr lang="en-US" sz="2000" kern="1200" dirty="0">
                <a:solidFill>
                  <a:srgbClr val="002060"/>
                </a:solidFill>
                <a:latin typeface="Times New Roman" panose="02020603050405020304" pitchFamily="18" charset="0"/>
                <a:cs typeface="Times New Roman" panose="02020603050405020304" pitchFamily="18" charset="0"/>
              </a:rPr>
              <a:t>B. See whales dance and jump out of the water from high-speed boats.</a:t>
            </a:r>
          </a:p>
          <a:p>
            <a:pPr marL="290513" defTabSz="685800">
              <a:lnSpc>
                <a:spcPct val="150000"/>
              </a:lnSpc>
              <a:buClrTx/>
            </a:pPr>
            <a:r>
              <a:rPr lang="en-US" sz="2000" kern="1200" dirty="0">
                <a:solidFill>
                  <a:srgbClr val="002060"/>
                </a:solidFill>
                <a:latin typeface="Times New Roman" panose="02020603050405020304" pitchFamily="18" charset="0"/>
                <a:cs typeface="Times New Roman" panose="02020603050405020304" pitchFamily="18" charset="0"/>
              </a:rPr>
              <a:t>C. See African animals from an open-top jeep.</a:t>
            </a:r>
          </a:p>
        </p:txBody>
      </p:sp>
      <p:sp>
        <p:nvSpPr>
          <p:cNvPr id="8" name="Snip Diagonal Corner Rectangle 7"/>
          <p:cNvSpPr/>
          <p:nvPr/>
        </p:nvSpPr>
        <p:spPr>
          <a:xfrm>
            <a:off x="1440180" y="2384921"/>
            <a:ext cx="6217920" cy="1129284"/>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b="1" kern="1200" dirty="0">
                <a:solidFill>
                  <a:prstClr val="white"/>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t>
            </a:r>
            <a:endParaRPr lang="en-US" sz="3600" b="1" kern="1200" dirty="0">
              <a:solidFill>
                <a:prstClr val="white"/>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Pentagon 4">
            <a:hlinkClick r:id="rId2" action="ppaction://hlinksldjump"/>
          </p:cNvPr>
          <p:cNvSpPr/>
          <p:nvPr/>
        </p:nvSpPr>
        <p:spPr>
          <a:xfrm flipH="1">
            <a:off x="7343048" y="4377898"/>
            <a:ext cx="1499616" cy="566928"/>
          </a:xfrm>
          <a:prstGeom prst="homePlat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Tree>
    <p:extLst>
      <p:ext uri="{BB962C8B-B14F-4D97-AF65-F5344CB8AC3E}">
        <p14:creationId xmlns:p14="http://schemas.microsoft.com/office/powerpoint/2010/main" val="2779289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nip Diagonal Corner Rectangle 6"/>
          <p:cNvSpPr/>
          <p:nvPr/>
        </p:nvSpPr>
        <p:spPr>
          <a:xfrm>
            <a:off x="361603" y="224028"/>
            <a:ext cx="8375073" cy="1463040"/>
          </a:xfrm>
          <a:prstGeom prst="snip2Diag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srgbClr val="002060"/>
                </a:solidFill>
                <a:latin typeface="Times New Roman" panose="02020603050405020304" pitchFamily="18" charset="0"/>
                <a:cs typeface="Times New Roman" panose="02020603050405020304" pitchFamily="18" charset="0"/>
              </a:rPr>
              <a:t>_______ tour offers educational videos about the sea world and what we can protect it.</a:t>
            </a:r>
          </a:p>
        </p:txBody>
      </p:sp>
      <p:sp>
        <p:nvSpPr>
          <p:cNvPr id="8" name="Snip Diagonal Corner Rectangle 7"/>
          <p:cNvSpPr/>
          <p:nvPr/>
        </p:nvSpPr>
        <p:spPr>
          <a:xfrm>
            <a:off x="1440180" y="1751076"/>
            <a:ext cx="6217920" cy="1129284"/>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prstClr val="white"/>
                </a:solidFill>
                <a:latin typeface="Times New Roman" panose="02020603050405020304" pitchFamily="18" charset="0"/>
                <a:cs typeface="Times New Roman" panose="02020603050405020304" pitchFamily="18" charset="0"/>
              </a:rPr>
              <a:t>Great Barrier Reef</a:t>
            </a:r>
            <a:endParaRPr lang="en-US" sz="3600" kern="1200" dirty="0">
              <a:solidFill>
                <a:prstClr val="white"/>
              </a:solidFill>
              <a:latin typeface="Times New Roman" panose="02020603050405020304" pitchFamily="18" charset="0"/>
              <a:cs typeface="Times New Roman" panose="02020603050405020304" pitchFamily="18" charset="0"/>
            </a:endParaRPr>
          </a:p>
        </p:txBody>
      </p:sp>
      <p:sp>
        <p:nvSpPr>
          <p:cNvPr id="5" name="Pentagon 4">
            <a:hlinkClick r:id="rId2" action="ppaction://hlinksldjump"/>
          </p:cNvPr>
          <p:cNvSpPr/>
          <p:nvPr/>
        </p:nvSpPr>
        <p:spPr>
          <a:xfrm flipH="1">
            <a:off x="7343048" y="4377898"/>
            <a:ext cx="1499616" cy="566928"/>
          </a:xfrm>
          <a:prstGeom prst="homePlat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Tree>
    <p:extLst>
      <p:ext uri="{BB962C8B-B14F-4D97-AF65-F5344CB8AC3E}">
        <p14:creationId xmlns:p14="http://schemas.microsoft.com/office/powerpoint/2010/main" val="3236308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nip Diagonal Corner Rectangle 6"/>
          <p:cNvSpPr/>
          <p:nvPr/>
        </p:nvSpPr>
        <p:spPr>
          <a:xfrm>
            <a:off x="175888" y="228184"/>
            <a:ext cx="8718730" cy="1463040"/>
          </a:xfrm>
          <a:prstGeom prst="snip2Diag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srgbClr val="002060"/>
                </a:solidFill>
                <a:latin typeface="Times New Roman" panose="02020603050405020304" pitchFamily="18" charset="0"/>
                <a:cs typeface="Times New Roman" panose="02020603050405020304" pitchFamily="18" charset="0"/>
              </a:rPr>
              <a:t>B. What will we learn from Great Barrier Reef Tour, Australia? </a:t>
            </a:r>
          </a:p>
        </p:txBody>
      </p:sp>
      <p:sp>
        <p:nvSpPr>
          <p:cNvPr id="8" name="Snip Diagonal Corner Rectangle 7"/>
          <p:cNvSpPr/>
          <p:nvPr/>
        </p:nvSpPr>
        <p:spPr>
          <a:xfrm>
            <a:off x="342900" y="1823812"/>
            <a:ext cx="8385766" cy="1129284"/>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prstClr val="white"/>
                </a:solidFill>
                <a:latin typeface="Times New Roman" panose="02020603050405020304" pitchFamily="18" charset="0"/>
                <a:cs typeface="Times New Roman" panose="02020603050405020304" pitchFamily="18" charset="0"/>
              </a:rPr>
              <a:t>Learn about sea animals and coral reef and what we can do to protect it.</a:t>
            </a:r>
          </a:p>
        </p:txBody>
      </p:sp>
      <p:sp>
        <p:nvSpPr>
          <p:cNvPr id="5" name="Pentagon 4">
            <a:hlinkClick r:id="rId2" action="ppaction://hlinksldjump"/>
          </p:cNvPr>
          <p:cNvSpPr/>
          <p:nvPr/>
        </p:nvSpPr>
        <p:spPr>
          <a:xfrm flipH="1">
            <a:off x="7343048" y="4377898"/>
            <a:ext cx="1499616" cy="566928"/>
          </a:xfrm>
          <a:prstGeom prst="homePlat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Tree>
    <p:extLst>
      <p:ext uri="{BB962C8B-B14F-4D97-AF65-F5344CB8AC3E}">
        <p14:creationId xmlns:p14="http://schemas.microsoft.com/office/powerpoint/2010/main" val="1213224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nip Diagonal Corner Rectangle 6"/>
          <p:cNvSpPr/>
          <p:nvPr/>
        </p:nvSpPr>
        <p:spPr>
          <a:xfrm>
            <a:off x="446810" y="352875"/>
            <a:ext cx="8177645" cy="1463040"/>
          </a:xfrm>
          <a:prstGeom prst="snip2Diag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srgbClr val="002060"/>
                </a:solidFill>
                <a:latin typeface="Times New Roman" panose="02020603050405020304" pitchFamily="18" charset="0"/>
                <a:cs typeface="Times New Roman" panose="02020603050405020304" pitchFamily="18" charset="0"/>
              </a:rPr>
              <a:t>Walk through mountains in the north of Vietnam and see most beautiful scenery are activities of ____ tour</a:t>
            </a:r>
          </a:p>
        </p:txBody>
      </p:sp>
      <p:sp>
        <p:nvSpPr>
          <p:cNvPr id="8" name="Snip Diagonal Corner Rectangle 7"/>
          <p:cNvSpPr/>
          <p:nvPr/>
        </p:nvSpPr>
        <p:spPr>
          <a:xfrm>
            <a:off x="606254" y="1948503"/>
            <a:ext cx="7865344" cy="1129284"/>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Sapa</a:t>
            </a:r>
            <a:r>
              <a:rPr lang="en-US" sz="2400" kern="1200" dirty="0">
                <a:solidFill>
                  <a:prstClr val="white"/>
                </a:solidFill>
                <a:latin typeface="Times New Roman" panose="02020603050405020304" pitchFamily="18" charset="0"/>
                <a:cs typeface="Times New Roman" panose="02020603050405020304" pitchFamily="18" charset="0"/>
              </a:rPr>
              <a:t> Trekking Tour</a:t>
            </a:r>
            <a:endParaRPr lang="en-US" sz="3600" kern="1200" dirty="0">
              <a:solidFill>
                <a:prstClr val="white"/>
              </a:solidFill>
              <a:latin typeface="Times New Roman" panose="02020603050405020304" pitchFamily="18" charset="0"/>
              <a:cs typeface="Times New Roman" panose="02020603050405020304" pitchFamily="18" charset="0"/>
            </a:endParaRPr>
          </a:p>
        </p:txBody>
      </p:sp>
      <p:sp>
        <p:nvSpPr>
          <p:cNvPr id="5" name="Pentagon 4">
            <a:hlinkClick r:id="rId2" action="ppaction://hlinksldjump"/>
          </p:cNvPr>
          <p:cNvSpPr/>
          <p:nvPr/>
        </p:nvSpPr>
        <p:spPr>
          <a:xfrm flipH="1">
            <a:off x="7343048" y="4377898"/>
            <a:ext cx="1499616" cy="566928"/>
          </a:xfrm>
          <a:prstGeom prst="homePlat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Tree>
    <p:extLst>
      <p:ext uri="{BB962C8B-B14F-4D97-AF65-F5344CB8AC3E}">
        <p14:creationId xmlns:p14="http://schemas.microsoft.com/office/powerpoint/2010/main" val="1754344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20000" b="-20000"/>
          </a:stretch>
        </a:blip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E3C329F-F3B8-45D6-A345-7847248CE498}"/>
              </a:ext>
            </a:extLst>
          </p:cNvPr>
          <p:cNvGrpSpPr>
            <a:grpSpLocks/>
          </p:cNvGrpSpPr>
          <p:nvPr/>
        </p:nvGrpSpPr>
        <p:grpSpPr bwMode="auto">
          <a:xfrm>
            <a:off x="1330084" y="2841482"/>
            <a:ext cx="1948065" cy="2434179"/>
            <a:chOff x="-340345" y="2938747"/>
            <a:chExt cx="3327154" cy="3771507"/>
          </a:xfrm>
        </p:grpSpPr>
        <p:pic>
          <p:nvPicPr>
            <p:cNvPr id="3085" name="Picture 4">
              <a:extLst>
                <a:ext uri="{FF2B5EF4-FFF2-40B4-BE49-F238E27FC236}">
                  <a16:creationId xmlns:a16="http://schemas.microsoft.com/office/drawing/2014/main" id="{243936D5-17AA-4FB9-B76D-F84DE638C9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C13695C-0034-4755-90DE-8AAB06ED3EE2}"/>
                </a:ext>
              </a:extLst>
            </p:cNvPr>
            <p:cNvSpPr txBox="1"/>
            <p:nvPr/>
          </p:nvSpPr>
          <p:spPr>
            <a:xfrm>
              <a:off x="-340345" y="2938747"/>
              <a:ext cx="3327154" cy="762204"/>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FF0000"/>
                  </a:solidFill>
                  <a:latin typeface="Calibri" panose="020F0502020204030204"/>
                  <a:ea typeface="+mn-ea"/>
                  <a:cs typeface="+mn-cs"/>
                </a:rPr>
                <a:t>Netherland</a:t>
              </a:r>
            </a:p>
          </p:txBody>
        </p:sp>
      </p:grpSp>
      <p:grpSp>
        <p:nvGrpSpPr>
          <p:cNvPr id="30" name="Group 29">
            <a:extLst>
              <a:ext uri="{FF2B5EF4-FFF2-40B4-BE49-F238E27FC236}">
                <a16:creationId xmlns:a16="http://schemas.microsoft.com/office/drawing/2014/main" id="{4BBEF174-4F0B-4620-8F55-D9A3D963699C}"/>
              </a:ext>
            </a:extLst>
          </p:cNvPr>
          <p:cNvGrpSpPr>
            <a:grpSpLocks/>
          </p:cNvGrpSpPr>
          <p:nvPr/>
        </p:nvGrpSpPr>
        <p:grpSpPr bwMode="auto">
          <a:xfrm>
            <a:off x="3415531" y="2841482"/>
            <a:ext cx="2097135" cy="2470033"/>
            <a:chOff x="-656079" y="2821705"/>
            <a:chExt cx="3544346" cy="3918617"/>
          </a:xfrm>
        </p:grpSpPr>
        <p:pic>
          <p:nvPicPr>
            <p:cNvPr id="3083" name="Picture 30">
              <a:extLst>
                <a:ext uri="{FF2B5EF4-FFF2-40B4-BE49-F238E27FC236}">
                  <a16:creationId xmlns:a16="http://schemas.microsoft.com/office/drawing/2014/main" id="{8E623B6E-B30D-432E-89E8-89F3A85BDF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04" y="3795240"/>
              <a:ext cx="2362200" cy="2945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42">
              <a:extLst>
                <a:ext uri="{FF2B5EF4-FFF2-40B4-BE49-F238E27FC236}">
                  <a16:creationId xmlns:a16="http://schemas.microsoft.com/office/drawing/2014/main" id="{761FF79E-33A2-4659-9201-0F916F109696}"/>
                </a:ext>
              </a:extLst>
            </p:cNvPr>
            <p:cNvSpPr txBox="1"/>
            <p:nvPr/>
          </p:nvSpPr>
          <p:spPr>
            <a:xfrm>
              <a:off x="-656079" y="2821705"/>
              <a:ext cx="3544346" cy="780438"/>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FF0000"/>
                  </a:solidFill>
                  <a:latin typeface="Calibri" panose="020F0502020204030204"/>
                  <a:ea typeface="+mn-ea"/>
                  <a:cs typeface="+mn-cs"/>
                </a:rPr>
                <a:t>Switzerland</a:t>
              </a:r>
            </a:p>
          </p:txBody>
        </p:sp>
      </p:grpSp>
      <p:grpSp>
        <p:nvGrpSpPr>
          <p:cNvPr id="44" name="Group 43">
            <a:extLst>
              <a:ext uri="{FF2B5EF4-FFF2-40B4-BE49-F238E27FC236}">
                <a16:creationId xmlns:a16="http://schemas.microsoft.com/office/drawing/2014/main" id="{170C4F23-D5B7-4DFF-8FC6-3660ADC1490C}"/>
              </a:ext>
            </a:extLst>
          </p:cNvPr>
          <p:cNvGrpSpPr>
            <a:grpSpLocks/>
          </p:cNvGrpSpPr>
          <p:nvPr/>
        </p:nvGrpSpPr>
        <p:grpSpPr bwMode="auto">
          <a:xfrm>
            <a:off x="5720496" y="2777300"/>
            <a:ext cx="2235207" cy="2498361"/>
            <a:chOff x="-610161" y="2921915"/>
            <a:chExt cx="3887316" cy="3788339"/>
          </a:xfrm>
        </p:grpSpPr>
        <p:pic>
          <p:nvPicPr>
            <p:cNvPr id="3081" name="Picture 44">
              <a:extLst>
                <a:ext uri="{FF2B5EF4-FFF2-40B4-BE49-F238E27FC236}">
                  <a16:creationId xmlns:a16="http://schemas.microsoft.com/office/drawing/2014/main" id="{253F5C1F-81F2-496C-9DF4-DB0A16006CB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a:extLst>
                <a:ext uri="{FF2B5EF4-FFF2-40B4-BE49-F238E27FC236}">
                  <a16:creationId xmlns:a16="http://schemas.microsoft.com/office/drawing/2014/main" id="{1C8FFBC5-FE27-4A47-A53D-E25970EB81A8}"/>
                </a:ext>
              </a:extLst>
            </p:cNvPr>
            <p:cNvSpPr txBox="1"/>
            <p:nvPr/>
          </p:nvSpPr>
          <p:spPr>
            <a:xfrm>
              <a:off x="-610161" y="2921915"/>
              <a:ext cx="3887316" cy="745937"/>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FF0000"/>
                  </a:solidFill>
                  <a:latin typeface="Calibri" panose="020F0502020204030204"/>
                  <a:ea typeface="+mn-ea"/>
                  <a:cs typeface="+mn-cs"/>
                </a:rPr>
                <a:t>Finland</a:t>
              </a:r>
            </a:p>
          </p:txBody>
        </p:sp>
      </p:grpSp>
      <p:pic>
        <p:nvPicPr>
          <p:cNvPr id="14" name="Picture 11">
            <a:hlinkClick r:id="" action="ppaction://hlinkshowjump?jump=nextslide"/>
            <a:extLst>
              <a:ext uri="{FF2B5EF4-FFF2-40B4-BE49-F238E27FC236}">
                <a16:creationId xmlns:a16="http://schemas.microsoft.com/office/drawing/2014/main" id="{B15D06B8-BD49-465A-8DCF-6071E496C54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05730" y="4472848"/>
            <a:ext cx="574713" cy="49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25252" y="63753"/>
            <a:ext cx="4277691" cy="2724615"/>
          </a:xfrm>
          <a:prstGeom prst="rect">
            <a:avLst/>
          </a:prstGeom>
          <a:ln>
            <a:noFill/>
          </a:ln>
          <a:effectLst>
            <a:softEdge rad="112500"/>
          </a:effectLst>
        </p:spPr>
      </p:pic>
    </p:spTree>
    <p:extLst>
      <p:ext uri="{BB962C8B-B14F-4D97-AF65-F5344CB8AC3E}">
        <p14:creationId xmlns:p14="http://schemas.microsoft.com/office/powerpoint/2010/main" val="28628791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3806.wav"/>
                                        </p:tgtEl>
                                      </p:cMediaNode>
                                    </p:audio>
                                  </p:subTnLst>
                                </p:cTn>
                              </p:par>
                              <p:par>
                                <p:cTn id="8" presetID="2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edge">
                                      <p:cBhvr>
                                        <p:cTn id="10" dur="2000"/>
                                        <p:tgtEl>
                                          <p:spTgt spid="44"/>
                                        </p:tgtEl>
                                      </p:cBhvr>
                                    </p:animEffect>
                                  </p:childTnLst>
                                  <p:subTnLst>
                                    <p:audio>
                                      <p:cMediaNode>
                                        <p:cTn display="0" masterRel="sameClick">
                                          <p:stCondLst>
                                            <p:cond evt="begin" delay="0">
                                              <p:tn val="8"/>
                                            </p:cond>
                                          </p:stCondLst>
                                          <p:endCondLst>
                                            <p:cond evt="onStopAudio" delay="0">
                                              <p:tgtEl>
                                                <p:sldTgt/>
                                              </p:tgtEl>
                                            </p:cond>
                                          </p:endCondLst>
                                        </p:cTn>
                                        <p:tgtEl>
                                          <p:sndTgt r:embed="rId2" name="3806.wav"/>
                                        </p:tgtEl>
                                      </p:cMediaNode>
                                    </p:audio>
                                  </p:subTnLst>
                                </p:cTn>
                              </p:par>
                              <p:par>
                                <p:cTn id="11" presetID="2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edge">
                                      <p:cBhvr>
                                        <p:cTn id="13" dur="2000"/>
                                        <p:tgtEl>
                                          <p:spTgt spid="30"/>
                                        </p:tgtEl>
                                      </p:cBhvr>
                                    </p:animEffect>
                                  </p:childTnLst>
                                </p:cTn>
                              </p:par>
                              <p:par>
                                <p:cTn id="14" presetID="16" presetClass="entr" presetSubtype="2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nodeType="clickPar">
                      <p:stCondLst>
                        <p:cond delay="0"/>
                      </p:stCondLst>
                      <p:childTnLst>
                        <p:par>
                          <p:cTn id="19" fill="hold" nodeType="withGroup">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7"/>
                                        </p:tgtEl>
                                      </p:cBhvr>
                                    </p:animEffect>
                                    <p:animScale>
                                      <p:cBhvr>
                                        <p:cTn id="22" dur="250" autoRev="1" fill="hold"/>
                                        <p:tgtEl>
                                          <p:spTgt spid="7"/>
                                        </p:tgtEl>
                                      </p:cBhvr>
                                      <p:by x="105000" y="105000"/>
                                    </p:animScale>
                                  </p:childTnLst>
                                  <p:subTnLst>
                                    <p:audio>
                                      <p:cMediaNode>
                                        <p:cTn display="0" masterRel="sameClick">
                                          <p:stCondLst>
                                            <p:cond evt="begin" delay="0">
                                              <p:tn val="20"/>
                                            </p:cond>
                                          </p:stCondLst>
                                          <p:endCondLst>
                                            <p:cond evt="onStopAudio" delay="0">
                                              <p:tgtEl>
                                                <p:sldTgt/>
                                              </p:tgtEl>
                                            </p:cond>
                                          </p:endCondLst>
                                        </p:cTn>
                                        <p:tgtEl>
                                          <p:sndTgt r:embed="rId3" name="ou .wav"/>
                                        </p:tgtEl>
                                      </p:cMediaNode>
                                    </p:audio>
                                  </p:subTnLst>
                                </p:cTn>
                              </p:par>
                            </p:childTnLst>
                          </p:cTn>
                        </p:par>
                        <p:par>
                          <p:cTn id="23" fill="hold" nodeType="afterGroup">
                            <p:stCondLst>
                              <p:cond delay="500"/>
                            </p:stCondLst>
                            <p:childTnLst>
                              <p:par>
                                <p:cTn id="24" presetID="1" presetClass="exit" presetSubtype="0" fill="hold" nodeType="afterEffect">
                                  <p:stCondLst>
                                    <p:cond delay="0"/>
                                  </p:stCondLst>
                                  <p:childTnLst>
                                    <p:set>
                                      <p:cBhvr>
                                        <p:cTn id="25" dur="1" fill="hold">
                                          <p:stCondLst>
                                            <p:cond delay="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44"/>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44"/>
                                        </p:tgtEl>
                                      </p:cBhvr>
                                    </p:animEffect>
                                    <p:animScale>
                                      <p:cBhvr>
                                        <p:cTn id="31" dur="250" autoRev="1" fill="hold"/>
                                        <p:tgtEl>
                                          <p:spTgt spid="44"/>
                                        </p:tgtEl>
                                      </p:cBhvr>
                                      <p:by x="105000" y="105000"/>
                                    </p:animScale>
                                  </p:childTnLst>
                                  <p:subTnLst>
                                    <p:audio>
                                      <p:cMediaNode>
                                        <p:cTn display="0" masterRel="sameClick">
                                          <p:stCondLst>
                                            <p:cond evt="begin" delay="0">
                                              <p:tn val="29"/>
                                            </p:cond>
                                          </p:stCondLst>
                                          <p:endCondLst>
                                            <p:cond evt="onStopAudio" delay="0">
                                              <p:tgtEl>
                                                <p:sldTgt/>
                                              </p:tgtEl>
                                            </p:cond>
                                          </p:endCondLst>
                                        </p:cTn>
                                        <p:tgtEl>
                                          <p:sndTgt r:embed="rId3" name="ou .wav"/>
                                        </p:tgtEl>
                                      </p:cMediaNode>
                                    </p:audio>
                                  </p:subTnLst>
                                </p:cTn>
                              </p:par>
                            </p:childTnLst>
                          </p:cTn>
                        </p:par>
                        <p:par>
                          <p:cTn id="32" fill="hold" nodeType="afterGroup">
                            <p:stCondLst>
                              <p:cond delay="500"/>
                            </p:stCondLst>
                            <p:childTnLst>
                              <p:par>
                                <p:cTn id="33" presetID="1" presetClass="exit" presetSubtype="0" fill="hold" nodeType="afterEffect">
                                  <p:stCondLst>
                                    <p:cond delay="0"/>
                                  </p:stCondLst>
                                  <p:childTnLst>
                                    <p:set>
                                      <p:cBhvr>
                                        <p:cTn id="34" dur="1" fill="hold">
                                          <p:stCondLst>
                                            <p:cond delay="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35" restart="whenNotActive" fill="hold" evtFilter="cancelBubble" nodeType="interactiveSeq">
                <p:stCondLst>
                  <p:cond evt="onClick" delay="0">
                    <p:tgtEl>
                      <p:spTgt spid="30"/>
                    </p:tgtEl>
                  </p:cond>
                </p:stCondLst>
                <p:endSync evt="end" delay="0">
                  <p:rtn val="all"/>
                </p:endSync>
                <p:childTnLst>
                  <p:par>
                    <p:cTn id="36" fill="hold" nodeType="clickPar">
                      <p:stCondLst>
                        <p:cond delay="0"/>
                      </p:stCondLst>
                      <p:childTnLst>
                        <p:par>
                          <p:cTn id="37" fill="hold" nodeType="withGroup">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30"/>
                                        </p:tgtEl>
                                      </p:cBhvr>
                                    </p:animEffect>
                                    <p:animScale>
                                      <p:cBhvr>
                                        <p:cTn id="40" dur="250" autoRev="1" fill="hold"/>
                                        <p:tgtEl>
                                          <p:spTgt spid="30"/>
                                        </p:tgtEl>
                                      </p:cBhvr>
                                      <p:by x="105000" y="105000"/>
                                    </p:animScale>
                                  </p:childTnLst>
                                  <p:subTnLst>
                                    <p:audio>
                                      <p:cMediaNode>
                                        <p:cTn display="0" masterRel="sameClick">
                                          <p:stCondLst>
                                            <p:cond evt="begin" delay="0">
                                              <p:tn val="38"/>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30"/>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nip Diagonal Corner Rectangle 6"/>
          <p:cNvSpPr/>
          <p:nvPr/>
        </p:nvSpPr>
        <p:spPr>
          <a:xfrm>
            <a:off x="363681" y="425612"/>
            <a:ext cx="8333509" cy="1463040"/>
          </a:xfrm>
          <a:prstGeom prst="snip2Diag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srgbClr val="002060"/>
                </a:solidFill>
                <a:latin typeface="Times New Roman" panose="02020603050405020304" pitchFamily="18" charset="0"/>
                <a:cs typeface="Times New Roman" panose="02020603050405020304" pitchFamily="18" charset="0"/>
              </a:rPr>
              <a:t>In _____ tour, we can swim and dive to explore beautiful coral reef and see beautiful colorful fish.</a:t>
            </a:r>
          </a:p>
        </p:txBody>
      </p:sp>
      <p:sp>
        <p:nvSpPr>
          <p:cNvPr id="8" name="Snip Diagonal Corner Rectangle 7"/>
          <p:cNvSpPr/>
          <p:nvPr/>
        </p:nvSpPr>
        <p:spPr>
          <a:xfrm>
            <a:off x="521539" y="2021240"/>
            <a:ext cx="8015256" cy="1129284"/>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prstClr val="white"/>
                </a:solidFill>
                <a:latin typeface="Times New Roman" panose="02020603050405020304" pitchFamily="18" charset="0"/>
                <a:cs typeface="Times New Roman" panose="02020603050405020304" pitchFamily="18" charset="0"/>
              </a:rPr>
              <a:t>Great Barrier Reef Tour</a:t>
            </a:r>
            <a:endParaRPr lang="en-US" sz="3600" kern="1200" dirty="0">
              <a:solidFill>
                <a:prstClr val="white"/>
              </a:solidFill>
              <a:latin typeface="Times New Roman" panose="02020603050405020304" pitchFamily="18" charset="0"/>
              <a:cs typeface="Times New Roman" panose="02020603050405020304" pitchFamily="18" charset="0"/>
            </a:endParaRPr>
          </a:p>
        </p:txBody>
      </p:sp>
      <p:sp>
        <p:nvSpPr>
          <p:cNvPr id="5" name="Pentagon 4">
            <a:hlinkClick r:id="rId2" action="ppaction://hlinksldjump"/>
          </p:cNvPr>
          <p:cNvSpPr/>
          <p:nvPr/>
        </p:nvSpPr>
        <p:spPr>
          <a:xfrm flipH="1">
            <a:off x="7343048" y="4377898"/>
            <a:ext cx="1499616" cy="566928"/>
          </a:xfrm>
          <a:prstGeom prst="homePlat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Tree>
    <p:extLst>
      <p:ext uri="{BB962C8B-B14F-4D97-AF65-F5344CB8AC3E}">
        <p14:creationId xmlns:p14="http://schemas.microsoft.com/office/powerpoint/2010/main" val="2872249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8" name="Snip Diagonal Corner Rectangle 7"/>
          <p:cNvSpPr/>
          <p:nvPr/>
        </p:nvSpPr>
        <p:spPr>
          <a:xfrm>
            <a:off x="1447454" y="2457658"/>
            <a:ext cx="6217920" cy="1129284"/>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b="1" kern="1200" dirty="0">
                <a:solidFill>
                  <a:prstClr val="white"/>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t>
            </a:r>
            <a:endParaRPr lang="en-US" sz="3600" b="1" kern="1200" dirty="0">
              <a:solidFill>
                <a:prstClr val="white"/>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Snip Diagonal Corner Rectangle 8"/>
          <p:cNvSpPr/>
          <p:nvPr/>
        </p:nvSpPr>
        <p:spPr>
          <a:xfrm>
            <a:off x="363683" y="259773"/>
            <a:ext cx="8385462" cy="1992560"/>
          </a:xfrm>
          <a:prstGeom prst="snip2Diag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000" kern="1200" dirty="0">
                <a:solidFill>
                  <a:srgbClr val="002060"/>
                </a:solidFill>
                <a:latin typeface="Times New Roman" panose="02020603050405020304" pitchFamily="18" charset="0"/>
                <a:cs typeface="Times New Roman" panose="02020603050405020304" pitchFamily="18" charset="0"/>
              </a:rPr>
              <a:t>In National Park Tour in Zimbabwe, we can ________ </a:t>
            </a:r>
          </a:p>
          <a:p>
            <a:pPr marL="290513" defTabSz="685800">
              <a:lnSpc>
                <a:spcPct val="150000"/>
              </a:lnSpc>
              <a:buClrTx/>
            </a:pPr>
            <a:r>
              <a:rPr lang="en-US" sz="2000" kern="1200" dirty="0">
                <a:solidFill>
                  <a:srgbClr val="002060"/>
                </a:solidFill>
                <a:latin typeface="Times New Roman" panose="02020603050405020304" pitchFamily="18" charset="0"/>
                <a:cs typeface="Times New Roman" panose="02020603050405020304" pitchFamily="18" charset="0"/>
              </a:rPr>
              <a:t>A. Watch 3D documentaries to learn about the sea animals and coral reef.</a:t>
            </a:r>
          </a:p>
          <a:p>
            <a:pPr marL="290513" defTabSz="685800">
              <a:lnSpc>
                <a:spcPct val="150000"/>
              </a:lnSpc>
              <a:buClrTx/>
            </a:pPr>
            <a:r>
              <a:rPr lang="en-US" sz="2000" kern="1200" dirty="0">
                <a:solidFill>
                  <a:srgbClr val="002060"/>
                </a:solidFill>
                <a:latin typeface="Times New Roman" panose="02020603050405020304" pitchFamily="18" charset="0"/>
                <a:cs typeface="Times New Roman" panose="02020603050405020304" pitchFamily="18" charset="0"/>
              </a:rPr>
              <a:t>B. See whales dance and jump out of the water from high-speed boats.</a:t>
            </a:r>
          </a:p>
          <a:p>
            <a:pPr marL="290513" defTabSz="685800">
              <a:lnSpc>
                <a:spcPct val="150000"/>
              </a:lnSpc>
              <a:buClrTx/>
            </a:pPr>
            <a:r>
              <a:rPr lang="en-US" sz="2000" kern="1200" dirty="0">
                <a:solidFill>
                  <a:srgbClr val="002060"/>
                </a:solidFill>
                <a:latin typeface="Times New Roman" panose="02020603050405020304" pitchFamily="18" charset="0"/>
                <a:cs typeface="Times New Roman" panose="02020603050405020304" pitchFamily="18" charset="0"/>
              </a:rPr>
              <a:t>C. See African animals from an open-top jeep.</a:t>
            </a:r>
          </a:p>
        </p:txBody>
      </p:sp>
      <p:sp>
        <p:nvSpPr>
          <p:cNvPr id="5" name="Pentagon 4">
            <a:hlinkClick r:id="rId2" action="ppaction://hlinksldjump"/>
          </p:cNvPr>
          <p:cNvSpPr/>
          <p:nvPr/>
        </p:nvSpPr>
        <p:spPr>
          <a:xfrm flipH="1">
            <a:off x="7343048" y="4377898"/>
            <a:ext cx="1499616" cy="566928"/>
          </a:xfrm>
          <a:prstGeom prst="homePlat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Tree>
    <p:extLst>
      <p:ext uri="{BB962C8B-B14F-4D97-AF65-F5344CB8AC3E}">
        <p14:creationId xmlns:p14="http://schemas.microsoft.com/office/powerpoint/2010/main" val="272057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nip Diagonal Corner Rectangle 6"/>
          <p:cNvSpPr/>
          <p:nvPr/>
        </p:nvSpPr>
        <p:spPr>
          <a:xfrm>
            <a:off x="353291" y="425611"/>
            <a:ext cx="8489373" cy="1463040"/>
          </a:xfrm>
          <a:prstGeom prst="snip2Diag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srgbClr val="002060"/>
                </a:solidFill>
                <a:latin typeface="Times New Roman" panose="02020603050405020304" pitchFamily="18" charset="0"/>
                <a:cs typeface="Times New Roman" panose="02020603050405020304" pitchFamily="18" charset="0"/>
              </a:rPr>
              <a:t>We can buy souvenirs like art and crafts to help protect the environment in ____ tour</a:t>
            </a:r>
          </a:p>
        </p:txBody>
      </p:sp>
      <p:sp>
        <p:nvSpPr>
          <p:cNvPr id="8" name="Snip Diagonal Corner Rectangle 7"/>
          <p:cNvSpPr/>
          <p:nvPr/>
        </p:nvSpPr>
        <p:spPr>
          <a:xfrm>
            <a:off x="513529" y="2021239"/>
            <a:ext cx="8165167" cy="1129284"/>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400" kern="1200" dirty="0">
                <a:solidFill>
                  <a:prstClr val="white"/>
                </a:solidFill>
                <a:latin typeface="Times New Roman" panose="02020603050405020304" pitchFamily="18" charset="0"/>
                <a:cs typeface="Times New Roman" panose="02020603050405020304" pitchFamily="18" charset="0"/>
              </a:rPr>
              <a:t>Whale-watching Tour</a:t>
            </a:r>
            <a:endParaRPr lang="en-US" sz="3600" kern="1200" dirty="0">
              <a:solidFill>
                <a:prstClr val="white"/>
              </a:solidFill>
              <a:latin typeface="Times New Roman" panose="02020603050405020304" pitchFamily="18" charset="0"/>
              <a:cs typeface="Times New Roman" panose="02020603050405020304" pitchFamily="18" charset="0"/>
            </a:endParaRPr>
          </a:p>
        </p:txBody>
      </p:sp>
      <p:sp>
        <p:nvSpPr>
          <p:cNvPr id="5" name="Pentagon 4">
            <a:hlinkClick r:id="rId2" action="ppaction://hlinksldjump"/>
          </p:cNvPr>
          <p:cNvSpPr/>
          <p:nvPr/>
        </p:nvSpPr>
        <p:spPr>
          <a:xfrm flipH="1">
            <a:off x="7343048" y="4377898"/>
            <a:ext cx="1499616" cy="566928"/>
          </a:xfrm>
          <a:prstGeom prst="homePlat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Tree>
    <p:extLst>
      <p:ext uri="{BB962C8B-B14F-4D97-AF65-F5344CB8AC3E}">
        <p14:creationId xmlns:p14="http://schemas.microsoft.com/office/powerpoint/2010/main" val="207247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20000" b="-20000"/>
          </a:stretch>
        </a:blip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E3C329F-F3B8-45D6-A345-7847248CE498}"/>
              </a:ext>
            </a:extLst>
          </p:cNvPr>
          <p:cNvGrpSpPr>
            <a:grpSpLocks/>
          </p:cNvGrpSpPr>
          <p:nvPr/>
        </p:nvGrpSpPr>
        <p:grpSpPr bwMode="auto">
          <a:xfrm>
            <a:off x="1358954" y="2772191"/>
            <a:ext cx="1882034" cy="2503469"/>
            <a:chOff x="-273689" y="2831389"/>
            <a:chExt cx="3214377" cy="3878865"/>
          </a:xfrm>
        </p:grpSpPr>
        <p:pic>
          <p:nvPicPr>
            <p:cNvPr id="3085" name="Picture 4">
              <a:extLst>
                <a:ext uri="{FF2B5EF4-FFF2-40B4-BE49-F238E27FC236}">
                  <a16:creationId xmlns:a16="http://schemas.microsoft.com/office/drawing/2014/main" id="{243936D5-17AA-4FB9-B76D-F84DE638C9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C13695C-0034-4755-90DE-8AAB06ED3EE2}"/>
                </a:ext>
              </a:extLst>
            </p:cNvPr>
            <p:cNvSpPr txBox="1"/>
            <p:nvPr/>
          </p:nvSpPr>
          <p:spPr>
            <a:xfrm>
              <a:off x="-273689" y="2831389"/>
              <a:ext cx="3214377" cy="762204"/>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Ireland</a:t>
              </a:r>
            </a:p>
          </p:txBody>
        </p:sp>
      </p:grpSp>
      <p:grpSp>
        <p:nvGrpSpPr>
          <p:cNvPr id="30" name="Group 29">
            <a:extLst>
              <a:ext uri="{FF2B5EF4-FFF2-40B4-BE49-F238E27FC236}">
                <a16:creationId xmlns:a16="http://schemas.microsoft.com/office/drawing/2014/main" id="{4BBEF174-4F0B-4620-8F55-D9A3D963699C}"/>
              </a:ext>
            </a:extLst>
          </p:cNvPr>
          <p:cNvGrpSpPr>
            <a:grpSpLocks/>
          </p:cNvGrpSpPr>
          <p:nvPr/>
        </p:nvGrpSpPr>
        <p:grpSpPr bwMode="auto">
          <a:xfrm>
            <a:off x="5735087" y="2762170"/>
            <a:ext cx="2097135" cy="2465400"/>
            <a:chOff x="-366513" y="2798988"/>
            <a:chExt cx="3544346" cy="3911266"/>
          </a:xfrm>
        </p:grpSpPr>
        <p:pic>
          <p:nvPicPr>
            <p:cNvPr id="3083" name="Picture 30">
              <a:extLst>
                <a:ext uri="{FF2B5EF4-FFF2-40B4-BE49-F238E27FC236}">
                  <a16:creationId xmlns:a16="http://schemas.microsoft.com/office/drawing/2014/main" id="{8E623B6E-B30D-432E-89E8-89F3A85BDF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42">
              <a:extLst>
                <a:ext uri="{FF2B5EF4-FFF2-40B4-BE49-F238E27FC236}">
                  <a16:creationId xmlns:a16="http://schemas.microsoft.com/office/drawing/2014/main" id="{761FF79E-33A2-4659-9201-0F916F109696}"/>
                </a:ext>
              </a:extLst>
            </p:cNvPr>
            <p:cNvSpPr txBox="1"/>
            <p:nvPr/>
          </p:nvSpPr>
          <p:spPr>
            <a:xfrm>
              <a:off x="-366513" y="2798988"/>
              <a:ext cx="3544346" cy="780438"/>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rPr>
                <a:t>Iceland</a:t>
              </a:r>
              <a:endParaRPr lang="en-US" sz="2100" kern="1200" dirty="0">
                <a:solidFill>
                  <a:srgbClr val="C00000"/>
                </a:solidFill>
                <a:latin typeface="Calibri" panose="020F0502020204030204"/>
                <a:ea typeface="+mn-ea"/>
                <a:cs typeface="+mn-cs"/>
              </a:endParaRPr>
            </a:p>
          </p:txBody>
        </p:sp>
      </p:grpSp>
      <p:pic>
        <p:nvPicPr>
          <p:cNvPr id="3" name="Picture 2" descr="Screen Clipp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50836" y="0"/>
            <a:ext cx="4156567" cy="2645088"/>
          </a:xfrm>
          <a:prstGeom prst="rect">
            <a:avLst/>
          </a:prstGeom>
          <a:ln>
            <a:noFill/>
          </a:ln>
          <a:effectLst>
            <a:softEdge rad="112500"/>
          </a:effectLst>
        </p:spPr>
      </p:pic>
      <p:grpSp>
        <p:nvGrpSpPr>
          <p:cNvPr id="44" name="Group 43">
            <a:extLst>
              <a:ext uri="{FF2B5EF4-FFF2-40B4-BE49-F238E27FC236}">
                <a16:creationId xmlns:a16="http://schemas.microsoft.com/office/drawing/2014/main" id="{170C4F23-D5B7-4DFF-8FC6-3660ADC1490C}"/>
              </a:ext>
            </a:extLst>
          </p:cNvPr>
          <p:cNvGrpSpPr>
            <a:grpSpLocks/>
          </p:cNvGrpSpPr>
          <p:nvPr/>
        </p:nvGrpSpPr>
        <p:grpSpPr bwMode="auto">
          <a:xfrm>
            <a:off x="3511974" y="2772191"/>
            <a:ext cx="1952127" cy="2523030"/>
            <a:chOff x="-364004" y="2884509"/>
            <a:chExt cx="3395003" cy="3825745"/>
          </a:xfrm>
        </p:grpSpPr>
        <p:pic>
          <p:nvPicPr>
            <p:cNvPr id="3081" name="Picture 44">
              <a:extLst>
                <a:ext uri="{FF2B5EF4-FFF2-40B4-BE49-F238E27FC236}">
                  <a16:creationId xmlns:a16="http://schemas.microsoft.com/office/drawing/2014/main" id="{253F5C1F-81F2-496C-9DF4-DB0A16006CB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a:extLst>
                <a:ext uri="{FF2B5EF4-FFF2-40B4-BE49-F238E27FC236}">
                  <a16:creationId xmlns:a16="http://schemas.microsoft.com/office/drawing/2014/main" id="{1C8FFBC5-FE27-4A47-A53D-E25970EB81A8}"/>
                </a:ext>
              </a:extLst>
            </p:cNvPr>
            <p:cNvSpPr txBox="1"/>
            <p:nvPr/>
          </p:nvSpPr>
          <p:spPr>
            <a:xfrm>
              <a:off x="-364004" y="2884509"/>
              <a:ext cx="3395003" cy="745937"/>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Switzerland</a:t>
              </a:r>
            </a:p>
          </p:txBody>
        </p:sp>
      </p:grpSp>
      <p:pic>
        <p:nvPicPr>
          <p:cNvPr id="16" name="Picture 11">
            <a:hlinkClick r:id="" action="ppaction://hlinkshowjump?jump=nextslide"/>
            <a:extLst>
              <a:ext uri="{FF2B5EF4-FFF2-40B4-BE49-F238E27FC236}">
                <a16:creationId xmlns:a16="http://schemas.microsoft.com/office/drawing/2014/main" id="{B15D06B8-BD49-465A-8DCF-6071E496C54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05730" y="4483865"/>
            <a:ext cx="574713" cy="49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9588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3806.wav"/>
                                        </p:tgtEl>
                                      </p:cMediaNode>
                                    </p:audio>
                                  </p:subTnLst>
                                </p:cTn>
                              </p:par>
                              <p:par>
                                <p:cTn id="8" presetID="2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edge">
                                      <p:cBhvr>
                                        <p:cTn id="10" dur="2000"/>
                                        <p:tgtEl>
                                          <p:spTgt spid="44"/>
                                        </p:tgtEl>
                                      </p:cBhvr>
                                    </p:animEffect>
                                  </p:childTnLst>
                                  <p:subTnLst>
                                    <p:audio>
                                      <p:cMediaNode>
                                        <p:cTn display="0" masterRel="sameClick">
                                          <p:stCondLst>
                                            <p:cond evt="begin" delay="0">
                                              <p:tn val="8"/>
                                            </p:cond>
                                          </p:stCondLst>
                                          <p:endCondLst>
                                            <p:cond evt="onStopAudio" delay="0">
                                              <p:tgtEl>
                                                <p:sldTgt/>
                                              </p:tgtEl>
                                            </p:cond>
                                          </p:endCondLst>
                                        </p:cTn>
                                        <p:tgtEl>
                                          <p:sndTgt r:embed="rId2" name="3806.wav"/>
                                        </p:tgtEl>
                                      </p:cMediaNode>
                                    </p:audio>
                                  </p:subTnLst>
                                </p:cTn>
                              </p:par>
                              <p:par>
                                <p:cTn id="11" presetID="2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edge">
                                      <p:cBhvr>
                                        <p:cTn id="13" dur="2000"/>
                                        <p:tgtEl>
                                          <p:spTgt spid="30"/>
                                        </p:tgtEl>
                                      </p:cBhvr>
                                    </p:animEffect>
                                  </p:childTnLst>
                                  <p:subTnLst>
                                    <p:audio>
                                      <p:cMediaNode>
                                        <p:cTn display="0" masterRel="sameClick">
                                          <p:stCondLst>
                                            <p:cond evt="begin" delay="0">
                                              <p:tn val="11"/>
                                            </p:cond>
                                          </p:stCondLst>
                                          <p:endCondLst>
                                            <p:cond evt="onStopAudio" delay="0">
                                              <p:tgtEl>
                                                <p:sldTgt/>
                                              </p:tgtEl>
                                            </p:cond>
                                          </p:endCondLst>
                                        </p:cTn>
                                        <p:tgtEl>
                                          <p:sndTgt r:embed="rId2" name="3806.wav"/>
                                        </p:tgtEl>
                                      </p:cMediaNode>
                                    </p:audio>
                                  </p:subTnLst>
                                </p:cTn>
                              </p:par>
                              <p:par>
                                <p:cTn id="14" presetID="16" presetClass="entr" presetSubtype="21"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nodeType="clickPar">
                      <p:stCondLst>
                        <p:cond delay="0"/>
                      </p:stCondLst>
                      <p:childTnLst>
                        <p:par>
                          <p:cTn id="19" fill="hold" nodeType="withGroup">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7"/>
                                        </p:tgtEl>
                                      </p:cBhvr>
                                    </p:animEffect>
                                    <p:animScale>
                                      <p:cBhvr>
                                        <p:cTn id="22" dur="250" autoRev="1" fill="hold"/>
                                        <p:tgtEl>
                                          <p:spTgt spid="7"/>
                                        </p:tgtEl>
                                      </p:cBhvr>
                                      <p:by x="105000" y="105000"/>
                                    </p:animScale>
                                  </p:childTnLst>
                                  <p:subTnLst>
                                    <p:audio>
                                      <p:cMediaNode>
                                        <p:cTn display="0" masterRel="sameClick">
                                          <p:stCondLst>
                                            <p:cond evt="begin" delay="0">
                                              <p:tn val="20"/>
                                            </p:cond>
                                          </p:stCondLst>
                                          <p:endCondLst>
                                            <p:cond evt="onStopAudio" delay="0">
                                              <p:tgtEl>
                                                <p:sldTgt/>
                                              </p:tgtEl>
                                            </p:cond>
                                          </p:endCondLst>
                                        </p:cTn>
                                        <p:tgtEl>
                                          <p:sndTgt r:embed="rId3" name="ou .wav"/>
                                        </p:tgtEl>
                                      </p:cMediaNode>
                                    </p:audio>
                                  </p:subTnLst>
                                </p:cTn>
                              </p:par>
                            </p:childTnLst>
                          </p:cTn>
                        </p:par>
                        <p:par>
                          <p:cTn id="23" fill="hold" nodeType="afterGroup">
                            <p:stCondLst>
                              <p:cond delay="500"/>
                            </p:stCondLst>
                            <p:childTnLst>
                              <p:par>
                                <p:cTn id="24" presetID="1" presetClass="exit" presetSubtype="0" fill="hold" nodeType="afterEffect">
                                  <p:stCondLst>
                                    <p:cond delay="0"/>
                                  </p:stCondLst>
                                  <p:childTnLst>
                                    <p:set>
                                      <p:cBhvr>
                                        <p:cTn id="25" dur="1" fill="hold">
                                          <p:stCondLst>
                                            <p:cond delay="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44"/>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44"/>
                                        </p:tgtEl>
                                      </p:cBhvr>
                                    </p:animEffect>
                                    <p:animScale>
                                      <p:cBhvr>
                                        <p:cTn id="31" dur="250" autoRev="1" fill="hold"/>
                                        <p:tgtEl>
                                          <p:spTgt spid="44"/>
                                        </p:tgtEl>
                                      </p:cBhvr>
                                      <p:by x="105000" y="105000"/>
                                    </p:animScale>
                                  </p:childTnLst>
                                  <p:subTnLst>
                                    <p:audio>
                                      <p:cMediaNode>
                                        <p:cTn display="0" masterRel="sameClick">
                                          <p:stCondLst>
                                            <p:cond evt="begin" delay="0">
                                              <p:tn val="29"/>
                                            </p:cond>
                                          </p:stCondLst>
                                          <p:endCondLst>
                                            <p:cond evt="onStopAudio" delay="0">
                                              <p:tgtEl>
                                                <p:sldTgt/>
                                              </p:tgtEl>
                                            </p:cond>
                                          </p:endCondLst>
                                        </p:cTn>
                                        <p:tgtEl>
                                          <p:sndTgt r:embed="rId3" name="ou .wav"/>
                                        </p:tgtEl>
                                      </p:cMediaNode>
                                    </p:audio>
                                  </p:subTnLst>
                                </p:cTn>
                              </p:par>
                            </p:childTnLst>
                          </p:cTn>
                        </p:par>
                        <p:par>
                          <p:cTn id="32" fill="hold" nodeType="afterGroup">
                            <p:stCondLst>
                              <p:cond delay="500"/>
                            </p:stCondLst>
                            <p:childTnLst>
                              <p:par>
                                <p:cTn id="33" presetID="1" presetClass="exit" presetSubtype="0" fill="hold" nodeType="afterEffect">
                                  <p:stCondLst>
                                    <p:cond delay="0"/>
                                  </p:stCondLst>
                                  <p:childTnLst>
                                    <p:set>
                                      <p:cBhvr>
                                        <p:cTn id="34" dur="1" fill="hold">
                                          <p:stCondLst>
                                            <p:cond delay="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35" restart="whenNotActive" fill="hold" evtFilter="cancelBubble" nodeType="interactiveSeq">
                <p:stCondLst>
                  <p:cond evt="onClick" delay="0">
                    <p:tgtEl>
                      <p:spTgt spid="30"/>
                    </p:tgtEl>
                  </p:cond>
                </p:stCondLst>
                <p:endSync evt="end" delay="0">
                  <p:rtn val="all"/>
                </p:endSync>
                <p:childTnLst>
                  <p:par>
                    <p:cTn id="36" fill="hold" nodeType="clickPar">
                      <p:stCondLst>
                        <p:cond delay="0"/>
                      </p:stCondLst>
                      <p:childTnLst>
                        <p:par>
                          <p:cTn id="37" fill="hold" nodeType="withGroup">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30"/>
                                        </p:tgtEl>
                                      </p:cBhvr>
                                    </p:animEffect>
                                    <p:animScale>
                                      <p:cBhvr>
                                        <p:cTn id="40" dur="250" autoRev="1" fill="hold"/>
                                        <p:tgtEl>
                                          <p:spTgt spid="30"/>
                                        </p:tgtEl>
                                      </p:cBhvr>
                                      <p:by x="105000" y="105000"/>
                                    </p:animScale>
                                  </p:childTnLst>
                                  <p:subTnLst>
                                    <p:audio>
                                      <p:cMediaNode>
                                        <p:cTn display="0" masterRel="sameClick">
                                          <p:stCondLst>
                                            <p:cond evt="begin" delay="0">
                                              <p:tn val="38"/>
                                            </p:cond>
                                          </p:stCondLst>
                                          <p:endCondLst>
                                            <p:cond evt="onStopAudio" delay="0">
                                              <p:tgtEl>
                                                <p:sldTgt/>
                                              </p:tgtEl>
                                            </p:cond>
                                          </p:endCondLst>
                                        </p:cTn>
                                        <p:tgtEl>
                                          <p:sndTgt r:embed="rId4" name="correct .wav"/>
                                        </p:tgtEl>
                                      </p:cMediaNode>
                                    </p:audio>
                                  </p:subTnLst>
                                </p:cTn>
                              </p:par>
                            </p:childTnLst>
                          </p:cTn>
                        </p:par>
                      </p:childTnLst>
                    </p:cTn>
                  </p:par>
                </p:childTnLst>
              </p:cTn>
              <p:nextCondLst>
                <p:cond evt="onClick" delay="0">
                  <p:tgtEl>
                    <p:spTgt spid="30"/>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20000" b="-20000"/>
          </a:stretch>
        </a:blip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E3C329F-F3B8-45D6-A345-7847248CE498}"/>
              </a:ext>
            </a:extLst>
          </p:cNvPr>
          <p:cNvGrpSpPr>
            <a:grpSpLocks/>
          </p:cNvGrpSpPr>
          <p:nvPr/>
        </p:nvGrpSpPr>
        <p:grpSpPr bwMode="auto">
          <a:xfrm>
            <a:off x="5760081" y="2861042"/>
            <a:ext cx="1882034" cy="2434863"/>
            <a:chOff x="-213305" y="2937687"/>
            <a:chExt cx="3214377" cy="3772566"/>
          </a:xfrm>
        </p:grpSpPr>
        <p:pic>
          <p:nvPicPr>
            <p:cNvPr id="3085" name="Picture 4">
              <a:extLst>
                <a:ext uri="{FF2B5EF4-FFF2-40B4-BE49-F238E27FC236}">
                  <a16:creationId xmlns:a16="http://schemas.microsoft.com/office/drawing/2014/main" id="{243936D5-17AA-4FB9-B76D-F84DE638C9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2"/>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C13695C-0034-4755-90DE-8AAB06ED3EE2}"/>
                </a:ext>
              </a:extLst>
            </p:cNvPr>
            <p:cNvSpPr txBox="1"/>
            <p:nvPr/>
          </p:nvSpPr>
          <p:spPr>
            <a:xfrm>
              <a:off x="-213305" y="2937687"/>
              <a:ext cx="3214377" cy="762204"/>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Philippines</a:t>
              </a:r>
            </a:p>
          </p:txBody>
        </p:sp>
      </p:grpSp>
      <p:grpSp>
        <p:nvGrpSpPr>
          <p:cNvPr id="30" name="Group 29">
            <a:extLst>
              <a:ext uri="{FF2B5EF4-FFF2-40B4-BE49-F238E27FC236}">
                <a16:creationId xmlns:a16="http://schemas.microsoft.com/office/drawing/2014/main" id="{4BBEF174-4F0B-4620-8F55-D9A3D963699C}"/>
              </a:ext>
            </a:extLst>
          </p:cNvPr>
          <p:cNvGrpSpPr>
            <a:grpSpLocks/>
          </p:cNvGrpSpPr>
          <p:nvPr/>
        </p:nvGrpSpPr>
        <p:grpSpPr bwMode="auto">
          <a:xfrm>
            <a:off x="1337416" y="2891944"/>
            <a:ext cx="1878578" cy="2403276"/>
            <a:chOff x="-253983" y="2897545"/>
            <a:chExt cx="3174965" cy="3812709"/>
          </a:xfrm>
        </p:grpSpPr>
        <p:pic>
          <p:nvPicPr>
            <p:cNvPr id="3083" name="Picture 30">
              <a:extLst>
                <a:ext uri="{FF2B5EF4-FFF2-40B4-BE49-F238E27FC236}">
                  <a16:creationId xmlns:a16="http://schemas.microsoft.com/office/drawing/2014/main" id="{8E623B6E-B30D-432E-89E8-89F3A85BDF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42">
              <a:extLst>
                <a:ext uri="{FF2B5EF4-FFF2-40B4-BE49-F238E27FC236}">
                  <a16:creationId xmlns:a16="http://schemas.microsoft.com/office/drawing/2014/main" id="{761FF79E-33A2-4659-9201-0F916F109696}"/>
                </a:ext>
              </a:extLst>
            </p:cNvPr>
            <p:cNvSpPr txBox="1"/>
            <p:nvPr/>
          </p:nvSpPr>
          <p:spPr>
            <a:xfrm>
              <a:off x="-253983" y="2897545"/>
              <a:ext cx="3174965" cy="780438"/>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Australia</a:t>
              </a:r>
            </a:p>
          </p:txBody>
        </p:sp>
      </p:grpSp>
      <p:grpSp>
        <p:nvGrpSpPr>
          <p:cNvPr id="44" name="Group 43">
            <a:extLst>
              <a:ext uri="{FF2B5EF4-FFF2-40B4-BE49-F238E27FC236}">
                <a16:creationId xmlns:a16="http://schemas.microsoft.com/office/drawing/2014/main" id="{170C4F23-D5B7-4DFF-8FC6-3660ADC1490C}"/>
              </a:ext>
            </a:extLst>
          </p:cNvPr>
          <p:cNvGrpSpPr>
            <a:grpSpLocks/>
          </p:cNvGrpSpPr>
          <p:nvPr/>
        </p:nvGrpSpPr>
        <p:grpSpPr bwMode="auto">
          <a:xfrm>
            <a:off x="3457766" y="2850153"/>
            <a:ext cx="2060543" cy="2445069"/>
            <a:chOff x="-458278" y="3002724"/>
            <a:chExt cx="3583553" cy="3707530"/>
          </a:xfrm>
        </p:grpSpPr>
        <p:pic>
          <p:nvPicPr>
            <p:cNvPr id="3081" name="Picture 44">
              <a:extLst>
                <a:ext uri="{FF2B5EF4-FFF2-40B4-BE49-F238E27FC236}">
                  <a16:creationId xmlns:a16="http://schemas.microsoft.com/office/drawing/2014/main" id="{253F5C1F-81F2-496C-9DF4-DB0A16006CB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a:extLst>
                <a:ext uri="{FF2B5EF4-FFF2-40B4-BE49-F238E27FC236}">
                  <a16:creationId xmlns:a16="http://schemas.microsoft.com/office/drawing/2014/main" id="{1C8FFBC5-FE27-4A47-A53D-E25970EB81A8}"/>
                </a:ext>
              </a:extLst>
            </p:cNvPr>
            <p:cNvSpPr txBox="1"/>
            <p:nvPr/>
          </p:nvSpPr>
          <p:spPr>
            <a:xfrm>
              <a:off x="-458278" y="3002724"/>
              <a:ext cx="3583553" cy="745937"/>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Singapore </a:t>
              </a:r>
            </a:p>
          </p:txBody>
        </p:sp>
      </p:grpSp>
      <p:pic>
        <p:nvPicPr>
          <p:cNvPr id="4" name="Picture 3" descr="Screen Clipp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64997" y="131060"/>
            <a:ext cx="4410376" cy="2664136"/>
          </a:xfrm>
          <a:prstGeom prst="rect">
            <a:avLst/>
          </a:prstGeom>
          <a:ln>
            <a:noFill/>
          </a:ln>
          <a:effectLst>
            <a:softEdge rad="112500"/>
          </a:effectLst>
        </p:spPr>
      </p:pic>
      <p:pic>
        <p:nvPicPr>
          <p:cNvPr id="17" name="Picture 11">
            <a:hlinkClick r:id="" action="ppaction://hlinkshowjump?jump=nextslide"/>
            <a:extLst>
              <a:ext uri="{FF2B5EF4-FFF2-40B4-BE49-F238E27FC236}">
                <a16:creationId xmlns:a16="http://schemas.microsoft.com/office/drawing/2014/main" id="{B15D06B8-BD49-465A-8DCF-6071E496C54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05730" y="4472848"/>
            <a:ext cx="574713" cy="49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89694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3806.wav"/>
                                        </p:tgtEl>
                                      </p:cMediaNode>
                                    </p:audio>
                                  </p:subTnLst>
                                </p:cTn>
                              </p:par>
                              <p:par>
                                <p:cTn id="8" presetID="2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edge">
                                      <p:cBhvr>
                                        <p:cTn id="10" dur="2000"/>
                                        <p:tgtEl>
                                          <p:spTgt spid="44"/>
                                        </p:tgtEl>
                                      </p:cBhvr>
                                    </p:animEffect>
                                  </p:childTnLst>
                                  <p:subTnLst>
                                    <p:audio>
                                      <p:cMediaNode>
                                        <p:cTn display="0" masterRel="sameClick">
                                          <p:stCondLst>
                                            <p:cond evt="begin" delay="0">
                                              <p:tn val="8"/>
                                            </p:cond>
                                          </p:stCondLst>
                                          <p:endCondLst>
                                            <p:cond evt="onStopAudio" delay="0">
                                              <p:tgtEl>
                                                <p:sldTgt/>
                                              </p:tgtEl>
                                            </p:cond>
                                          </p:endCondLst>
                                        </p:cTn>
                                        <p:tgtEl>
                                          <p:sndTgt r:embed="rId2" name="3806.wav"/>
                                        </p:tgtEl>
                                      </p:cMediaNode>
                                    </p:audio>
                                  </p:subTnLst>
                                </p:cTn>
                              </p:par>
                              <p:par>
                                <p:cTn id="11" presetID="2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edge">
                                      <p:cBhvr>
                                        <p:cTn id="13" dur="2000"/>
                                        <p:tgtEl>
                                          <p:spTgt spid="30"/>
                                        </p:tgtEl>
                                      </p:cBhvr>
                                    </p:animEffect>
                                  </p:childTnLst>
                                  <p:subTnLst>
                                    <p:audio>
                                      <p:cMediaNode>
                                        <p:cTn display="0" masterRel="sameClick">
                                          <p:stCondLst>
                                            <p:cond evt="begin" delay="0">
                                              <p:tn val="11"/>
                                            </p:cond>
                                          </p:stCondLst>
                                          <p:endCondLst>
                                            <p:cond evt="onStopAudio" delay="0">
                                              <p:tgtEl>
                                                <p:sldTgt/>
                                              </p:tgtEl>
                                            </p:cond>
                                          </p:endCondLst>
                                        </p:cTn>
                                        <p:tgtEl>
                                          <p:sndTgt r:embed="rId2" name="3806.wav"/>
                                        </p:tgtEl>
                                      </p:cMediaNode>
                                    </p:audio>
                                  </p:subTnLst>
                                </p:cTn>
                              </p:par>
                              <p:par>
                                <p:cTn id="14" presetID="16" presetClass="entr" presetSubtype="21"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nodeType="clickPar">
                      <p:stCondLst>
                        <p:cond delay="0"/>
                      </p:stCondLst>
                      <p:childTnLst>
                        <p:par>
                          <p:cTn id="19" fill="hold" nodeType="withGroup">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7"/>
                                        </p:tgtEl>
                                      </p:cBhvr>
                                    </p:animEffect>
                                    <p:animScale>
                                      <p:cBhvr>
                                        <p:cTn id="22" dur="250" autoRev="1" fill="hold"/>
                                        <p:tgtEl>
                                          <p:spTgt spid="7"/>
                                        </p:tgtEl>
                                      </p:cBhvr>
                                      <p:by x="105000" y="105000"/>
                                    </p:animScale>
                                  </p:childTnLst>
                                  <p:subTnLst>
                                    <p:audio>
                                      <p:cMediaNode>
                                        <p:cTn display="0" masterRel="sameClick">
                                          <p:stCondLst>
                                            <p:cond evt="begin" delay="0">
                                              <p:tn val="20"/>
                                            </p:cond>
                                          </p:stCondLst>
                                          <p:endCondLst>
                                            <p:cond evt="onStopAudio" delay="0">
                                              <p:tgtEl>
                                                <p:sldTgt/>
                                              </p:tgtEl>
                                            </p:cond>
                                          </p:endCondLst>
                                        </p:cTn>
                                        <p:tgtEl>
                                          <p:sndTgt r:embed="rId3" name="ou .wav"/>
                                        </p:tgtEl>
                                      </p:cMediaNode>
                                    </p:audio>
                                  </p:subTnLst>
                                </p:cTn>
                              </p:par>
                            </p:childTnLst>
                          </p:cTn>
                        </p:par>
                        <p:par>
                          <p:cTn id="23" fill="hold" nodeType="afterGroup">
                            <p:stCondLst>
                              <p:cond delay="500"/>
                            </p:stCondLst>
                            <p:childTnLst>
                              <p:par>
                                <p:cTn id="24" presetID="1" presetClass="exit" presetSubtype="0" fill="hold" nodeType="afterEffect">
                                  <p:stCondLst>
                                    <p:cond delay="0"/>
                                  </p:stCondLst>
                                  <p:childTnLst>
                                    <p:set>
                                      <p:cBhvr>
                                        <p:cTn id="25" dur="1" fill="hold">
                                          <p:stCondLst>
                                            <p:cond delay="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44"/>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44"/>
                                        </p:tgtEl>
                                      </p:cBhvr>
                                    </p:animEffect>
                                    <p:animScale>
                                      <p:cBhvr>
                                        <p:cTn id="31" dur="250" autoRev="1" fill="hold"/>
                                        <p:tgtEl>
                                          <p:spTgt spid="44"/>
                                        </p:tgtEl>
                                      </p:cBhvr>
                                      <p:by x="105000" y="105000"/>
                                    </p:animScale>
                                  </p:childTnLst>
                                  <p:subTnLst>
                                    <p:audio>
                                      <p:cMediaNode>
                                        <p:cTn display="0" masterRel="sameClick">
                                          <p:stCondLst>
                                            <p:cond evt="begin" delay="0">
                                              <p:tn val="29"/>
                                            </p:cond>
                                          </p:stCondLst>
                                          <p:endCondLst>
                                            <p:cond evt="onStopAudio" delay="0">
                                              <p:tgtEl>
                                                <p:sldTgt/>
                                              </p:tgtEl>
                                            </p:cond>
                                          </p:endCondLst>
                                        </p:cTn>
                                        <p:tgtEl>
                                          <p:sndTgt r:embed="rId3" name="ou .wav"/>
                                        </p:tgtEl>
                                      </p:cMediaNode>
                                    </p:audio>
                                  </p:subTnLst>
                                </p:cTn>
                              </p:par>
                            </p:childTnLst>
                          </p:cTn>
                        </p:par>
                        <p:par>
                          <p:cTn id="32" fill="hold" nodeType="afterGroup">
                            <p:stCondLst>
                              <p:cond delay="500"/>
                            </p:stCondLst>
                            <p:childTnLst>
                              <p:par>
                                <p:cTn id="33" presetID="1" presetClass="exit" presetSubtype="0" fill="hold" nodeType="afterEffect">
                                  <p:stCondLst>
                                    <p:cond delay="0"/>
                                  </p:stCondLst>
                                  <p:childTnLst>
                                    <p:set>
                                      <p:cBhvr>
                                        <p:cTn id="34" dur="1" fill="hold">
                                          <p:stCondLst>
                                            <p:cond delay="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35" restart="whenNotActive" fill="hold" evtFilter="cancelBubble" nodeType="interactiveSeq">
                <p:stCondLst>
                  <p:cond evt="onClick" delay="0">
                    <p:tgtEl>
                      <p:spTgt spid="30"/>
                    </p:tgtEl>
                  </p:cond>
                </p:stCondLst>
                <p:endSync evt="end" delay="0">
                  <p:rtn val="all"/>
                </p:endSync>
                <p:childTnLst>
                  <p:par>
                    <p:cTn id="36" fill="hold" nodeType="clickPar">
                      <p:stCondLst>
                        <p:cond delay="0"/>
                      </p:stCondLst>
                      <p:childTnLst>
                        <p:par>
                          <p:cTn id="37" fill="hold" nodeType="withGroup">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30"/>
                                        </p:tgtEl>
                                      </p:cBhvr>
                                    </p:animEffect>
                                    <p:animScale>
                                      <p:cBhvr>
                                        <p:cTn id="40" dur="250" autoRev="1" fill="hold"/>
                                        <p:tgtEl>
                                          <p:spTgt spid="30"/>
                                        </p:tgtEl>
                                      </p:cBhvr>
                                      <p:by x="105000" y="105000"/>
                                    </p:animScale>
                                  </p:childTnLst>
                                  <p:subTnLst>
                                    <p:audio>
                                      <p:cMediaNode>
                                        <p:cTn display="0" masterRel="sameClick">
                                          <p:stCondLst>
                                            <p:cond evt="begin" delay="0">
                                              <p:tn val="38"/>
                                            </p:cond>
                                          </p:stCondLst>
                                          <p:endCondLst>
                                            <p:cond evt="onStopAudio" delay="0">
                                              <p:tgtEl>
                                                <p:sldTgt/>
                                              </p:tgtEl>
                                            </p:cond>
                                          </p:endCondLst>
                                        </p:cTn>
                                        <p:tgtEl>
                                          <p:sndTgt r:embed="rId4" name="correct .wav"/>
                                        </p:tgtEl>
                                      </p:cMediaNode>
                                    </p:audio>
                                  </p:subTnLst>
                                </p:cTn>
                              </p:par>
                            </p:childTnLst>
                          </p:cTn>
                        </p:par>
                      </p:childTnLst>
                    </p:cTn>
                  </p:par>
                </p:childTnLst>
              </p:cTn>
              <p:nextCondLst>
                <p:cond evt="onClick" delay="0">
                  <p:tgtEl>
                    <p:spTgt spid="30"/>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20000" b="-20000"/>
          </a:stretch>
        </a:blipFill>
        <a:effectLst/>
      </p:bgPr>
    </p:bg>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55003" y="127423"/>
            <a:ext cx="4325251" cy="2624259"/>
          </a:xfrm>
          <a:prstGeom prst="rect">
            <a:avLst/>
          </a:prstGeom>
          <a:ln>
            <a:noFill/>
          </a:ln>
          <a:effectLst>
            <a:softEdge rad="112500"/>
          </a:effectLst>
        </p:spPr>
      </p:pic>
      <p:grpSp>
        <p:nvGrpSpPr>
          <p:cNvPr id="7" name="Group 6">
            <a:extLst>
              <a:ext uri="{FF2B5EF4-FFF2-40B4-BE49-F238E27FC236}">
                <a16:creationId xmlns:a16="http://schemas.microsoft.com/office/drawing/2014/main" id="{EE3C329F-F3B8-45D6-A345-7847248CE498}"/>
              </a:ext>
            </a:extLst>
          </p:cNvPr>
          <p:cNvGrpSpPr>
            <a:grpSpLocks/>
          </p:cNvGrpSpPr>
          <p:nvPr/>
        </p:nvGrpSpPr>
        <p:grpSpPr bwMode="auto">
          <a:xfrm>
            <a:off x="5724726" y="2751682"/>
            <a:ext cx="1882034" cy="2544223"/>
            <a:chOff x="-273689" y="2768245"/>
            <a:chExt cx="3214377" cy="3942008"/>
          </a:xfrm>
        </p:grpSpPr>
        <p:pic>
          <p:nvPicPr>
            <p:cNvPr id="3085" name="Picture 4">
              <a:extLst>
                <a:ext uri="{FF2B5EF4-FFF2-40B4-BE49-F238E27FC236}">
                  <a16:creationId xmlns:a16="http://schemas.microsoft.com/office/drawing/2014/main" id="{243936D5-17AA-4FB9-B76D-F84DE638C9C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3765172"/>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C13695C-0034-4755-90DE-8AAB06ED3EE2}"/>
                </a:ext>
              </a:extLst>
            </p:cNvPr>
            <p:cNvSpPr txBox="1"/>
            <p:nvPr/>
          </p:nvSpPr>
          <p:spPr>
            <a:xfrm>
              <a:off x="-273689" y="2768245"/>
              <a:ext cx="3214377" cy="762204"/>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Europe</a:t>
              </a:r>
            </a:p>
          </p:txBody>
        </p:sp>
      </p:grpSp>
      <p:grpSp>
        <p:nvGrpSpPr>
          <p:cNvPr id="30" name="Group 29">
            <a:extLst>
              <a:ext uri="{FF2B5EF4-FFF2-40B4-BE49-F238E27FC236}">
                <a16:creationId xmlns:a16="http://schemas.microsoft.com/office/drawing/2014/main" id="{4BBEF174-4F0B-4620-8F55-D9A3D963699C}"/>
              </a:ext>
            </a:extLst>
          </p:cNvPr>
          <p:cNvGrpSpPr>
            <a:grpSpLocks/>
          </p:cNvGrpSpPr>
          <p:nvPr/>
        </p:nvGrpSpPr>
        <p:grpSpPr bwMode="auto">
          <a:xfrm>
            <a:off x="3469917" y="2751682"/>
            <a:ext cx="2097135" cy="2530209"/>
            <a:chOff x="-437229" y="2696171"/>
            <a:chExt cx="3544346" cy="4014083"/>
          </a:xfrm>
        </p:grpSpPr>
        <p:pic>
          <p:nvPicPr>
            <p:cNvPr id="3083" name="Picture 30">
              <a:extLst>
                <a:ext uri="{FF2B5EF4-FFF2-40B4-BE49-F238E27FC236}">
                  <a16:creationId xmlns:a16="http://schemas.microsoft.com/office/drawing/2014/main" id="{8E623B6E-B30D-432E-89E8-89F3A85BDFA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42">
              <a:extLst>
                <a:ext uri="{FF2B5EF4-FFF2-40B4-BE49-F238E27FC236}">
                  <a16:creationId xmlns:a16="http://schemas.microsoft.com/office/drawing/2014/main" id="{761FF79E-33A2-4659-9201-0F916F109696}"/>
                </a:ext>
              </a:extLst>
            </p:cNvPr>
            <p:cNvSpPr txBox="1"/>
            <p:nvPr/>
          </p:nvSpPr>
          <p:spPr>
            <a:xfrm>
              <a:off x="-437229" y="2696171"/>
              <a:ext cx="3544346" cy="780438"/>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Africa </a:t>
              </a:r>
            </a:p>
          </p:txBody>
        </p:sp>
      </p:grpSp>
      <p:grpSp>
        <p:nvGrpSpPr>
          <p:cNvPr id="44" name="Group 43">
            <a:extLst>
              <a:ext uri="{FF2B5EF4-FFF2-40B4-BE49-F238E27FC236}">
                <a16:creationId xmlns:a16="http://schemas.microsoft.com/office/drawing/2014/main" id="{170C4F23-D5B7-4DFF-8FC6-3660ADC1490C}"/>
              </a:ext>
            </a:extLst>
          </p:cNvPr>
          <p:cNvGrpSpPr>
            <a:grpSpLocks/>
          </p:cNvGrpSpPr>
          <p:nvPr/>
        </p:nvGrpSpPr>
        <p:grpSpPr bwMode="auto">
          <a:xfrm>
            <a:off x="1228620" y="2751682"/>
            <a:ext cx="2060543" cy="2544223"/>
            <a:chOff x="-458278" y="2852373"/>
            <a:chExt cx="3583553" cy="3857881"/>
          </a:xfrm>
        </p:grpSpPr>
        <p:pic>
          <p:nvPicPr>
            <p:cNvPr id="3081" name="Picture 44">
              <a:extLst>
                <a:ext uri="{FF2B5EF4-FFF2-40B4-BE49-F238E27FC236}">
                  <a16:creationId xmlns:a16="http://schemas.microsoft.com/office/drawing/2014/main" id="{253F5C1F-81F2-496C-9DF4-DB0A16006CB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a:extLst>
                <a:ext uri="{FF2B5EF4-FFF2-40B4-BE49-F238E27FC236}">
                  <a16:creationId xmlns:a16="http://schemas.microsoft.com/office/drawing/2014/main" id="{1C8FFBC5-FE27-4A47-A53D-E25970EB81A8}"/>
                </a:ext>
              </a:extLst>
            </p:cNvPr>
            <p:cNvSpPr txBox="1"/>
            <p:nvPr/>
          </p:nvSpPr>
          <p:spPr>
            <a:xfrm>
              <a:off x="-458278" y="2852373"/>
              <a:ext cx="3583553" cy="745937"/>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Asia </a:t>
              </a:r>
            </a:p>
          </p:txBody>
        </p:sp>
      </p:grpSp>
      <p:pic>
        <p:nvPicPr>
          <p:cNvPr id="15" name="Picture 11">
            <a:hlinkClick r:id="" action="ppaction://hlinkshowjump?jump=nextslide"/>
            <a:extLst>
              <a:ext uri="{FF2B5EF4-FFF2-40B4-BE49-F238E27FC236}">
                <a16:creationId xmlns:a16="http://schemas.microsoft.com/office/drawing/2014/main" id="{B15D06B8-BD49-465A-8DCF-6071E496C54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05730" y="4472848"/>
            <a:ext cx="574713" cy="49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41913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3806.wav"/>
                                        </p:tgtEl>
                                      </p:cMediaNode>
                                    </p:audio>
                                  </p:subTnLst>
                                </p:cTn>
                              </p:par>
                              <p:par>
                                <p:cTn id="8" presetID="2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edge">
                                      <p:cBhvr>
                                        <p:cTn id="10" dur="2000"/>
                                        <p:tgtEl>
                                          <p:spTgt spid="44"/>
                                        </p:tgtEl>
                                      </p:cBhvr>
                                    </p:animEffect>
                                  </p:childTnLst>
                                  <p:subTnLst>
                                    <p:audio>
                                      <p:cMediaNode>
                                        <p:cTn display="0" masterRel="sameClick">
                                          <p:stCondLst>
                                            <p:cond evt="begin" delay="0">
                                              <p:tn val="8"/>
                                            </p:cond>
                                          </p:stCondLst>
                                          <p:endCondLst>
                                            <p:cond evt="onStopAudio" delay="0">
                                              <p:tgtEl>
                                                <p:sldTgt/>
                                              </p:tgtEl>
                                            </p:cond>
                                          </p:endCondLst>
                                        </p:cTn>
                                        <p:tgtEl>
                                          <p:sndTgt r:embed="rId2" name="3806.wav"/>
                                        </p:tgtEl>
                                      </p:cMediaNode>
                                    </p:audio>
                                  </p:subTnLst>
                                </p:cTn>
                              </p:par>
                              <p:par>
                                <p:cTn id="11" presetID="2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edge">
                                      <p:cBhvr>
                                        <p:cTn id="13" dur="2000"/>
                                        <p:tgtEl>
                                          <p:spTgt spid="30"/>
                                        </p:tgtEl>
                                      </p:cBhvr>
                                    </p:animEffect>
                                  </p:childTnLst>
                                  <p:subTnLst>
                                    <p:audio>
                                      <p:cMediaNode>
                                        <p:cTn display="0" masterRel="sameClick">
                                          <p:stCondLst>
                                            <p:cond evt="begin" delay="0">
                                              <p:tn val="11"/>
                                            </p:cond>
                                          </p:stCondLst>
                                          <p:endCondLst>
                                            <p:cond evt="onStopAudio" delay="0">
                                              <p:tgtEl>
                                                <p:sldTgt/>
                                              </p:tgtEl>
                                            </p:cond>
                                          </p:endCondLst>
                                        </p:cTn>
                                        <p:tgtEl>
                                          <p:sndTgt r:embed="rId2" name="3806.wav"/>
                                        </p:tgtEl>
                                      </p:cMediaNode>
                                    </p:audio>
                                  </p:subTnLst>
                                </p:cTn>
                              </p:par>
                              <p:par>
                                <p:cTn id="14" presetID="16" presetClass="entr" presetSubtype="21"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nodeType="clickPar">
                      <p:stCondLst>
                        <p:cond delay="0"/>
                      </p:stCondLst>
                      <p:childTnLst>
                        <p:par>
                          <p:cTn id="19" fill="hold" nodeType="withGroup">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7"/>
                                        </p:tgtEl>
                                      </p:cBhvr>
                                    </p:animEffect>
                                    <p:animScale>
                                      <p:cBhvr>
                                        <p:cTn id="22" dur="250" autoRev="1" fill="hold"/>
                                        <p:tgtEl>
                                          <p:spTgt spid="7"/>
                                        </p:tgtEl>
                                      </p:cBhvr>
                                      <p:by x="105000" y="105000"/>
                                    </p:animScale>
                                  </p:childTnLst>
                                  <p:subTnLst>
                                    <p:audio>
                                      <p:cMediaNode>
                                        <p:cTn display="0" masterRel="sameClick">
                                          <p:stCondLst>
                                            <p:cond evt="begin" delay="0">
                                              <p:tn val="20"/>
                                            </p:cond>
                                          </p:stCondLst>
                                          <p:endCondLst>
                                            <p:cond evt="onStopAudio" delay="0">
                                              <p:tgtEl>
                                                <p:sldTgt/>
                                              </p:tgtEl>
                                            </p:cond>
                                          </p:endCondLst>
                                        </p:cTn>
                                        <p:tgtEl>
                                          <p:sndTgt r:embed="rId3" name="ou .wav"/>
                                        </p:tgtEl>
                                      </p:cMediaNode>
                                    </p:audio>
                                  </p:subTnLst>
                                </p:cTn>
                              </p:par>
                            </p:childTnLst>
                          </p:cTn>
                        </p:par>
                        <p:par>
                          <p:cTn id="23" fill="hold" nodeType="afterGroup">
                            <p:stCondLst>
                              <p:cond delay="500"/>
                            </p:stCondLst>
                            <p:childTnLst>
                              <p:par>
                                <p:cTn id="24" presetID="1" presetClass="exit" presetSubtype="0" fill="hold" nodeType="afterEffect">
                                  <p:stCondLst>
                                    <p:cond delay="0"/>
                                  </p:stCondLst>
                                  <p:childTnLst>
                                    <p:set>
                                      <p:cBhvr>
                                        <p:cTn id="25" dur="1" fill="hold">
                                          <p:stCondLst>
                                            <p:cond delay="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44"/>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44"/>
                                        </p:tgtEl>
                                      </p:cBhvr>
                                    </p:animEffect>
                                    <p:animScale>
                                      <p:cBhvr>
                                        <p:cTn id="31" dur="250" autoRev="1" fill="hold"/>
                                        <p:tgtEl>
                                          <p:spTgt spid="44"/>
                                        </p:tgtEl>
                                      </p:cBhvr>
                                      <p:by x="105000" y="105000"/>
                                    </p:animScale>
                                  </p:childTnLst>
                                  <p:subTnLst>
                                    <p:audio>
                                      <p:cMediaNode>
                                        <p:cTn display="0" masterRel="sameClick">
                                          <p:stCondLst>
                                            <p:cond evt="begin" delay="0">
                                              <p:tn val="29"/>
                                            </p:cond>
                                          </p:stCondLst>
                                          <p:endCondLst>
                                            <p:cond evt="onStopAudio" delay="0">
                                              <p:tgtEl>
                                                <p:sldTgt/>
                                              </p:tgtEl>
                                            </p:cond>
                                          </p:endCondLst>
                                        </p:cTn>
                                        <p:tgtEl>
                                          <p:sndTgt r:embed="rId3" name="ou .wav"/>
                                        </p:tgtEl>
                                      </p:cMediaNode>
                                    </p:audio>
                                  </p:subTnLst>
                                </p:cTn>
                              </p:par>
                            </p:childTnLst>
                          </p:cTn>
                        </p:par>
                        <p:par>
                          <p:cTn id="32" fill="hold" nodeType="afterGroup">
                            <p:stCondLst>
                              <p:cond delay="500"/>
                            </p:stCondLst>
                            <p:childTnLst>
                              <p:par>
                                <p:cTn id="33" presetID="1" presetClass="exit" presetSubtype="0" fill="hold" nodeType="afterEffect">
                                  <p:stCondLst>
                                    <p:cond delay="0"/>
                                  </p:stCondLst>
                                  <p:childTnLst>
                                    <p:set>
                                      <p:cBhvr>
                                        <p:cTn id="34" dur="1" fill="hold">
                                          <p:stCondLst>
                                            <p:cond delay="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35" restart="whenNotActive" fill="hold" evtFilter="cancelBubble" nodeType="interactiveSeq">
                <p:stCondLst>
                  <p:cond evt="onClick" delay="0">
                    <p:tgtEl>
                      <p:spTgt spid="30"/>
                    </p:tgtEl>
                  </p:cond>
                </p:stCondLst>
                <p:endSync evt="end" delay="0">
                  <p:rtn val="all"/>
                </p:endSync>
                <p:childTnLst>
                  <p:par>
                    <p:cTn id="36" fill="hold" nodeType="clickPar">
                      <p:stCondLst>
                        <p:cond delay="0"/>
                      </p:stCondLst>
                      <p:childTnLst>
                        <p:par>
                          <p:cTn id="37" fill="hold" nodeType="withGroup">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30"/>
                                        </p:tgtEl>
                                      </p:cBhvr>
                                    </p:animEffect>
                                    <p:animScale>
                                      <p:cBhvr>
                                        <p:cTn id="40" dur="250" autoRev="1" fill="hold"/>
                                        <p:tgtEl>
                                          <p:spTgt spid="30"/>
                                        </p:tgtEl>
                                      </p:cBhvr>
                                      <p:by x="105000" y="105000"/>
                                    </p:animScale>
                                  </p:childTnLst>
                                  <p:subTnLst>
                                    <p:audio>
                                      <p:cMediaNode>
                                        <p:cTn display="0" masterRel="sameClick">
                                          <p:stCondLst>
                                            <p:cond evt="begin" delay="0">
                                              <p:tn val="38"/>
                                            </p:cond>
                                          </p:stCondLst>
                                          <p:endCondLst>
                                            <p:cond evt="onStopAudio" delay="0">
                                              <p:tgtEl>
                                                <p:sldTgt/>
                                              </p:tgtEl>
                                            </p:cond>
                                          </p:endCondLst>
                                        </p:cTn>
                                        <p:tgtEl>
                                          <p:sndTgt r:embed="rId4" name="correct .wav"/>
                                        </p:tgtEl>
                                      </p:cMediaNode>
                                    </p:audio>
                                  </p:subTnLst>
                                </p:cTn>
                              </p:par>
                            </p:childTnLst>
                          </p:cTn>
                        </p:par>
                      </p:childTnLst>
                    </p:cTn>
                  </p:par>
                </p:childTnLst>
              </p:cTn>
              <p:nextCondLst>
                <p:cond evt="onClick" delay="0">
                  <p:tgtEl>
                    <p:spTgt spid="30"/>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20000" b="-20000"/>
          </a:stretch>
        </a:blip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4BBEF174-4F0B-4620-8F55-D9A3D963699C}"/>
              </a:ext>
            </a:extLst>
          </p:cNvPr>
          <p:cNvGrpSpPr>
            <a:grpSpLocks/>
          </p:cNvGrpSpPr>
          <p:nvPr/>
        </p:nvGrpSpPr>
        <p:grpSpPr bwMode="auto">
          <a:xfrm>
            <a:off x="5796528" y="2708472"/>
            <a:ext cx="2124812" cy="2548529"/>
            <a:chOff x="-461278" y="2836166"/>
            <a:chExt cx="3591122" cy="4043147"/>
          </a:xfrm>
        </p:grpSpPr>
        <p:pic>
          <p:nvPicPr>
            <p:cNvPr id="3083" name="Picture 30">
              <a:extLst>
                <a:ext uri="{FF2B5EF4-FFF2-40B4-BE49-F238E27FC236}">
                  <a16:creationId xmlns:a16="http://schemas.microsoft.com/office/drawing/2014/main" id="{8E623B6E-B30D-432E-89E8-89F3A85BDF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12" y="3934233"/>
              <a:ext cx="2362200" cy="2945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42">
              <a:extLst>
                <a:ext uri="{FF2B5EF4-FFF2-40B4-BE49-F238E27FC236}">
                  <a16:creationId xmlns:a16="http://schemas.microsoft.com/office/drawing/2014/main" id="{761FF79E-33A2-4659-9201-0F916F109696}"/>
                </a:ext>
              </a:extLst>
            </p:cNvPr>
            <p:cNvSpPr txBox="1"/>
            <p:nvPr/>
          </p:nvSpPr>
          <p:spPr>
            <a:xfrm>
              <a:off x="-461278" y="2836166"/>
              <a:ext cx="3591122" cy="780438"/>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Thailand</a:t>
              </a:r>
            </a:p>
          </p:txBody>
        </p:sp>
      </p:grpSp>
      <p:grpSp>
        <p:nvGrpSpPr>
          <p:cNvPr id="44" name="Group 43">
            <a:extLst>
              <a:ext uri="{FF2B5EF4-FFF2-40B4-BE49-F238E27FC236}">
                <a16:creationId xmlns:a16="http://schemas.microsoft.com/office/drawing/2014/main" id="{170C4F23-D5B7-4DFF-8FC6-3660ADC1490C}"/>
              </a:ext>
            </a:extLst>
          </p:cNvPr>
          <p:cNvGrpSpPr>
            <a:grpSpLocks/>
          </p:cNvGrpSpPr>
          <p:nvPr/>
        </p:nvGrpSpPr>
        <p:grpSpPr bwMode="auto">
          <a:xfrm>
            <a:off x="3398350" y="2769639"/>
            <a:ext cx="2285633" cy="2480425"/>
            <a:chOff x="-585403" y="2949113"/>
            <a:chExt cx="3975013" cy="3761141"/>
          </a:xfrm>
        </p:grpSpPr>
        <p:pic>
          <p:nvPicPr>
            <p:cNvPr id="3081" name="Picture 44">
              <a:extLst>
                <a:ext uri="{FF2B5EF4-FFF2-40B4-BE49-F238E27FC236}">
                  <a16:creationId xmlns:a16="http://schemas.microsoft.com/office/drawing/2014/main" id="{253F5C1F-81F2-496C-9DF4-DB0A16006CB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a:extLst>
                <a:ext uri="{FF2B5EF4-FFF2-40B4-BE49-F238E27FC236}">
                  <a16:creationId xmlns:a16="http://schemas.microsoft.com/office/drawing/2014/main" id="{1C8FFBC5-FE27-4A47-A53D-E25970EB81A8}"/>
                </a:ext>
              </a:extLst>
            </p:cNvPr>
            <p:cNvSpPr txBox="1"/>
            <p:nvPr/>
          </p:nvSpPr>
          <p:spPr>
            <a:xfrm>
              <a:off x="-585403" y="2949113"/>
              <a:ext cx="3975013" cy="745937"/>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Malaysia</a:t>
              </a:r>
            </a:p>
          </p:txBody>
        </p:sp>
      </p:grpSp>
      <p:grpSp>
        <p:nvGrpSpPr>
          <p:cNvPr id="15" name="Group 14">
            <a:extLst>
              <a:ext uri="{FF2B5EF4-FFF2-40B4-BE49-F238E27FC236}">
                <a16:creationId xmlns:a16="http://schemas.microsoft.com/office/drawing/2014/main" id="{0C386240-4971-4ED9-94A6-1F9077D95A38}"/>
              </a:ext>
            </a:extLst>
          </p:cNvPr>
          <p:cNvGrpSpPr>
            <a:grpSpLocks/>
          </p:cNvGrpSpPr>
          <p:nvPr/>
        </p:nvGrpSpPr>
        <p:grpSpPr bwMode="auto">
          <a:xfrm>
            <a:off x="1225262" y="2708472"/>
            <a:ext cx="2060543" cy="2541592"/>
            <a:chOff x="-458278" y="2856363"/>
            <a:chExt cx="3583553" cy="3853891"/>
          </a:xfrm>
        </p:grpSpPr>
        <p:pic>
          <p:nvPicPr>
            <p:cNvPr id="16" name="Picture 44">
              <a:extLst>
                <a:ext uri="{FF2B5EF4-FFF2-40B4-BE49-F238E27FC236}">
                  <a16:creationId xmlns:a16="http://schemas.microsoft.com/office/drawing/2014/main" id="{0F527024-5F06-42D2-9611-8A172A9892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a:extLst>
                <a:ext uri="{FF2B5EF4-FFF2-40B4-BE49-F238E27FC236}">
                  <a16:creationId xmlns:a16="http://schemas.microsoft.com/office/drawing/2014/main" id="{430F4256-DE6E-465F-BFA8-1848576912BF}"/>
                </a:ext>
              </a:extLst>
            </p:cNvPr>
            <p:cNvSpPr txBox="1"/>
            <p:nvPr/>
          </p:nvSpPr>
          <p:spPr>
            <a:xfrm>
              <a:off x="-458278" y="2856363"/>
              <a:ext cx="3583553" cy="745937"/>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Indonesia </a:t>
              </a:r>
            </a:p>
          </p:txBody>
        </p:sp>
      </p:grpSp>
      <p:pic>
        <p:nvPicPr>
          <p:cNvPr id="18" name="Picture 11">
            <a:hlinkClick r:id="" action="ppaction://hlinkshowjump?jump=nextslide"/>
            <a:extLst>
              <a:ext uri="{FF2B5EF4-FFF2-40B4-BE49-F238E27FC236}">
                <a16:creationId xmlns:a16="http://schemas.microsoft.com/office/drawing/2014/main" id="{B15D06B8-BD49-465A-8DCF-6071E496C54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05730" y="4472848"/>
            <a:ext cx="574713" cy="49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86806" y="44057"/>
            <a:ext cx="3708722" cy="2725582"/>
          </a:xfrm>
          <a:prstGeom prst="rect">
            <a:avLst/>
          </a:prstGeom>
          <a:ln>
            <a:noFill/>
          </a:ln>
          <a:effectLst>
            <a:softEdge rad="112500"/>
          </a:effectLst>
        </p:spPr>
      </p:pic>
    </p:spTree>
    <p:extLst>
      <p:ext uri="{BB962C8B-B14F-4D97-AF65-F5344CB8AC3E}">
        <p14:creationId xmlns:p14="http://schemas.microsoft.com/office/powerpoint/2010/main" val="40019788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edge">
                                      <p:cBhvr>
                                        <p:cTn id="7" dur="2000"/>
                                        <p:tgtEl>
                                          <p:spTgt spid="44"/>
                                        </p:tgtEl>
                                      </p:cBhvr>
                                    </p:animEffect>
                                  </p:childTnLst>
                                  <p:subTnLst>
                                    <p:audio>
                                      <p:cMediaNode>
                                        <p:cTn display="0" masterRel="sameClick">
                                          <p:stCondLst>
                                            <p:cond evt="begin" delay="0">
                                              <p:tn val="5"/>
                                            </p:cond>
                                          </p:stCondLst>
                                          <p:endCondLst>
                                            <p:cond evt="onStopAudio" delay="0">
                                              <p:tgtEl>
                                                <p:sldTgt/>
                                              </p:tgtEl>
                                            </p:cond>
                                          </p:endCondLst>
                                        </p:cTn>
                                        <p:tgtEl>
                                          <p:sndTgt r:embed="rId2" name="3806.wav"/>
                                        </p:tgtEl>
                                      </p:cMediaNode>
                                    </p:audio>
                                  </p:subTnLst>
                                </p:cTn>
                              </p:par>
                              <p:par>
                                <p:cTn id="8" presetID="2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edge">
                                      <p:cBhvr>
                                        <p:cTn id="10" dur="2000"/>
                                        <p:tgtEl>
                                          <p:spTgt spid="30"/>
                                        </p:tgtEl>
                                      </p:cBhvr>
                                    </p:animEffect>
                                  </p:childTnLst>
                                  <p:subTnLst>
                                    <p:audio>
                                      <p:cMediaNode>
                                        <p:cTn display="0" masterRel="sameClick">
                                          <p:stCondLst>
                                            <p:cond evt="begin" delay="0">
                                              <p:tn val="8"/>
                                            </p:cond>
                                          </p:stCondLst>
                                          <p:endCondLst>
                                            <p:cond evt="onStopAudio" delay="0">
                                              <p:tgtEl>
                                                <p:sldTgt/>
                                              </p:tgtEl>
                                            </p:cond>
                                          </p:endCondLst>
                                        </p:cTn>
                                        <p:tgtEl>
                                          <p:sndTgt r:embed="rId2" name="3806.wav"/>
                                        </p:tgtEl>
                                      </p:cMediaNode>
                                    </p:audio>
                                  </p:subTnLst>
                                </p:cTn>
                              </p:par>
                              <p:par>
                                <p:cTn id="11" presetID="2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edge">
                                      <p:cBhvr>
                                        <p:cTn id="13" dur="2000"/>
                                        <p:tgtEl>
                                          <p:spTgt spid="15"/>
                                        </p:tgtEl>
                                      </p:cBhvr>
                                    </p:animEffect>
                                  </p:childTnLst>
                                  <p:subTnLst>
                                    <p:audio>
                                      <p:cMediaNode>
                                        <p:cTn display="0" masterRel="sameClick">
                                          <p:stCondLst>
                                            <p:cond evt="begin" delay="0">
                                              <p:tn val="11"/>
                                            </p:cond>
                                          </p:stCondLst>
                                          <p:endCondLst>
                                            <p:cond evt="onStopAudio" delay="0">
                                              <p:tgtEl>
                                                <p:sldTgt/>
                                              </p:tgtEl>
                                            </p:cond>
                                          </p:endCondLst>
                                        </p:cTn>
                                        <p:tgtEl>
                                          <p:sndTgt r:embed="rId2" name="3806.wav"/>
                                        </p:tgtEl>
                                      </p:cMediaNode>
                                    </p:audio>
                                  </p:subTnLst>
                                </p:cTn>
                              </p:par>
                              <p:par>
                                <p:cTn id="14" presetID="16" presetClass="entr" presetSubtype="21"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44"/>
                    </p:tgtEl>
                  </p:cond>
                </p:stCondLst>
                <p:endSync evt="end" delay="0">
                  <p:rtn val="all"/>
                </p:endSync>
                <p:childTnLst>
                  <p:par>
                    <p:cTn id="18" fill="hold" nodeType="clickPar">
                      <p:stCondLst>
                        <p:cond delay="0"/>
                      </p:stCondLst>
                      <p:childTnLst>
                        <p:par>
                          <p:cTn id="19" fill="hold" nodeType="withGroup">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44"/>
                                        </p:tgtEl>
                                      </p:cBhvr>
                                    </p:animEffect>
                                    <p:animScale>
                                      <p:cBhvr>
                                        <p:cTn id="22" dur="250" autoRev="1" fill="hold"/>
                                        <p:tgtEl>
                                          <p:spTgt spid="44"/>
                                        </p:tgtEl>
                                      </p:cBhvr>
                                      <p:by x="105000" y="105000"/>
                                    </p:animScale>
                                  </p:childTnLst>
                                  <p:subTnLst>
                                    <p:audio>
                                      <p:cMediaNode>
                                        <p:cTn display="0" masterRel="sameClick">
                                          <p:stCondLst>
                                            <p:cond evt="begin" delay="0">
                                              <p:tn val="20"/>
                                            </p:cond>
                                          </p:stCondLst>
                                          <p:endCondLst>
                                            <p:cond evt="onStopAudio" delay="0">
                                              <p:tgtEl>
                                                <p:sldTgt/>
                                              </p:tgtEl>
                                            </p:cond>
                                          </p:endCondLst>
                                        </p:cTn>
                                        <p:tgtEl>
                                          <p:sndTgt r:embed="rId3" name="ou .wav"/>
                                        </p:tgtEl>
                                      </p:cMediaNode>
                                    </p:audio>
                                  </p:subTnLst>
                                </p:cTn>
                              </p:par>
                            </p:childTnLst>
                          </p:cTn>
                        </p:par>
                        <p:par>
                          <p:cTn id="23" fill="hold" nodeType="afterGroup">
                            <p:stCondLst>
                              <p:cond delay="500"/>
                            </p:stCondLst>
                            <p:childTnLst>
                              <p:par>
                                <p:cTn id="24" presetID="1" presetClass="exit" presetSubtype="0" fill="hold" nodeType="afterEffect">
                                  <p:stCondLst>
                                    <p:cond delay="0"/>
                                  </p:stCondLst>
                                  <p:childTnLst>
                                    <p:set>
                                      <p:cBhvr>
                                        <p:cTn id="25" dur="1" fill="hold">
                                          <p:stCondLst>
                                            <p:cond delay="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26" restart="whenNotActive" fill="hold" evtFilter="cancelBubble" nodeType="interactiveSeq">
                <p:stCondLst>
                  <p:cond evt="onClick" delay="0">
                    <p:tgtEl>
                      <p:spTgt spid="30"/>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30"/>
                                        </p:tgtEl>
                                      </p:cBhvr>
                                    </p:animEffect>
                                    <p:animScale>
                                      <p:cBhvr>
                                        <p:cTn id="31" dur="250" autoRev="1" fill="hold"/>
                                        <p:tgtEl>
                                          <p:spTgt spid="30"/>
                                        </p:tgtEl>
                                      </p:cBhvr>
                                      <p:by x="105000" y="105000"/>
                                    </p:animScale>
                                  </p:childTnLst>
                                  <p:subTnLst>
                                    <p:audio>
                                      <p:cMediaNode>
                                        <p:cTn display="0" masterRel="sameClick">
                                          <p:stCondLst>
                                            <p:cond evt="begin" delay="0">
                                              <p:tn val="29"/>
                                            </p:cond>
                                          </p:stCondLst>
                                          <p:endCondLst>
                                            <p:cond evt="onStopAudio" delay="0">
                                              <p:tgtEl>
                                                <p:sldTgt/>
                                              </p:tgtEl>
                                            </p:cond>
                                          </p:endCondLst>
                                        </p:cTn>
                                        <p:tgtEl>
                                          <p:sndTgt r:embed="rId4" name="correct .wav"/>
                                        </p:tgtEl>
                                      </p:cMediaNode>
                                    </p:audio>
                                  </p:subTnLst>
                                </p:cTn>
                              </p:par>
                            </p:childTnLst>
                          </p:cTn>
                        </p:par>
                      </p:childTnLst>
                    </p:cTn>
                  </p:par>
                </p:childTnLst>
              </p:cTn>
              <p:nextCondLst>
                <p:cond evt="onClick" delay="0">
                  <p:tgtEl>
                    <p:spTgt spid="30"/>
                  </p:tgtEl>
                </p:cond>
              </p:nextCondLst>
            </p:seq>
            <p:seq concurrent="1" nextAc="seek">
              <p:cTn id="32" restart="whenNotActive" fill="hold" evtFilter="cancelBubble" nodeType="interactiveSeq">
                <p:stCondLst>
                  <p:cond evt="onClick" delay="0">
                    <p:tgtEl>
                      <p:spTgt spid="15"/>
                    </p:tgtEl>
                  </p:cond>
                </p:stCondLst>
                <p:endSync evt="end" delay="0">
                  <p:rtn val="all"/>
                </p:endSync>
                <p:childTnLst>
                  <p:par>
                    <p:cTn id="33" fill="hold">
                      <p:stCondLst>
                        <p:cond delay="0"/>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15"/>
                                        </p:tgtEl>
                                      </p:cBhvr>
                                    </p:animEffect>
                                    <p:animScale>
                                      <p:cBhvr>
                                        <p:cTn id="37" dur="250" autoRev="1" fill="hold"/>
                                        <p:tgtEl>
                                          <p:spTgt spid="15"/>
                                        </p:tgtEl>
                                      </p:cBhvr>
                                      <p:by x="105000" y="105000"/>
                                    </p:animScale>
                                  </p:childTnLst>
                                  <p:subTnLst>
                                    <p:audio>
                                      <p:cMediaNode>
                                        <p:cTn display="0" masterRel="sameClick">
                                          <p:stCondLst>
                                            <p:cond evt="begin" delay="0">
                                              <p:tn val="35"/>
                                            </p:cond>
                                          </p:stCondLst>
                                          <p:endCondLst>
                                            <p:cond evt="onStopAudio" delay="0">
                                              <p:tgtEl>
                                                <p:sldTgt/>
                                              </p:tgtEl>
                                            </p:cond>
                                          </p:endCondLst>
                                        </p:cTn>
                                        <p:tgtEl>
                                          <p:sndTgt r:embed="rId3" name="ou .wav"/>
                                        </p:tgtEl>
                                      </p:cMediaNode>
                                    </p:audio>
                                  </p:subTnLst>
                                </p:cTn>
                              </p:par>
                            </p:childTnLst>
                          </p:cTn>
                        </p:par>
                        <p:par>
                          <p:cTn id="38" fill="hold">
                            <p:stCondLst>
                              <p:cond delay="500"/>
                            </p:stCondLst>
                            <p:childTnLst>
                              <p:par>
                                <p:cTn id="39" presetID="1" presetClass="exit" presetSubtype="0" fill="hold" nodeType="afterEffect">
                                  <p:stCondLst>
                                    <p:cond delay="0"/>
                                  </p:stCondLst>
                                  <p:childTnLst>
                                    <p:set>
                                      <p:cBhvr>
                                        <p:cTn id="40" dur="1" fill="hold">
                                          <p:stCondLst>
                                            <p:cond delay="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20000" b="-20000"/>
          </a:stretch>
        </a:blip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4BBEF174-4F0B-4620-8F55-D9A3D963699C}"/>
              </a:ext>
            </a:extLst>
          </p:cNvPr>
          <p:cNvGrpSpPr>
            <a:grpSpLocks/>
          </p:cNvGrpSpPr>
          <p:nvPr/>
        </p:nvGrpSpPr>
        <p:grpSpPr bwMode="auto">
          <a:xfrm>
            <a:off x="3295207" y="2709320"/>
            <a:ext cx="2285633" cy="2388937"/>
            <a:chOff x="-597962" y="2920294"/>
            <a:chExt cx="3862923" cy="3789960"/>
          </a:xfrm>
        </p:grpSpPr>
        <p:pic>
          <p:nvPicPr>
            <p:cNvPr id="3083" name="Picture 30">
              <a:extLst>
                <a:ext uri="{FF2B5EF4-FFF2-40B4-BE49-F238E27FC236}">
                  <a16:creationId xmlns:a16="http://schemas.microsoft.com/office/drawing/2014/main" id="{8E623B6E-B30D-432E-89E8-89F3A85BDF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42">
              <a:extLst>
                <a:ext uri="{FF2B5EF4-FFF2-40B4-BE49-F238E27FC236}">
                  <a16:creationId xmlns:a16="http://schemas.microsoft.com/office/drawing/2014/main" id="{761FF79E-33A2-4659-9201-0F916F109696}"/>
                </a:ext>
              </a:extLst>
            </p:cNvPr>
            <p:cNvSpPr txBox="1"/>
            <p:nvPr/>
          </p:nvSpPr>
          <p:spPr>
            <a:xfrm>
              <a:off x="-597962" y="2920294"/>
              <a:ext cx="3862923" cy="780438"/>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Vietnam</a:t>
              </a:r>
            </a:p>
          </p:txBody>
        </p:sp>
      </p:grpSp>
      <p:grpSp>
        <p:nvGrpSpPr>
          <p:cNvPr id="44" name="Group 43">
            <a:extLst>
              <a:ext uri="{FF2B5EF4-FFF2-40B4-BE49-F238E27FC236}">
                <a16:creationId xmlns:a16="http://schemas.microsoft.com/office/drawing/2014/main" id="{170C4F23-D5B7-4DFF-8FC6-3660ADC1490C}"/>
              </a:ext>
            </a:extLst>
          </p:cNvPr>
          <p:cNvGrpSpPr>
            <a:grpSpLocks/>
          </p:cNvGrpSpPr>
          <p:nvPr/>
        </p:nvGrpSpPr>
        <p:grpSpPr bwMode="auto">
          <a:xfrm>
            <a:off x="5637109" y="2709320"/>
            <a:ext cx="2285633" cy="2434664"/>
            <a:chOff x="-550737" y="3018501"/>
            <a:chExt cx="3975013" cy="3691753"/>
          </a:xfrm>
        </p:grpSpPr>
        <p:pic>
          <p:nvPicPr>
            <p:cNvPr id="3081" name="Picture 44">
              <a:extLst>
                <a:ext uri="{FF2B5EF4-FFF2-40B4-BE49-F238E27FC236}">
                  <a16:creationId xmlns:a16="http://schemas.microsoft.com/office/drawing/2014/main" id="{253F5C1F-81F2-496C-9DF4-DB0A16006CB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a:extLst>
                <a:ext uri="{FF2B5EF4-FFF2-40B4-BE49-F238E27FC236}">
                  <a16:creationId xmlns:a16="http://schemas.microsoft.com/office/drawing/2014/main" id="{1C8FFBC5-FE27-4A47-A53D-E25970EB81A8}"/>
                </a:ext>
              </a:extLst>
            </p:cNvPr>
            <p:cNvSpPr txBox="1"/>
            <p:nvPr/>
          </p:nvSpPr>
          <p:spPr>
            <a:xfrm>
              <a:off x="-550737" y="3018501"/>
              <a:ext cx="3975013" cy="745937"/>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Finland</a:t>
              </a:r>
            </a:p>
          </p:txBody>
        </p:sp>
      </p:grpSp>
      <p:grpSp>
        <p:nvGrpSpPr>
          <p:cNvPr id="13" name="Group 12">
            <a:extLst>
              <a:ext uri="{FF2B5EF4-FFF2-40B4-BE49-F238E27FC236}">
                <a16:creationId xmlns:a16="http://schemas.microsoft.com/office/drawing/2014/main" id="{CD15C31C-EBA7-4306-8135-8CF9D60A6A4C}"/>
              </a:ext>
            </a:extLst>
          </p:cNvPr>
          <p:cNvGrpSpPr>
            <a:grpSpLocks/>
          </p:cNvGrpSpPr>
          <p:nvPr/>
        </p:nvGrpSpPr>
        <p:grpSpPr bwMode="auto">
          <a:xfrm>
            <a:off x="1178395" y="2709320"/>
            <a:ext cx="2060543" cy="2434180"/>
            <a:chOff x="-507207" y="3019235"/>
            <a:chExt cx="3583553" cy="3691019"/>
          </a:xfrm>
        </p:grpSpPr>
        <p:pic>
          <p:nvPicPr>
            <p:cNvPr id="15" name="Picture 44">
              <a:extLst>
                <a:ext uri="{FF2B5EF4-FFF2-40B4-BE49-F238E27FC236}">
                  <a16:creationId xmlns:a16="http://schemas.microsoft.com/office/drawing/2014/main" id="{FFC2C732-4602-4026-BB22-266B5F3B6DD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3765173"/>
              <a:ext cx="2362200" cy="294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6260EFC4-433F-4C9F-9EC3-09897E1574D8}"/>
                </a:ext>
              </a:extLst>
            </p:cNvPr>
            <p:cNvSpPr txBox="1"/>
            <p:nvPr/>
          </p:nvSpPr>
          <p:spPr>
            <a:xfrm>
              <a:off x="-507207" y="3019235"/>
              <a:ext cx="3583553" cy="745937"/>
            </a:xfrm>
            <a:prstGeom prst="cloud">
              <a:avLst/>
            </a:prstGeom>
            <a:solidFill>
              <a:schemeClr val="bg1"/>
            </a:solidFill>
            <a:ln>
              <a:solidFill>
                <a:schemeClr val="accent1"/>
              </a:solidFill>
            </a:ln>
          </p:spPr>
          <p:txBody>
            <a:bodyPr wrap="square" lIns="0" tIns="0" rIns="0" bIns="0">
              <a:spAutoFit/>
            </a:bodyPr>
            <a:lstStyle/>
            <a:p>
              <a:pPr algn="ctr" defTabSz="685800">
                <a:buClrTx/>
                <a:defRPr/>
              </a:pPr>
              <a:r>
                <a:rPr lang="en-US" sz="2100" kern="1200" dirty="0">
                  <a:solidFill>
                    <a:srgbClr val="C00000"/>
                  </a:solidFill>
                  <a:latin typeface="Calibri" panose="020F0502020204030204"/>
                  <a:ea typeface="+mn-ea"/>
                  <a:cs typeface="+mn-cs"/>
                </a:rPr>
                <a:t>Switzerland</a:t>
              </a:r>
            </a:p>
          </p:txBody>
        </p:sp>
      </p:grpSp>
      <p:pic>
        <p:nvPicPr>
          <p:cNvPr id="17" name="Picture 11">
            <a:hlinkClick r:id="" action="ppaction://hlinkshowjump?jump=nextslide"/>
            <a:extLst>
              <a:ext uri="{FF2B5EF4-FFF2-40B4-BE49-F238E27FC236}">
                <a16:creationId xmlns:a16="http://schemas.microsoft.com/office/drawing/2014/main" id="{B15D06B8-BD49-465A-8DCF-6071E496C54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05730" y="4472848"/>
            <a:ext cx="574713" cy="49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47998" y="25439"/>
            <a:ext cx="4272547" cy="2683396"/>
          </a:xfrm>
          <a:prstGeom prst="rect">
            <a:avLst/>
          </a:prstGeom>
          <a:ln>
            <a:noFill/>
          </a:ln>
          <a:effectLst>
            <a:softEdge rad="112500"/>
          </a:effectLst>
        </p:spPr>
      </p:pic>
    </p:spTree>
    <p:extLst>
      <p:ext uri="{BB962C8B-B14F-4D97-AF65-F5344CB8AC3E}">
        <p14:creationId xmlns:p14="http://schemas.microsoft.com/office/powerpoint/2010/main" val="31526318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edge">
                                      <p:cBhvr>
                                        <p:cTn id="7" dur="2000"/>
                                        <p:tgtEl>
                                          <p:spTgt spid="44"/>
                                        </p:tgtEl>
                                      </p:cBhvr>
                                    </p:animEffect>
                                  </p:childTnLst>
                                  <p:subTnLst>
                                    <p:audio>
                                      <p:cMediaNode>
                                        <p:cTn display="0" masterRel="sameClick">
                                          <p:stCondLst>
                                            <p:cond evt="begin" delay="0">
                                              <p:tn val="5"/>
                                            </p:cond>
                                          </p:stCondLst>
                                          <p:endCondLst>
                                            <p:cond evt="onStopAudio" delay="0">
                                              <p:tgtEl>
                                                <p:sldTgt/>
                                              </p:tgtEl>
                                            </p:cond>
                                          </p:endCondLst>
                                        </p:cTn>
                                        <p:tgtEl>
                                          <p:sndTgt r:embed="rId2" name="3806.wav"/>
                                        </p:tgtEl>
                                      </p:cMediaNode>
                                    </p:audio>
                                  </p:subTnLst>
                                </p:cTn>
                              </p:par>
                              <p:par>
                                <p:cTn id="8" presetID="2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edge">
                                      <p:cBhvr>
                                        <p:cTn id="10" dur="2000"/>
                                        <p:tgtEl>
                                          <p:spTgt spid="30"/>
                                        </p:tgtEl>
                                      </p:cBhvr>
                                    </p:animEffect>
                                  </p:childTnLst>
                                  <p:subTnLst>
                                    <p:audio>
                                      <p:cMediaNode>
                                        <p:cTn display="0" masterRel="sameClick">
                                          <p:stCondLst>
                                            <p:cond evt="begin" delay="0">
                                              <p:tn val="8"/>
                                            </p:cond>
                                          </p:stCondLst>
                                          <p:endCondLst>
                                            <p:cond evt="onStopAudio" delay="0">
                                              <p:tgtEl>
                                                <p:sldTgt/>
                                              </p:tgtEl>
                                            </p:cond>
                                          </p:endCondLst>
                                        </p:cTn>
                                        <p:tgtEl>
                                          <p:sndTgt r:embed="rId2" name="3806.wav"/>
                                        </p:tgtEl>
                                      </p:cMediaNode>
                                    </p:audio>
                                  </p:subTnLst>
                                </p:cTn>
                              </p:par>
                              <p:par>
                                <p:cTn id="11" presetID="2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edge">
                                      <p:cBhvr>
                                        <p:cTn id="13" dur="2000"/>
                                        <p:tgtEl>
                                          <p:spTgt spid="13"/>
                                        </p:tgtEl>
                                      </p:cBhvr>
                                    </p:animEffect>
                                  </p:childTnLst>
                                  <p:subTnLst>
                                    <p:audio>
                                      <p:cMediaNode>
                                        <p:cTn display="0" masterRel="sameClick">
                                          <p:stCondLst>
                                            <p:cond evt="begin" delay="0">
                                              <p:tn val="11"/>
                                            </p:cond>
                                          </p:stCondLst>
                                          <p:endCondLst>
                                            <p:cond evt="onStopAudio" delay="0">
                                              <p:tgtEl>
                                                <p:sldTgt/>
                                              </p:tgtEl>
                                            </p:cond>
                                          </p:endCondLst>
                                        </p:cTn>
                                        <p:tgtEl>
                                          <p:sndTgt r:embed="rId2" name="3806.wav"/>
                                        </p:tgtEl>
                                      </p:cMediaNode>
                                    </p:audio>
                                  </p:subTnLst>
                                </p:cTn>
                              </p:par>
                              <p:par>
                                <p:cTn id="14" presetID="16" presetClass="entr" presetSubtype="21"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44"/>
                    </p:tgtEl>
                  </p:cond>
                </p:stCondLst>
                <p:endSync evt="end" delay="0">
                  <p:rtn val="all"/>
                </p:endSync>
                <p:childTnLst>
                  <p:par>
                    <p:cTn id="18" fill="hold" nodeType="clickPar">
                      <p:stCondLst>
                        <p:cond delay="0"/>
                      </p:stCondLst>
                      <p:childTnLst>
                        <p:par>
                          <p:cTn id="19" fill="hold" nodeType="withGroup">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44"/>
                                        </p:tgtEl>
                                      </p:cBhvr>
                                    </p:animEffect>
                                    <p:animScale>
                                      <p:cBhvr>
                                        <p:cTn id="22" dur="250" autoRev="1" fill="hold"/>
                                        <p:tgtEl>
                                          <p:spTgt spid="44"/>
                                        </p:tgtEl>
                                      </p:cBhvr>
                                      <p:by x="105000" y="105000"/>
                                    </p:animScale>
                                  </p:childTnLst>
                                  <p:subTnLst>
                                    <p:audio>
                                      <p:cMediaNode>
                                        <p:cTn display="0" masterRel="sameClick">
                                          <p:stCondLst>
                                            <p:cond evt="begin" delay="0">
                                              <p:tn val="20"/>
                                            </p:cond>
                                          </p:stCondLst>
                                          <p:endCondLst>
                                            <p:cond evt="onStopAudio" delay="0">
                                              <p:tgtEl>
                                                <p:sldTgt/>
                                              </p:tgtEl>
                                            </p:cond>
                                          </p:endCondLst>
                                        </p:cTn>
                                        <p:tgtEl>
                                          <p:sndTgt r:embed="rId3" name="ou .wav"/>
                                        </p:tgtEl>
                                      </p:cMediaNode>
                                    </p:audio>
                                  </p:subTnLst>
                                </p:cTn>
                              </p:par>
                            </p:childTnLst>
                          </p:cTn>
                        </p:par>
                        <p:par>
                          <p:cTn id="23" fill="hold" nodeType="afterGroup">
                            <p:stCondLst>
                              <p:cond delay="500"/>
                            </p:stCondLst>
                            <p:childTnLst>
                              <p:par>
                                <p:cTn id="24" presetID="1" presetClass="exit" presetSubtype="0" fill="hold" nodeType="afterEffect">
                                  <p:stCondLst>
                                    <p:cond delay="0"/>
                                  </p:stCondLst>
                                  <p:childTnLst>
                                    <p:set>
                                      <p:cBhvr>
                                        <p:cTn id="25" dur="1" fill="hold">
                                          <p:stCondLst>
                                            <p:cond delay="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26" restart="whenNotActive" fill="hold" evtFilter="cancelBubble" nodeType="interactiveSeq">
                <p:stCondLst>
                  <p:cond evt="onClick" delay="0">
                    <p:tgtEl>
                      <p:spTgt spid="30"/>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30"/>
                                        </p:tgtEl>
                                      </p:cBhvr>
                                    </p:animEffect>
                                    <p:animScale>
                                      <p:cBhvr>
                                        <p:cTn id="31" dur="250" autoRev="1" fill="hold"/>
                                        <p:tgtEl>
                                          <p:spTgt spid="30"/>
                                        </p:tgtEl>
                                      </p:cBhvr>
                                      <p:by x="105000" y="105000"/>
                                    </p:animScale>
                                  </p:childTnLst>
                                  <p:subTnLst>
                                    <p:audio>
                                      <p:cMediaNode>
                                        <p:cTn display="0" masterRel="sameClick">
                                          <p:stCondLst>
                                            <p:cond evt="begin" delay="0">
                                              <p:tn val="29"/>
                                            </p:cond>
                                          </p:stCondLst>
                                          <p:endCondLst>
                                            <p:cond evt="onStopAudio" delay="0">
                                              <p:tgtEl>
                                                <p:sldTgt/>
                                              </p:tgtEl>
                                            </p:cond>
                                          </p:endCondLst>
                                        </p:cTn>
                                        <p:tgtEl>
                                          <p:sndTgt r:embed="rId4" name="correct .wav"/>
                                        </p:tgtEl>
                                      </p:cMediaNode>
                                    </p:audio>
                                  </p:subTnLst>
                                </p:cTn>
                              </p:par>
                            </p:childTnLst>
                          </p:cTn>
                        </p:par>
                      </p:childTnLst>
                    </p:cTn>
                  </p:par>
                </p:childTnLst>
              </p:cTn>
              <p:nextCondLst>
                <p:cond evt="onClick" delay="0">
                  <p:tgtEl>
                    <p:spTgt spid="30"/>
                  </p:tgtEl>
                </p:cond>
              </p:nextCondLst>
            </p:seq>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13"/>
                                        </p:tgtEl>
                                      </p:cBhvr>
                                    </p:animEffect>
                                    <p:animScale>
                                      <p:cBhvr>
                                        <p:cTn id="37" dur="250" autoRev="1" fill="hold"/>
                                        <p:tgtEl>
                                          <p:spTgt spid="13"/>
                                        </p:tgtEl>
                                      </p:cBhvr>
                                      <p:by x="105000" y="105000"/>
                                    </p:animScale>
                                  </p:childTnLst>
                                  <p:subTnLst>
                                    <p:audio>
                                      <p:cMediaNode>
                                        <p:cTn display="0" masterRel="sameClick">
                                          <p:stCondLst>
                                            <p:cond evt="begin" delay="0">
                                              <p:tn val="35"/>
                                            </p:cond>
                                          </p:stCondLst>
                                          <p:endCondLst>
                                            <p:cond evt="onStopAudio" delay="0">
                                              <p:tgtEl>
                                                <p:sldTgt/>
                                              </p:tgtEl>
                                            </p:cond>
                                          </p:endCondLst>
                                        </p:cTn>
                                        <p:tgtEl>
                                          <p:sndTgt r:embed="rId3" name="ou .wav"/>
                                        </p:tgtEl>
                                      </p:cMediaNode>
                                    </p:audio>
                                  </p:subTnLst>
                                </p:cTn>
                              </p:par>
                            </p:childTnLst>
                          </p:cTn>
                        </p:par>
                        <p:par>
                          <p:cTn id="38" fill="hold">
                            <p:stCondLst>
                              <p:cond delay="500"/>
                            </p:stCondLst>
                            <p:childTnLst>
                              <p:par>
                                <p:cTn id="39" presetID="1" presetClass="exit" presetSubtype="0" fill="hold" nodeType="afterEffect">
                                  <p:stCondLst>
                                    <p:cond delay="0"/>
                                  </p:stCondLst>
                                  <p:childTnLst>
                                    <p:set>
                                      <p:cBhvr>
                                        <p:cTn id="40" dur="1" fill="hold">
                                          <p:stCondLst>
                                            <p:cond delay="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24" name="Google Shape;632;p47"/>
          <p:cNvPicPr preferRelativeResize="0"/>
          <p:nvPr/>
        </p:nvPicPr>
        <p:blipFill rotWithShape="1">
          <a:blip r:embed="rId3">
            <a:alphaModFix/>
          </a:blip>
          <a:srcRect/>
          <a:stretch/>
        </p:blipFill>
        <p:spPr>
          <a:xfrm>
            <a:off x="651844" y="4478489"/>
            <a:ext cx="594819" cy="615654"/>
          </a:xfrm>
          <a:prstGeom prst="rect">
            <a:avLst/>
          </a:prstGeom>
          <a:noFill/>
          <a:ln>
            <a:noFill/>
          </a:ln>
        </p:spPr>
      </p:pic>
      <p:grpSp>
        <p:nvGrpSpPr>
          <p:cNvPr id="2" name="Group 1"/>
          <p:cNvGrpSpPr/>
          <p:nvPr/>
        </p:nvGrpSpPr>
        <p:grpSpPr>
          <a:xfrm>
            <a:off x="0" y="-65581"/>
            <a:ext cx="10101386" cy="5502384"/>
            <a:chOff x="-74627" y="-98920"/>
            <a:chExt cx="10101386" cy="5502384"/>
          </a:xfrm>
        </p:grpSpPr>
        <p:pic>
          <p:nvPicPr>
            <p:cNvPr id="190" name="Google Shape;190;p28"/>
            <p:cNvPicPr preferRelativeResize="0"/>
            <p:nvPr/>
          </p:nvPicPr>
          <p:blipFill rotWithShape="1">
            <a:blip r:embed="rId4">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4">
              <a:alphaModFix/>
            </a:blip>
            <a:srcRect/>
            <a:stretch/>
          </p:blipFill>
          <p:spPr>
            <a:xfrm>
              <a:off x="4524375" y="-98920"/>
              <a:ext cx="5502384" cy="5502384"/>
            </a:xfrm>
            <a:prstGeom prst="rect">
              <a:avLst/>
            </a:prstGeom>
            <a:noFill/>
            <a:ln>
              <a:noFill/>
            </a:ln>
          </p:spPr>
        </p:pic>
      </p:grpSp>
      <p:pic>
        <p:nvPicPr>
          <p:cNvPr id="193" name="Google Shape;193;p28"/>
          <p:cNvPicPr preferRelativeResize="0"/>
          <p:nvPr/>
        </p:nvPicPr>
        <p:blipFill rotWithShape="1">
          <a:blip r:embed="rId5">
            <a:alphaModFix/>
          </a:blip>
          <a:srcRect/>
          <a:stretch/>
        </p:blipFill>
        <p:spPr>
          <a:xfrm>
            <a:off x="0" y="-20446"/>
            <a:ext cx="9144000" cy="808053"/>
          </a:xfrm>
          <a:prstGeom prst="rect">
            <a:avLst/>
          </a:prstGeom>
          <a:noFill/>
          <a:ln>
            <a:noFill/>
          </a:ln>
        </p:spPr>
      </p:pic>
      <p:sp>
        <p:nvSpPr>
          <p:cNvPr id="204" name="Google Shape;204;p28"/>
          <p:cNvSpPr txBox="1"/>
          <p:nvPr/>
        </p:nvSpPr>
        <p:spPr>
          <a:xfrm>
            <a:off x="1587103" y="2799928"/>
            <a:ext cx="374700" cy="2310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 sz="1500" b="1" i="0" u="none" strike="noStrike" cap="none" dirty="0">
                <a:solidFill>
                  <a:srgbClr val="EACAC9"/>
                </a:solidFill>
                <a:latin typeface="Handlee"/>
                <a:ea typeface="Handlee"/>
                <a:cs typeface="Handlee"/>
                <a:sym typeface="Handlee"/>
              </a:rPr>
              <a:t>1.</a:t>
            </a:r>
            <a:endParaRPr sz="700" b="1" dirty="0">
              <a:latin typeface="Handlee"/>
              <a:ea typeface="Handlee"/>
              <a:cs typeface="Handlee"/>
              <a:sym typeface="Handlee"/>
            </a:endParaRPr>
          </a:p>
        </p:txBody>
      </p:sp>
      <p:sp>
        <p:nvSpPr>
          <p:cNvPr id="197" name="Google Shape;197;p28"/>
          <p:cNvSpPr txBox="1"/>
          <p:nvPr/>
        </p:nvSpPr>
        <p:spPr>
          <a:xfrm>
            <a:off x="244186" y="38535"/>
            <a:ext cx="8307532" cy="543867"/>
          </a:xfrm>
          <a:prstGeom prst="rect">
            <a:avLst/>
          </a:prstGeom>
          <a:noFill/>
          <a:ln>
            <a:noFill/>
          </a:ln>
        </p:spPr>
        <p:txBody>
          <a:bodyPr spcFirstLastPara="1" wrap="square" lIns="0" tIns="0" rIns="0" bIns="0" anchor="t" anchorCtr="0">
            <a:spAutoFit/>
          </a:bodyPr>
          <a:lstStyle/>
          <a:p>
            <a:pPr lvl="0">
              <a:lnSpc>
                <a:spcPct val="113995"/>
              </a:lnSpc>
            </a:pPr>
            <a:r>
              <a:rPr lang="en" sz="28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1</a:t>
            </a:r>
            <a:r>
              <a:rPr lang="en" sz="28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8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Work in pairs. Answer these questions. </a:t>
            </a:r>
          </a:p>
          <a:p>
            <a:pPr marL="0" marR="0" lvl="0" indent="0" rtl="0">
              <a:lnSpc>
                <a:spcPct val="113995"/>
              </a:lnSpc>
              <a:spcBef>
                <a:spcPts val="0"/>
              </a:spcBef>
              <a:spcAft>
                <a:spcPts val="0"/>
              </a:spcAft>
              <a:buNone/>
            </a:pPr>
            <a:endParaRPr sz="3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endParaRPr>
          </a:p>
        </p:txBody>
      </p:sp>
      <p:pic>
        <p:nvPicPr>
          <p:cNvPr id="23" name="Google Shape;602;p46"/>
          <p:cNvPicPr preferRelativeResize="0"/>
          <p:nvPr/>
        </p:nvPicPr>
        <p:blipFill rotWithShape="1">
          <a:blip r:embed="rId6">
            <a:alphaModFix/>
          </a:blip>
          <a:srcRect/>
          <a:stretch/>
        </p:blipFill>
        <p:spPr>
          <a:xfrm rot="20616964">
            <a:off x="31173" y="4166040"/>
            <a:ext cx="682032" cy="1033381"/>
          </a:xfrm>
          <a:prstGeom prst="rect">
            <a:avLst/>
          </a:prstGeom>
          <a:noFill/>
          <a:ln>
            <a:noFill/>
          </a:ln>
        </p:spPr>
      </p:pic>
      <p:pic>
        <p:nvPicPr>
          <p:cNvPr id="26" name="Google Shape;579;p45"/>
          <p:cNvPicPr preferRelativeResize="0"/>
          <p:nvPr/>
        </p:nvPicPr>
        <p:blipFill rotWithShape="1">
          <a:blip r:embed="rId7">
            <a:alphaModFix/>
          </a:blip>
          <a:srcRect/>
          <a:stretch/>
        </p:blipFill>
        <p:spPr>
          <a:xfrm>
            <a:off x="8191280" y="4045321"/>
            <a:ext cx="984025" cy="1122218"/>
          </a:xfrm>
          <a:prstGeom prst="rect">
            <a:avLst/>
          </a:prstGeom>
          <a:noFill/>
          <a:ln>
            <a:noFill/>
          </a:ln>
        </p:spPr>
      </p:pic>
      <p:sp>
        <p:nvSpPr>
          <p:cNvPr id="16" name="TextBox 15">
            <a:extLst>
              <a:ext uri="{FF2B5EF4-FFF2-40B4-BE49-F238E27FC236}">
                <a16:creationId xmlns:a16="http://schemas.microsoft.com/office/drawing/2014/main" id="{ADFF4157-F32C-50E6-08A9-1F66ACCA8FCF}"/>
              </a:ext>
            </a:extLst>
          </p:cNvPr>
          <p:cNvSpPr txBox="1"/>
          <p:nvPr/>
        </p:nvSpPr>
        <p:spPr>
          <a:xfrm>
            <a:off x="244186" y="776338"/>
            <a:ext cx="8733559" cy="1754326"/>
          </a:xfrm>
          <a:prstGeom prst="rect">
            <a:avLst/>
          </a:prstGeom>
          <a:noFill/>
        </p:spPr>
        <p:txBody>
          <a:bodyPr wrap="square">
            <a:spAutoFit/>
          </a:bodyPr>
          <a:lstStyle/>
          <a:p>
            <a:pPr>
              <a:lnSpc>
                <a:spcPct val="150000"/>
              </a:lnSpc>
            </a:pPr>
            <a:r>
              <a:rPr lang="en-US" sz="2400" b="1" i="0" dirty="0">
                <a:solidFill>
                  <a:srgbClr val="007B83"/>
                </a:solidFill>
                <a:effectLst/>
                <a:latin typeface="Calibri" panose="020F0502020204030204" pitchFamily="34" charset="0"/>
                <a:cs typeface="Calibri" panose="020F0502020204030204" pitchFamily="34" charset="0"/>
              </a:rPr>
              <a:t>1. </a:t>
            </a:r>
            <a:r>
              <a:rPr lang="en-US" sz="2400" b="0" i="0" dirty="0">
                <a:solidFill>
                  <a:srgbClr val="242021"/>
                </a:solidFill>
                <a:effectLst/>
                <a:latin typeface="Calibri" panose="020F0502020204030204" pitchFamily="34" charset="0"/>
                <a:cs typeface="Calibri" panose="020F0502020204030204" pitchFamily="34" charset="0"/>
              </a:rPr>
              <a:t>Have you ever been on an ecotour?</a:t>
            </a:r>
            <a:br>
              <a:rPr lang="en-US" sz="2400" b="0" i="0" dirty="0">
                <a:solidFill>
                  <a:srgbClr val="242021"/>
                </a:solidFill>
                <a:effectLst/>
                <a:latin typeface="Calibri" panose="020F0502020204030204" pitchFamily="34" charset="0"/>
                <a:cs typeface="Calibri" panose="020F0502020204030204" pitchFamily="34" charset="0"/>
              </a:rPr>
            </a:br>
            <a:r>
              <a:rPr lang="en-US" sz="2400" b="1" i="0" dirty="0">
                <a:solidFill>
                  <a:srgbClr val="007B83"/>
                </a:solidFill>
                <a:effectLst/>
                <a:latin typeface="Calibri" panose="020F0502020204030204" pitchFamily="34" charset="0"/>
                <a:cs typeface="Calibri" panose="020F0502020204030204" pitchFamily="34" charset="0"/>
              </a:rPr>
              <a:t>2. </a:t>
            </a:r>
            <a:r>
              <a:rPr lang="en-US" sz="2400" b="0" i="0" dirty="0">
                <a:solidFill>
                  <a:srgbClr val="242021"/>
                </a:solidFill>
                <a:effectLst/>
                <a:latin typeface="Calibri" panose="020F0502020204030204" pitchFamily="34" charset="0"/>
                <a:cs typeface="Calibri" panose="020F0502020204030204" pitchFamily="34" charset="0"/>
              </a:rPr>
              <a:t>Look at the photos in task </a:t>
            </a:r>
            <a:r>
              <a:rPr lang="en-US" sz="2400" b="1" i="0" dirty="0">
                <a:solidFill>
                  <a:srgbClr val="F16632"/>
                </a:solidFill>
                <a:effectLst/>
                <a:latin typeface="Calibri" panose="020F0502020204030204" pitchFamily="34" charset="0"/>
                <a:cs typeface="Calibri" panose="020F0502020204030204" pitchFamily="34" charset="0"/>
              </a:rPr>
              <a:t>2</a:t>
            </a:r>
            <a:r>
              <a:rPr lang="en-US" sz="2400" b="0" i="0" dirty="0">
                <a:solidFill>
                  <a:srgbClr val="242021"/>
                </a:solidFill>
                <a:effectLst/>
                <a:latin typeface="Calibri" panose="020F0502020204030204" pitchFamily="34" charset="0"/>
                <a:cs typeface="Calibri" panose="020F0502020204030204" pitchFamily="34" charset="0"/>
              </a:rPr>
              <a:t>. What do you think tourists do on these tours?</a:t>
            </a:r>
            <a:r>
              <a:rPr lang="en-US" sz="2400" dirty="0">
                <a:latin typeface="Calibri" panose="020F0502020204030204" pitchFamily="34" charset="0"/>
                <a:cs typeface="Calibri" panose="020F0502020204030204" pitchFamily="34" charset="0"/>
              </a:rPr>
              <a:t> </a:t>
            </a:r>
          </a:p>
        </p:txBody>
      </p:sp>
      <p:pic>
        <p:nvPicPr>
          <p:cNvPr id="20" name="Picture 19">
            <a:extLst>
              <a:ext uri="{FF2B5EF4-FFF2-40B4-BE49-F238E27FC236}">
                <a16:creationId xmlns:a16="http://schemas.microsoft.com/office/drawing/2014/main" id="{3DC849C9-E07A-C89C-CEEE-DC77B223A49C}"/>
              </a:ext>
            </a:extLst>
          </p:cNvPr>
          <p:cNvPicPr>
            <a:picLocks noChangeAspect="1"/>
          </p:cNvPicPr>
          <p:nvPr/>
        </p:nvPicPr>
        <p:blipFill>
          <a:blip r:embed="rId8"/>
          <a:stretch>
            <a:fillRect/>
          </a:stretch>
        </p:blipFill>
        <p:spPr>
          <a:xfrm>
            <a:off x="303632" y="2598267"/>
            <a:ext cx="1995869" cy="1330391"/>
          </a:xfrm>
          <a:prstGeom prst="rect">
            <a:avLst/>
          </a:prstGeom>
          <a:ln>
            <a:noFill/>
          </a:ln>
          <a:effectLst>
            <a:outerShdw blurRad="292100" dist="139700" dir="2700000" algn="tl" rotWithShape="0">
              <a:srgbClr val="333333">
                <a:alpha val="65000"/>
              </a:srgbClr>
            </a:outerShdw>
          </a:effectLst>
        </p:spPr>
      </p:pic>
      <p:pic>
        <p:nvPicPr>
          <p:cNvPr id="21" name="Picture 20">
            <a:extLst>
              <a:ext uri="{FF2B5EF4-FFF2-40B4-BE49-F238E27FC236}">
                <a16:creationId xmlns:a16="http://schemas.microsoft.com/office/drawing/2014/main" id="{6A438177-5BD0-7972-4A9B-211B209DD58D}"/>
              </a:ext>
            </a:extLst>
          </p:cNvPr>
          <p:cNvPicPr>
            <a:picLocks noChangeAspect="1"/>
          </p:cNvPicPr>
          <p:nvPr/>
        </p:nvPicPr>
        <p:blipFill>
          <a:blip r:embed="rId9"/>
          <a:stretch>
            <a:fillRect/>
          </a:stretch>
        </p:blipFill>
        <p:spPr>
          <a:xfrm>
            <a:off x="2446587" y="2598266"/>
            <a:ext cx="2079766" cy="1330391"/>
          </a:xfrm>
          <a:prstGeom prst="rect">
            <a:avLst/>
          </a:prstGeom>
          <a:ln>
            <a:noFill/>
          </a:ln>
          <a:effectLst>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7CC35633-9750-645B-4ADE-32E83A7B811A}"/>
              </a:ext>
            </a:extLst>
          </p:cNvPr>
          <p:cNvPicPr>
            <a:picLocks noChangeAspect="1"/>
          </p:cNvPicPr>
          <p:nvPr/>
        </p:nvPicPr>
        <p:blipFill>
          <a:blip r:embed="rId10"/>
          <a:stretch>
            <a:fillRect/>
          </a:stretch>
        </p:blipFill>
        <p:spPr>
          <a:xfrm>
            <a:off x="4666042" y="2598266"/>
            <a:ext cx="2010382" cy="1330391"/>
          </a:xfrm>
          <a:prstGeom prst="rect">
            <a:avLst/>
          </a:prstGeom>
          <a:ln>
            <a:noFill/>
          </a:ln>
          <a:effectLst>
            <a:outerShdw blurRad="292100" dist="139700" dir="2700000" algn="tl" rotWithShape="0">
              <a:srgbClr val="333333">
                <a:alpha val="65000"/>
              </a:srgbClr>
            </a:outerShdw>
          </a:effectLst>
        </p:spPr>
      </p:pic>
      <p:pic>
        <p:nvPicPr>
          <p:cNvPr id="25" name="Picture 24">
            <a:extLst>
              <a:ext uri="{FF2B5EF4-FFF2-40B4-BE49-F238E27FC236}">
                <a16:creationId xmlns:a16="http://schemas.microsoft.com/office/drawing/2014/main" id="{E4C22B74-CF7E-C034-A5DC-818722585F2D}"/>
              </a:ext>
            </a:extLst>
          </p:cNvPr>
          <p:cNvPicPr>
            <a:picLocks noChangeAspect="1"/>
          </p:cNvPicPr>
          <p:nvPr/>
        </p:nvPicPr>
        <p:blipFill>
          <a:blip r:embed="rId11"/>
          <a:stretch>
            <a:fillRect/>
          </a:stretch>
        </p:blipFill>
        <p:spPr>
          <a:xfrm>
            <a:off x="6825854" y="2598265"/>
            <a:ext cx="1995869" cy="13303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04919908"/>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chemeClr val="bg1"/>
        </a:solidFill>
        <a:ln>
          <a:solidFill>
            <a:schemeClr val="accent1"/>
          </a:solidFill>
        </a:ln>
      </a:spPr>
      <a:bodyPr wrap="square" lIns="0" tIns="0" rIns="0" bIns="0">
        <a:spAutoFit/>
      </a:bodyPr>
      <a:lstStyle>
        <a:defPPr algn="ctr" defTabSz="685800">
          <a:buClrTx/>
          <a:defRPr sz="2100" kern="1200" dirty="0" err="1" smtClean="0">
            <a:solidFill>
              <a:srgbClr val="FF0000"/>
            </a:solidFill>
            <a:latin typeface="Calibri" panose="020F0502020204030204"/>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912</TotalTime>
  <Words>1028</Words>
  <Application>Microsoft Office PowerPoint</Application>
  <PresentationFormat>On-screen Show (16:9)</PresentationFormat>
  <Paragraphs>196</Paragraphs>
  <Slides>32</Slides>
  <Notes>13</Notes>
  <HiddenSlides>0</HiddenSlides>
  <MMClips>2</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32</vt:i4>
      </vt:variant>
    </vt:vector>
  </HeadingPairs>
  <TitlesOfParts>
    <vt:vector size="42" baseType="lpstr">
      <vt:lpstr>Calibri</vt:lpstr>
      <vt:lpstr>Handlee</vt:lpstr>
      <vt:lpstr>Lato Black</vt:lpstr>
      <vt:lpstr>Calibri Light</vt:lpstr>
      <vt:lpstr>Times New Roman</vt:lpstr>
      <vt:lpstr>Arial</vt:lpstr>
      <vt:lpstr>Simple Light</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PCD TRUNGTIN</cp:lastModifiedBy>
  <cp:revision>164</cp:revision>
  <dcterms:modified xsi:type="dcterms:W3CDTF">2025-09-28T07:48:08Z</dcterms:modified>
</cp:coreProperties>
</file>