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24" r:id="rId2"/>
  </p:sldMasterIdLst>
  <p:notesMasterIdLst>
    <p:notesMasterId r:id="rId21"/>
  </p:notesMasterIdLst>
  <p:sldIdLst>
    <p:sldId id="338" r:id="rId3"/>
    <p:sldId id="301" r:id="rId4"/>
    <p:sldId id="280" r:id="rId5"/>
    <p:sldId id="287" r:id="rId6"/>
    <p:sldId id="320" r:id="rId7"/>
    <p:sldId id="347" r:id="rId8"/>
    <p:sldId id="348" r:id="rId9"/>
    <p:sldId id="349" r:id="rId10"/>
    <p:sldId id="351" r:id="rId11"/>
    <p:sldId id="352" r:id="rId12"/>
    <p:sldId id="353" r:id="rId13"/>
    <p:sldId id="322" r:id="rId14"/>
    <p:sldId id="325" r:id="rId15"/>
    <p:sldId id="275" r:id="rId16"/>
    <p:sldId id="260" r:id="rId17"/>
    <p:sldId id="292" r:id="rId18"/>
    <p:sldId id="328" r:id="rId19"/>
    <p:sldId id="29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DA4"/>
    <a:srgbClr val="F26532"/>
    <a:srgbClr val="05788C"/>
    <a:srgbClr val="05A0B8"/>
    <a:srgbClr val="006673"/>
    <a:srgbClr val="A3DBE1"/>
    <a:srgbClr val="E26714"/>
    <a:srgbClr val="EE8640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16" autoAdjust="0"/>
    <p:restoredTop sz="94127" autoAdjust="0"/>
  </p:normalViewPr>
  <p:slideViewPr>
    <p:cSldViewPr snapToGrid="0" showGuides="1">
      <p:cViewPr varScale="1">
        <p:scale>
          <a:sx n="93" d="100"/>
          <a:sy n="93" d="100"/>
        </p:scale>
        <p:origin x="341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4d470b449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4d470b449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09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862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182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492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742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423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7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274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59633" y="2142200"/>
            <a:ext cx="6237600" cy="25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5841304" y="5572199"/>
            <a:ext cx="1956096" cy="1184400"/>
            <a:chOff x="3316390" y="3783954"/>
            <a:chExt cx="1467072" cy="888300"/>
          </a:xfrm>
        </p:grpSpPr>
        <p:sp>
          <p:nvSpPr>
            <p:cNvPr id="12" name="Google Shape;12;p2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95017" y="510137"/>
            <a:ext cx="1424703" cy="640009"/>
            <a:chOff x="146262" y="382602"/>
            <a:chExt cx="1068527" cy="480007"/>
          </a:xfrm>
        </p:grpSpPr>
        <p:sp>
          <p:nvSpPr>
            <p:cNvPr id="15" name="Google Shape;15;p2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6" name="Google Shape;16;p2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3015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bg>
      <p:bgPr>
        <a:solidFill>
          <a:schemeClr val="dk2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4" name="Google Shape;224;p18"/>
          <p:cNvSpPr txBox="1">
            <a:spLocks noGrp="1"/>
          </p:cNvSpPr>
          <p:nvPr>
            <p:ph type="subTitle" idx="1"/>
          </p:nvPr>
        </p:nvSpPr>
        <p:spPr>
          <a:xfrm>
            <a:off x="960233" y="1634267"/>
            <a:ext cx="10272000" cy="45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5" name="Google Shape;225;p1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8"/>
          <p:cNvSpPr/>
          <p:nvPr/>
        </p:nvSpPr>
        <p:spPr>
          <a:xfrm>
            <a:off x="187901" y="477331"/>
            <a:ext cx="1153812" cy="531923"/>
          </a:xfrm>
          <a:custGeom>
            <a:avLst/>
            <a:gdLst/>
            <a:ahLst/>
            <a:cxnLst/>
            <a:rect l="l" t="t" r="r" b="b"/>
            <a:pathLst>
              <a:path w="18750" h="8644" extrusionOk="0">
                <a:moveTo>
                  <a:pt x="15079" y="0"/>
                </a:moveTo>
                <a:cubicBezTo>
                  <a:pt x="14921" y="0"/>
                  <a:pt x="14762" y="9"/>
                  <a:pt x="14608" y="23"/>
                </a:cubicBezTo>
                <a:cubicBezTo>
                  <a:pt x="14530" y="31"/>
                  <a:pt x="14474" y="100"/>
                  <a:pt x="14481" y="178"/>
                </a:cubicBezTo>
                <a:cubicBezTo>
                  <a:pt x="14488" y="250"/>
                  <a:pt x="14550" y="305"/>
                  <a:pt x="14622" y="305"/>
                </a:cubicBezTo>
                <a:cubicBezTo>
                  <a:pt x="14626" y="305"/>
                  <a:pt x="14630" y="305"/>
                  <a:pt x="14635" y="304"/>
                </a:cubicBezTo>
                <a:cubicBezTo>
                  <a:pt x="14780" y="290"/>
                  <a:pt x="14929" y="283"/>
                  <a:pt x="15079" y="283"/>
                </a:cubicBezTo>
                <a:lnTo>
                  <a:pt x="15182" y="283"/>
                </a:lnTo>
                <a:cubicBezTo>
                  <a:pt x="15185" y="283"/>
                  <a:pt x="15188" y="283"/>
                  <a:pt x="15191" y="283"/>
                </a:cubicBezTo>
                <a:cubicBezTo>
                  <a:pt x="15271" y="283"/>
                  <a:pt x="15324" y="220"/>
                  <a:pt x="15326" y="146"/>
                </a:cubicBezTo>
                <a:cubicBezTo>
                  <a:pt x="15327" y="67"/>
                  <a:pt x="15265" y="2"/>
                  <a:pt x="15188" y="1"/>
                </a:cubicBezTo>
                <a:lnTo>
                  <a:pt x="15079" y="0"/>
                </a:lnTo>
                <a:close/>
                <a:moveTo>
                  <a:pt x="15748" y="45"/>
                </a:moveTo>
                <a:cubicBezTo>
                  <a:pt x="15679" y="45"/>
                  <a:pt x="15617" y="97"/>
                  <a:pt x="15607" y="168"/>
                </a:cubicBezTo>
                <a:cubicBezTo>
                  <a:pt x="15597" y="245"/>
                  <a:pt x="15651" y="316"/>
                  <a:pt x="15728" y="326"/>
                </a:cubicBezTo>
                <a:cubicBezTo>
                  <a:pt x="15865" y="344"/>
                  <a:pt x="16005" y="369"/>
                  <a:pt x="16148" y="399"/>
                </a:cubicBezTo>
                <a:cubicBezTo>
                  <a:pt x="16189" y="408"/>
                  <a:pt x="16228" y="418"/>
                  <a:pt x="16268" y="426"/>
                </a:cubicBezTo>
                <a:cubicBezTo>
                  <a:pt x="16279" y="430"/>
                  <a:pt x="16290" y="431"/>
                  <a:pt x="16301" y="431"/>
                </a:cubicBezTo>
                <a:cubicBezTo>
                  <a:pt x="16365" y="431"/>
                  <a:pt x="16423" y="387"/>
                  <a:pt x="16438" y="323"/>
                </a:cubicBezTo>
                <a:cubicBezTo>
                  <a:pt x="16457" y="247"/>
                  <a:pt x="16410" y="171"/>
                  <a:pt x="16334" y="153"/>
                </a:cubicBezTo>
                <a:cubicBezTo>
                  <a:pt x="16293" y="142"/>
                  <a:pt x="16250" y="132"/>
                  <a:pt x="16207" y="124"/>
                </a:cubicBezTo>
                <a:cubicBezTo>
                  <a:pt x="16056" y="92"/>
                  <a:pt x="15909" y="66"/>
                  <a:pt x="15766" y="47"/>
                </a:cubicBezTo>
                <a:cubicBezTo>
                  <a:pt x="15760" y="46"/>
                  <a:pt x="15754" y="45"/>
                  <a:pt x="15748" y="45"/>
                </a:cubicBezTo>
                <a:close/>
                <a:moveTo>
                  <a:pt x="14068" y="114"/>
                </a:moveTo>
                <a:cubicBezTo>
                  <a:pt x="14057" y="114"/>
                  <a:pt x="14046" y="115"/>
                  <a:pt x="14035" y="118"/>
                </a:cubicBezTo>
                <a:cubicBezTo>
                  <a:pt x="13845" y="160"/>
                  <a:pt x="13658" y="217"/>
                  <a:pt x="13477" y="284"/>
                </a:cubicBezTo>
                <a:cubicBezTo>
                  <a:pt x="13404" y="312"/>
                  <a:pt x="13366" y="393"/>
                  <a:pt x="13394" y="467"/>
                </a:cubicBezTo>
                <a:cubicBezTo>
                  <a:pt x="13415" y="523"/>
                  <a:pt x="13469" y="557"/>
                  <a:pt x="13527" y="557"/>
                </a:cubicBezTo>
                <a:cubicBezTo>
                  <a:pt x="13543" y="557"/>
                  <a:pt x="13560" y="555"/>
                  <a:pt x="13576" y="549"/>
                </a:cubicBezTo>
                <a:cubicBezTo>
                  <a:pt x="13745" y="485"/>
                  <a:pt x="13920" y="432"/>
                  <a:pt x="14098" y="392"/>
                </a:cubicBezTo>
                <a:cubicBezTo>
                  <a:pt x="14174" y="375"/>
                  <a:pt x="14221" y="299"/>
                  <a:pt x="14203" y="223"/>
                </a:cubicBezTo>
                <a:cubicBezTo>
                  <a:pt x="14188" y="158"/>
                  <a:pt x="14132" y="114"/>
                  <a:pt x="14068" y="114"/>
                </a:cubicBezTo>
                <a:close/>
                <a:moveTo>
                  <a:pt x="16839" y="317"/>
                </a:moveTo>
                <a:cubicBezTo>
                  <a:pt x="16783" y="317"/>
                  <a:pt x="16729" y="351"/>
                  <a:pt x="16707" y="407"/>
                </a:cubicBezTo>
                <a:cubicBezTo>
                  <a:pt x="16679" y="479"/>
                  <a:pt x="16714" y="561"/>
                  <a:pt x="16786" y="589"/>
                </a:cubicBezTo>
                <a:cubicBezTo>
                  <a:pt x="16959" y="658"/>
                  <a:pt x="17122" y="737"/>
                  <a:pt x="17269" y="828"/>
                </a:cubicBezTo>
                <a:cubicBezTo>
                  <a:pt x="17292" y="842"/>
                  <a:pt x="17318" y="849"/>
                  <a:pt x="17342" y="849"/>
                </a:cubicBezTo>
                <a:cubicBezTo>
                  <a:pt x="17390" y="849"/>
                  <a:pt x="17437" y="824"/>
                  <a:pt x="17463" y="782"/>
                </a:cubicBezTo>
                <a:cubicBezTo>
                  <a:pt x="17503" y="715"/>
                  <a:pt x="17483" y="628"/>
                  <a:pt x="17416" y="588"/>
                </a:cubicBezTo>
                <a:cubicBezTo>
                  <a:pt x="17255" y="489"/>
                  <a:pt x="17078" y="401"/>
                  <a:pt x="16890" y="327"/>
                </a:cubicBezTo>
                <a:cubicBezTo>
                  <a:pt x="16874" y="321"/>
                  <a:pt x="16856" y="317"/>
                  <a:pt x="16839" y="317"/>
                </a:cubicBezTo>
                <a:close/>
                <a:moveTo>
                  <a:pt x="13012" y="508"/>
                </a:moveTo>
                <a:cubicBezTo>
                  <a:pt x="12990" y="508"/>
                  <a:pt x="12967" y="513"/>
                  <a:pt x="12946" y="524"/>
                </a:cubicBezTo>
                <a:cubicBezTo>
                  <a:pt x="12776" y="615"/>
                  <a:pt x="12611" y="719"/>
                  <a:pt x="12453" y="833"/>
                </a:cubicBezTo>
                <a:cubicBezTo>
                  <a:pt x="12389" y="878"/>
                  <a:pt x="12374" y="966"/>
                  <a:pt x="12419" y="1029"/>
                </a:cubicBezTo>
                <a:cubicBezTo>
                  <a:pt x="12448" y="1068"/>
                  <a:pt x="12490" y="1088"/>
                  <a:pt x="12535" y="1088"/>
                </a:cubicBezTo>
                <a:cubicBezTo>
                  <a:pt x="12563" y="1088"/>
                  <a:pt x="12592" y="1079"/>
                  <a:pt x="12617" y="1062"/>
                </a:cubicBezTo>
                <a:cubicBezTo>
                  <a:pt x="12765" y="955"/>
                  <a:pt x="12920" y="859"/>
                  <a:pt x="13080" y="773"/>
                </a:cubicBezTo>
                <a:cubicBezTo>
                  <a:pt x="13148" y="736"/>
                  <a:pt x="13174" y="652"/>
                  <a:pt x="13137" y="583"/>
                </a:cubicBezTo>
                <a:cubicBezTo>
                  <a:pt x="13112" y="535"/>
                  <a:pt x="13063" y="508"/>
                  <a:pt x="13012" y="508"/>
                </a:cubicBezTo>
                <a:close/>
                <a:moveTo>
                  <a:pt x="17789" y="908"/>
                </a:moveTo>
                <a:cubicBezTo>
                  <a:pt x="17752" y="908"/>
                  <a:pt x="17715" y="923"/>
                  <a:pt x="17687" y="952"/>
                </a:cubicBezTo>
                <a:cubicBezTo>
                  <a:pt x="17634" y="1008"/>
                  <a:pt x="17635" y="1098"/>
                  <a:pt x="17692" y="1151"/>
                </a:cubicBezTo>
                <a:cubicBezTo>
                  <a:pt x="17820" y="1274"/>
                  <a:pt x="17935" y="1411"/>
                  <a:pt x="18032" y="1558"/>
                </a:cubicBezTo>
                <a:cubicBezTo>
                  <a:pt x="18059" y="1600"/>
                  <a:pt x="18104" y="1622"/>
                  <a:pt x="18150" y="1622"/>
                </a:cubicBezTo>
                <a:cubicBezTo>
                  <a:pt x="18177" y="1622"/>
                  <a:pt x="18204" y="1614"/>
                  <a:pt x="18227" y="1599"/>
                </a:cubicBezTo>
                <a:cubicBezTo>
                  <a:pt x="18293" y="1556"/>
                  <a:pt x="18310" y="1469"/>
                  <a:pt x="18267" y="1404"/>
                </a:cubicBezTo>
                <a:cubicBezTo>
                  <a:pt x="18158" y="1238"/>
                  <a:pt x="18031" y="1084"/>
                  <a:pt x="17886" y="947"/>
                </a:cubicBezTo>
                <a:cubicBezTo>
                  <a:pt x="17859" y="921"/>
                  <a:pt x="17824" y="908"/>
                  <a:pt x="17789" y="908"/>
                </a:cubicBezTo>
                <a:close/>
                <a:moveTo>
                  <a:pt x="12098" y="1163"/>
                </a:moveTo>
                <a:cubicBezTo>
                  <a:pt x="12064" y="1163"/>
                  <a:pt x="12030" y="1176"/>
                  <a:pt x="12003" y="1202"/>
                </a:cubicBezTo>
                <a:cubicBezTo>
                  <a:pt x="11862" y="1333"/>
                  <a:pt x="11727" y="1475"/>
                  <a:pt x="11604" y="1624"/>
                </a:cubicBezTo>
                <a:cubicBezTo>
                  <a:pt x="11553" y="1684"/>
                  <a:pt x="11562" y="1774"/>
                  <a:pt x="11622" y="1823"/>
                </a:cubicBezTo>
                <a:cubicBezTo>
                  <a:pt x="11648" y="1845"/>
                  <a:pt x="11680" y="1856"/>
                  <a:pt x="11711" y="1856"/>
                </a:cubicBezTo>
                <a:cubicBezTo>
                  <a:pt x="11752" y="1856"/>
                  <a:pt x="11792" y="1839"/>
                  <a:pt x="11820" y="1804"/>
                </a:cubicBezTo>
                <a:cubicBezTo>
                  <a:pt x="11937" y="1665"/>
                  <a:pt x="12063" y="1530"/>
                  <a:pt x="12195" y="1407"/>
                </a:cubicBezTo>
                <a:cubicBezTo>
                  <a:pt x="12252" y="1355"/>
                  <a:pt x="12255" y="1265"/>
                  <a:pt x="12201" y="1209"/>
                </a:cubicBezTo>
                <a:cubicBezTo>
                  <a:pt x="12174" y="1179"/>
                  <a:pt x="12136" y="1163"/>
                  <a:pt x="12098" y="1163"/>
                </a:cubicBezTo>
                <a:close/>
                <a:moveTo>
                  <a:pt x="7702" y="1769"/>
                </a:moveTo>
                <a:cubicBezTo>
                  <a:pt x="7615" y="1769"/>
                  <a:pt x="7531" y="1771"/>
                  <a:pt x="7447" y="1776"/>
                </a:cubicBezTo>
                <a:cubicBezTo>
                  <a:pt x="7370" y="1781"/>
                  <a:pt x="7311" y="1848"/>
                  <a:pt x="7315" y="1926"/>
                </a:cubicBezTo>
                <a:cubicBezTo>
                  <a:pt x="7320" y="2000"/>
                  <a:pt x="7382" y="2058"/>
                  <a:pt x="7456" y="2058"/>
                </a:cubicBezTo>
                <a:lnTo>
                  <a:pt x="7465" y="2058"/>
                </a:lnTo>
                <a:cubicBezTo>
                  <a:pt x="7542" y="2053"/>
                  <a:pt x="7632" y="2053"/>
                  <a:pt x="7727" y="2051"/>
                </a:cubicBezTo>
                <a:cubicBezTo>
                  <a:pt x="7825" y="2052"/>
                  <a:pt x="7920" y="2054"/>
                  <a:pt x="8015" y="2057"/>
                </a:cubicBezTo>
                <a:cubicBezTo>
                  <a:pt x="8019" y="2057"/>
                  <a:pt x="8023" y="2057"/>
                  <a:pt x="8027" y="2057"/>
                </a:cubicBezTo>
                <a:cubicBezTo>
                  <a:pt x="8100" y="2057"/>
                  <a:pt x="8158" y="1995"/>
                  <a:pt x="8160" y="1922"/>
                </a:cubicBezTo>
                <a:cubicBezTo>
                  <a:pt x="8164" y="1844"/>
                  <a:pt x="8103" y="1779"/>
                  <a:pt x="8026" y="1775"/>
                </a:cubicBezTo>
                <a:cubicBezTo>
                  <a:pt x="7929" y="1771"/>
                  <a:pt x="7830" y="1770"/>
                  <a:pt x="7702" y="1769"/>
                </a:cubicBezTo>
                <a:close/>
                <a:moveTo>
                  <a:pt x="8585" y="1814"/>
                </a:moveTo>
                <a:cubicBezTo>
                  <a:pt x="8512" y="1814"/>
                  <a:pt x="8449" y="1867"/>
                  <a:pt x="8442" y="1940"/>
                </a:cubicBezTo>
                <a:cubicBezTo>
                  <a:pt x="8433" y="2017"/>
                  <a:pt x="8491" y="2087"/>
                  <a:pt x="8568" y="2095"/>
                </a:cubicBezTo>
                <a:cubicBezTo>
                  <a:pt x="8756" y="2114"/>
                  <a:pt x="8939" y="2139"/>
                  <a:pt x="9116" y="2171"/>
                </a:cubicBezTo>
                <a:cubicBezTo>
                  <a:pt x="9124" y="2172"/>
                  <a:pt x="9133" y="2173"/>
                  <a:pt x="9140" y="2173"/>
                </a:cubicBezTo>
                <a:cubicBezTo>
                  <a:pt x="9208" y="2173"/>
                  <a:pt x="9268" y="2125"/>
                  <a:pt x="9280" y="2057"/>
                </a:cubicBezTo>
                <a:cubicBezTo>
                  <a:pt x="9293" y="1980"/>
                  <a:pt x="9242" y="1907"/>
                  <a:pt x="9165" y="1893"/>
                </a:cubicBezTo>
                <a:cubicBezTo>
                  <a:pt x="8982" y="1861"/>
                  <a:pt x="8791" y="1834"/>
                  <a:pt x="8596" y="1814"/>
                </a:cubicBezTo>
                <a:cubicBezTo>
                  <a:pt x="8592" y="1814"/>
                  <a:pt x="8589" y="1814"/>
                  <a:pt x="8585" y="1814"/>
                </a:cubicBezTo>
                <a:close/>
                <a:moveTo>
                  <a:pt x="6899" y="1852"/>
                </a:moveTo>
                <a:cubicBezTo>
                  <a:pt x="6889" y="1852"/>
                  <a:pt x="6878" y="1853"/>
                  <a:pt x="6868" y="1856"/>
                </a:cubicBezTo>
                <a:cubicBezTo>
                  <a:pt x="6673" y="1899"/>
                  <a:pt x="6485" y="1960"/>
                  <a:pt x="6308" y="2035"/>
                </a:cubicBezTo>
                <a:cubicBezTo>
                  <a:pt x="6236" y="2065"/>
                  <a:pt x="6203" y="2147"/>
                  <a:pt x="6233" y="2220"/>
                </a:cubicBezTo>
                <a:cubicBezTo>
                  <a:pt x="6256" y="2273"/>
                  <a:pt x="6308" y="2305"/>
                  <a:pt x="6363" y="2305"/>
                </a:cubicBezTo>
                <a:cubicBezTo>
                  <a:pt x="6382" y="2305"/>
                  <a:pt x="6400" y="2302"/>
                  <a:pt x="6418" y="2294"/>
                </a:cubicBezTo>
                <a:cubicBezTo>
                  <a:pt x="6579" y="2226"/>
                  <a:pt x="6750" y="2171"/>
                  <a:pt x="6929" y="2131"/>
                </a:cubicBezTo>
                <a:cubicBezTo>
                  <a:pt x="7005" y="2114"/>
                  <a:pt x="7053" y="2038"/>
                  <a:pt x="7037" y="1962"/>
                </a:cubicBezTo>
                <a:cubicBezTo>
                  <a:pt x="7022" y="1898"/>
                  <a:pt x="6964" y="1852"/>
                  <a:pt x="6899" y="1852"/>
                </a:cubicBezTo>
                <a:close/>
                <a:moveTo>
                  <a:pt x="9689" y="2013"/>
                </a:moveTo>
                <a:cubicBezTo>
                  <a:pt x="9627" y="2013"/>
                  <a:pt x="9572" y="2055"/>
                  <a:pt x="9554" y="2118"/>
                </a:cubicBezTo>
                <a:cubicBezTo>
                  <a:pt x="9535" y="2193"/>
                  <a:pt x="9579" y="2270"/>
                  <a:pt x="9654" y="2291"/>
                </a:cubicBezTo>
                <a:cubicBezTo>
                  <a:pt x="9835" y="2340"/>
                  <a:pt x="10010" y="2397"/>
                  <a:pt x="10175" y="2461"/>
                </a:cubicBezTo>
                <a:cubicBezTo>
                  <a:pt x="10192" y="2467"/>
                  <a:pt x="10210" y="2471"/>
                  <a:pt x="10227" y="2471"/>
                </a:cubicBezTo>
                <a:lnTo>
                  <a:pt x="10227" y="2469"/>
                </a:lnTo>
                <a:cubicBezTo>
                  <a:pt x="10283" y="2469"/>
                  <a:pt x="10337" y="2435"/>
                  <a:pt x="10358" y="2380"/>
                </a:cubicBezTo>
                <a:cubicBezTo>
                  <a:pt x="10386" y="2307"/>
                  <a:pt x="10351" y="2226"/>
                  <a:pt x="10277" y="2198"/>
                </a:cubicBezTo>
                <a:cubicBezTo>
                  <a:pt x="10103" y="2130"/>
                  <a:pt x="9918" y="2070"/>
                  <a:pt x="9728" y="2019"/>
                </a:cubicBezTo>
                <a:cubicBezTo>
                  <a:pt x="9715" y="2015"/>
                  <a:pt x="9702" y="2013"/>
                  <a:pt x="9689" y="2013"/>
                </a:cubicBezTo>
                <a:close/>
                <a:moveTo>
                  <a:pt x="18405" y="1841"/>
                </a:moveTo>
                <a:cubicBezTo>
                  <a:pt x="18388" y="1841"/>
                  <a:pt x="18371" y="1844"/>
                  <a:pt x="18354" y="1851"/>
                </a:cubicBezTo>
                <a:cubicBezTo>
                  <a:pt x="18282" y="1878"/>
                  <a:pt x="18245" y="1960"/>
                  <a:pt x="18272" y="2032"/>
                </a:cubicBezTo>
                <a:cubicBezTo>
                  <a:pt x="18335" y="2195"/>
                  <a:pt x="18382" y="2369"/>
                  <a:pt x="18414" y="2550"/>
                </a:cubicBezTo>
                <a:cubicBezTo>
                  <a:pt x="18427" y="2619"/>
                  <a:pt x="18485" y="2667"/>
                  <a:pt x="18553" y="2667"/>
                </a:cubicBezTo>
                <a:cubicBezTo>
                  <a:pt x="18561" y="2667"/>
                  <a:pt x="18569" y="2667"/>
                  <a:pt x="18577" y="2664"/>
                </a:cubicBezTo>
                <a:cubicBezTo>
                  <a:pt x="18654" y="2651"/>
                  <a:pt x="18706" y="2577"/>
                  <a:pt x="18692" y="2501"/>
                </a:cubicBezTo>
                <a:cubicBezTo>
                  <a:pt x="18657" y="2302"/>
                  <a:pt x="18604" y="2111"/>
                  <a:pt x="18537" y="1932"/>
                </a:cubicBezTo>
                <a:cubicBezTo>
                  <a:pt x="18515" y="1876"/>
                  <a:pt x="18461" y="1841"/>
                  <a:pt x="18405" y="1841"/>
                </a:cubicBezTo>
                <a:close/>
                <a:moveTo>
                  <a:pt x="5869" y="2293"/>
                </a:moveTo>
                <a:cubicBezTo>
                  <a:pt x="5842" y="2293"/>
                  <a:pt x="5814" y="2301"/>
                  <a:pt x="5790" y="2318"/>
                </a:cubicBezTo>
                <a:cubicBezTo>
                  <a:pt x="5630" y="2428"/>
                  <a:pt x="5476" y="2555"/>
                  <a:pt x="5338" y="2697"/>
                </a:cubicBezTo>
                <a:cubicBezTo>
                  <a:pt x="5283" y="2752"/>
                  <a:pt x="5284" y="2842"/>
                  <a:pt x="5339" y="2897"/>
                </a:cubicBezTo>
                <a:cubicBezTo>
                  <a:pt x="5367" y="2924"/>
                  <a:pt x="5403" y="2937"/>
                  <a:pt x="5438" y="2937"/>
                </a:cubicBezTo>
                <a:cubicBezTo>
                  <a:pt x="5475" y="2937"/>
                  <a:pt x="5512" y="2923"/>
                  <a:pt x="5539" y="2895"/>
                </a:cubicBezTo>
                <a:cubicBezTo>
                  <a:pt x="5666" y="2766"/>
                  <a:pt x="5804" y="2650"/>
                  <a:pt x="5949" y="2550"/>
                </a:cubicBezTo>
                <a:cubicBezTo>
                  <a:pt x="6013" y="2506"/>
                  <a:pt x="6030" y="2418"/>
                  <a:pt x="5986" y="2354"/>
                </a:cubicBezTo>
                <a:cubicBezTo>
                  <a:pt x="5959" y="2315"/>
                  <a:pt x="5914" y="2293"/>
                  <a:pt x="5869" y="2293"/>
                </a:cubicBezTo>
                <a:close/>
                <a:moveTo>
                  <a:pt x="11381" y="2030"/>
                </a:moveTo>
                <a:cubicBezTo>
                  <a:pt x="11334" y="2030"/>
                  <a:pt x="11288" y="2053"/>
                  <a:pt x="11261" y="2095"/>
                </a:cubicBezTo>
                <a:cubicBezTo>
                  <a:pt x="11166" y="2245"/>
                  <a:pt x="11082" y="2398"/>
                  <a:pt x="11008" y="2554"/>
                </a:cubicBezTo>
                <a:cubicBezTo>
                  <a:pt x="10942" y="2514"/>
                  <a:pt x="10875" y="2476"/>
                  <a:pt x="10806" y="2439"/>
                </a:cubicBezTo>
                <a:cubicBezTo>
                  <a:pt x="10785" y="2428"/>
                  <a:pt x="10762" y="2422"/>
                  <a:pt x="10740" y="2422"/>
                </a:cubicBezTo>
                <a:cubicBezTo>
                  <a:pt x="10689" y="2422"/>
                  <a:pt x="10640" y="2449"/>
                  <a:pt x="10615" y="2496"/>
                </a:cubicBezTo>
                <a:cubicBezTo>
                  <a:pt x="10578" y="2565"/>
                  <a:pt x="10604" y="2651"/>
                  <a:pt x="10673" y="2688"/>
                </a:cubicBezTo>
                <a:cubicBezTo>
                  <a:pt x="10837" y="2774"/>
                  <a:pt x="10991" y="2872"/>
                  <a:pt x="11132" y="2977"/>
                </a:cubicBezTo>
                <a:cubicBezTo>
                  <a:pt x="11158" y="2995"/>
                  <a:pt x="11187" y="3004"/>
                  <a:pt x="11217" y="3004"/>
                </a:cubicBezTo>
                <a:cubicBezTo>
                  <a:pt x="11259" y="3004"/>
                  <a:pt x="11302" y="2984"/>
                  <a:pt x="11329" y="2946"/>
                </a:cubicBezTo>
                <a:cubicBezTo>
                  <a:pt x="11376" y="2884"/>
                  <a:pt x="11362" y="2795"/>
                  <a:pt x="11300" y="2749"/>
                </a:cubicBezTo>
                <a:cubicBezTo>
                  <a:pt x="11283" y="2737"/>
                  <a:pt x="11264" y="2723"/>
                  <a:pt x="11246" y="2711"/>
                </a:cubicBezTo>
                <a:cubicBezTo>
                  <a:pt x="11319" y="2554"/>
                  <a:pt x="11404" y="2397"/>
                  <a:pt x="11500" y="2245"/>
                </a:cubicBezTo>
                <a:cubicBezTo>
                  <a:pt x="11541" y="2179"/>
                  <a:pt x="11522" y="2092"/>
                  <a:pt x="11455" y="2051"/>
                </a:cubicBezTo>
                <a:cubicBezTo>
                  <a:pt x="11433" y="2036"/>
                  <a:pt x="11407" y="2030"/>
                  <a:pt x="11381" y="2030"/>
                </a:cubicBezTo>
                <a:close/>
                <a:moveTo>
                  <a:pt x="18604" y="2946"/>
                </a:moveTo>
                <a:cubicBezTo>
                  <a:pt x="18527" y="2948"/>
                  <a:pt x="18465" y="3013"/>
                  <a:pt x="18467" y="3091"/>
                </a:cubicBezTo>
                <a:lnTo>
                  <a:pt x="18468" y="3181"/>
                </a:lnTo>
                <a:cubicBezTo>
                  <a:pt x="18468" y="3328"/>
                  <a:pt x="18460" y="3481"/>
                  <a:pt x="18444" y="3636"/>
                </a:cubicBezTo>
                <a:cubicBezTo>
                  <a:pt x="18435" y="3713"/>
                  <a:pt x="18491" y="3783"/>
                  <a:pt x="18569" y="3791"/>
                </a:cubicBezTo>
                <a:lnTo>
                  <a:pt x="18585" y="3791"/>
                </a:lnTo>
                <a:cubicBezTo>
                  <a:pt x="18656" y="3791"/>
                  <a:pt x="18717" y="3737"/>
                  <a:pt x="18724" y="3665"/>
                </a:cubicBezTo>
                <a:cubicBezTo>
                  <a:pt x="18741" y="3501"/>
                  <a:pt x="18750" y="3338"/>
                  <a:pt x="18750" y="3181"/>
                </a:cubicBezTo>
                <a:lnTo>
                  <a:pt x="18749" y="3083"/>
                </a:lnTo>
                <a:cubicBezTo>
                  <a:pt x="18747" y="3006"/>
                  <a:pt x="18692" y="2951"/>
                  <a:pt x="18604" y="2946"/>
                </a:cubicBezTo>
                <a:close/>
                <a:moveTo>
                  <a:pt x="11639" y="3093"/>
                </a:moveTo>
                <a:cubicBezTo>
                  <a:pt x="11604" y="3093"/>
                  <a:pt x="11570" y="3106"/>
                  <a:pt x="11542" y="3132"/>
                </a:cubicBezTo>
                <a:cubicBezTo>
                  <a:pt x="11486" y="3186"/>
                  <a:pt x="11484" y="3276"/>
                  <a:pt x="11537" y="3332"/>
                </a:cubicBezTo>
                <a:cubicBezTo>
                  <a:pt x="11665" y="3465"/>
                  <a:pt x="11775" y="3606"/>
                  <a:pt x="11866" y="3752"/>
                </a:cubicBezTo>
                <a:cubicBezTo>
                  <a:pt x="11893" y="3795"/>
                  <a:pt x="11939" y="3818"/>
                  <a:pt x="11986" y="3818"/>
                </a:cubicBezTo>
                <a:lnTo>
                  <a:pt x="11986" y="3819"/>
                </a:lnTo>
                <a:cubicBezTo>
                  <a:pt x="12012" y="3819"/>
                  <a:pt x="12037" y="3812"/>
                  <a:pt x="12061" y="3797"/>
                </a:cubicBezTo>
                <a:cubicBezTo>
                  <a:pt x="12127" y="3757"/>
                  <a:pt x="12146" y="3670"/>
                  <a:pt x="12106" y="3604"/>
                </a:cubicBezTo>
                <a:cubicBezTo>
                  <a:pt x="12004" y="3441"/>
                  <a:pt x="11882" y="3284"/>
                  <a:pt x="11741" y="3137"/>
                </a:cubicBezTo>
                <a:cubicBezTo>
                  <a:pt x="11713" y="3108"/>
                  <a:pt x="11676" y="3093"/>
                  <a:pt x="11639" y="3093"/>
                </a:cubicBezTo>
                <a:close/>
                <a:moveTo>
                  <a:pt x="5083" y="3090"/>
                </a:moveTo>
                <a:cubicBezTo>
                  <a:pt x="5038" y="3090"/>
                  <a:pt x="4993" y="3112"/>
                  <a:pt x="4966" y="3152"/>
                </a:cubicBezTo>
                <a:cubicBezTo>
                  <a:pt x="4859" y="3309"/>
                  <a:pt x="4760" y="3479"/>
                  <a:pt x="4674" y="3658"/>
                </a:cubicBezTo>
                <a:cubicBezTo>
                  <a:pt x="4640" y="3729"/>
                  <a:pt x="4669" y="3812"/>
                  <a:pt x="4739" y="3846"/>
                </a:cubicBezTo>
                <a:cubicBezTo>
                  <a:pt x="4759" y="3856"/>
                  <a:pt x="4779" y="3861"/>
                  <a:pt x="4800" y="3861"/>
                </a:cubicBezTo>
                <a:cubicBezTo>
                  <a:pt x="4853" y="3861"/>
                  <a:pt x="4903" y="3832"/>
                  <a:pt x="4928" y="3781"/>
                </a:cubicBezTo>
                <a:cubicBezTo>
                  <a:pt x="5009" y="3615"/>
                  <a:pt x="5099" y="3456"/>
                  <a:pt x="5198" y="3311"/>
                </a:cubicBezTo>
                <a:cubicBezTo>
                  <a:pt x="5243" y="3247"/>
                  <a:pt x="5225" y="3159"/>
                  <a:pt x="5162" y="3115"/>
                </a:cubicBezTo>
                <a:cubicBezTo>
                  <a:pt x="5138" y="3098"/>
                  <a:pt x="5110" y="3090"/>
                  <a:pt x="5083" y="3090"/>
                </a:cubicBezTo>
                <a:close/>
                <a:moveTo>
                  <a:pt x="10918" y="3054"/>
                </a:moveTo>
                <a:cubicBezTo>
                  <a:pt x="10855" y="3054"/>
                  <a:pt x="10799" y="3094"/>
                  <a:pt x="10780" y="3157"/>
                </a:cubicBezTo>
                <a:cubicBezTo>
                  <a:pt x="10725" y="3355"/>
                  <a:pt x="10690" y="3550"/>
                  <a:pt x="10674" y="3737"/>
                </a:cubicBezTo>
                <a:cubicBezTo>
                  <a:pt x="10668" y="3816"/>
                  <a:pt x="10727" y="3883"/>
                  <a:pt x="10804" y="3889"/>
                </a:cubicBezTo>
                <a:cubicBezTo>
                  <a:pt x="10807" y="3890"/>
                  <a:pt x="10811" y="3890"/>
                  <a:pt x="10815" y="3890"/>
                </a:cubicBezTo>
                <a:cubicBezTo>
                  <a:pt x="10888" y="3890"/>
                  <a:pt x="10950" y="3834"/>
                  <a:pt x="10956" y="3761"/>
                </a:cubicBezTo>
                <a:cubicBezTo>
                  <a:pt x="10969" y="3592"/>
                  <a:pt x="11002" y="3414"/>
                  <a:pt x="11052" y="3234"/>
                </a:cubicBezTo>
                <a:cubicBezTo>
                  <a:pt x="11073" y="3158"/>
                  <a:pt x="11030" y="3081"/>
                  <a:pt x="10956" y="3059"/>
                </a:cubicBezTo>
                <a:cubicBezTo>
                  <a:pt x="10943" y="3055"/>
                  <a:pt x="10930" y="3054"/>
                  <a:pt x="10918" y="3054"/>
                </a:cubicBezTo>
                <a:close/>
                <a:moveTo>
                  <a:pt x="18489" y="4065"/>
                </a:moveTo>
                <a:cubicBezTo>
                  <a:pt x="18425" y="4065"/>
                  <a:pt x="18368" y="4110"/>
                  <a:pt x="18353" y="4175"/>
                </a:cubicBezTo>
                <a:cubicBezTo>
                  <a:pt x="18332" y="4264"/>
                  <a:pt x="18316" y="4320"/>
                  <a:pt x="18311" y="4335"/>
                </a:cubicBezTo>
                <a:cubicBezTo>
                  <a:pt x="18306" y="4350"/>
                  <a:pt x="18303" y="4366"/>
                  <a:pt x="18303" y="4383"/>
                </a:cubicBezTo>
                <a:cubicBezTo>
                  <a:pt x="18303" y="4461"/>
                  <a:pt x="18367" y="4524"/>
                  <a:pt x="18444" y="4524"/>
                </a:cubicBezTo>
                <a:cubicBezTo>
                  <a:pt x="18561" y="4524"/>
                  <a:pt x="18580" y="4447"/>
                  <a:pt x="18627" y="4238"/>
                </a:cubicBezTo>
                <a:cubicBezTo>
                  <a:pt x="18646" y="4162"/>
                  <a:pt x="18598" y="4086"/>
                  <a:pt x="18522" y="4069"/>
                </a:cubicBezTo>
                <a:cubicBezTo>
                  <a:pt x="18511" y="4067"/>
                  <a:pt x="18500" y="4065"/>
                  <a:pt x="18489" y="4065"/>
                </a:cubicBezTo>
                <a:close/>
                <a:moveTo>
                  <a:pt x="12222" y="4047"/>
                </a:moveTo>
                <a:cubicBezTo>
                  <a:pt x="12208" y="4047"/>
                  <a:pt x="12194" y="4049"/>
                  <a:pt x="12181" y="4053"/>
                </a:cubicBezTo>
                <a:cubicBezTo>
                  <a:pt x="12106" y="4075"/>
                  <a:pt x="12064" y="4154"/>
                  <a:pt x="12086" y="4229"/>
                </a:cubicBezTo>
                <a:cubicBezTo>
                  <a:pt x="12128" y="4367"/>
                  <a:pt x="12150" y="4499"/>
                  <a:pt x="12150" y="4624"/>
                </a:cubicBezTo>
                <a:cubicBezTo>
                  <a:pt x="12150" y="4660"/>
                  <a:pt x="12147" y="4695"/>
                  <a:pt x="12144" y="4730"/>
                </a:cubicBezTo>
                <a:cubicBezTo>
                  <a:pt x="12135" y="4807"/>
                  <a:pt x="12190" y="4877"/>
                  <a:pt x="12268" y="4885"/>
                </a:cubicBezTo>
                <a:cubicBezTo>
                  <a:pt x="12274" y="4886"/>
                  <a:pt x="12279" y="4886"/>
                  <a:pt x="12285" y="4886"/>
                </a:cubicBezTo>
                <a:cubicBezTo>
                  <a:pt x="12355" y="4886"/>
                  <a:pt x="12416" y="4832"/>
                  <a:pt x="12424" y="4761"/>
                </a:cubicBezTo>
                <a:cubicBezTo>
                  <a:pt x="12429" y="4717"/>
                  <a:pt x="12432" y="4671"/>
                  <a:pt x="12432" y="4623"/>
                </a:cubicBezTo>
                <a:cubicBezTo>
                  <a:pt x="12432" y="4471"/>
                  <a:pt x="12406" y="4312"/>
                  <a:pt x="12357" y="4148"/>
                </a:cubicBezTo>
                <a:cubicBezTo>
                  <a:pt x="12338" y="4087"/>
                  <a:pt x="12282" y="4047"/>
                  <a:pt x="12222" y="4047"/>
                </a:cubicBezTo>
                <a:close/>
                <a:moveTo>
                  <a:pt x="4588" y="4101"/>
                </a:moveTo>
                <a:cubicBezTo>
                  <a:pt x="4528" y="4101"/>
                  <a:pt x="4474" y="4138"/>
                  <a:pt x="4455" y="4198"/>
                </a:cubicBezTo>
                <a:cubicBezTo>
                  <a:pt x="4395" y="4377"/>
                  <a:pt x="4345" y="4564"/>
                  <a:pt x="4303" y="4756"/>
                </a:cubicBezTo>
                <a:cubicBezTo>
                  <a:pt x="4287" y="4832"/>
                  <a:pt x="4335" y="4908"/>
                  <a:pt x="4411" y="4924"/>
                </a:cubicBezTo>
                <a:cubicBezTo>
                  <a:pt x="4422" y="4927"/>
                  <a:pt x="4432" y="4928"/>
                  <a:pt x="4441" y="4928"/>
                </a:cubicBezTo>
                <a:lnTo>
                  <a:pt x="4441" y="4927"/>
                </a:lnTo>
                <a:cubicBezTo>
                  <a:pt x="4506" y="4927"/>
                  <a:pt x="4565" y="4883"/>
                  <a:pt x="4579" y="4815"/>
                </a:cubicBezTo>
                <a:cubicBezTo>
                  <a:pt x="4618" y="4634"/>
                  <a:pt x="4667" y="4455"/>
                  <a:pt x="4723" y="4286"/>
                </a:cubicBezTo>
                <a:cubicBezTo>
                  <a:pt x="4748" y="4213"/>
                  <a:pt x="4707" y="4133"/>
                  <a:pt x="4634" y="4108"/>
                </a:cubicBezTo>
                <a:cubicBezTo>
                  <a:pt x="4618" y="4104"/>
                  <a:pt x="4603" y="4101"/>
                  <a:pt x="4588" y="4101"/>
                </a:cubicBezTo>
                <a:close/>
                <a:moveTo>
                  <a:pt x="10841" y="4171"/>
                </a:moveTo>
                <a:cubicBezTo>
                  <a:pt x="10832" y="4171"/>
                  <a:pt x="10823" y="4172"/>
                  <a:pt x="10814" y="4173"/>
                </a:cubicBezTo>
                <a:cubicBezTo>
                  <a:pt x="10738" y="4188"/>
                  <a:pt x="10687" y="4262"/>
                  <a:pt x="10703" y="4339"/>
                </a:cubicBezTo>
                <a:cubicBezTo>
                  <a:pt x="10745" y="4557"/>
                  <a:pt x="10825" y="4749"/>
                  <a:pt x="10937" y="4911"/>
                </a:cubicBezTo>
                <a:cubicBezTo>
                  <a:pt x="10965" y="4949"/>
                  <a:pt x="11008" y="4971"/>
                  <a:pt x="11054" y="4971"/>
                </a:cubicBezTo>
                <a:cubicBezTo>
                  <a:pt x="11082" y="4971"/>
                  <a:pt x="11110" y="4962"/>
                  <a:pt x="11134" y="4945"/>
                </a:cubicBezTo>
                <a:cubicBezTo>
                  <a:pt x="11198" y="4900"/>
                  <a:pt x="11213" y="4812"/>
                  <a:pt x="11169" y="4748"/>
                </a:cubicBezTo>
                <a:cubicBezTo>
                  <a:pt x="11078" y="4619"/>
                  <a:pt x="11014" y="4464"/>
                  <a:pt x="10979" y="4284"/>
                </a:cubicBezTo>
                <a:cubicBezTo>
                  <a:pt x="10966" y="4217"/>
                  <a:pt x="10908" y="4171"/>
                  <a:pt x="10841" y="4171"/>
                </a:cubicBezTo>
                <a:close/>
                <a:moveTo>
                  <a:pt x="11479" y="5048"/>
                </a:moveTo>
                <a:cubicBezTo>
                  <a:pt x="11427" y="5048"/>
                  <a:pt x="11378" y="5077"/>
                  <a:pt x="11353" y="5126"/>
                </a:cubicBezTo>
                <a:cubicBezTo>
                  <a:pt x="11318" y="5196"/>
                  <a:pt x="11348" y="5281"/>
                  <a:pt x="11417" y="5315"/>
                </a:cubicBezTo>
                <a:cubicBezTo>
                  <a:pt x="11552" y="5381"/>
                  <a:pt x="11682" y="5415"/>
                  <a:pt x="11803" y="5415"/>
                </a:cubicBezTo>
                <a:cubicBezTo>
                  <a:pt x="11907" y="5415"/>
                  <a:pt x="12004" y="5391"/>
                  <a:pt x="12089" y="5342"/>
                </a:cubicBezTo>
                <a:cubicBezTo>
                  <a:pt x="12157" y="5304"/>
                  <a:pt x="12182" y="5218"/>
                  <a:pt x="12143" y="5150"/>
                </a:cubicBezTo>
                <a:cubicBezTo>
                  <a:pt x="12117" y="5104"/>
                  <a:pt x="12069" y="5079"/>
                  <a:pt x="12020" y="5079"/>
                </a:cubicBezTo>
                <a:cubicBezTo>
                  <a:pt x="11997" y="5079"/>
                  <a:pt x="11973" y="5085"/>
                  <a:pt x="11952" y="5097"/>
                </a:cubicBezTo>
                <a:cubicBezTo>
                  <a:pt x="11908" y="5121"/>
                  <a:pt x="11858" y="5133"/>
                  <a:pt x="11803" y="5133"/>
                </a:cubicBezTo>
                <a:cubicBezTo>
                  <a:pt x="11726" y="5133"/>
                  <a:pt x="11637" y="5109"/>
                  <a:pt x="11541" y="5063"/>
                </a:cubicBezTo>
                <a:cubicBezTo>
                  <a:pt x="11521" y="5053"/>
                  <a:pt x="11500" y="5048"/>
                  <a:pt x="11479" y="5048"/>
                </a:cubicBezTo>
                <a:close/>
                <a:moveTo>
                  <a:pt x="4351" y="5201"/>
                </a:moveTo>
                <a:cubicBezTo>
                  <a:pt x="4280" y="5201"/>
                  <a:pt x="4219" y="5255"/>
                  <a:pt x="4211" y="5327"/>
                </a:cubicBezTo>
                <a:cubicBezTo>
                  <a:pt x="4189" y="5518"/>
                  <a:pt x="4177" y="5713"/>
                  <a:pt x="4173" y="5904"/>
                </a:cubicBezTo>
                <a:cubicBezTo>
                  <a:pt x="4172" y="5981"/>
                  <a:pt x="4234" y="6046"/>
                  <a:pt x="4312" y="6048"/>
                </a:cubicBezTo>
                <a:lnTo>
                  <a:pt x="4314" y="6048"/>
                </a:lnTo>
                <a:cubicBezTo>
                  <a:pt x="4391" y="6048"/>
                  <a:pt x="4454" y="5985"/>
                  <a:pt x="4455" y="5908"/>
                </a:cubicBezTo>
                <a:cubicBezTo>
                  <a:pt x="4459" y="5727"/>
                  <a:pt x="4471" y="5542"/>
                  <a:pt x="4490" y="5358"/>
                </a:cubicBezTo>
                <a:cubicBezTo>
                  <a:pt x="4499" y="5281"/>
                  <a:pt x="4444" y="5211"/>
                  <a:pt x="4367" y="5202"/>
                </a:cubicBezTo>
                <a:cubicBezTo>
                  <a:pt x="4361" y="5202"/>
                  <a:pt x="4356" y="5201"/>
                  <a:pt x="4351" y="5201"/>
                </a:cubicBezTo>
                <a:close/>
                <a:moveTo>
                  <a:pt x="3243" y="6015"/>
                </a:moveTo>
                <a:cubicBezTo>
                  <a:pt x="3236" y="6015"/>
                  <a:pt x="3230" y="6015"/>
                  <a:pt x="3224" y="6016"/>
                </a:cubicBezTo>
                <a:cubicBezTo>
                  <a:pt x="3129" y="6030"/>
                  <a:pt x="3035" y="6050"/>
                  <a:pt x="2941" y="6077"/>
                </a:cubicBezTo>
                <a:cubicBezTo>
                  <a:pt x="2847" y="6103"/>
                  <a:pt x="2749" y="6137"/>
                  <a:pt x="2649" y="6179"/>
                </a:cubicBezTo>
                <a:cubicBezTo>
                  <a:pt x="2577" y="6208"/>
                  <a:pt x="2544" y="6290"/>
                  <a:pt x="2573" y="6362"/>
                </a:cubicBezTo>
                <a:cubicBezTo>
                  <a:pt x="2597" y="6416"/>
                  <a:pt x="2648" y="6449"/>
                  <a:pt x="2703" y="6449"/>
                </a:cubicBezTo>
                <a:cubicBezTo>
                  <a:pt x="2722" y="6449"/>
                  <a:pt x="2740" y="6446"/>
                  <a:pt x="2758" y="6438"/>
                </a:cubicBezTo>
                <a:cubicBezTo>
                  <a:pt x="2844" y="6403"/>
                  <a:pt x="2931" y="6372"/>
                  <a:pt x="3017" y="6349"/>
                </a:cubicBezTo>
                <a:cubicBezTo>
                  <a:pt x="3100" y="6326"/>
                  <a:pt x="3183" y="6307"/>
                  <a:pt x="3267" y="6295"/>
                </a:cubicBezTo>
                <a:cubicBezTo>
                  <a:pt x="3343" y="6284"/>
                  <a:pt x="3397" y="6212"/>
                  <a:pt x="3384" y="6135"/>
                </a:cubicBezTo>
                <a:cubicBezTo>
                  <a:pt x="3374" y="6064"/>
                  <a:pt x="3312" y="6015"/>
                  <a:pt x="3243" y="6015"/>
                </a:cubicBezTo>
                <a:close/>
                <a:moveTo>
                  <a:pt x="4873" y="6341"/>
                </a:moveTo>
                <a:cubicBezTo>
                  <a:pt x="4825" y="6341"/>
                  <a:pt x="4778" y="6366"/>
                  <a:pt x="4753" y="6411"/>
                </a:cubicBezTo>
                <a:cubicBezTo>
                  <a:pt x="4713" y="6479"/>
                  <a:pt x="4737" y="6564"/>
                  <a:pt x="4803" y="6604"/>
                </a:cubicBezTo>
                <a:cubicBezTo>
                  <a:pt x="4963" y="6697"/>
                  <a:pt x="5109" y="6806"/>
                  <a:pt x="5223" y="6921"/>
                </a:cubicBezTo>
                <a:cubicBezTo>
                  <a:pt x="5250" y="6948"/>
                  <a:pt x="5286" y="6962"/>
                  <a:pt x="5323" y="6963"/>
                </a:cubicBezTo>
                <a:lnTo>
                  <a:pt x="5323" y="6963"/>
                </a:lnTo>
                <a:cubicBezTo>
                  <a:pt x="5359" y="6962"/>
                  <a:pt x="5395" y="6949"/>
                  <a:pt x="5423" y="6921"/>
                </a:cubicBezTo>
                <a:cubicBezTo>
                  <a:pt x="5478" y="6866"/>
                  <a:pt x="5478" y="6778"/>
                  <a:pt x="5423" y="6722"/>
                </a:cubicBezTo>
                <a:cubicBezTo>
                  <a:pt x="5289" y="6588"/>
                  <a:pt x="5129" y="6466"/>
                  <a:pt x="4945" y="6360"/>
                </a:cubicBezTo>
                <a:cubicBezTo>
                  <a:pt x="4922" y="6347"/>
                  <a:pt x="4898" y="6341"/>
                  <a:pt x="4873" y="6341"/>
                </a:cubicBezTo>
                <a:close/>
                <a:moveTo>
                  <a:pt x="5323" y="6963"/>
                </a:moveTo>
                <a:cubicBezTo>
                  <a:pt x="5323" y="6963"/>
                  <a:pt x="5322" y="6963"/>
                  <a:pt x="5322" y="6963"/>
                </a:cubicBezTo>
                <a:lnTo>
                  <a:pt x="5323" y="6963"/>
                </a:lnTo>
                <a:cubicBezTo>
                  <a:pt x="5323" y="6963"/>
                  <a:pt x="5323" y="6963"/>
                  <a:pt x="5323" y="6963"/>
                </a:cubicBezTo>
                <a:close/>
                <a:moveTo>
                  <a:pt x="2204" y="6428"/>
                </a:moveTo>
                <a:cubicBezTo>
                  <a:pt x="2178" y="6428"/>
                  <a:pt x="2152" y="6435"/>
                  <a:pt x="2129" y="6449"/>
                </a:cubicBezTo>
                <a:cubicBezTo>
                  <a:pt x="1976" y="6546"/>
                  <a:pt x="1815" y="6658"/>
                  <a:pt x="1656" y="6784"/>
                </a:cubicBezTo>
                <a:cubicBezTo>
                  <a:pt x="1595" y="6832"/>
                  <a:pt x="1584" y="6920"/>
                  <a:pt x="1631" y="6981"/>
                </a:cubicBezTo>
                <a:cubicBezTo>
                  <a:pt x="1659" y="7016"/>
                  <a:pt x="1700" y="7035"/>
                  <a:pt x="1742" y="7035"/>
                </a:cubicBezTo>
                <a:lnTo>
                  <a:pt x="1742" y="7035"/>
                </a:lnTo>
                <a:cubicBezTo>
                  <a:pt x="1773" y="7035"/>
                  <a:pt x="1803" y="7025"/>
                  <a:pt x="1829" y="7005"/>
                </a:cubicBezTo>
                <a:cubicBezTo>
                  <a:pt x="1982" y="6887"/>
                  <a:pt x="2132" y="6780"/>
                  <a:pt x="2278" y="6689"/>
                </a:cubicBezTo>
                <a:cubicBezTo>
                  <a:pt x="2344" y="6648"/>
                  <a:pt x="2365" y="6561"/>
                  <a:pt x="2323" y="6495"/>
                </a:cubicBezTo>
                <a:cubicBezTo>
                  <a:pt x="2297" y="6452"/>
                  <a:pt x="2251" y="6428"/>
                  <a:pt x="2204" y="6428"/>
                </a:cubicBezTo>
                <a:close/>
                <a:moveTo>
                  <a:pt x="1742" y="7035"/>
                </a:moveTo>
                <a:cubicBezTo>
                  <a:pt x="1742" y="7035"/>
                  <a:pt x="1742" y="7035"/>
                  <a:pt x="1742" y="7035"/>
                </a:cubicBezTo>
                <a:lnTo>
                  <a:pt x="1743" y="7035"/>
                </a:lnTo>
                <a:cubicBezTo>
                  <a:pt x="1743" y="7035"/>
                  <a:pt x="1742" y="7035"/>
                  <a:pt x="1742" y="7035"/>
                </a:cubicBezTo>
                <a:close/>
                <a:moveTo>
                  <a:pt x="3811" y="5999"/>
                </a:moveTo>
                <a:cubicBezTo>
                  <a:pt x="3739" y="5999"/>
                  <a:pt x="3674" y="6053"/>
                  <a:pt x="3667" y="6128"/>
                </a:cubicBezTo>
                <a:cubicBezTo>
                  <a:pt x="3660" y="6206"/>
                  <a:pt x="3717" y="6274"/>
                  <a:pt x="3795" y="6282"/>
                </a:cubicBezTo>
                <a:cubicBezTo>
                  <a:pt x="3943" y="6295"/>
                  <a:pt x="4092" y="6323"/>
                  <a:pt x="4239" y="6365"/>
                </a:cubicBezTo>
                <a:cubicBezTo>
                  <a:pt x="4207" y="6393"/>
                  <a:pt x="4189" y="6436"/>
                  <a:pt x="4193" y="6481"/>
                </a:cubicBezTo>
                <a:cubicBezTo>
                  <a:pt x="4210" y="6685"/>
                  <a:pt x="4238" y="6878"/>
                  <a:pt x="4276" y="7057"/>
                </a:cubicBezTo>
                <a:cubicBezTo>
                  <a:pt x="4291" y="7123"/>
                  <a:pt x="4348" y="7168"/>
                  <a:pt x="4414" y="7168"/>
                </a:cubicBezTo>
                <a:cubicBezTo>
                  <a:pt x="4424" y="7168"/>
                  <a:pt x="4434" y="7167"/>
                  <a:pt x="4444" y="7166"/>
                </a:cubicBezTo>
                <a:cubicBezTo>
                  <a:pt x="4520" y="7149"/>
                  <a:pt x="4569" y="7074"/>
                  <a:pt x="4552" y="6998"/>
                </a:cubicBezTo>
                <a:cubicBezTo>
                  <a:pt x="4516" y="6830"/>
                  <a:pt x="4490" y="6649"/>
                  <a:pt x="4473" y="6458"/>
                </a:cubicBezTo>
                <a:cubicBezTo>
                  <a:pt x="4471" y="6425"/>
                  <a:pt x="4457" y="6395"/>
                  <a:pt x="4435" y="6372"/>
                </a:cubicBezTo>
                <a:cubicBezTo>
                  <a:pt x="4462" y="6355"/>
                  <a:pt x="4483" y="6329"/>
                  <a:pt x="4494" y="6297"/>
                </a:cubicBezTo>
                <a:cubicBezTo>
                  <a:pt x="4517" y="6223"/>
                  <a:pt x="4477" y="6143"/>
                  <a:pt x="4402" y="6120"/>
                </a:cubicBezTo>
                <a:cubicBezTo>
                  <a:pt x="4211" y="6059"/>
                  <a:pt x="4015" y="6018"/>
                  <a:pt x="3820" y="6000"/>
                </a:cubicBezTo>
                <a:cubicBezTo>
                  <a:pt x="3817" y="6000"/>
                  <a:pt x="3814" y="5999"/>
                  <a:pt x="3811" y="5999"/>
                </a:cubicBezTo>
                <a:close/>
                <a:moveTo>
                  <a:pt x="1312" y="7118"/>
                </a:moveTo>
                <a:cubicBezTo>
                  <a:pt x="1278" y="7118"/>
                  <a:pt x="1243" y="7130"/>
                  <a:pt x="1216" y="7155"/>
                </a:cubicBezTo>
                <a:cubicBezTo>
                  <a:pt x="1069" y="7290"/>
                  <a:pt x="931" y="7424"/>
                  <a:pt x="805" y="7554"/>
                </a:cubicBezTo>
                <a:cubicBezTo>
                  <a:pt x="751" y="7609"/>
                  <a:pt x="752" y="7699"/>
                  <a:pt x="807" y="7753"/>
                </a:cubicBezTo>
                <a:cubicBezTo>
                  <a:pt x="835" y="7780"/>
                  <a:pt x="871" y="7793"/>
                  <a:pt x="906" y="7793"/>
                </a:cubicBezTo>
                <a:cubicBezTo>
                  <a:pt x="943" y="7793"/>
                  <a:pt x="980" y="7778"/>
                  <a:pt x="1007" y="7750"/>
                </a:cubicBezTo>
                <a:cubicBezTo>
                  <a:pt x="1129" y="7625"/>
                  <a:pt x="1264" y="7493"/>
                  <a:pt x="1407" y="7363"/>
                </a:cubicBezTo>
                <a:cubicBezTo>
                  <a:pt x="1465" y="7310"/>
                  <a:pt x="1468" y="7221"/>
                  <a:pt x="1416" y="7163"/>
                </a:cubicBezTo>
                <a:cubicBezTo>
                  <a:pt x="1388" y="7133"/>
                  <a:pt x="1350" y="7118"/>
                  <a:pt x="1312" y="7118"/>
                </a:cubicBezTo>
                <a:close/>
                <a:moveTo>
                  <a:pt x="5623" y="7151"/>
                </a:moveTo>
                <a:cubicBezTo>
                  <a:pt x="5610" y="7151"/>
                  <a:pt x="5598" y="7153"/>
                  <a:pt x="5585" y="7156"/>
                </a:cubicBezTo>
                <a:cubicBezTo>
                  <a:pt x="5511" y="7177"/>
                  <a:pt x="5467" y="7255"/>
                  <a:pt x="5487" y="7330"/>
                </a:cubicBezTo>
                <a:cubicBezTo>
                  <a:pt x="5497" y="7368"/>
                  <a:pt x="5503" y="7406"/>
                  <a:pt x="5503" y="7442"/>
                </a:cubicBezTo>
                <a:cubicBezTo>
                  <a:pt x="5503" y="7540"/>
                  <a:pt x="5462" y="7620"/>
                  <a:pt x="5377" y="7689"/>
                </a:cubicBezTo>
                <a:cubicBezTo>
                  <a:pt x="5317" y="7739"/>
                  <a:pt x="5309" y="7827"/>
                  <a:pt x="5358" y="7887"/>
                </a:cubicBezTo>
                <a:cubicBezTo>
                  <a:pt x="5386" y="7922"/>
                  <a:pt x="5426" y="7939"/>
                  <a:pt x="5467" y="7939"/>
                </a:cubicBezTo>
                <a:cubicBezTo>
                  <a:pt x="5499" y="7939"/>
                  <a:pt x="5530" y="7929"/>
                  <a:pt x="5556" y="7907"/>
                </a:cubicBezTo>
                <a:cubicBezTo>
                  <a:pt x="5706" y="7785"/>
                  <a:pt x="5785" y="7624"/>
                  <a:pt x="5785" y="7442"/>
                </a:cubicBezTo>
                <a:cubicBezTo>
                  <a:pt x="5785" y="7380"/>
                  <a:pt x="5777" y="7318"/>
                  <a:pt x="5758" y="7254"/>
                </a:cubicBezTo>
                <a:cubicBezTo>
                  <a:pt x="5742" y="7192"/>
                  <a:pt x="5685" y="7151"/>
                  <a:pt x="5623" y="7151"/>
                </a:cubicBezTo>
                <a:close/>
                <a:moveTo>
                  <a:pt x="4583" y="7424"/>
                </a:moveTo>
                <a:cubicBezTo>
                  <a:pt x="4564" y="7424"/>
                  <a:pt x="4544" y="7428"/>
                  <a:pt x="4525" y="7437"/>
                </a:cubicBezTo>
                <a:cubicBezTo>
                  <a:pt x="4454" y="7470"/>
                  <a:pt x="4423" y="7553"/>
                  <a:pt x="4455" y="7624"/>
                </a:cubicBezTo>
                <a:cubicBezTo>
                  <a:pt x="4580" y="7896"/>
                  <a:pt x="4733" y="8059"/>
                  <a:pt x="4909" y="8109"/>
                </a:cubicBezTo>
                <a:cubicBezTo>
                  <a:pt x="4923" y="8113"/>
                  <a:pt x="4935" y="8114"/>
                  <a:pt x="4947" y="8114"/>
                </a:cubicBezTo>
                <a:cubicBezTo>
                  <a:pt x="5010" y="8114"/>
                  <a:pt x="5066" y="8074"/>
                  <a:pt x="5083" y="8011"/>
                </a:cubicBezTo>
                <a:cubicBezTo>
                  <a:pt x="5104" y="7936"/>
                  <a:pt x="5060" y="7858"/>
                  <a:pt x="4985" y="7837"/>
                </a:cubicBezTo>
                <a:cubicBezTo>
                  <a:pt x="4896" y="7813"/>
                  <a:pt x="4797" y="7691"/>
                  <a:pt x="4712" y="7506"/>
                </a:cubicBezTo>
                <a:cubicBezTo>
                  <a:pt x="4688" y="7454"/>
                  <a:pt x="4637" y="7424"/>
                  <a:pt x="4583" y="7424"/>
                </a:cubicBezTo>
                <a:close/>
                <a:moveTo>
                  <a:pt x="522" y="7925"/>
                </a:moveTo>
                <a:cubicBezTo>
                  <a:pt x="483" y="7925"/>
                  <a:pt x="444" y="7941"/>
                  <a:pt x="416" y="7973"/>
                </a:cubicBezTo>
                <a:cubicBezTo>
                  <a:pt x="188" y="8233"/>
                  <a:pt x="54" y="8409"/>
                  <a:pt x="48" y="8417"/>
                </a:cubicBezTo>
                <a:cubicBezTo>
                  <a:pt x="1" y="8479"/>
                  <a:pt x="13" y="8567"/>
                  <a:pt x="74" y="8615"/>
                </a:cubicBezTo>
                <a:cubicBezTo>
                  <a:pt x="100" y="8635"/>
                  <a:pt x="131" y="8643"/>
                  <a:pt x="160" y="8643"/>
                </a:cubicBezTo>
                <a:cubicBezTo>
                  <a:pt x="203" y="8643"/>
                  <a:pt x="245" y="8624"/>
                  <a:pt x="273" y="8588"/>
                </a:cubicBezTo>
                <a:cubicBezTo>
                  <a:pt x="274" y="8586"/>
                  <a:pt x="408" y="8410"/>
                  <a:pt x="628" y="8159"/>
                </a:cubicBezTo>
                <a:cubicBezTo>
                  <a:pt x="680" y="8101"/>
                  <a:pt x="673" y="8012"/>
                  <a:pt x="615" y="7961"/>
                </a:cubicBezTo>
                <a:cubicBezTo>
                  <a:pt x="588" y="7937"/>
                  <a:pt x="555" y="7925"/>
                  <a:pt x="522" y="792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6545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00" name="Google Shape;300;p24"/>
          <p:cNvGrpSpPr/>
          <p:nvPr/>
        </p:nvGrpSpPr>
        <p:grpSpPr>
          <a:xfrm flipH="1">
            <a:off x="10040904" y="3434665"/>
            <a:ext cx="1956096" cy="1184400"/>
            <a:chOff x="3316390" y="3783954"/>
            <a:chExt cx="1467072" cy="888300"/>
          </a:xfrm>
        </p:grpSpPr>
        <p:sp>
          <p:nvSpPr>
            <p:cNvPr id="301" name="Google Shape;301;p2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2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3" name="Google Shape;303;p24"/>
          <p:cNvGrpSpPr/>
          <p:nvPr/>
        </p:nvGrpSpPr>
        <p:grpSpPr>
          <a:xfrm>
            <a:off x="195017" y="2081504"/>
            <a:ext cx="1424703" cy="640009"/>
            <a:chOff x="146262" y="382602"/>
            <a:chExt cx="1068527" cy="480007"/>
          </a:xfrm>
        </p:grpSpPr>
        <p:sp>
          <p:nvSpPr>
            <p:cNvPr id="304" name="Google Shape;304;p24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05" name="Google Shape;305;p24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306" name="Google Shape;306;p24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07" name="Google Shape;307;p24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625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5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10" name="Google Shape;310;p25"/>
          <p:cNvGrpSpPr/>
          <p:nvPr/>
        </p:nvGrpSpPr>
        <p:grpSpPr>
          <a:xfrm rot="10800000">
            <a:off x="10889905" y="2155692"/>
            <a:ext cx="1107084" cy="932768"/>
            <a:chOff x="538733" y="3980782"/>
            <a:chExt cx="953506" cy="803372"/>
          </a:xfrm>
        </p:grpSpPr>
        <p:grpSp>
          <p:nvGrpSpPr>
            <p:cNvPr id="311" name="Google Shape;311;p25"/>
            <p:cNvGrpSpPr/>
            <p:nvPr/>
          </p:nvGrpSpPr>
          <p:grpSpPr>
            <a:xfrm flipH="1">
              <a:off x="1219939" y="3980782"/>
              <a:ext cx="272300" cy="321022"/>
              <a:chOff x="1887875" y="651475"/>
              <a:chExt cx="195281" cy="230222"/>
            </a:xfrm>
          </p:grpSpPr>
          <p:sp>
            <p:nvSpPr>
              <p:cNvPr id="312" name="Google Shape;312;p25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25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14" name="Google Shape;314;p25"/>
            <p:cNvSpPr/>
            <p:nvPr/>
          </p:nvSpPr>
          <p:spPr>
            <a:xfrm flipH="1">
              <a:off x="538733" y="4300143"/>
              <a:ext cx="791851" cy="484011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15" name="Google Shape;315;p25"/>
          <p:cNvGrpSpPr/>
          <p:nvPr/>
        </p:nvGrpSpPr>
        <p:grpSpPr>
          <a:xfrm>
            <a:off x="194999" y="1972772"/>
            <a:ext cx="1780335" cy="846184"/>
            <a:chOff x="836599" y="324929"/>
            <a:chExt cx="1335251" cy="634638"/>
          </a:xfrm>
        </p:grpSpPr>
        <p:sp>
          <p:nvSpPr>
            <p:cNvPr id="316" name="Google Shape;316;p25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25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18" name="Google Shape;318;p25"/>
          <p:cNvSpPr/>
          <p:nvPr/>
        </p:nvSpPr>
        <p:spPr>
          <a:xfrm rot="10800000" flipH="1">
            <a:off x="7995467" y="5886134"/>
            <a:ext cx="1712432" cy="783477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7164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3B526A92-8AAF-4BF0-85FE-B336BF0F8D2D}" type="datetimeFigureOut">
              <a:rPr lang="en-US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9/27/2025</a:t>
            </a:fld>
            <a:endParaRPr 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endParaRPr 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52AF2F91-6C79-4775-9E01-5F8EDCA63F89}" type="slidenum">
              <a:rPr lang="en-US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2364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3B526A92-8AAF-4BF0-85FE-B336BF0F8D2D}" type="datetimeFigureOut">
              <a:rPr lang="en-US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9/27/2025</a:t>
            </a:fld>
            <a:endParaRPr 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endParaRPr 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52AF2F91-6C79-4775-9E01-5F8EDCA63F89}" type="slidenum">
              <a:rPr lang="en-US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5228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005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243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9043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21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878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867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31" name="Google Shape;31;p4"/>
          <p:cNvGrpSpPr/>
          <p:nvPr/>
        </p:nvGrpSpPr>
        <p:grpSpPr>
          <a:xfrm rot="10800000" flipH="1">
            <a:off x="209319" y="4053472"/>
            <a:ext cx="1328931" cy="1186955"/>
            <a:chOff x="156989" y="3635990"/>
            <a:chExt cx="996698" cy="890216"/>
          </a:xfrm>
        </p:grpSpPr>
        <p:grpSp>
          <p:nvGrpSpPr>
            <p:cNvPr id="32" name="Google Shape;32;p4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33" name="Google Shape;33;p4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4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5" name="Google Shape;35;p4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6" name="Google Shape;36;p4"/>
          <p:cNvGrpSpPr/>
          <p:nvPr/>
        </p:nvGrpSpPr>
        <p:grpSpPr>
          <a:xfrm rot="10800000">
            <a:off x="10208787" y="5188756"/>
            <a:ext cx="1780335" cy="846184"/>
            <a:chOff x="836599" y="324929"/>
            <a:chExt cx="1335251" cy="634638"/>
          </a:xfrm>
        </p:grpSpPr>
        <p:sp>
          <p:nvSpPr>
            <p:cNvPr id="37" name="Google Shape;37;p4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05102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90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9770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44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8674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926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458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dk2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body" idx="1"/>
          </p:nvPr>
        </p:nvSpPr>
        <p:spPr>
          <a:xfrm>
            <a:off x="2263400" y="3042784"/>
            <a:ext cx="7665200" cy="11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63" name="Google Shape;63;p7"/>
          <p:cNvGrpSpPr/>
          <p:nvPr/>
        </p:nvGrpSpPr>
        <p:grpSpPr>
          <a:xfrm>
            <a:off x="209319" y="4847987"/>
            <a:ext cx="1328931" cy="1186955"/>
            <a:chOff x="156989" y="3635990"/>
            <a:chExt cx="996698" cy="890216"/>
          </a:xfrm>
        </p:grpSpPr>
        <p:grpSp>
          <p:nvGrpSpPr>
            <p:cNvPr id="64" name="Google Shape;64;p7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65" name="Google Shape;65;p7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7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7" name="Google Shape;67;p7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8" name="Google Shape;68;p7"/>
          <p:cNvGrpSpPr/>
          <p:nvPr/>
        </p:nvGrpSpPr>
        <p:grpSpPr>
          <a:xfrm flipH="1">
            <a:off x="10208787" y="4053472"/>
            <a:ext cx="1780335" cy="846184"/>
            <a:chOff x="836599" y="324929"/>
            <a:chExt cx="1335251" cy="634638"/>
          </a:xfrm>
        </p:grpSpPr>
        <p:sp>
          <p:nvSpPr>
            <p:cNvPr id="69" name="Google Shape;69;p7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7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1" name="Google Shape;71;p7"/>
          <p:cNvSpPr/>
          <p:nvPr/>
        </p:nvSpPr>
        <p:spPr>
          <a:xfrm rot="10800000" flipH="1">
            <a:off x="194984" y="1956017"/>
            <a:ext cx="1469373" cy="486131"/>
          </a:xfrm>
          <a:custGeom>
            <a:avLst/>
            <a:gdLst/>
            <a:ahLst/>
            <a:cxnLst/>
            <a:rect l="l" t="t" r="r" b="b"/>
            <a:pathLst>
              <a:path w="15521" h="5135" extrusionOk="0">
                <a:moveTo>
                  <a:pt x="15349" y="1"/>
                </a:moveTo>
                <a:cubicBezTo>
                  <a:pt x="15226" y="1"/>
                  <a:pt x="15105" y="7"/>
                  <a:pt x="14990" y="20"/>
                </a:cubicBezTo>
                <a:cubicBezTo>
                  <a:pt x="14933" y="27"/>
                  <a:pt x="14892" y="78"/>
                  <a:pt x="14898" y="134"/>
                </a:cubicBezTo>
                <a:cubicBezTo>
                  <a:pt x="14904" y="188"/>
                  <a:pt x="14949" y="227"/>
                  <a:pt x="15001" y="227"/>
                </a:cubicBezTo>
                <a:cubicBezTo>
                  <a:pt x="15005" y="227"/>
                  <a:pt x="15008" y="227"/>
                  <a:pt x="15013" y="226"/>
                </a:cubicBezTo>
                <a:cubicBezTo>
                  <a:pt x="15121" y="215"/>
                  <a:pt x="15234" y="209"/>
                  <a:pt x="15349" y="209"/>
                </a:cubicBezTo>
                <a:lnTo>
                  <a:pt x="15414" y="209"/>
                </a:lnTo>
                <a:cubicBezTo>
                  <a:pt x="15475" y="208"/>
                  <a:pt x="15518" y="165"/>
                  <a:pt x="15519" y="107"/>
                </a:cubicBezTo>
                <a:cubicBezTo>
                  <a:pt x="15520" y="50"/>
                  <a:pt x="15475" y="2"/>
                  <a:pt x="15417" y="1"/>
                </a:cubicBezTo>
                <a:close/>
                <a:moveTo>
                  <a:pt x="14595" y="97"/>
                </a:moveTo>
                <a:cubicBezTo>
                  <a:pt x="14586" y="97"/>
                  <a:pt x="14577" y="98"/>
                  <a:pt x="14568" y="100"/>
                </a:cubicBezTo>
                <a:cubicBezTo>
                  <a:pt x="14428" y="139"/>
                  <a:pt x="14292" y="191"/>
                  <a:pt x="14164" y="253"/>
                </a:cubicBezTo>
                <a:cubicBezTo>
                  <a:pt x="14113" y="278"/>
                  <a:pt x="14091" y="340"/>
                  <a:pt x="14115" y="392"/>
                </a:cubicBezTo>
                <a:cubicBezTo>
                  <a:pt x="14134" y="428"/>
                  <a:pt x="14170" y="450"/>
                  <a:pt x="14210" y="450"/>
                </a:cubicBezTo>
                <a:cubicBezTo>
                  <a:pt x="14224" y="450"/>
                  <a:pt x="14240" y="447"/>
                  <a:pt x="14255" y="439"/>
                </a:cubicBezTo>
                <a:cubicBezTo>
                  <a:pt x="14371" y="383"/>
                  <a:pt x="14495" y="337"/>
                  <a:pt x="14624" y="301"/>
                </a:cubicBezTo>
                <a:cubicBezTo>
                  <a:pt x="14679" y="285"/>
                  <a:pt x="14711" y="229"/>
                  <a:pt x="14696" y="174"/>
                </a:cubicBezTo>
                <a:cubicBezTo>
                  <a:pt x="14683" y="127"/>
                  <a:pt x="14640" y="97"/>
                  <a:pt x="14595" y="97"/>
                </a:cubicBezTo>
                <a:close/>
                <a:moveTo>
                  <a:pt x="13856" y="456"/>
                </a:moveTo>
                <a:cubicBezTo>
                  <a:pt x="13835" y="456"/>
                  <a:pt x="13813" y="462"/>
                  <a:pt x="13794" y="476"/>
                </a:cubicBezTo>
                <a:cubicBezTo>
                  <a:pt x="13683" y="557"/>
                  <a:pt x="13574" y="651"/>
                  <a:pt x="13468" y="757"/>
                </a:cubicBezTo>
                <a:cubicBezTo>
                  <a:pt x="13427" y="797"/>
                  <a:pt x="13427" y="862"/>
                  <a:pt x="13468" y="904"/>
                </a:cubicBezTo>
                <a:cubicBezTo>
                  <a:pt x="13488" y="923"/>
                  <a:pt x="13515" y="933"/>
                  <a:pt x="13542" y="933"/>
                </a:cubicBezTo>
                <a:cubicBezTo>
                  <a:pt x="13568" y="933"/>
                  <a:pt x="13595" y="923"/>
                  <a:pt x="13614" y="904"/>
                </a:cubicBezTo>
                <a:cubicBezTo>
                  <a:pt x="13712" y="806"/>
                  <a:pt x="13814" y="719"/>
                  <a:pt x="13917" y="644"/>
                </a:cubicBezTo>
                <a:cubicBezTo>
                  <a:pt x="13963" y="610"/>
                  <a:pt x="13973" y="545"/>
                  <a:pt x="13939" y="498"/>
                </a:cubicBezTo>
                <a:cubicBezTo>
                  <a:pt x="13919" y="470"/>
                  <a:pt x="13888" y="456"/>
                  <a:pt x="13856" y="456"/>
                </a:cubicBezTo>
                <a:close/>
                <a:moveTo>
                  <a:pt x="6683" y="831"/>
                </a:moveTo>
                <a:cubicBezTo>
                  <a:pt x="6631" y="831"/>
                  <a:pt x="6575" y="836"/>
                  <a:pt x="6514" y="846"/>
                </a:cubicBezTo>
                <a:cubicBezTo>
                  <a:pt x="6457" y="856"/>
                  <a:pt x="6419" y="909"/>
                  <a:pt x="6429" y="965"/>
                </a:cubicBezTo>
                <a:cubicBezTo>
                  <a:pt x="6436" y="1016"/>
                  <a:pt x="6479" y="1053"/>
                  <a:pt x="6528" y="1053"/>
                </a:cubicBezTo>
                <a:cubicBezTo>
                  <a:pt x="6535" y="1053"/>
                  <a:pt x="6541" y="1052"/>
                  <a:pt x="6548" y="1051"/>
                </a:cubicBezTo>
                <a:cubicBezTo>
                  <a:pt x="6595" y="1043"/>
                  <a:pt x="6638" y="1040"/>
                  <a:pt x="6677" y="1040"/>
                </a:cubicBezTo>
                <a:cubicBezTo>
                  <a:pt x="6760" y="1040"/>
                  <a:pt x="6825" y="1056"/>
                  <a:pt x="6868" y="1089"/>
                </a:cubicBezTo>
                <a:cubicBezTo>
                  <a:pt x="6887" y="1102"/>
                  <a:pt x="6909" y="1109"/>
                  <a:pt x="6931" y="1109"/>
                </a:cubicBezTo>
                <a:cubicBezTo>
                  <a:pt x="6963" y="1109"/>
                  <a:pt x="6993" y="1095"/>
                  <a:pt x="7014" y="1068"/>
                </a:cubicBezTo>
                <a:cubicBezTo>
                  <a:pt x="7049" y="1022"/>
                  <a:pt x="7040" y="958"/>
                  <a:pt x="6993" y="922"/>
                </a:cubicBezTo>
                <a:cubicBezTo>
                  <a:pt x="6914" y="862"/>
                  <a:pt x="6812" y="831"/>
                  <a:pt x="6683" y="831"/>
                </a:cubicBezTo>
                <a:close/>
                <a:moveTo>
                  <a:pt x="6141" y="980"/>
                </a:moveTo>
                <a:cubicBezTo>
                  <a:pt x="6123" y="980"/>
                  <a:pt x="6104" y="985"/>
                  <a:pt x="6087" y="996"/>
                </a:cubicBezTo>
                <a:cubicBezTo>
                  <a:pt x="5953" y="1076"/>
                  <a:pt x="5844" y="1188"/>
                  <a:pt x="5764" y="1325"/>
                </a:cubicBezTo>
                <a:cubicBezTo>
                  <a:pt x="5735" y="1375"/>
                  <a:pt x="5751" y="1439"/>
                  <a:pt x="5800" y="1467"/>
                </a:cubicBezTo>
                <a:cubicBezTo>
                  <a:pt x="5817" y="1477"/>
                  <a:pt x="5836" y="1482"/>
                  <a:pt x="5853" y="1482"/>
                </a:cubicBezTo>
                <a:cubicBezTo>
                  <a:pt x="5890" y="1482"/>
                  <a:pt x="5924" y="1463"/>
                  <a:pt x="5944" y="1430"/>
                </a:cubicBezTo>
                <a:cubicBezTo>
                  <a:pt x="6006" y="1323"/>
                  <a:pt x="6091" y="1236"/>
                  <a:pt x="6195" y="1173"/>
                </a:cubicBezTo>
                <a:cubicBezTo>
                  <a:pt x="6244" y="1144"/>
                  <a:pt x="6260" y="1079"/>
                  <a:pt x="6230" y="1030"/>
                </a:cubicBezTo>
                <a:cubicBezTo>
                  <a:pt x="6210" y="998"/>
                  <a:pt x="6176" y="980"/>
                  <a:pt x="6141" y="980"/>
                </a:cubicBezTo>
                <a:close/>
                <a:moveTo>
                  <a:pt x="13266" y="1036"/>
                </a:moveTo>
                <a:cubicBezTo>
                  <a:pt x="13236" y="1036"/>
                  <a:pt x="13205" y="1049"/>
                  <a:pt x="13184" y="1075"/>
                </a:cubicBezTo>
                <a:cubicBezTo>
                  <a:pt x="13103" y="1177"/>
                  <a:pt x="13021" y="1288"/>
                  <a:pt x="12934" y="1416"/>
                </a:cubicBezTo>
                <a:cubicBezTo>
                  <a:pt x="12903" y="1463"/>
                  <a:pt x="12914" y="1527"/>
                  <a:pt x="12961" y="1560"/>
                </a:cubicBezTo>
                <a:cubicBezTo>
                  <a:pt x="12980" y="1572"/>
                  <a:pt x="12999" y="1579"/>
                  <a:pt x="13020" y="1579"/>
                </a:cubicBezTo>
                <a:lnTo>
                  <a:pt x="13020" y="1577"/>
                </a:lnTo>
                <a:cubicBezTo>
                  <a:pt x="13053" y="1577"/>
                  <a:pt x="13085" y="1561"/>
                  <a:pt x="13106" y="1532"/>
                </a:cubicBezTo>
                <a:cubicBezTo>
                  <a:pt x="13189" y="1410"/>
                  <a:pt x="13269" y="1303"/>
                  <a:pt x="13347" y="1204"/>
                </a:cubicBezTo>
                <a:cubicBezTo>
                  <a:pt x="13383" y="1160"/>
                  <a:pt x="13375" y="1094"/>
                  <a:pt x="13330" y="1058"/>
                </a:cubicBezTo>
                <a:cubicBezTo>
                  <a:pt x="13311" y="1043"/>
                  <a:pt x="13289" y="1036"/>
                  <a:pt x="13266" y="1036"/>
                </a:cubicBezTo>
                <a:close/>
                <a:moveTo>
                  <a:pt x="135" y="1254"/>
                </a:moveTo>
                <a:cubicBezTo>
                  <a:pt x="94" y="1254"/>
                  <a:pt x="54" y="1279"/>
                  <a:pt x="38" y="1320"/>
                </a:cubicBezTo>
                <a:cubicBezTo>
                  <a:pt x="35" y="1330"/>
                  <a:pt x="0" y="1421"/>
                  <a:pt x="0" y="1565"/>
                </a:cubicBezTo>
                <a:cubicBezTo>
                  <a:pt x="0" y="1640"/>
                  <a:pt x="10" y="1717"/>
                  <a:pt x="28" y="1793"/>
                </a:cubicBezTo>
                <a:cubicBezTo>
                  <a:pt x="39" y="1841"/>
                  <a:pt x="82" y="1873"/>
                  <a:pt x="129" y="1873"/>
                </a:cubicBezTo>
                <a:lnTo>
                  <a:pt x="129" y="1871"/>
                </a:lnTo>
                <a:cubicBezTo>
                  <a:pt x="137" y="1871"/>
                  <a:pt x="146" y="1871"/>
                  <a:pt x="153" y="1869"/>
                </a:cubicBezTo>
                <a:cubicBezTo>
                  <a:pt x="210" y="1855"/>
                  <a:pt x="244" y="1799"/>
                  <a:pt x="231" y="1744"/>
                </a:cubicBezTo>
                <a:cubicBezTo>
                  <a:pt x="216" y="1684"/>
                  <a:pt x="208" y="1624"/>
                  <a:pt x="208" y="1565"/>
                </a:cubicBezTo>
                <a:cubicBezTo>
                  <a:pt x="208" y="1462"/>
                  <a:pt x="232" y="1397"/>
                  <a:pt x="232" y="1395"/>
                </a:cubicBezTo>
                <a:cubicBezTo>
                  <a:pt x="253" y="1342"/>
                  <a:pt x="227" y="1282"/>
                  <a:pt x="173" y="1261"/>
                </a:cubicBezTo>
                <a:cubicBezTo>
                  <a:pt x="161" y="1256"/>
                  <a:pt x="148" y="1254"/>
                  <a:pt x="135" y="1254"/>
                </a:cubicBezTo>
                <a:close/>
                <a:moveTo>
                  <a:pt x="7034" y="1281"/>
                </a:moveTo>
                <a:cubicBezTo>
                  <a:pt x="6985" y="1281"/>
                  <a:pt x="6942" y="1317"/>
                  <a:pt x="6932" y="1367"/>
                </a:cubicBezTo>
                <a:cubicBezTo>
                  <a:pt x="6914" y="1471"/>
                  <a:pt x="6866" y="1593"/>
                  <a:pt x="6795" y="1719"/>
                </a:cubicBezTo>
                <a:cubicBezTo>
                  <a:pt x="6767" y="1770"/>
                  <a:pt x="6784" y="1833"/>
                  <a:pt x="6834" y="1862"/>
                </a:cubicBezTo>
                <a:cubicBezTo>
                  <a:pt x="6850" y="1870"/>
                  <a:pt x="6868" y="1875"/>
                  <a:pt x="6886" y="1875"/>
                </a:cubicBezTo>
                <a:cubicBezTo>
                  <a:pt x="6921" y="1875"/>
                  <a:pt x="6957" y="1855"/>
                  <a:pt x="6976" y="1821"/>
                </a:cubicBezTo>
                <a:cubicBezTo>
                  <a:pt x="7060" y="1673"/>
                  <a:pt x="7113" y="1532"/>
                  <a:pt x="7137" y="1403"/>
                </a:cubicBezTo>
                <a:cubicBezTo>
                  <a:pt x="7147" y="1347"/>
                  <a:pt x="7110" y="1293"/>
                  <a:pt x="7053" y="1283"/>
                </a:cubicBezTo>
                <a:cubicBezTo>
                  <a:pt x="7047" y="1282"/>
                  <a:pt x="7040" y="1281"/>
                  <a:pt x="7034" y="1281"/>
                </a:cubicBezTo>
                <a:close/>
                <a:moveTo>
                  <a:pt x="12793" y="1718"/>
                </a:moveTo>
                <a:cubicBezTo>
                  <a:pt x="12759" y="1718"/>
                  <a:pt x="12725" y="1736"/>
                  <a:pt x="12705" y="1767"/>
                </a:cubicBezTo>
                <a:cubicBezTo>
                  <a:pt x="12633" y="1884"/>
                  <a:pt x="12561" y="2002"/>
                  <a:pt x="12487" y="2124"/>
                </a:cubicBezTo>
                <a:cubicBezTo>
                  <a:pt x="12458" y="2173"/>
                  <a:pt x="12474" y="2236"/>
                  <a:pt x="12523" y="2266"/>
                </a:cubicBezTo>
                <a:cubicBezTo>
                  <a:pt x="12540" y="2276"/>
                  <a:pt x="12558" y="2280"/>
                  <a:pt x="12577" y="2280"/>
                </a:cubicBezTo>
                <a:cubicBezTo>
                  <a:pt x="12612" y="2280"/>
                  <a:pt x="12647" y="2263"/>
                  <a:pt x="12666" y="2232"/>
                </a:cubicBezTo>
                <a:cubicBezTo>
                  <a:pt x="12738" y="2111"/>
                  <a:pt x="12809" y="1993"/>
                  <a:pt x="12882" y="1877"/>
                </a:cubicBezTo>
                <a:cubicBezTo>
                  <a:pt x="12912" y="1828"/>
                  <a:pt x="12898" y="1765"/>
                  <a:pt x="12849" y="1734"/>
                </a:cubicBezTo>
                <a:cubicBezTo>
                  <a:pt x="12831" y="1723"/>
                  <a:pt x="12812" y="1718"/>
                  <a:pt x="12793" y="1718"/>
                </a:cubicBezTo>
                <a:close/>
                <a:moveTo>
                  <a:pt x="5718" y="1664"/>
                </a:moveTo>
                <a:cubicBezTo>
                  <a:pt x="5668" y="1664"/>
                  <a:pt x="5624" y="1701"/>
                  <a:pt x="5617" y="1751"/>
                </a:cubicBezTo>
                <a:cubicBezTo>
                  <a:pt x="5603" y="1837"/>
                  <a:pt x="5596" y="1928"/>
                  <a:pt x="5596" y="2021"/>
                </a:cubicBezTo>
                <a:cubicBezTo>
                  <a:pt x="5596" y="2077"/>
                  <a:pt x="5598" y="2134"/>
                  <a:pt x="5603" y="2191"/>
                </a:cubicBezTo>
                <a:cubicBezTo>
                  <a:pt x="5608" y="2245"/>
                  <a:pt x="5653" y="2287"/>
                  <a:pt x="5706" y="2287"/>
                </a:cubicBezTo>
                <a:cubicBezTo>
                  <a:pt x="5710" y="2287"/>
                  <a:pt x="5712" y="2287"/>
                  <a:pt x="5715" y="2285"/>
                </a:cubicBezTo>
                <a:cubicBezTo>
                  <a:pt x="5772" y="2280"/>
                  <a:pt x="5815" y="2232"/>
                  <a:pt x="5810" y="2174"/>
                </a:cubicBezTo>
                <a:cubicBezTo>
                  <a:pt x="5805" y="2122"/>
                  <a:pt x="5804" y="2071"/>
                  <a:pt x="5804" y="2021"/>
                </a:cubicBezTo>
                <a:cubicBezTo>
                  <a:pt x="5804" y="1939"/>
                  <a:pt x="5810" y="1859"/>
                  <a:pt x="5821" y="1784"/>
                </a:cubicBezTo>
                <a:cubicBezTo>
                  <a:pt x="5831" y="1728"/>
                  <a:pt x="5792" y="1674"/>
                  <a:pt x="5735" y="1666"/>
                </a:cubicBezTo>
                <a:cubicBezTo>
                  <a:pt x="5730" y="1665"/>
                  <a:pt x="5724" y="1664"/>
                  <a:pt x="5718" y="1664"/>
                </a:cubicBezTo>
                <a:close/>
                <a:moveTo>
                  <a:pt x="6648" y="2008"/>
                </a:moveTo>
                <a:cubicBezTo>
                  <a:pt x="6618" y="2008"/>
                  <a:pt x="6589" y="2021"/>
                  <a:pt x="6568" y="2045"/>
                </a:cubicBezTo>
                <a:cubicBezTo>
                  <a:pt x="6486" y="2146"/>
                  <a:pt x="6394" y="2244"/>
                  <a:pt x="6293" y="2338"/>
                </a:cubicBezTo>
                <a:cubicBezTo>
                  <a:pt x="6251" y="2377"/>
                  <a:pt x="6249" y="2443"/>
                  <a:pt x="6288" y="2485"/>
                </a:cubicBezTo>
                <a:cubicBezTo>
                  <a:pt x="6309" y="2507"/>
                  <a:pt x="6336" y="2518"/>
                  <a:pt x="6364" y="2518"/>
                </a:cubicBezTo>
                <a:cubicBezTo>
                  <a:pt x="6390" y="2518"/>
                  <a:pt x="6415" y="2508"/>
                  <a:pt x="6435" y="2490"/>
                </a:cubicBezTo>
                <a:cubicBezTo>
                  <a:pt x="6543" y="2390"/>
                  <a:pt x="6641" y="2285"/>
                  <a:pt x="6729" y="2178"/>
                </a:cubicBezTo>
                <a:cubicBezTo>
                  <a:pt x="6766" y="2134"/>
                  <a:pt x="6759" y="2069"/>
                  <a:pt x="6715" y="2032"/>
                </a:cubicBezTo>
                <a:cubicBezTo>
                  <a:pt x="6695" y="2016"/>
                  <a:pt x="6672" y="2008"/>
                  <a:pt x="6648" y="2008"/>
                </a:cubicBezTo>
                <a:close/>
                <a:moveTo>
                  <a:pt x="306" y="2036"/>
                </a:moveTo>
                <a:cubicBezTo>
                  <a:pt x="285" y="2036"/>
                  <a:pt x="264" y="2043"/>
                  <a:pt x="245" y="2056"/>
                </a:cubicBezTo>
                <a:cubicBezTo>
                  <a:pt x="199" y="2089"/>
                  <a:pt x="188" y="2154"/>
                  <a:pt x="221" y="2201"/>
                </a:cubicBezTo>
                <a:cubicBezTo>
                  <a:pt x="300" y="2312"/>
                  <a:pt x="402" y="2420"/>
                  <a:pt x="523" y="2521"/>
                </a:cubicBezTo>
                <a:cubicBezTo>
                  <a:pt x="543" y="2538"/>
                  <a:pt x="566" y="2545"/>
                  <a:pt x="589" y="2545"/>
                </a:cubicBezTo>
                <a:cubicBezTo>
                  <a:pt x="620" y="2545"/>
                  <a:pt x="649" y="2533"/>
                  <a:pt x="670" y="2508"/>
                </a:cubicBezTo>
                <a:cubicBezTo>
                  <a:pt x="707" y="2464"/>
                  <a:pt x="701" y="2398"/>
                  <a:pt x="657" y="2361"/>
                </a:cubicBezTo>
                <a:cubicBezTo>
                  <a:pt x="549" y="2272"/>
                  <a:pt x="460" y="2178"/>
                  <a:pt x="390" y="2080"/>
                </a:cubicBezTo>
                <a:cubicBezTo>
                  <a:pt x="370" y="2051"/>
                  <a:pt x="338" y="2036"/>
                  <a:pt x="306" y="2036"/>
                </a:cubicBezTo>
                <a:close/>
                <a:moveTo>
                  <a:pt x="930" y="2574"/>
                </a:moveTo>
                <a:cubicBezTo>
                  <a:pt x="894" y="2574"/>
                  <a:pt x="860" y="2593"/>
                  <a:pt x="841" y="2626"/>
                </a:cubicBezTo>
                <a:cubicBezTo>
                  <a:pt x="811" y="2675"/>
                  <a:pt x="827" y="2739"/>
                  <a:pt x="877" y="2768"/>
                </a:cubicBezTo>
                <a:cubicBezTo>
                  <a:pt x="992" y="2835"/>
                  <a:pt x="1120" y="2902"/>
                  <a:pt x="1256" y="2963"/>
                </a:cubicBezTo>
                <a:cubicBezTo>
                  <a:pt x="1270" y="2969"/>
                  <a:pt x="1284" y="2971"/>
                  <a:pt x="1299" y="2971"/>
                </a:cubicBezTo>
                <a:cubicBezTo>
                  <a:pt x="1338" y="2971"/>
                  <a:pt x="1376" y="2949"/>
                  <a:pt x="1393" y="2910"/>
                </a:cubicBezTo>
                <a:cubicBezTo>
                  <a:pt x="1417" y="2857"/>
                  <a:pt x="1394" y="2796"/>
                  <a:pt x="1342" y="2773"/>
                </a:cubicBezTo>
                <a:cubicBezTo>
                  <a:pt x="1212" y="2715"/>
                  <a:pt x="1092" y="2653"/>
                  <a:pt x="983" y="2589"/>
                </a:cubicBezTo>
                <a:cubicBezTo>
                  <a:pt x="966" y="2579"/>
                  <a:pt x="948" y="2574"/>
                  <a:pt x="930" y="2574"/>
                </a:cubicBezTo>
                <a:close/>
                <a:moveTo>
                  <a:pt x="12361" y="2428"/>
                </a:moveTo>
                <a:cubicBezTo>
                  <a:pt x="12326" y="2428"/>
                  <a:pt x="12292" y="2446"/>
                  <a:pt x="12272" y="2478"/>
                </a:cubicBezTo>
                <a:cubicBezTo>
                  <a:pt x="12201" y="2593"/>
                  <a:pt x="12126" y="2709"/>
                  <a:pt x="12050" y="2824"/>
                </a:cubicBezTo>
                <a:cubicBezTo>
                  <a:pt x="12018" y="2872"/>
                  <a:pt x="12032" y="2937"/>
                  <a:pt x="12079" y="2969"/>
                </a:cubicBezTo>
                <a:cubicBezTo>
                  <a:pt x="12097" y="2981"/>
                  <a:pt x="12117" y="2986"/>
                  <a:pt x="12137" y="2986"/>
                </a:cubicBezTo>
                <a:cubicBezTo>
                  <a:pt x="12170" y="2986"/>
                  <a:pt x="12203" y="2970"/>
                  <a:pt x="12223" y="2940"/>
                </a:cubicBezTo>
                <a:cubicBezTo>
                  <a:pt x="12301" y="2822"/>
                  <a:pt x="12376" y="2704"/>
                  <a:pt x="12448" y="2587"/>
                </a:cubicBezTo>
                <a:cubicBezTo>
                  <a:pt x="12479" y="2538"/>
                  <a:pt x="12464" y="2474"/>
                  <a:pt x="12415" y="2443"/>
                </a:cubicBezTo>
                <a:cubicBezTo>
                  <a:pt x="12398" y="2433"/>
                  <a:pt x="12379" y="2428"/>
                  <a:pt x="12361" y="2428"/>
                </a:cubicBezTo>
                <a:close/>
                <a:moveTo>
                  <a:pt x="5778" y="2488"/>
                </a:moveTo>
                <a:cubicBezTo>
                  <a:pt x="5769" y="2488"/>
                  <a:pt x="5760" y="2489"/>
                  <a:pt x="5751" y="2491"/>
                </a:cubicBezTo>
                <a:cubicBezTo>
                  <a:pt x="5696" y="2505"/>
                  <a:pt x="5663" y="2562"/>
                  <a:pt x="5678" y="2617"/>
                </a:cubicBezTo>
                <a:cubicBezTo>
                  <a:pt x="5690" y="2668"/>
                  <a:pt x="5705" y="2719"/>
                  <a:pt x="5722" y="2770"/>
                </a:cubicBezTo>
                <a:cubicBezTo>
                  <a:pt x="5696" y="2786"/>
                  <a:pt x="5670" y="2801"/>
                  <a:pt x="5644" y="2816"/>
                </a:cubicBezTo>
                <a:cubicBezTo>
                  <a:pt x="5595" y="2845"/>
                  <a:pt x="5577" y="2909"/>
                  <a:pt x="5606" y="2958"/>
                </a:cubicBezTo>
                <a:cubicBezTo>
                  <a:pt x="5625" y="2991"/>
                  <a:pt x="5660" y="3010"/>
                  <a:pt x="5696" y="3010"/>
                </a:cubicBezTo>
                <a:cubicBezTo>
                  <a:pt x="5714" y="3010"/>
                  <a:pt x="5731" y="3006"/>
                  <a:pt x="5748" y="2996"/>
                </a:cubicBezTo>
                <a:cubicBezTo>
                  <a:pt x="5764" y="2987"/>
                  <a:pt x="5778" y="2979"/>
                  <a:pt x="5793" y="2970"/>
                </a:cubicBezTo>
                <a:cubicBezTo>
                  <a:pt x="5800" y="2987"/>
                  <a:pt x="5808" y="3006"/>
                  <a:pt x="5815" y="3024"/>
                </a:cubicBezTo>
                <a:cubicBezTo>
                  <a:pt x="5831" y="3064"/>
                  <a:pt x="5870" y="3089"/>
                  <a:pt x="5911" y="3089"/>
                </a:cubicBezTo>
                <a:cubicBezTo>
                  <a:pt x="5924" y="3089"/>
                  <a:pt x="5938" y="3085"/>
                  <a:pt x="5951" y="3080"/>
                </a:cubicBezTo>
                <a:cubicBezTo>
                  <a:pt x="6004" y="3058"/>
                  <a:pt x="6029" y="2998"/>
                  <a:pt x="6007" y="2944"/>
                </a:cubicBezTo>
                <a:cubicBezTo>
                  <a:pt x="5995" y="2915"/>
                  <a:pt x="5983" y="2886"/>
                  <a:pt x="5972" y="2856"/>
                </a:cubicBezTo>
                <a:cubicBezTo>
                  <a:pt x="6017" y="2826"/>
                  <a:pt x="6061" y="2795"/>
                  <a:pt x="6105" y="2762"/>
                </a:cubicBezTo>
                <a:cubicBezTo>
                  <a:pt x="6152" y="2729"/>
                  <a:pt x="6162" y="2663"/>
                  <a:pt x="6127" y="2617"/>
                </a:cubicBezTo>
                <a:cubicBezTo>
                  <a:pt x="6107" y="2590"/>
                  <a:pt x="6075" y="2575"/>
                  <a:pt x="6044" y="2575"/>
                </a:cubicBezTo>
                <a:cubicBezTo>
                  <a:pt x="6022" y="2575"/>
                  <a:pt x="6000" y="2582"/>
                  <a:pt x="5982" y="2595"/>
                </a:cubicBezTo>
                <a:cubicBezTo>
                  <a:pt x="5956" y="2615"/>
                  <a:pt x="5929" y="2633"/>
                  <a:pt x="5902" y="2652"/>
                </a:cubicBezTo>
                <a:cubicBezTo>
                  <a:pt x="5893" y="2622"/>
                  <a:pt x="5886" y="2594"/>
                  <a:pt x="5879" y="2565"/>
                </a:cubicBezTo>
                <a:cubicBezTo>
                  <a:pt x="5866" y="2518"/>
                  <a:pt x="5825" y="2488"/>
                  <a:pt x="5778" y="2488"/>
                </a:cubicBezTo>
                <a:close/>
                <a:moveTo>
                  <a:pt x="1684" y="2919"/>
                </a:moveTo>
                <a:cubicBezTo>
                  <a:pt x="1641" y="2919"/>
                  <a:pt x="1602" y="2945"/>
                  <a:pt x="1587" y="2987"/>
                </a:cubicBezTo>
                <a:cubicBezTo>
                  <a:pt x="1567" y="3041"/>
                  <a:pt x="1595" y="3100"/>
                  <a:pt x="1649" y="3120"/>
                </a:cubicBezTo>
                <a:cubicBezTo>
                  <a:pt x="1774" y="3164"/>
                  <a:pt x="1907" y="3208"/>
                  <a:pt x="2051" y="3249"/>
                </a:cubicBezTo>
                <a:cubicBezTo>
                  <a:pt x="2061" y="3252"/>
                  <a:pt x="2070" y="3253"/>
                  <a:pt x="2079" y="3253"/>
                </a:cubicBezTo>
                <a:cubicBezTo>
                  <a:pt x="2124" y="3253"/>
                  <a:pt x="2166" y="3224"/>
                  <a:pt x="2179" y="3178"/>
                </a:cubicBezTo>
                <a:cubicBezTo>
                  <a:pt x="2195" y="3123"/>
                  <a:pt x="2163" y="3066"/>
                  <a:pt x="2108" y="3050"/>
                </a:cubicBezTo>
                <a:cubicBezTo>
                  <a:pt x="1969" y="3009"/>
                  <a:pt x="1839" y="2968"/>
                  <a:pt x="1719" y="2925"/>
                </a:cubicBezTo>
                <a:cubicBezTo>
                  <a:pt x="1707" y="2921"/>
                  <a:pt x="1695" y="2919"/>
                  <a:pt x="1684" y="2919"/>
                </a:cubicBezTo>
                <a:close/>
                <a:moveTo>
                  <a:pt x="5325" y="2991"/>
                </a:moveTo>
                <a:cubicBezTo>
                  <a:pt x="5311" y="2991"/>
                  <a:pt x="5297" y="2994"/>
                  <a:pt x="5283" y="3000"/>
                </a:cubicBezTo>
                <a:cubicBezTo>
                  <a:pt x="5161" y="3055"/>
                  <a:pt x="5035" y="3102"/>
                  <a:pt x="4906" y="3144"/>
                </a:cubicBezTo>
                <a:cubicBezTo>
                  <a:pt x="4851" y="3161"/>
                  <a:pt x="4822" y="3220"/>
                  <a:pt x="4839" y="3274"/>
                </a:cubicBezTo>
                <a:cubicBezTo>
                  <a:pt x="4853" y="3318"/>
                  <a:pt x="4894" y="3346"/>
                  <a:pt x="4938" y="3346"/>
                </a:cubicBezTo>
                <a:cubicBezTo>
                  <a:pt x="4949" y="3346"/>
                  <a:pt x="4959" y="3345"/>
                  <a:pt x="4970" y="3341"/>
                </a:cubicBezTo>
                <a:cubicBezTo>
                  <a:pt x="5105" y="3298"/>
                  <a:pt x="5239" y="3247"/>
                  <a:pt x="5368" y="3189"/>
                </a:cubicBezTo>
                <a:cubicBezTo>
                  <a:pt x="5421" y="3166"/>
                  <a:pt x="5444" y="3105"/>
                  <a:pt x="5421" y="3052"/>
                </a:cubicBezTo>
                <a:cubicBezTo>
                  <a:pt x="5403" y="3014"/>
                  <a:pt x="5365" y="2991"/>
                  <a:pt x="5325" y="2991"/>
                </a:cubicBezTo>
                <a:close/>
                <a:moveTo>
                  <a:pt x="2481" y="3151"/>
                </a:moveTo>
                <a:cubicBezTo>
                  <a:pt x="2434" y="3151"/>
                  <a:pt x="2391" y="3183"/>
                  <a:pt x="2380" y="3231"/>
                </a:cubicBezTo>
                <a:cubicBezTo>
                  <a:pt x="2367" y="3286"/>
                  <a:pt x="2401" y="3343"/>
                  <a:pt x="2456" y="3356"/>
                </a:cubicBezTo>
                <a:cubicBezTo>
                  <a:pt x="2586" y="3387"/>
                  <a:pt x="2722" y="3416"/>
                  <a:pt x="2867" y="3444"/>
                </a:cubicBezTo>
                <a:cubicBezTo>
                  <a:pt x="2873" y="3447"/>
                  <a:pt x="2880" y="3447"/>
                  <a:pt x="2886" y="3447"/>
                </a:cubicBezTo>
                <a:cubicBezTo>
                  <a:pt x="2935" y="3447"/>
                  <a:pt x="2978" y="3412"/>
                  <a:pt x="2988" y="3363"/>
                </a:cubicBezTo>
                <a:cubicBezTo>
                  <a:pt x="2999" y="3307"/>
                  <a:pt x="2963" y="3252"/>
                  <a:pt x="2906" y="3241"/>
                </a:cubicBezTo>
                <a:cubicBezTo>
                  <a:pt x="2766" y="3213"/>
                  <a:pt x="2631" y="3185"/>
                  <a:pt x="2505" y="3154"/>
                </a:cubicBezTo>
                <a:cubicBezTo>
                  <a:pt x="2497" y="3152"/>
                  <a:pt x="2489" y="3151"/>
                  <a:pt x="2481" y="3151"/>
                </a:cubicBezTo>
                <a:close/>
                <a:moveTo>
                  <a:pt x="4537" y="3245"/>
                </a:moveTo>
                <a:cubicBezTo>
                  <a:pt x="4530" y="3245"/>
                  <a:pt x="4523" y="3245"/>
                  <a:pt x="4515" y="3247"/>
                </a:cubicBezTo>
                <a:cubicBezTo>
                  <a:pt x="4384" y="3274"/>
                  <a:pt x="4251" y="3295"/>
                  <a:pt x="4116" y="3308"/>
                </a:cubicBezTo>
                <a:cubicBezTo>
                  <a:pt x="4058" y="3313"/>
                  <a:pt x="4018" y="3365"/>
                  <a:pt x="4023" y="3421"/>
                </a:cubicBezTo>
                <a:cubicBezTo>
                  <a:pt x="4028" y="3475"/>
                  <a:pt x="4073" y="3515"/>
                  <a:pt x="4126" y="3515"/>
                </a:cubicBezTo>
                <a:cubicBezTo>
                  <a:pt x="4129" y="3515"/>
                  <a:pt x="4133" y="3515"/>
                  <a:pt x="4137" y="3514"/>
                </a:cubicBezTo>
                <a:cubicBezTo>
                  <a:pt x="4278" y="3501"/>
                  <a:pt x="4420" y="3478"/>
                  <a:pt x="4558" y="3450"/>
                </a:cubicBezTo>
                <a:cubicBezTo>
                  <a:pt x="4615" y="3439"/>
                  <a:pt x="4650" y="3384"/>
                  <a:pt x="4639" y="3328"/>
                </a:cubicBezTo>
                <a:cubicBezTo>
                  <a:pt x="4628" y="3279"/>
                  <a:pt x="4585" y="3245"/>
                  <a:pt x="4537" y="3245"/>
                </a:cubicBezTo>
                <a:close/>
                <a:moveTo>
                  <a:pt x="3295" y="3303"/>
                </a:moveTo>
                <a:cubicBezTo>
                  <a:pt x="3243" y="3303"/>
                  <a:pt x="3199" y="3343"/>
                  <a:pt x="3194" y="3395"/>
                </a:cubicBezTo>
                <a:cubicBezTo>
                  <a:pt x="3188" y="3453"/>
                  <a:pt x="3229" y="3503"/>
                  <a:pt x="3286" y="3509"/>
                </a:cubicBezTo>
                <a:cubicBezTo>
                  <a:pt x="3428" y="3525"/>
                  <a:pt x="3571" y="3532"/>
                  <a:pt x="3711" y="3534"/>
                </a:cubicBezTo>
                <a:lnTo>
                  <a:pt x="3712" y="3534"/>
                </a:lnTo>
                <a:cubicBezTo>
                  <a:pt x="3768" y="3534"/>
                  <a:pt x="3815" y="3487"/>
                  <a:pt x="3815" y="3431"/>
                </a:cubicBezTo>
                <a:cubicBezTo>
                  <a:pt x="3816" y="3373"/>
                  <a:pt x="3769" y="3327"/>
                  <a:pt x="3712" y="3325"/>
                </a:cubicBezTo>
                <a:cubicBezTo>
                  <a:pt x="3579" y="3325"/>
                  <a:pt x="3442" y="3317"/>
                  <a:pt x="3308" y="3303"/>
                </a:cubicBezTo>
                <a:cubicBezTo>
                  <a:pt x="3303" y="3303"/>
                  <a:pt x="3299" y="3303"/>
                  <a:pt x="3295" y="3303"/>
                </a:cubicBezTo>
                <a:close/>
                <a:moveTo>
                  <a:pt x="11899" y="3119"/>
                </a:moveTo>
                <a:cubicBezTo>
                  <a:pt x="11867" y="3119"/>
                  <a:pt x="11835" y="3133"/>
                  <a:pt x="11815" y="3161"/>
                </a:cubicBezTo>
                <a:cubicBezTo>
                  <a:pt x="11730" y="3276"/>
                  <a:pt x="11648" y="3382"/>
                  <a:pt x="11562" y="3482"/>
                </a:cubicBezTo>
                <a:cubicBezTo>
                  <a:pt x="11526" y="3526"/>
                  <a:pt x="11531" y="3591"/>
                  <a:pt x="11575" y="3629"/>
                </a:cubicBezTo>
                <a:cubicBezTo>
                  <a:pt x="11594" y="3645"/>
                  <a:pt x="11619" y="3654"/>
                  <a:pt x="11642" y="3654"/>
                </a:cubicBezTo>
                <a:cubicBezTo>
                  <a:pt x="11671" y="3654"/>
                  <a:pt x="11701" y="3640"/>
                  <a:pt x="11722" y="3617"/>
                </a:cubicBezTo>
                <a:cubicBezTo>
                  <a:pt x="11810" y="3513"/>
                  <a:pt x="11894" y="3404"/>
                  <a:pt x="11983" y="3285"/>
                </a:cubicBezTo>
                <a:cubicBezTo>
                  <a:pt x="12017" y="3238"/>
                  <a:pt x="12007" y="3173"/>
                  <a:pt x="11961" y="3139"/>
                </a:cubicBezTo>
                <a:cubicBezTo>
                  <a:pt x="11942" y="3125"/>
                  <a:pt x="11920" y="3119"/>
                  <a:pt x="11899" y="3119"/>
                </a:cubicBezTo>
                <a:close/>
                <a:moveTo>
                  <a:pt x="6093" y="3254"/>
                </a:moveTo>
                <a:cubicBezTo>
                  <a:pt x="6076" y="3254"/>
                  <a:pt x="6058" y="3259"/>
                  <a:pt x="6042" y="3268"/>
                </a:cubicBezTo>
                <a:cubicBezTo>
                  <a:pt x="5993" y="3296"/>
                  <a:pt x="5974" y="3358"/>
                  <a:pt x="6002" y="3409"/>
                </a:cubicBezTo>
                <a:cubicBezTo>
                  <a:pt x="6072" y="3532"/>
                  <a:pt x="6151" y="3654"/>
                  <a:pt x="6234" y="3769"/>
                </a:cubicBezTo>
                <a:cubicBezTo>
                  <a:pt x="6254" y="3796"/>
                  <a:pt x="6285" y="3812"/>
                  <a:pt x="6318" y="3812"/>
                </a:cubicBezTo>
                <a:cubicBezTo>
                  <a:pt x="6339" y="3812"/>
                  <a:pt x="6360" y="3804"/>
                  <a:pt x="6380" y="3791"/>
                </a:cubicBezTo>
                <a:cubicBezTo>
                  <a:pt x="6425" y="3758"/>
                  <a:pt x="6436" y="3693"/>
                  <a:pt x="6402" y="3646"/>
                </a:cubicBezTo>
                <a:cubicBezTo>
                  <a:pt x="6322" y="3537"/>
                  <a:pt x="6249" y="3423"/>
                  <a:pt x="6184" y="3307"/>
                </a:cubicBezTo>
                <a:cubicBezTo>
                  <a:pt x="6165" y="3273"/>
                  <a:pt x="6130" y="3254"/>
                  <a:pt x="6093" y="3254"/>
                </a:cubicBezTo>
                <a:close/>
                <a:moveTo>
                  <a:pt x="11362" y="3751"/>
                </a:moveTo>
                <a:cubicBezTo>
                  <a:pt x="11335" y="3751"/>
                  <a:pt x="11308" y="3761"/>
                  <a:pt x="11288" y="3781"/>
                </a:cubicBezTo>
                <a:cubicBezTo>
                  <a:pt x="11191" y="3878"/>
                  <a:pt x="11091" y="3970"/>
                  <a:pt x="10989" y="4054"/>
                </a:cubicBezTo>
                <a:cubicBezTo>
                  <a:pt x="10944" y="4091"/>
                  <a:pt x="10938" y="4156"/>
                  <a:pt x="10974" y="4200"/>
                </a:cubicBezTo>
                <a:cubicBezTo>
                  <a:pt x="10995" y="4224"/>
                  <a:pt x="11025" y="4238"/>
                  <a:pt x="11055" y="4238"/>
                </a:cubicBezTo>
                <a:cubicBezTo>
                  <a:pt x="11079" y="4238"/>
                  <a:pt x="11102" y="4231"/>
                  <a:pt x="11121" y="4215"/>
                </a:cubicBezTo>
                <a:cubicBezTo>
                  <a:pt x="11228" y="4125"/>
                  <a:pt x="11333" y="4030"/>
                  <a:pt x="11435" y="3928"/>
                </a:cubicBezTo>
                <a:cubicBezTo>
                  <a:pt x="11475" y="3888"/>
                  <a:pt x="11475" y="3823"/>
                  <a:pt x="11435" y="3781"/>
                </a:cubicBezTo>
                <a:cubicBezTo>
                  <a:pt x="11415" y="3761"/>
                  <a:pt x="11388" y="3751"/>
                  <a:pt x="11362" y="3751"/>
                </a:cubicBezTo>
                <a:close/>
                <a:moveTo>
                  <a:pt x="6581" y="3924"/>
                </a:moveTo>
                <a:cubicBezTo>
                  <a:pt x="6556" y="3924"/>
                  <a:pt x="6530" y="3933"/>
                  <a:pt x="6511" y="3951"/>
                </a:cubicBezTo>
                <a:cubicBezTo>
                  <a:pt x="6468" y="3991"/>
                  <a:pt x="6465" y="4057"/>
                  <a:pt x="6505" y="4098"/>
                </a:cubicBezTo>
                <a:cubicBezTo>
                  <a:pt x="6601" y="4204"/>
                  <a:pt x="6706" y="4304"/>
                  <a:pt x="6812" y="4395"/>
                </a:cubicBezTo>
                <a:cubicBezTo>
                  <a:pt x="6832" y="4412"/>
                  <a:pt x="6856" y="4420"/>
                  <a:pt x="6879" y="4420"/>
                </a:cubicBezTo>
                <a:cubicBezTo>
                  <a:pt x="6909" y="4420"/>
                  <a:pt x="6938" y="4408"/>
                  <a:pt x="6959" y="4384"/>
                </a:cubicBezTo>
                <a:cubicBezTo>
                  <a:pt x="6996" y="4340"/>
                  <a:pt x="6991" y="4275"/>
                  <a:pt x="6947" y="4237"/>
                </a:cubicBezTo>
                <a:cubicBezTo>
                  <a:pt x="6846" y="4151"/>
                  <a:pt x="6748" y="4057"/>
                  <a:pt x="6658" y="3957"/>
                </a:cubicBezTo>
                <a:cubicBezTo>
                  <a:pt x="6637" y="3936"/>
                  <a:pt x="6609" y="3924"/>
                  <a:pt x="6581" y="3924"/>
                </a:cubicBezTo>
                <a:close/>
                <a:moveTo>
                  <a:pt x="10721" y="4277"/>
                </a:moveTo>
                <a:cubicBezTo>
                  <a:pt x="10702" y="4277"/>
                  <a:pt x="10682" y="4283"/>
                  <a:pt x="10665" y="4294"/>
                </a:cubicBezTo>
                <a:cubicBezTo>
                  <a:pt x="10553" y="4369"/>
                  <a:pt x="10437" y="4439"/>
                  <a:pt x="10318" y="4501"/>
                </a:cubicBezTo>
                <a:cubicBezTo>
                  <a:pt x="10268" y="4528"/>
                  <a:pt x="10248" y="4591"/>
                  <a:pt x="10274" y="4642"/>
                </a:cubicBezTo>
                <a:cubicBezTo>
                  <a:pt x="10293" y="4678"/>
                  <a:pt x="10329" y="4697"/>
                  <a:pt x="10367" y="4697"/>
                </a:cubicBezTo>
                <a:cubicBezTo>
                  <a:pt x="10383" y="4697"/>
                  <a:pt x="10399" y="4694"/>
                  <a:pt x="10415" y="4685"/>
                </a:cubicBezTo>
                <a:cubicBezTo>
                  <a:pt x="10540" y="4619"/>
                  <a:pt x="10662" y="4545"/>
                  <a:pt x="10780" y="4467"/>
                </a:cubicBezTo>
                <a:cubicBezTo>
                  <a:pt x="10827" y="4435"/>
                  <a:pt x="10841" y="4371"/>
                  <a:pt x="10809" y="4324"/>
                </a:cubicBezTo>
                <a:cubicBezTo>
                  <a:pt x="10788" y="4294"/>
                  <a:pt x="10755" y="4277"/>
                  <a:pt x="10721" y="4277"/>
                </a:cubicBezTo>
                <a:close/>
                <a:moveTo>
                  <a:pt x="7211" y="4461"/>
                </a:moveTo>
                <a:cubicBezTo>
                  <a:pt x="7178" y="4461"/>
                  <a:pt x="7145" y="4477"/>
                  <a:pt x="7126" y="4507"/>
                </a:cubicBezTo>
                <a:cubicBezTo>
                  <a:pt x="7094" y="4556"/>
                  <a:pt x="7107" y="4620"/>
                  <a:pt x="7155" y="4652"/>
                </a:cubicBezTo>
                <a:cubicBezTo>
                  <a:pt x="7276" y="4730"/>
                  <a:pt x="7403" y="4801"/>
                  <a:pt x="7530" y="4861"/>
                </a:cubicBezTo>
                <a:cubicBezTo>
                  <a:pt x="7545" y="4868"/>
                  <a:pt x="7559" y="4871"/>
                  <a:pt x="7574" y="4871"/>
                </a:cubicBezTo>
                <a:lnTo>
                  <a:pt x="7574" y="4870"/>
                </a:lnTo>
                <a:cubicBezTo>
                  <a:pt x="7613" y="4870"/>
                  <a:pt x="7651" y="4848"/>
                  <a:pt x="7668" y="4811"/>
                </a:cubicBezTo>
                <a:cubicBezTo>
                  <a:pt x="7693" y="4759"/>
                  <a:pt x="7671" y="4697"/>
                  <a:pt x="7619" y="4673"/>
                </a:cubicBezTo>
                <a:cubicBezTo>
                  <a:pt x="7499" y="4616"/>
                  <a:pt x="7382" y="4552"/>
                  <a:pt x="7269" y="4478"/>
                </a:cubicBezTo>
                <a:cubicBezTo>
                  <a:pt x="7251" y="4466"/>
                  <a:pt x="7231" y="4461"/>
                  <a:pt x="7211" y="4461"/>
                </a:cubicBezTo>
                <a:close/>
                <a:moveTo>
                  <a:pt x="9991" y="4665"/>
                </a:moveTo>
                <a:cubicBezTo>
                  <a:pt x="9978" y="4665"/>
                  <a:pt x="9964" y="4667"/>
                  <a:pt x="9952" y="4673"/>
                </a:cubicBezTo>
                <a:cubicBezTo>
                  <a:pt x="9882" y="4701"/>
                  <a:pt x="9810" y="4728"/>
                  <a:pt x="9736" y="4754"/>
                </a:cubicBezTo>
                <a:cubicBezTo>
                  <a:pt x="9680" y="4773"/>
                  <a:pt x="9625" y="4790"/>
                  <a:pt x="9571" y="4806"/>
                </a:cubicBezTo>
                <a:cubicBezTo>
                  <a:pt x="9516" y="4822"/>
                  <a:pt x="9484" y="4880"/>
                  <a:pt x="9500" y="4935"/>
                </a:cubicBezTo>
                <a:cubicBezTo>
                  <a:pt x="9513" y="4980"/>
                  <a:pt x="9555" y="5010"/>
                  <a:pt x="9600" y="5010"/>
                </a:cubicBezTo>
                <a:cubicBezTo>
                  <a:pt x="9610" y="5010"/>
                  <a:pt x="9618" y="5008"/>
                  <a:pt x="9628" y="5006"/>
                </a:cubicBezTo>
                <a:cubicBezTo>
                  <a:pt x="9687" y="4989"/>
                  <a:pt x="9745" y="4970"/>
                  <a:pt x="9803" y="4950"/>
                </a:cubicBezTo>
                <a:cubicBezTo>
                  <a:pt x="9882" y="4923"/>
                  <a:pt x="9957" y="4895"/>
                  <a:pt x="10030" y="4865"/>
                </a:cubicBezTo>
                <a:cubicBezTo>
                  <a:pt x="10084" y="4843"/>
                  <a:pt x="10108" y="4782"/>
                  <a:pt x="10088" y="4729"/>
                </a:cubicBezTo>
                <a:cubicBezTo>
                  <a:pt x="10071" y="4689"/>
                  <a:pt x="10032" y="4665"/>
                  <a:pt x="9991" y="4665"/>
                </a:cubicBezTo>
                <a:close/>
                <a:moveTo>
                  <a:pt x="7961" y="4811"/>
                </a:moveTo>
                <a:cubicBezTo>
                  <a:pt x="7916" y="4811"/>
                  <a:pt x="7876" y="4841"/>
                  <a:pt x="7862" y="4885"/>
                </a:cubicBezTo>
                <a:cubicBezTo>
                  <a:pt x="7846" y="4940"/>
                  <a:pt x="7877" y="4999"/>
                  <a:pt x="7932" y="5015"/>
                </a:cubicBezTo>
                <a:cubicBezTo>
                  <a:pt x="8070" y="5056"/>
                  <a:pt x="8211" y="5087"/>
                  <a:pt x="8353" y="5106"/>
                </a:cubicBezTo>
                <a:cubicBezTo>
                  <a:pt x="8358" y="5108"/>
                  <a:pt x="8363" y="5108"/>
                  <a:pt x="8368" y="5108"/>
                </a:cubicBezTo>
                <a:cubicBezTo>
                  <a:pt x="8418" y="5108"/>
                  <a:pt x="8462" y="5071"/>
                  <a:pt x="8469" y="5018"/>
                </a:cubicBezTo>
                <a:cubicBezTo>
                  <a:pt x="8478" y="4962"/>
                  <a:pt x="8439" y="4909"/>
                  <a:pt x="8381" y="4901"/>
                </a:cubicBezTo>
                <a:cubicBezTo>
                  <a:pt x="8250" y="4882"/>
                  <a:pt x="8119" y="4854"/>
                  <a:pt x="7992" y="4816"/>
                </a:cubicBezTo>
                <a:cubicBezTo>
                  <a:pt x="7981" y="4813"/>
                  <a:pt x="7971" y="4811"/>
                  <a:pt x="7961" y="4811"/>
                </a:cubicBezTo>
                <a:close/>
                <a:moveTo>
                  <a:pt x="9195" y="4892"/>
                </a:moveTo>
                <a:cubicBezTo>
                  <a:pt x="9189" y="4892"/>
                  <a:pt x="9184" y="4893"/>
                  <a:pt x="9179" y="4893"/>
                </a:cubicBezTo>
                <a:cubicBezTo>
                  <a:pt x="9045" y="4914"/>
                  <a:pt x="8910" y="4925"/>
                  <a:pt x="8779" y="4926"/>
                </a:cubicBezTo>
                <a:cubicBezTo>
                  <a:pt x="8723" y="4928"/>
                  <a:pt x="8676" y="4974"/>
                  <a:pt x="8678" y="5032"/>
                </a:cubicBezTo>
                <a:cubicBezTo>
                  <a:pt x="8678" y="5089"/>
                  <a:pt x="8724" y="5135"/>
                  <a:pt x="8781" y="5135"/>
                </a:cubicBezTo>
                <a:lnTo>
                  <a:pt x="8782" y="5135"/>
                </a:lnTo>
                <a:cubicBezTo>
                  <a:pt x="8923" y="5133"/>
                  <a:pt x="9067" y="5121"/>
                  <a:pt x="9211" y="5099"/>
                </a:cubicBezTo>
                <a:cubicBezTo>
                  <a:pt x="9267" y="5091"/>
                  <a:pt x="9306" y="5037"/>
                  <a:pt x="9298" y="4980"/>
                </a:cubicBezTo>
                <a:cubicBezTo>
                  <a:pt x="9290" y="4929"/>
                  <a:pt x="9246" y="4892"/>
                  <a:pt x="9195" y="489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964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dk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74;p8"/>
          <p:cNvSpPr txBox="1">
            <a:spLocks noGrp="1"/>
          </p:cNvSpPr>
          <p:nvPr>
            <p:ph type="title"/>
          </p:nvPr>
        </p:nvSpPr>
        <p:spPr>
          <a:xfrm>
            <a:off x="1850800" y="1742800"/>
            <a:ext cx="84904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grpSp>
        <p:nvGrpSpPr>
          <p:cNvPr id="75" name="Google Shape;75;p8"/>
          <p:cNvGrpSpPr/>
          <p:nvPr/>
        </p:nvGrpSpPr>
        <p:grpSpPr>
          <a:xfrm rot="10800000">
            <a:off x="829767" y="5823405"/>
            <a:ext cx="1780335" cy="846184"/>
            <a:chOff x="836599" y="324929"/>
            <a:chExt cx="1335251" cy="634638"/>
          </a:xfrm>
        </p:grpSpPr>
        <p:sp>
          <p:nvSpPr>
            <p:cNvPr id="76" name="Google Shape;76;p8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78;p8"/>
          <p:cNvSpPr/>
          <p:nvPr/>
        </p:nvSpPr>
        <p:spPr>
          <a:xfrm rot="10800000">
            <a:off x="11116814" y="534219"/>
            <a:ext cx="880185" cy="997047"/>
          </a:xfrm>
          <a:custGeom>
            <a:avLst/>
            <a:gdLst/>
            <a:ahLst/>
            <a:cxnLst/>
            <a:rect l="l" t="t" r="r" b="b"/>
            <a:pathLst>
              <a:path w="12744" h="14436" extrusionOk="0">
                <a:moveTo>
                  <a:pt x="11763" y="1"/>
                </a:moveTo>
                <a:cubicBezTo>
                  <a:pt x="11739" y="1"/>
                  <a:pt x="11715" y="7"/>
                  <a:pt x="11693" y="20"/>
                </a:cubicBezTo>
                <a:cubicBezTo>
                  <a:pt x="11626" y="59"/>
                  <a:pt x="11602" y="145"/>
                  <a:pt x="11641" y="212"/>
                </a:cubicBezTo>
                <a:cubicBezTo>
                  <a:pt x="11643" y="215"/>
                  <a:pt x="11753" y="405"/>
                  <a:pt x="11891" y="705"/>
                </a:cubicBezTo>
                <a:cubicBezTo>
                  <a:pt x="11916" y="756"/>
                  <a:pt x="11966" y="787"/>
                  <a:pt x="12020" y="787"/>
                </a:cubicBezTo>
                <a:cubicBezTo>
                  <a:pt x="12040" y="787"/>
                  <a:pt x="12059" y="783"/>
                  <a:pt x="12079" y="773"/>
                </a:cubicBezTo>
                <a:cubicBezTo>
                  <a:pt x="12150" y="742"/>
                  <a:pt x="12180" y="657"/>
                  <a:pt x="12147" y="587"/>
                </a:cubicBezTo>
                <a:cubicBezTo>
                  <a:pt x="12004" y="274"/>
                  <a:pt x="11890" y="79"/>
                  <a:pt x="11885" y="70"/>
                </a:cubicBezTo>
                <a:cubicBezTo>
                  <a:pt x="11859" y="26"/>
                  <a:pt x="11812" y="1"/>
                  <a:pt x="11763" y="1"/>
                </a:cubicBezTo>
                <a:close/>
                <a:moveTo>
                  <a:pt x="12237" y="1025"/>
                </a:moveTo>
                <a:cubicBezTo>
                  <a:pt x="12221" y="1025"/>
                  <a:pt x="12204" y="1028"/>
                  <a:pt x="12188" y="1034"/>
                </a:cubicBezTo>
                <a:cubicBezTo>
                  <a:pt x="12116" y="1062"/>
                  <a:pt x="12079" y="1143"/>
                  <a:pt x="12106" y="1217"/>
                </a:cubicBezTo>
                <a:cubicBezTo>
                  <a:pt x="12173" y="1394"/>
                  <a:pt x="12232" y="1571"/>
                  <a:pt x="12280" y="1741"/>
                </a:cubicBezTo>
                <a:cubicBezTo>
                  <a:pt x="12298" y="1802"/>
                  <a:pt x="12354" y="1843"/>
                  <a:pt x="12416" y="1843"/>
                </a:cubicBezTo>
                <a:lnTo>
                  <a:pt x="12416" y="1844"/>
                </a:lnTo>
                <a:cubicBezTo>
                  <a:pt x="12428" y="1844"/>
                  <a:pt x="12441" y="1842"/>
                  <a:pt x="12455" y="1838"/>
                </a:cubicBezTo>
                <a:cubicBezTo>
                  <a:pt x="12530" y="1817"/>
                  <a:pt x="12572" y="1739"/>
                  <a:pt x="12552" y="1664"/>
                </a:cubicBezTo>
                <a:cubicBezTo>
                  <a:pt x="12500" y="1486"/>
                  <a:pt x="12439" y="1301"/>
                  <a:pt x="12370" y="1116"/>
                </a:cubicBezTo>
                <a:cubicBezTo>
                  <a:pt x="12348" y="1060"/>
                  <a:pt x="12295" y="1025"/>
                  <a:pt x="12237" y="1025"/>
                </a:cubicBezTo>
                <a:close/>
                <a:moveTo>
                  <a:pt x="12543" y="2111"/>
                </a:moveTo>
                <a:cubicBezTo>
                  <a:pt x="12535" y="2111"/>
                  <a:pt x="12527" y="2112"/>
                  <a:pt x="12519" y="2113"/>
                </a:cubicBezTo>
                <a:cubicBezTo>
                  <a:pt x="12441" y="2126"/>
                  <a:pt x="12390" y="2199"/>
                  <a:pt x="12403" y="2276"/>
                </a:cubicBezTo>
                <a:cubicBezTo>
                  <a:pt x="12436" y="2465"/>
                  <a:pt x="12455" y="2646"/>
                  <a:pt x="12460" y="2817"/>
                </a:cubicBezTo>
                <a:cubicBezTo>
                  <a:pt x="12462" y="2894"/>
                  <a:pt x="12525" y="2954"/>
                  <a:pt x="12601" y="2954"/>
                </a:cubicBezTo>
                <a:lnTo>
                  <a:pt x="12604" y="2954"/>
                </a:lnTo>
                <a:cubicBezTo>
                  <a:pt x="12683" y="2951"/>
                  <a:pt x="12744" y="2886"/>
                  <a:pt x="12741" y="2809"/>
                </a:cubicBezTo>
                <a:cubicBezTo>
                  <a:pt x="12737" y="2626"/>
                  <a:pt x="12717" y="2430"/>
                  <a:pt x="12681" y="2227"/>
                </a:cubicBezTo>
                <a:cubicBezTo>
                  <a:pt x="12669" y="2160"/>
                  <a:pt x="12611" y="2111"/>
                  <a:pt x="12543" y="2111"/>
                </a:cubicBezTo>
                <a:close/>
                <a:moveTo>
                  <a:pt x="9646" y="3169"/>
                </a:moveTo>
                <a:cubicBezTo>
                  <a:pt x="9599" y="3169"/>
                  <a:pt x="9553" y="3193"/>
                  <a:pt x="9527" y="3236"/>
                </a:cubicBezTo>
                <a:cubicBezTo>
                  <a:pt x="9487" y="3302"/>
                  <a:pt x="9506" y="3389"/>
                  <a:pt x="9574" y="3430"/>
                </a:cubicBezTo>
                <a:cubicBezTo>
                  <a:pt x="9675" y="3494"/>
                  <a:pt x="9804" y="3623"/>
                  <a:pt x="9933" y="3792"/>
                </a:cubicBezTo>
                <a:cubicBezTo>
                  <a:pt x="9961" y="3828"/>
                  <a:pt x="10002" y="3848"/>
                  <a:pt x="10045" y="3848"/>
                </a:cubicBezTo>
                <a:cubicBezTo>
                  <a:pt x="10075" y="3848"/>
                  <a:pt x="10104" y="3838"/>
                  <a:pt x="10130" y="3819"/>
                </a:cubicBezTo>
                <a:cubicBezTo>
                  <a:pt x="10192" y="3772"/>
                  <a:pt x="10205" y="3684"/>
                  <a:pt x="10157" y="3621"/>
                </a:cubicBezTo>
                <a:cubicBezTo>
                  <a:pt x="10005" y="3422"/>
                  <a:pt x="9854" y="3272"/>
                  <a:pt x="9721" y="3190"/>
                </a:cubicBezTo>
                <a:cubicBezTo>
                  <a:pt x="9698" y="3176"/>
                  <a:pt x="9672" y="3169"/>
                  <a:pt x="9646" y="3169"/>
                </a:cubicBezTo>
                <a:close/>
                <a:moveTo>
                  <a:pt x="9121" y="3214"/>
                </a:moveTo>
                <a:cubicBezTo>
                  <a:pt x="9093" y="3214"/>
                  <a:pt x="9064" y="3223"/>
                  <a:pt x="9040" y="3240"/>
                </a:cubicBezTo>
                <a:cubicBezTo>
                  <a:pt x="8880" y="3356"/>
                  <a:pt x="8742" y="3531"/>
                  <a:pt x="8650" y="3738"/>
                </a:cubicBezTo>
                <a:cubicBezTo>
                  <a:pt x="8617" y="3809"/>
                  <a:pt x="8649" y="3892"/>
                  <a:pt x="8720" y="3924"/>
                </a:cubicBezTo>
                <a:cubicBezTo>
                  <a:pt x="8740" y="3933"/>
                  <a:pt x="8759" y="3936"/>
                  <a:pt x="8778" y="3936"/>
                </a:cubicBezTo>
                <a:cubicBezTo>
                  <a:pt x="8831" y="3936"/>
                  <a:pt x="8883" y="3906"/>
                  <a:pt x="8907" y="3853"/>
                </a:cubicBezTo>
                <a:cubicBezTo>
                  <a:pt x="8978" y="3694"/>
                  <a:pt x="9087" y="3554"/>
                  <a:pt x="9204" y="3470"/>
                </a:cubicBezTo>
                <a:cubicBezTo>
                  <a:pt x="9268" y="3424"/>
                  <a:pt x="9281" y="3336"/>
                  <a:pt x="9236" y="3272"/>
                </a:cubicBezTo>
                <a:cubicBezTo>
                  <a:pt x="9208" y="3234"/>
                  <a:pt x="9165" y="3214"/>
                  <a:pt x="9121" y="3214"/>
                </a:cubicBezTo>
                <a:close/>
                <a:moveTo>
                  <a:pt x="12563" y="3233"/>
                </a:moveTo>
                <a:cubicBezTo>
                  <a:pt x="12495" y="3233"/>
                  <a:pt x="12436" y="3282"/>
                  <a:pt x="12424" y="3351"/>
                </a:cubicBezTo>
                <a:cubicBezTo>
                  <a:pt x="12392" y="3531"/>
                  <a:pt x="12338" y="3699"/>
                  <a:pt x="12265" y="3848"/>
                </a:cubicBezTo>
                <a:cubicBezTo>
                  <a:pt x="12232" y="3918"/>
                  <a:pt x="12260" y="4002"/>
                  <a:pt x="12330" y="4037"/>
                </a:cubicBezTo>
                <a:cubicBezTo>
                  <a:pt x="12351" y="4046"/>
                  <a:pt x="12372" y="4051"/>
                  <a:pt x="12392" y="4051"/>
                </a:cubicBezTo>
                <a:cubicBezTo>
                  <a:pt x="12445" y="4051"/>
                  <a:pt x="12494" y="4022"/>
                  <a:pt x="12519" y="3972"/>
                </a:cubicBezTo>
                <a:cubicBezTo>
                  <a:pt x="12604" y="3798"/>
                  <a:pt x="12666" y="3605"/>
                  <a:pt x="12702" y="3400"/>
                </a:cubicBezTo>
                <a:cubicBezTo>
                  <a:pt x="12716" y="3323"/>
                  <a:pt x="12664" y="3249"/>
                  <a:pt x="12587" y="3236"/>
                </a:cubicBezTo>
                <a:cubicBezTo>
                  <a:pt x="12579" y="3234"/>
                  <a:pt x="12571" y="3233"/>
                  <a:pt x="12563" y="3233"/>
                </a:cubicBezTo>
                <a:close/>
                <a:moveTo>
                  <a:pt x="10349" y="4040"/>
                </a:moveTo>
                <a:cubicBezTo>
                  <a:pt x="10327" y="4040"/>
                  <a:pt x="10303" y="4046"/>
                  <a:pt x="10282" y="4057"/>
                </a:cubicBezTo>
                <a:cubicBezTo>
                  <a:pt x="10213" y="4095"/>
                  <a:pt x="10189" y="4181"/>
                  <a:pt x="10227" y="4250"/>
                </a:cubicBezTo>
                <a:cubicBezTo>
                  <a:pt x="10312" y="4407"/>
                  <a:pt x="10392" y="4573"/>
                  <a:pt x="10462" y="4743"/>
                </a:cubicBezTo>
                <a:cubicBezTo>
                  <a:pt x="10484" y="4799"/>
                  <a:pt x="10537" y="4832"/>
                  <a:pt x="10592" y="4832"/>
                </a:cubicBezTo>
                <a:cubicBezTo>
                  <a:pt x="10610" y="4832"/>
                  <a:pt x="10627" y="4828"/>
                  <a:pt x="10646" y="4821"/>
                </a:cubicBezTo>
                <a:cubicBezTo>
                  <a:pt x="10718" y="4791"/>
                  <a:pt x="10752" y="4709"/>
                  <a:pt x="10723" y="4637"/>
                </a:cubicBezTo>
                <a:cubicBezTo>
                  <a:pt x="10649" y="4456"/>
                  <a:pt x="10565" y="4279"/>
                  <a:pt x="10473" y="4114"/>
                </a:cubicBezTo>
                <a:cubicBezTo>
                  <a:pt x="10448" y="4067"/>
                  <a:pt x="10399" y="4040"/>
                  <a:pt x="10349" y="4040"/>
                </a:cubicBezTo>
                <a:close/>
                <a:moveTo>
                  <a:pt x="12068" y="4227"/>
                </a:moveTo>
                <a:cubicBezTo>
                  <a:pt x="12032" y="4227"/>
                  <a:pt x="11995" y="4242"/>
                  <a:pt x="11967" y="4269"/>
                </a:cubicBezTo>
                <a:cubicBezTo>
                  <a:pt x="11851" y="4388"/>
                  <a:pt x="11710" y="4494"/>
                  <a:pt x="11551" y="4582"/>
                </a:cubicBezTo>
                <a:cubicBezTo>
                  <a:pt x="11482" y="4620"/>
                  <a:pt x="11458" y="4705"/>
                  <a:pt x="11496" y="4774"/>
                </a:cubicBezTo>
                <a:cubicBezTo>
                  <a:pt x="11521" y="4819"/>
                  <a:pt x="11569" y="4846"/>
                  <a:pt x="11618" y="4846"/>
                </a:cubicBezTo>
                <a:lnTo>
                  <a:pt x="11619" y="4846"/>
                </a:lnTo>
                <a:cubicBezTo>
                  <a:pt x="11641" y="4846"/>
                  <a:pt x="11666" y="4840"/>
                  <a:pt x="11687" y="4828"/>
                </a:cubicBezTo>
                <a:cubicBezTo>
                  <a:pt x="11871" y="4728"/>
                  <a:pt x="12032" y="4605"/>
                  <a:pt x="12168" y="4468"/>
                </a:cubicBezTo>
                <a:cubicBezTo>
                  <a:pt x="12223" y="4411"/>
                  <a:pt x="12222" y="4322"/>
                  <a:pt x="12167" y="4268"/>
                </a:cubicBezTo>
                <a:cubicBezTo>
                  <a:pt x="12140" y="4241"/>
                  <a:pt x="12104" y="4227"/>
                  <a:pt x="12068" y="4227"/>
                </a:cubicBezTo>
                <a:close/>
                <a:moveTo>
                  <a:pt x="8681" y="4203"/>
                </a:moveTo>
                <a:cubicBezTo>
                  <a:pt x="8675" y="4203"/>
                  <a:pt x="8669" y="4204"/>
                  <a:pt x="8664" y="4204"/>
                </a:cubicBezTo>
                <a:cubicBezTo>
                  <a:pt x="8586" y="4212"/>
                  <a:pt x="8530" y="4280"/>
                  <a:pt x="8537" y="4358"/>
                </a:cubicBezTo>
                <a:cubicBezTo>
                  <a:pt x="8560" y="4590"/>
                  <a:pt x="8660" y="4792"/>
                  <a:pt x="8829" y="4942"/>
                </a:cubicBezTo>
                <a:cubicBezTo>
                  <a:pt x="8856" y="4966"/>
                  <a:pt x="8889" y="4977"/>
                  <a:pt x="8922" y="4977"/>
                </a:cubicBezTo>
                <a:cubicBezTo>
                  <a:pt x="8961" y="4977"/>
                  <a:pt x="9000" y="4961"/>
                  <a:pt x="9027" y="4931"/>
                </a:cubicBezTo>
                <a:cubicBezTo>
                  <a:pt x="9080" y="4872"/>
                  <a:pt x="9074" y="4783"/>
                  <a:pt x="9016" y="4731"/>
                </a:cubicBezTo>
                <a:cubicBezTo>
                  <a:pt x="8900" y="4628"/>
                  <a:pt x="8834" y="4494"/>
                  <a:pt x="8818" y="4331"/>
                </a:cubicBezTo>
                <a:cubicBezTo>
                  <a:pt x="8811" y="4259"/>
                  <a:pt x="8752" y="4203"/>
                  <a:pt x="8681" y="4203"/>
                </a:cubicBezTo>
                <a:close/>
                <a:moveTo>
                  <a:pt x="9429" y="4929"/>
                </a:moveTo>
                <a:cubicBezTo>
                  <a:pt x="9363" y="4929"/>
                  <a:pt x="9304" y="4974"/>
                  <a:pt x="9290" y="5041"/>
                </a:cubicBezTo>
                <a:cubicBezTo>
                  <a:pt x="9275" y="5118"/>
                  <a:pt x="9324" y="5193"/>
                  <a:pt x="9400" y="5209"/>
                </a:cubicBezTo>
                <a:cubicBezTo>
                  <a:pt x="9538" y="5237"/>
                  <a:pt x="9697" y="5252"/>
                  <a:pt x="9858" y="5252"/>
                </a:cubicBezTo>
                <a:cubicBezTo>
                  <a:pt x="9865" y="5252"/>
                  <a:pt x="9871" y="5252"/>
                  <a:pt x="9878" y="5252"/>
                </a:cubicBezTo>
                <a:cubicBezTo>
                  <a:pt x="9916" y="5252"/>
                  <a:pt x="9955" y="5252"/>
                  <a:pt x="9995" y="5249"/>
                </a:cubicBezTo>
                <a:cubicBezTo>
                  <a:pt x="10072" y="5247"/>
                  <a:pt x="10134" y="5181"/>
                  <a:pt x="10130" y="5104"/>
                </a:cubicBezTo>
                <a:cubicBezTo>
                  <a:pt x="10126" y="5030"/>
                  <a:pt x="10067" y="4967"/>
                  <a:pt x="9996" y="4967"/>
                </a:cubicBezTo>
                <a:cubicBezTo>
                  <a:pt x="9992" y="4967"/>
                  <a:pt x="9987" y="4967"/>
                  <a:pt x="9983" y="4968"/>
                </a:cubicBezTo>
                <a:cubicBezTo>
                  <a:pt x="9947" y="4970"/>
                  <a:pt x="9912" y="4970"/>
                  <a:pt x="9878" y="4970"/>
                </a:cubicBezTo>
                <a:cubicBezTo>
                  <a:pt x="9716" y="4968"/>
                  <a:pt x="9581" y="4958"/>
                  <a:pt x="9457" y="4932"/>
                </a:cubicBezTo>
                <a:cubicBezTo>
                  <a:pt x="9448" y="4930"/>
                  <a:pt x="9439" y="4929"/>
                  <a:pt x="9429" y="4929"/>
                </a:cubicBezTo>
                <a:close/>
                <a:moveTo>
                  <a:pt x="11099" y="4779"/>
                </a:moveTo>
                <a:cubicBezTo>
                  <a:pt x="11086" y="4779"/>
                  <a:pt x="11072" y="4781"/>
                  <a:pt x="11058" y="4785"/>
                </a:cubicBezTo>
                <a:cubicBezTo>
                  <a:pt x="10985" y="4808"/>
                  <a:pt x="10908" y="4828"/>
                  <a:pt x="10828" y="4846"/>
                </a:cubicBezTo>
                <a:cubicBezTo>
                  <a:pt x="10723" y="4871"/>
                  <a:pt x="10621" y="4890"/>
                  <a:pt x="10526" y="4908"/>
                </a:cubicBezTo>
                <a:cubicBezTo>
                  <a:pt x="10448" y="4921"/>
                  <a:pt x="10397" y="4995"/>
                  <a:pt x="10410" y="5071"/>
                </a:cubicBezTo>
                <a:cubicBezTo>
                  <a:pt x="10422" y="5140"/>
                  <a:pt x="10482" y="5187"/>
                  <a:pt x="10550" y="5187"/>
                </a:cubicBezTo>
                <a:cubicBezTo>
                  <a:pt x="10558" y="5187"/>
                  <a:pt x="10566" y="5187"/>
                  <a:pt x="10573" y="5186"/>
                </a:cubicBezTo>
                <a:cubicBezTo>
                  <a:pt x="10597" y="5181"/>
                  <a:pt x="10620" y="5177"/>
                  <a:pt x="10644" y="5172"/>
                </a:cubicBezTo>
                <a:lnTo>
                  <a:pt x="10644" y="5172"/>
                </a:lnTo>
                <a:cubicBezTo>
                  <a:pt x="10633" y="5200"/>
                  <a:pt x="10631" y="5231"/>
                  <a:pt x="10639" y="5263"/>
                </a:cubicBezTo>
                <a:cubicBezTo>
                  <a:pt x="10690" y="5442"/>
                  <a:pt x="10729" y="5621"/>
                  <a:pt x="10755" y="5796"/>
                </a:cubicBezTo>
                <a:cubicBezTo>
                  <a:pt x="10764" y="5865"/>
                  <a:pt x="10826" y="5916"/>
                  <a:pt x="10894" y="5916"/>
                </a:cubicBezTo>
                <a:cubicBezTo>
                  <a:pt x="10900" y="5916"/>
                  <a:pt x="10908" y="5916"/>
                  <a:pt x="10915" y="5914"/>
                </a:cubicBezTo>
                <a:cubicBezTo>
                  <a:pt x="10992" y="5903"/>
                  <a:pt x="11045" y="5831"/>
                  <a:pt x="11034" y="5754"/>
                </a:cubicBezTo>
                <a:cubicBezTo>
                  <a:pt x="11006" y="5568"/>
                  <a:pt x="10964" y="5377"/>
                  <a:pt x="10911" y="5186"/>
                </a:cubicBezTo>
                <a:cubicBezTo>
                  <a:pt x="10904" y="5162"/>
                  <a:pt x="10892" y="5142"/>
                  <a:pt x="10876" y="5124"/>
                </a:cubicBezTo>
                <a:cubicBezTo>
                  <a:pt x="10881" y="5123"/>
                  <a:pt x="10886" y="5123"/>
                  <a:pt x="10891" y="5122"/>
                </a:cubicBezTo>
                <a:cubicBezTo>
                  <a:pt x="10978" y="5101"/>
                  <a:pt x="11061" y="5079"/>
                  <a:pt x="11140" y="5056"/>
                </a:cubicBezTo>
                <a:cubicBezTo>
                  <a:pt x="11214" y="5033"/>
                  <a:pt x="11257" y="4954"/>
                  <a:pt x="11234" y="4879"/>
                </a:cubicBezTo>
                <a:cubicBezTo>
                  <a:pt x="11215" y="4818"/>
                  <a:pt x="11160" y="4779"/>
                  <a:pt x="11099" y="4779"/>
                </a:cubicBezTo>
                <a:close/>
                <a:moveTo>
                  <a:pt x="10937" y="6197"/>
                </a:moveTo>
                <a:cubicBezTo>
                  <a:pt x="10859" y="6197"/>
                  <a:pt x="10796" y="6262"/>
                  <a:pt x="10796" y="6341"/>
                </a:cubicBezTo>
                <a:cubicBezTo>
                  <a:pt x="10796" y="6525"/>
                  <a:pt x="10782" y="6703"/>
                  <a:pt x="10751" y="6874"/>
                </a:cubicBezTo>
                <a:cubicBezTo>
                  <a:pt x="10737" y="6951"/>
                  <a:pt x="10789" y="7024"/>
                  <a:pt x="10866" y="7038"/>
                </a:cubicBezTo>
                <a:cubicBezTo>
                  <a:pt x="10873" y="7039"/>
                  <a:pt x="10882" y="7039"/>
                  <a:pt x="10891" y="7039"/>
                </a:cubicBezTo>
                <a:lnTo>
                  <a:pt x="10891" y="7040"/>
                </a:lnTo>
                <a:cubicBezTo>
                  <a:pt x="10958" y="7040"/>
                  <a:pt x="11017" y="6991"/>
                  <a:pt x="11029" y="6923"/>
                </a:cubicBezTo>
                <a:cubicBezTo>
                  <a:pt x="11062" y="6736"/>
                  <a:pt x="11078" y="6540"/>
                  <a:pt x="11078" y="6341"/>
                </a:cubicBezTo>
                <a:lnTo>
                  <a:pt x="11078" y="6337"/>
                </a:lnTo>
                <a:cubicBezTo>
                  <a:pt x="11078" y="6259"/>
                  <a:pt x="11016" y="6197"/>
                  <a:pt x="10937" y="6197"/>
                </a:cubicBezTo>
                <a:close/>
                <a:moveTo>
                  <a:pt x="10739" y="7300"/>
                </a:moveTo>
                <a:cubicBezTo>
                  <a:pt x="10683" y="7300"/>
                  <a:pt x="10629" y="7334"/>
                  <a:pt x="10608" y="7389"/>
                </a:cubicBezTo>
                <a:cubicBezTo>
                  <a:pt x="10543" y="7555"/>
                  <a:pt x="10459" y="7714"/>
                  <a:pt x="10361" y="7861"/>
                </a:cubicBezTo>
                <a:cubicBezTo>
                  <a:pt x="10317" y="7926"/>
                  <a:pt x="10336" y="8014"/>
                  <a:pt x="10399" y="8057"/>
                </a:cubicBezTo>
                <a:cubicBezTo>
                  <a:pt x="10424" y="8073"/>
                  <a:pt x="10452" y="8080"/>
                  <a:pt x="10478" y="8080"/>
                </a:cubicBezTo>
                <a:lnTo>
                  <a:pt x="10479" y="8080"/>
                </a:lnTo>
                <a:cubicBezTo>
                  <a:pt x="10524" y="8080"/>
                  <a:pt x="10568" y="8058"/>
                  <a:pt x="10595" y="8018"/>
                </a:cubicBezTo>
                <a:cubicBezTo>
                  <a:pt x="10706" y="7854"/>
                  <a:pt x="10797" y="7677"/>
                  <a:pt x="10870" y="7492"/>
                </a:cubicBezTo>
                <a:cubicBezTo>
                  <a:pt x="10899" y="7420"/>
                  <a:pt x="10864" y="7338"/>
                  <a:pt x="10790" y="7310"/>
                </a:cubicBezTo>
                <a:cubicBezTo>
                  <a:pt x="10773" y="7303"/>
                  <a:pt x="10756" y="7300"/>
                  <a:pt x="10739" y="7300"/>
                </a:cubicBezTo>
                <a:close/>
                <a:moveTo>
                  <a:pt x="6055" y="7573"/>
                </a:moveTo>
                <a:cubicBezTo>
                  <a:pt x="5983" y="7573"/>
                  <a:pt x="5921" y="7626"/>
                  <a:pt x="5912" y="7700"/>
                </a:cubicBezTo>
                <a:cubicBezTo>
                  <a:pt x="5905" y="7778"/>
                  <a:pt x="5961" y="7846"/>
                  <a:pt x="6039" y="7855"/>
                </a:cubicBezTo>
                <a:cubicBezTo>
                  <a:pt x="6078" y="7858"/>
                  <a:pt x="6118" y="7867"/>
                  <a:pt x="6160" y="7881"/>
                </a:cubicBezTo>
                <a:cubicBezTo>
                  <a:pt x="6258" y="7912"/>
                  <a:pt x="6362" y="7972"/>
                  <a:pt x="6466" y="8058"/>
                </a:cubicBezTo>
                <a:cubicBezTo>
                  <a:pt x="6493" y="8080"/>
                  <a:pt x="6525" y="8091"/>
                  <a:pt x="6555" y="8091"/>
                </a:cubicBezTo>
                <a:cubicBezTo>
                  <a:pt x="6597" y="8091"/>
                  <a:pt x="6636" y="8073"/>
                  <a:pt x="6665" y="8040"/>
                </a:cubicBezTo>
                <a:cubicBezTo>
                  <a:pt x="6715" y="7980"/>
                  <a:pt x="6706" y="7890"/>
                  <a:pt x="6646" y="7841"/>
                </a:cubicBezTo>
                <a:cubicBezTo>
                  <a:pt x="6514" y="7732"/>
                  <a:pt x="6379" y="7655"/>
                  <a:pt x="6246" y="7612"/>
                </a:cubicBezTo>
                <a:cubicBezTo>
                  <a:pt x="6187" y="7593"/>
                  <a:pt x="6126" y="7579"/>
                  <a:pt x="6067" y="7573"/>
                </a:cubicBezTo>
                <a:cubicBezTo>
                  <a:pt x="6063" y="7573"/>
                  <a:pt x="6059" y="7573"/>
                  <a:pt x="6055" y="7573"/>
                </a:cubicBezTo>
                <a:close/>
                <a:moveTo>
                  <a:pt x="5553" y="7779"/>
                </a:moveTo>
                <a:cubicBezTo>
                  <a:pt x="5513" y="7779"/>
                  <a:pt x="5473" y="7796"/>
                  <a:pt x="5446" y="7829"/>
                </a:cubicBezTo>
                <a:cubicBezTo>
                  <a:pt x="5310" y="7990"/>
                  <a:pt x="5233" y="8208"/>
                  <a:pt x="5230" y="8440"/>
                </a:cubicBezTo>
                <a:cubicBezTo>
                  <a:pt x="5229" y="8518"/>
                  <a:pt x="5291" y="8582"/>
                  <a:pt x="5370" y="8584"/>
                </a:cubicBezTo>
                <a:lnTo>
                  <a:pt x="5371" y="8584"/>
                </a:lnTo>
                <a:lnTo>
                  <a:pt x="5371" y="8582"/>
                </a:lnTo>
                <a:cubicBezTo>
                  <a:pt x="5448" y="8582"/>
                  <a:pt x="5512" y="8521"/>
                  <a:pt x="5512" y="8444"/>
                </a:cubicBezTo>
                <a:cubicBezTo>
                  <a:pt x="5514" y="8279"/>
                  <a:pt x="5568" y="8121"/>
                  <a:pt x="5661" y="8010"/>
                </a:cubicBezTo>
                <a:cubicBezTo>
                  <a:pt x="5712" y="7950"/>
                  <a:pt x="5703" y="7862"/>
                  <a:pt x="5644" y="7812"/>
                </a:cubicBezTo>
                <a:cubicBezTo>
                  <a:pt x="5617" y="7790"/>
                  <a:pt x="5585" y="7779"/>
                  <a:pt x="5553" y="7779"/>
                </a:cubicBezTo>
                <a:close/>
                <a:moveTo>
                  <a:pt x="10119" y="8231"/>
                </a:moveTo>
                <a:cubicBezTo>
                  <a:pt x="10083" y="8231"/>
                  <a:pt x="10047" y="8245"/>
                  <a:pt x="10020" y="8271"/>
                </a:cubicBezTo>
                <a:cubicBezTo>
                  <a:pt x="9897" y="8393"/>
                  <a:pt x="9756" y="8508"/>
                  <a:pt x="9603" y="8612"/>
                </a:cubicBezTo>
                <a:cubicBezTo>
                  <a:pt x="9539" y="8656"/>
                  <a:pt x="9522" y="8744"/>
                  <a:pt x="9566" y="8808"/>
                </a:cubicBezTo>
                <a:cubicBezTo>
                  <a:pt x="9593" y="8848"/>
                  <a:pt x="9639" y="8869"/>
                  <a:pt x="9683" y="8869"/>
                </a:cubicBezTo>
                <a:cubicBezTo>
                  <a:pt x="9710" y="8869"/>
                  <a:pt x="9738" y="8862"/>
                  <a:pt x="9762" y="8845"/>
                </a:cubicBezTo>
                <a:cubicBezTo>
                  <a:pt x="9929" y="8731"/>
                  <a:pt x="10082" y="8606"/>
                  <a:pt x="10218" y="8473"/>
                </a:cubicBezTo>
                <a:cubicBezTo>
                  <a:pt x="10273" y="8418"/>
                  <a:pt x="10274" y="8329"/>
                  <a:pt x="10219" y="8274"/>
                </a:cubicBezTo>
                <a:cubicBezTo>
                  <a:pt x="10192" y="8245"/>
                  <a:pt x="10156" y="8231"/>
                  <a:pt x="10119" y="8231"/>
                </a:cubicBezTo>
                <a:close/>
                <a:moveTo>
                  <a:pt x="6933" y="8226"/>
                </a:moveTo>
                <a:cubicBezTo>
                  <a:pt x="6905" y="8226"/>
                  <a:pt x="6877" y="8235"/>
                  <a:pt x="6852" y="8252"/>
                </a:cubicBezTo>
                <a:cubicBezTo>
                  <a:pt x="6788" y="8297"/>
                  <a:pt x="6774" y="8385"/>
                  <a:pt x="6818" y="8449"/>
                </a:cubicBezTo>
                <a:cubicBezTo>
                  <a:pt x="6917" y="8589"/>
                  <a:pt x="7007" y="8745"/>
                  <a:pt x="7087" y="8916"/>
                </a:cubicBezTo>
                <a:cubicBezTo>
                  <a:pt x="7110" y="8967"/>
                  <a:pt x="7162" y="8996"/>
                  <a:pt x="7215" y="8996"/>
                </a:cubicBezTo>
                <a:cubicBezTo>
                  <a:pt x="7234" y="8996"/>
                  <a:pt x="7255" y="8993"/>
                  <a:pt x="7275" y="8983"/>
                </a:cubicBezTo>
                <a:cubicBezTo>
                  <a:pt x="7344" y="8950"/>
                  <a:pt x="7375" y="8867"/>
                  <a:pt x="7342" y="8796"/>
                </a:cubicBezTo>
                <a:cubicBezTo>
                  <a:pt x="7255" y="8611"/>
                  <a:pt x="7157" y="8439"/>
                  <a:pt x="7048" y="8286"/>
                </a:cubicBezTo>
                <a:cubicBezTo>
                  <a:pt x="7021" y="8247"/>
                  <a:pt x="6977" y="8226"/>
                  <a:pt x="6933" y="8226"/>
                </a:cubicBezTo>
                <a:close/>
                <a:moveTo>
                  <a:pt x="9195" y="8869"/>
                </a:moveTo>
                <a:cubicBezTo>
                  <a:pt x="9174" y="8869"/>
                  <a:pt x="9153" y="8874"/>
                  <a:pt x="9133" y="8884"/>
                </a:cubicBezTo>
                <a:cubicBezTo>
                  <a:pt x="8977" y="8960"/>
                  <a:pt x="8807" y="9031"/>
                  <a:pt x="8628" y="9093"/>
                </a:cubicBezTo>
                <a:cubicBezTo>
                  <a:pt x="8555" y="9119"/>
                  <a:pt x="8515" y="9200"/>
                  <a:pt x="8541" y="9273"/>
                </a:cubicBezTo>
                <a:cubicBezTo>
                  <a:pt x="8562" y="9331"/>
                  <a:pt x="8616" y="9368"/>
                  <a:pt x="8675" y="9368"/>
                </a:cubicBezTo>
                <a:cubicBezTo>
                  <a:pt x="8691" y="9368"/>
                  <a:pt x="8705" y="9365"/>
                  <a:pt x="8721" y="9359"/>
                </a:cubicBezTo>
                <a:cubicBezTo>
                  <a:pt x="8911" y="9293"/>
                  <a:pt x="9091" y="9218"/>
                  <a:pt x="9256" y="9137"/>
                </a:cubicBezTo>
                <a:cubicBezTo>
                  <a:pt x="9326" y="9103"/>
                  <a:pt x="9356" y="9019"/>
                  <a:pt x="9321" y="8949"/>
                </a:cubicBezTo>
                <a:cubicBezTo>
                  <a:pt x="9298" y="8899"/>
                  <a:pt x="9248" y="8869"/>
                  <a:pt x="9195" y="8869"/>
                </a:cubicBezTo>
                <a:close/>
                <a:moveTo>
                  <a:pt x="5524" y="8836"/>
                </a:moveTo>
                <a:cubicBezTo>
                  <a:pt x="5498" y="8836"/>
                  <a:pt x="5472" y="8843"/>
                  <a:pt x="5448" y="8858"/>
                </a:cubicBezTo>
                <a:cubicBezTo>
                  <a:pt x="5382" y="8900"/>
                  <a:pt x="5362" y="8987"/>
                  <a:pt x="5404" y="9052"/>
                </a:cubicBezTo>
                <a:cubicBezTo>
                  <a:pt x="5514" y="9226"/>
                  <a:pt x="5669" y="9369"/>
                  <a:pt x="5863" y="9479"/>
                </a:cubicBezTo>
                <a:cubicBezTo>
                  <a:pt x="5885" y="9491"/>
                  <a:pt x="5910" y="9497"/>
                  <a:pt x="5933" y="9497"/>
                </a:cubicBezTo>
                <a:cubicBezTo>
                  <a:pt x="5982" y="9497"/>
                  <a:pt x="6030" y="9471"/>
                  <a:pt x="6056" y="9425"/>
                </a:cubicBezTo>
                <a:cubicBezTo>
                  <a:pt x="6094" y="9357"/>
                  <a:pt x="6069" y="9271"/>
                  <a:pt x="6002" y="9233"/>
                </a:cubicBezTo>
                <a:cubicBezTo>
                  <a:pt x="5849" y="9147"/>
                  <a:pt x="5727" y="9036"/>
                  <a:pt x="5643" y="8901"/>
                </a:cubicBezTo>
                <a:cubicBezTo>
                  <a:pt x="5616" y="8859"/>
                  <a:pt x="5571" y="8836"/>
                  <a:pt x="5524" y="8836"/>
                </a:cubicBezTo>
                <a:close/>
                <a:moveTo>
                  <a:pt x="6462" y="9397"/>
                </a:moveTo>
                <a:cubicBezTo>
                  <a:pt x="6395" y="9397"/>
                  <a:pt x="6337" y="9445"/>
                  <a:pt x="6325" y="9513"/>
                </a:cubicBezTo>
                <a:cubicBezTo>
                  <a:pt x="6311" y="9589"/>
                  <a:pt x="6362" y="9663"/>
                  <a:pt x="6439" y="9676"/>
                </a:cubicBezTo>
                <a:cubicBezTo>
                  <a:pt x="6581" y="9702"/>
                  <a:pt x="6734" y="9717"/>
                  <a:pt x="6895" y="9717"/>
                </a:cubicBezTo>
                <a:cubicBezTo>
                  <a:pt x="6908" y="9717"/>
                  <a:pt x="6920" y="9717"/>
                  <a:pt x="6933" y="9717"/>
                </a:cubicBezTo>
                <a:cubicBezTo>
                  <a:pt x="6965" y="9717"/>
                  <a:pt x="6996" y="9717"/>
                  <a:pt x="7030" y="9715"/>
                </a:cubicBezTo>
                <a:cubicBezTo>
                  <a:pt x="7108" y="9713"/>
                  <a:pt x="7168" y="9648"/>
                  <a:pt x="7167" y="9570"/>
                </a:cubicBezTo>
                <a:cubicBezTo>
                  <a:pt x="7164" y="9498"/>
                  <a:pt x="7105" y="9433"/>
                  <a:pt x="7037" y="9433"/>
                </a:cubicBezTo>
                <a:cubicBezTo>
                  <a:pt x="7031" y="9433"/>
                  <a:pt x="7026" y="9433"/>
                  <a:pt x="7021" y="9434"/>
                </a:cubicBezTo>
                <a:cubicBezTo>
                  <a:pt x="6992" y="9435"/>
                  <a:pt x="6962" y="9435"/>
                  <a:pt x="6933" y="9435"/>
                </a:cubicBezTo>
                <a:cubicBezTo>
                  <a:pt x="6772" y="9433"/>
                  <a:pt x="6624" y="9424"/>
                  <a:pt x="6488" y="9399"/>
                </a:cubicBezTo>
                <a:cubicBezTo>
                  <a:pt x="6479" y="9398"/>
                  <a:pt x="6470" y="9397"/>
                  <a:pt x="6462" y="9397"/>
                </a:cubicBezTo>
                <a:close/>
                <a:moveTo>
                  <a:pt x="7414" y="9242"/>
                </a:moveTo>
                <a:cubicBezTo>
                  <a:pt x="7401" y="9242"/>
                  <a:pt x="7387" y="9244"/>
                  <a:pt x="7374" y="9248"/>
                </a:cubicBezTo>
                <a:cubicBezTo>
                  <a:pt x="7299" y="9270"/>
                  <a:pt x="7257" y="9349"/>
                  <a:pt x="7279" y="9423"/>
                </a:cubicBezTo>
                <a:cubicBezTo>
                  <a:pt x="7331" y="9597"/>
                  <a:pt x="7370" y="9776"/>
                  <a:pt x="7397" y="9954"/>
                </a:cubicBezTo>
                <a:cubicBezTo>
                  <a:pt x="7407" y="10024"/>
                  <a:pt x="7467" y="10074"/>
                  <a:pt x="7537" y="10074"/>
                </a:cubicBezTo>
                <a:cubicBezTo>
                  <a:pt x="7543" y="10074"/>
                  <a:pt x="7550" y="10073"/>
                  <a:pt x="7557" y="10073"/>
                </a:cubicBezTo>
                <a:cubicBezTo>
                  <a:pt x="7635" y="10061"/>
                  <a:pt x="7687" y="9990"/>
                  <a:pt x="7676" y="9913"/>
                </a:cubicBezTo>
                <a:cubicBezTo>
                  <a:pt x="7663" y="9826"/>
                  <a:pt x="7647" y="9739"/>
                  <a:pt x="7629" y="9652"/>
                </a:cubicBezTo>
                <a:cubicBezTo>
                  <a:pt x="7802" y="9621"/>
                  <a:pt x="7985" y="9581"/>
                  <a:pt x="8172" y="9529"/>
                </a:cubicBezTo>
                <a:cubicBezTo>
                  <a:pt x="8248" y="9510"/>
                  <a:pt x="8292" y="9433"/>
                  <a:pt x="8272" y="9357"/>
                </a:cubicBezTo>
                <a:cubicBezTo>
                  <a:pt x="8255" y="9294"/>
                  <a:pt x="8197" y="9253"/>
                  <a:pt x="8135" y="9253"/>
                </a:cubicBezTo>
                <a:cubicBezTo>
                  <a:pt x="8123" y="9253"/>
                  <a:pt x="8111" y="9254"/>
                  <a:pt x="8099" y="9257"/>
                </a:cubicBezTo>
                <a:cubicBezTo>
                  <a:pt x="7913" y="9308"/>
                  <a:pt x="7733" y="9348"/>
                  <a:pt x="7562" y="9377"/>
                </a:cubicBezTo>
                <a:lnTo>
                  <a:pt x="7560" y="9377"/>
                </a:lnTo>
                <a:cubicBezTo>
                  <a:pt x="7556" y="9366"/>
                  <a:pt x="7554" y="9354"/>
                  <a:pt x="7550" y="9343"/>
                </a:cubicBezTo>
                <a:cubicBezTo>
                  <a:pt x="7532" y="9282"/>
                  <a:pt x="7476" y="9242"/>
                  <a:pt x="7414" y="9242"/>
                </a:cubicBezTo>
                <a:close/>
                <a:moveTo>
                  <a:pt x="674" y="9659"/>
                </a:moveTo>
                <a:cubicBezTo>
                  <a:pt x="628" y="9659"/>
                  <a:pt x="583" y="9682"/>
                  <a:pt x="556" y="9723"/>
                </a:cubicBezTo>
                <a:cubicBezTo>
                  <a:pt x="464" y="9862"/>
                  <a:pt x="383" y="10008"/>
                  <a:pt x="313" y="10156"/>
                </a:cubicBezTo>
                <a:cubicBezTo>
                  <a:pt x="280" y="10226"/>
                  <a:pt x="311" y="10311"/>
                  <a:pt x="381" y="10344"/>
                </a:cubicBezTo>
                <a:cubicBezTo>
                  <a:pt x="400" y="10352"/>
                  <a:pt x="421" y="10357"/>
                  <a:pt x="441" y="10357"/>
                </a:cubicBezTo>
                <a:cubicBezTo>
                  <a:pt x="493" y="10357"/>
                  <a:pt x="545" y="10327"/>
                  <a:pt x="568" y="10277"/>
                </a:cubicBezTo>
                <a:cubicBezTo>
                  <a:pt x="633" y="10139"/>
                  <a:pt x="708" y="10006"/>
                  <a:pt x="791" y="9877"/>
                </a:cubicBezTo>
                <a:cubicBezTo>
                  <a:pt x="834" y="9812"/>
                  <a:pt x="815" y="9724"/>
                  <a:pt x="751" y="9682"/>
                </a:cubicBezTo>
                <a:cubicBezTo>
                  <a:pt x="727" y="9667"/>
                  <a:pt x="700" y="9659"/>
                  <a:pt x="674" y="9659"/>
                </a:cubicBezTo>
                <a:close/>
                <a:moveTo>
                  <a:pt x="7577" y="10354"/>
                </a:moveTo>
                <a:cubicBezTo>
                  <a:pt x="7500" y="10354"/>
                  <a:pt x="7436" y="10417"/>
                  <a:pt x="7436" y="10495"/>
                </a:cubicBezTo>
                <a:cubicBezTo>
                  <a:pt x="7436" y="10677"/>
                  <a:pt x="7422" y="10858"/>
                  <a:pt x="7392" y="11034"/>
                </a:cubicBezTo>
                <a:cubicBezTo>
                  <a:pt x="7380" y="11111"/>
                  <a:pt x="7431" y="11183"/>
                  <a:pt x="7508" y="11196"/>
                </a:cubicBezTo>
                <a:cubicBezTo>
                  <a:pt x="7517" y="11198"/>
                  <a:pt x="7524" y="11198"/>
                  <a:pt x="7532" y="11198"/>
                </a:cubicBezTo>
                <a:cubicBezTo>
                  <a:pt x="7599" y="11198"/>
                  <a:pt x="7659" y="11149"/>
                  <a:pt x="7670" y="11080"/>
                </a:cubicBezTo>
                <a:cubicBezTo>
                  <a:pt x="7702" y="10890"/>
                  <a:pt x="7718" y="10693"/>
                  <a:pt x="7718" y="10496"/>
                </a:cubicBezTo>
                <a:cubicBezTo>
                  <a:pt x="7718" y="10417"/>
                  <a:pt x="7655" y="10354"/>
                  <a:pt x="7577" y="10354"/>
                </a:cubicBezTo>
                <a:close/>
                <a:moveTo>
                  <a:pt x="246" y="10603"/>
                </a:moveTo>
                <a:cubicBezTo>
                  <a:pt x="184" y="10603"/>
                  <a:pt x="126" y="10645"/>
                  <a:pt x="110" y="10708"/>
                </a:cubicBezTo>
                <a:cubicBezTo>
                  <a:pt x="57" y="10899"/>
                  <a:pt x="23" y="11094"/>
                  <a:pt x="7" y="11288"/>
                </a:cubicBezTo>
                <a:cubicBezTo>
                  <a:pt x="1" y="11365"/>
                  <a:pt x="58" y="11434"/>
                  <a:pt x="137" y="11440"/>
                </a:cubicBezTo>
                <a:lnTo>
                  <a:pt x="148" y="11440"/>
                </a:lnTo>
                <a:cubicBezTo>
                  <a:pt x="220" y="11440"/>
                  <a:pt x="283" y="11385"/>
                  <a:pt x="289" y="11310"/>
                </a:cubicBezTo>
                <a:cubicBezTo>
                  <a:pt x="303" y="11134"/>
                  <a:pt x="334" y="10956"/>
                  <a:pt x="382" y="10781"/>
                </a:cubicBezTo>
                <a:cubicBezTo>
                  <a:pt x="401" y="10706"/>
                  <a:pt x="357" y="10629"/>
                  <a:pt x="283" y="10608"/>
                </a:cubicBezTo>
                <a:cubicBezTo>
                  <a:pt x="270" y="10605"/>
                  <a:pt x="258" y="10603"/>
                  <a:pt x="246" y="10603"/>
                </a:cubicBezTo>
                <a:close/>
                <a:moveTo>
                  <a:pt x="7395" y="11462"/>
                </a:moveTo>
                <a:cubicBezTo>
                  <a:pt x="7336" y="11462"/>
                  <a:pt x="7282" y="11499"/>
                  <a:pt x="7261" y="11558"/>
                </a:cubicBezTo>
                <a:cubicBezTo>
                  <a:pt x="7203" y="11727"/>
                  <a:pt x="7130" y="11892"/>
                  <a:pt x="7043" y="12050"/>
                </a:cubicBezTo>
                <a:cubicBezTo>
                  <a:pt x="7005" y="12118"/>
                  <a:pt x="7030" y="12205"/>
                  <a:pt x="7098" y="12241"/>
                </a:cubicBezTo>
                <a:cubicBezTo>
                  <a:pt x="7120" y="12254"/>
                  <a:pt x="7143" y="12260"/>
                  <a:pt x="7166" y="12260"/>
                </a:cubicBezTo>
                <a:cubicBezTo>
                  <a:pt x="7216" y="12260"/>
                  <a:pt x="7264" y="12233"/>
                  <a:pt x="7289" y="12186"/>
                </a:cubicBezTo>
                <a:cubicBezTo>
                  <a:pt x="7385" y="12015"/>
                  <a:pt x="7464" y="11835"/>
                  <a:pt x="7528" y="11650"/>
                </a:cubicBezTo>
                <a:cubicBezTo>
                  <a:pt x="7554" y="11576"/>
                  <a:pt x="7515" y="11495"/>
                  <a:pt x="7440" y="11470"/>
                </a:cubicBezTo>
                <a:cubicBezTo>
                  <a:pt x="7425" y="11465"/>
                  <a:pt x="7410" y="11462"/>
                  <a:pt x="7395" y="11462"/>
                </a:cubicBezTo>
                <a:close/>
                <a:moveTo>
                  <a:pt x="156" y="11721"/>
                </a:moveTo>
                <a:cubicBezTo>
                  <a:pt x="151" y="11721"/>
                  <a:pt x="146" y="11721"/>
                  <a:pt x="140" y="11722"/>
                </a:cubicBezTo>
                <a:cubicBezTo>
                  <a:pt x="63" y="11731"/>
                  <a:pt x="7" y="11800"/>
                  <a:pt x="17" y="11878"/>
                </a:cubicBezTo>
                <a:cubicBezTo>
                  <a:pt x="39" y="12075"/>
                  <a:pt x="80" y="12270"/>
                  <a:pt x="140" y="12456"/>
                </a:cubicBezTo>
                <a:cubicBezTo>
                  <a:pt x="160" y="12516"/>
                  <a:pt x="215" y="12554"/>
                  <a:pt x="275" y="12554"/>
                </a:cubicBezTo>
                <a:cubicBezTo>
                  <a:pt x="289" y="12554"/>
                  <a:pt x="305" y="12551"/>
                  <a:pt x="318" y="12546"/>
                </a:cubicBezTo>
                <a:cubicBezTo>
                  <a:pt x="393" y="12523"/>
                  <a:pt x="433" y="12443"/>
                  <a:pt x="409" y="12369"/>
                </a:cubicBezTo>
                <a:cubicBezTo>
                  <a:pt x="355" y="12201"/>
                  <a:pt x="317" y="12025"/>
                  <a:pt x="296" y="11847"/>
                </a:cubicBezTo>
                <a:cubicBezTo>
                  <a:pt x="288" y="11775"/>
                  <a:pt x="226" y="11721"/>
                  <a:pt x="156" y="11721"/>
                </a:cubicBezTo>
                <a:close/>
                <a:moveTo>
                  <a:pt x="6853" y="12445"/>
                </a:moveTo>
                <a:cubicBezTo>
                  <a:pt x="6812" y="12445"/>
                  <a:pt x="6770" y="12463"/>
                  <a:pt x="6743" y="12497"/>
                </a:cubicBezTo>
                <a:cubicBezTo>
                  <a:pt x="6633" y="12636"/>
                  <a:pt x="6508" y="12768"/>
                  <a:pt x="6372" y="12893"/>
                </a:cubicBezTo>
                <a:cubicBezTo>
                  <a:pt x="6314" y="12944"/>
                  <a:pt x="6311" y="13034"/>
                  <a:pt x="6363" y="13091"/>
                </a:cubicBezTo>
                <a:cubicBezTo>
                  <a:pt x="6391" y="13122"/>
                  <a:pt x="6429" y="13138"/>
                  <a:pt x="6467" y="13138"/>
                </a:cubicBezTo>
                <a:lnTo>
                  <a:pt x="6467" y="13137"/>
                </a:lnTo>
                <a:cubicBezTo>
                  <a:pt x="6502" y="13137"/>
                  <a:pt x="6536" y="13125"/>
                  <a:pt x="6563" y="13100"/>
                </a:cubicBezTo>
                <a:cubicBezTo>
                  <a:pt x="6709" y="12967"/>
                  <a:pt x="6843" y="12823"/>
                  <a:pt x="6963" y="12674"/>
                </a:cubicBezTo>
                <a:cubicBezTo>
                  <a:pt x="7011" y="12612"/>
                  <a:pt x="7001" y="12524"/>
                  <a:pt x="6940" y="12475"/>
                </a:cubicBezTo>
                <a:cubicBezTo>
                  <a:pt x="6915" y="12454"/>
                  <a:pt x="6884" y="12445"/>
                  <a:pt x="6853" y="12445"/>
                </a:cubicBezTo>
                <a:close/>
                <a:moveTo>
                  <a:pt x="504" y="12786"/>
                </a:moveTo>
                <a:cubicBezTo>
                  <a:pt x="480" y="12786"/>
                  <a:pt x="455" y="12792"/>
                  <a:pt x="433" y="12805"/>
                </a:cubicBezTo>
                <a:cubicBezTo>
                  <a:pt x="366" y="12844"/>
                  <a:pt x="343" y="12930"/>
                  <a:pt x="381" y="12997"/>
                </a:cubicBezTo>
                <a:cubicBezTo>
                  <a:pt x="480" y="13169"/>
                  <a:pt x="597" y="13330"/>
                  <a:pt x="730" y="13477"/>
                </a:cubicBezTo>
                <a:cubicBezTo>
                  <a:pt x="758" y="13508"/>
                  <a:pt x="796" y="13523"/>
                  <a:pt x="835" y="13523"/>
                </a:cubicBezTo>
                <a:cubicBezTo>
                  <a:pt x="868" y="13523"/>
                  <a:pt x="902" y="13510"/>
                  <a:pt x="929" y="13487"/>
                </a:cubicBezTo>
                <a:cubicBezTo>
                  <a:pt x="987" y="13434"/>
                  <a:pt x="992" y="13345"/>
                  <a:pt x="939" y="13287"/>
                </a:cubicBezTo>
                <a:cubicBezTo>
                  <a:pt x="820" y="13156"/>
                  <a:pt x="714" y="13011"/>
                  <a:pt x="626" y="12856"/>
                </a:cubicBezTo>
                <a:cubicBezTo>
                  <a:pt x="599" y="12811"/>
                  <a:pt x="552" y="12786"/>
                  <a:pt x="504" y="12786"/>
                </a:cubicBezTo>
                <a:close/>
                <a:moveTo>
                  <a:pt x="6025" y="13206"/>
                </a:moveTo>
                <a:cubicBezTo>
                  <a:pt x="5998" y="13206"/>
                  <a:pt x="5970" y="13214"/>
                  <a:pt x="5945" y="13231"/>
                </a:cubicBezTo>
                <a:cubicBezTo>
                  <a:pt x="5800" y="13332"/>
                  <a:pt x="5643" y="13426"/>
                  <a:pt x="5478" y="13514"/>
                </a:cubicBezTo>
                <a:cubicBezTo>
                  <a:pt x="5409" y="13550"/>
                  <a:pt x="5383" y="13635"/>
                  <a:pt x="5419" y="13704"/>
                </a:cubicBezTo>
                <a:cubicBezTo>
                  <a:pt x="5444" y="13752"/>
                  <a:pt x="5493" y="13779"/>
                  <a:pt x="5544" y="13779"/>
                </a:cubicBezTo>
                <a:lnTo>
                  <a:pt x="5544" y="13780"/>
                </a:lnTo>
                <a:cubicBezTo>
                  <a:pt x="5566" y="13780"/>
                  <a:pt x="5589" y="13774"/>
                  <a:pt x="5610" y="13763"/>
                </a:cubicBezTo>
                <a:cubicBezTo>
                  <a:pt x="5784" y="13671"/>
                  <a:pt x="5952" y="13569"/>
                  <a:pt x="6106" y="13463"/>
                </a:cubicBezTo>
                <a:cubicBezTo>
                  <a:pt x="6170" y="13419"/>
                  <a:pt x="6187" y="13330"/>
                  <a:pt x="6141" y="13267"/>
                </a:cubicBezTo>
                <a:cubicBezTo>
                  <a:pt x="6114" y="13227"/>
                  <a:pt x="6070" y="13206"/>
                  <a:pt x="6025" y="13206"/>
                </a:cubicBezTo>
                <a:close/>
                <a:moveTo>
                  <a:pt x="1255" y="13615"/>
                </a:moveTo>
                <a:cubicBezTo>
                  <a:pt x="1211" y="13615"/>
                  <a:pt x="1168" y="13636"/>
                  <a:pt x="1140" y="13675"/>
                </a:cubicBezTo>
                <a:cubicBezTo>
                  <a:pt x="1095" y="13737"/>
                  <a:pt x="1109" y="13825"/>
                  <a:pt x="1173" y="13871"/>
                </a:cubicBezTo>
                <a:cubicBezTo>
                  <a:pt x="1332" y="13984"/>
                  <a:pt x="1505" y="14084"/>
                  <a:pt x="1688" y="14164"/>
                </a:cubicBezTo>
                <a:cubicBezTo>
                  <a:pt x="1706" y="14172"/>
                  <a:pt x="1724" y="14176"/>
                  <a:pt x="1744" y="14176"/>
                </a:cubicBezTo>
                <a:lnTo>
                  <a:pt x="1744" y="14177"/>
                </a:lnTo>
                <a:cubicBezTo>
                  <a:pt x="1798" y="14177"/>
                  <a:pt x="1849" y="14145"/>
                  <a:pt x="1873" y="14092"/>
                </a:cubicBezTo>
                <a:cubicBezTo>
                  <a:pt x="1904" y="14021"/>
                  <a:pt x="1873" y="13938"/>
                  <a:pt x="1802" y="13906"/>
                </a:cubicBezTo>
                <a:cubicBezTo>
                  <a:pt x="1636" y="13834"/>
                  <a:pt x="1481" y="13744"/>
                  <a:pt x="1337" y="13641"/>
                </a:cubicBezTo>
                <a:cubicBezTo>
                  <a:pt x="1312" y="13624"/>
                  <a:pt x="1284" y="13615"/>
                  <a:pt x="1255" y="13615"/>
                </a:cubicBezTo>
                <a:close/>
                <a:moveTo>
                  <a:pt x="5032" y="13735"/>
                </a:moveTo>
                <a:cubicBezTo>
                  <a:pt x="5015" y="13735"/>
                  <a:pt x="4997" y="13738"/>
                  <a:pt x="4979" y="13746"/>
                </a:cubicBezTo>
                <a:cubicBezTo>
                  <a:pt x="4805" y="13818"/>
                  <a:pt x="4631" y="13880"/>
                  <a:pt x="4461" y="13933"/>
                </a:cubicBezTo>
                <a:cubicBezTo>
                  <a:pt x="4386" y="13956"/>
                  <a:pt x="4344" y="14036"/>
                  <a:pt x="4368" y="14111"/>
                </a:cubicBezTo>
                <a:cubicBezTo>
                  <a:pt x="4387" y="14171"/>
                  <a:pt x="4442" y="14210"/>
                  <a:pt x="4502" y="14210"/>
                </a:cubicBezTo>
                <a:cubicBezTo>
                  <a:pt x="4516" y="14210"/>
                  <a:pt x="4531" y="14207"/>
                  <a:pt x="4544" y="14202"/>
                </a:cubicBezTo>
                <a:cubicBezTo>
                  <a:pt x="4722" y="14147"/>
                  <a:pt x="4904" y="14081"/>
                  <a:pt x="5087" y="14006"/>
                </a:cubicBezTo>
                <a:cubicBezTo>
                  <a:pt x="5159" y="13977"/>
                  <a:pt x="5193" y="13895"/>
                  <a:pt x="5163" y="13823"/>
                </a:cubicBezTo>
                <a:cubicBezTo>
                  <a:pt x="5140" y="13768"/>
                  <a:pt x="5088" y="13735"/>
                  <a:pt x="5032" y="13735"/>
                </a:cubicBezTo>
                <a:close/>
                <a:moveTo>
                  <a:pt x="3957" y="14069"/>
                </a:moveTo>
                <a:cubicBezTo>
                  <a:pt x="3948" y="14069"/>
                  <a:pt x="3938" y="14070"/>
                  <a:pt x="3929" y="14071"/>
                </a:cubicBezTo>
                <a:cubicBezTo>
                  <a:pt x="3745" y="14108"/>
                  <a:pt x="3563" y="14134"/>
                  <a:pt x="3388" y="14149"/>
                </a:cubicBezTo>
                <a:cubicBezTo>
                  <a:pt x="3311" y="14155"/>
                  <a:pt x="3252" y="14222"/>
                  <a:pt x="3258" y="14300"/>
                </a:cubicBezTo>
                <a:cubicBezTo>
                  <a:pt x="3264" y="14374"/>
                  <a:pt x="3325" y="14430"/>
                  <a:pt x="3399" y="14430"/>
                </a:cubicBezTo>
                <a:cubicBezTo>
                  <a:pt x="3402" y="14430"/>
                  <a:pt x="3406" y="14429"/>
                  <a:pt x="3410" y="14429"/>
                </a:cubicBezTo>
                <a:cubicBezTo>
                  <a:pt x="3597" y="14414"/>
                  <a:pt x="3791" y="14387"/>
                  <a:pt x="3984" y="14348"/>
                </a:cubicBezTo>
                <a:cubicBezTo>
                  <a:pt x="4062" y="14332"/>
                  <a:pt x="4111" y="14258"/>
                  <a:pt x="4095" y="14182"/>
                </a:cubicBezTo>
                <a:cubicBezTo>
                  <a:pt x="4082" y="14115"/>
                  <a:pt x="4023" y="14069"/>
                  <a:pt x="3957" y="14069"/>
                </a:cubicBezTo>
                <a:close/>
                <a:moveTo>
                  <a:pt x="2277" y="14072"/>
                </a:moveTo>
                <a:cubicBezTo>
                  <a:pt x="2214" y="14072"/>
                  <a:pt x="2155" y="14117"/>
                  <a:pt x="2141" y="14180"/>
                </a:cubicBezTo>
                <a:cubicBezTo>
                  <a:pt x="2122" y="14256"/>
                  <a:pt x="2170" y="14332"/>
                  <a:pt x="2246" y="14351"/>
                </a:cubicBezTo>
                <a:cubicBezTo>
                  <a:pt x="2432" y="14394"/>
                  <a:pt x="2627" y="14422"/>
                  <a:pt x="2827" y="14435"/>
                </a:cubicBezTo>
                <a:lnTo>
                  <a:pt x="2835" y="14435"/>
                </a:lnTo>
                <a:cubicBezTo>
                  <a:pt x="2909" y="14435"/>
                  <a:pt x="2971" y="14378"/>
                  <a:pt x="2976" y="14303"/>
                </a:cubicBezTo>
                <a:cubicBezTo>
                  <a:pt x="2981" y="14226"/>
                  <a:pt x="2922" y="14158"/>
                  <a:pt x="2844" y="14153"/>
                </a:cubicBezTo>
                <a:cubicBezTo>
                  <a:pt x="2660" y="14141"/>
                  <a:pt x="2481" y="14115"/>
                  <a:pt x="2310" y="14076"/>
                </a:cubicBezTo>
                <a:cubicBezTo>
                  <a:pt x="2299" y="14074"/>
                  <a:pt x="2288" y="14072"/>
                  <a:pt x="2277" y="14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1417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81;p9"/>
          <p:cNvSpPr txBox="1">
            <a:spLocks noGrp="1"/>
          </p:cNvSpPr>
          <p:nvPr>
            <p:ph type="title"/>
          </p:nvPr>
        </p:nvSpPr>
        <p:spPr>
          <a:xfrm>
            <a:off x="960000" y="489897"/>
            <a:ext cx="102720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ubTitle" idx="1"/>
          </p:nvPr>
        </p:nvSpPr>
        <p:spPr>
          <a:xfrm>
            <a:off x="2988733" y="1798333"/>
            <a:ext cx="6214800" cy="22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9"/>
          <p:cNvSpPr/>
          <p:nvPr/>
        </p:nvSpPr>
        <p:spPr>
          <a:xfrm>
            <a:off x="194987" y="4141865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4" name="Google Shape;84;p9"/>
          <p:cNvGrpSpPr/>
          <p:nvPr/>
        </p:nvGrpSpPr>
        <p:grpSpPr>
          <a:xfrm flipH="1">
            <a:off x="10209471" y="4436905"/>
            <a:ext cx="1780335" cy="846184"/>
            <a:chOff x="836599" y="324929"/>
            <a:chExt cx="1335251" cy="634638"/>
          </a:xfrm>
        </p:grpSpPr>
        <p:sp>
          <p:nvSpPr>
            <p:cNvPr id="85" name="Google Shape;85;p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9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6285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dk2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960000" y="30472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0" name="Google Shape;90;p10"/>
          <p:cNvGrpSpPr/>
          <p:nvPr/>
        </p:nvGrpSpPr>
        <p:grpSpPr>
          <a:xfrm flipH="1">
            <a:off x="2674855" y="5552465"/>
            <a:ext cx="1956096" cy="1184400"/>
            <a:chOff x="3316390" y="3783954"/>
            <a:chExt cx="1467072" cy="888300"/>
          </a:xfrm>
        </p:grpSpPr>
        <p:sp>
          <p:nvSpPr>
            <p:cNvPr id="91" name="Google Shape;91;p10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0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3" name="Google Shape;93;p10"/>
          <p:cNvGrpSpPr/>
          <p:nvPr/>
        </p:nvGrpSpPr>
        <p:grpSpPr>
          <a:xfrm flipH="1">
            <a:off x="1432534" y="188403"/>
            <a:ext cx="1482612" cy="703704"/>
            <a:chOff x="7022092" y="458802"/>
            <a:chExt cx="1111959" cy="527778"/>
          </a:xfrm>
        </p:grpSpPr>
        <p:sp>
          <p:nvSpPr>
            <p:cNvPr id="94" name="Google Shape;94;p10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95" name="Google Shape;95;p10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96" name="Google Shape;96;p10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0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8" name="Google Shape;98;p10"/>
          <p:cNvSpPr/>
          <p:nvPr/>
        </p:nvSpPr>
        <p:spPr>
          <a:xfrm flipH="1">
            <a:off x="9628443" y="188401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9227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2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1" name="Google Shape;10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02" name="Google Shape;102;p11"/>
          <p:cNvSpPr txBox="1">
            <a:spLocks noGrp="1"/>
          </p:cNvSpPr>
          <p:nvPr>
            <p:ph type="subTitle" idx="1"/>
          </p:nvPr>
        </p:nvSpPr>
        <p:spPr>
          <a:xfrm>
            <a:off x="1712000" y="4092833"/>
            <a:ext cx="87680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03" name="Google Shape;103;p11"/>
          <p:cNvGrpSpPr/>
          <p:nvPr/>
        </p:nvGrpSpPr>
        <p:grpSpPr>
          <a:xfrm rot="10800000" flipH="1">
            <a:off x="2055016" y="152933"/>
            <a:ext cx="1956096" cy="1184400"/>
            <a:chOff x="3316390" y="3783954"/>
            <a:chExt cx="1467072" cy="888300"/>
          </a:xfrm>
        </p:grpSpPr>
        <p:sp>
          <p:nvSpPr>
            <p:cNvPr id="104" name="Google Shape;104;p11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1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11"/>
          <p:cNvGrpSpPr/>
          <p:nvPr/>
        </p:nvGrpSpPr>
        <p:grpSpPr>
          <a:xfrm rot="10800000" flipH="1">
            <a:off x="10497223" y="5440959"/>
            <a:ext cx="1482612" cy="703704"/>
            <a:chOff x="7022092" y="458802"/>
            <a:chExt cx="1111959" cy="527778"/>
          </a:xfrm>
        </p:grpSpPr>
        <p:sp>
          <p:nvSpPr>
            <p:cNvPr id="107" name="Google Shape;107;p11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8" name="Google Shape;108;p11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09" name="Google Shape;109;p11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11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1" name="Google Shape;111;p11"/>
          <p:cNvSpPr/>
          <p:nvPr/>
        </p:nvSpPr>
        <p:spPr>
          <a:xfrm rot="10800000" flipH="1">
            <a:off x="3315634" y="6289939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05797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007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bg>
      <p:bgPr>
        <a:solidFill>
          <a:schemeClr val="dk2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4" name="Google Shape;194;p17"/>
          <p:cNvSpPr txBox="1">
            <a:spLocks noGrp="1"/>
          </p:cNvSpPr>
          <p:nvPr>
            <p:ph type="subTitle" idx="1"/>
          </p:nvPr>
        </p:nvSpPr>
        <p:spPr>
          <a:xfrm>
            <a:off x="2560200" y="2457100"/>
            <a:ext cx="7071600" cy="24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5" name="Google Shape;195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96" name="Google Shape;196;p17"/>
          <p:cNvGrpSpPr/>
          <p:nvPr/>
        </p:nvGrpSpPr>
        <p:grpSpPr>
          <a:xfrm flipH="1">
            <a:off x="10677858" y="1610882"/>
            <a:ext cx="840985" cy="776980"/>
            <a:chOff x="1985425" y="4339205"/>
            <a:chExt cx="397366" cy="367147"/>
          </a:xfrm>
        </p:grpSpPr>
        <p:sp>
          <p:nvSpPr>
            <p:cNvPr id="197" name="Google Shape;197;p17"/>
            <p:cNvSpPr/>
            <p:nvPr/>
          </p:nvSpPr>
          <p:spPr>
            <a:xfrm>
              <a:off x="1985425" y="4339205"/>
              <a:ext cx="397366" cy="367147"/>
            </a:xfrm>
            <a:custGeom>
              <a:avLst/>
              <a:gdLst/>
              <a:ahLst/>
              <a:cxnLst/>
              <a:rect l="l" t="t" r="r" b="b"/>
              <a:pathLst>
                <a:path w="11325" h="10463" extrusionOk="0">
                  <a:moveTo>
                    <a:pt x="1690" y="1"/>
                  </a:moveTo>
                  <a:cubicBezTo>
                    <a:pt x="1329" y="1"/>
                    <a:pt x="1" y="9716"/>
                    <a:pt x="80" y="10115"/>
                  </a:cubicBezTo>
                  <a:cubicBezTo>
                    <a:pt x="130" y="10365"/>
                    <a:pt x="3784" y="10462"/>
                    <a:pt x="6778" y="10462"/>
                  </a:cubicBezTo>
                  <a:cubicBezTo>
                    <a:pt x="8675" y="10462"/>
                    <a:pt x="10307" y="10423"/>
                    <a:pt x="10591" y="10360"/>
                  </a:cubicBezTo>
                  <a:cubicBezTo>
                    <a:pt x="11325" y="10197"/>
                    <a:pt x="1710" y="13"/>
                    <a:pt x="1710" y="13"/>
                  </a:cubicBezTo>
                  <a:cubicBezTo>
                    <a:pt x="1704" y="5"/>
                    <a:pt x="1697" y="1"/>
                    <a:pt x="16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7"/>
            <p:cNvSpPr/>
            <p:nvPr/>
          </p:nvSpPr>
          <p:spPr>
            <a:xfrm>
              <a:off x="2053989" y="4485988"/>
              <a:ext cx="147894" cy="153835"/>
            </a:xfrm>
            <a:custGeom>
              <a:avLst/>
              <a:gdLst/>
              <a:ahLst/>
              <a:cxnLst/>
              <a:rect l="l" t="t" r="r" b="b"/>
              <a:pathLst>
                <a:path w="4215" h="4384" extrusionOk="0">
                  <a:moveTo>
                    <a:pt x="715" y="0"/>
                  </a:moveTo>
                  <a:cubicBezTo>
                    <a:pt x="680" y="0"/>
                    <a:pt x="658" y="21"/>
                    <a:pt x="653" y="66"/>
                  </a:cubicBezTo>
                  <a:cubicBezTo>
                    <a:pt x="653" y="66"/>
                    <a:pt x="1" y="4141"/>
                    <a:pt x="571" y="4141"/>
                  </a:cubicBezTo>
                  <a:cubicBezTo>
                    <a:pt x="974" y="4141"/>
                    <a:pt x="2309" y="4384"/>
                    <a:pt x="3175" y="4384"/>
                  </a:cubicBezTo>
                  <a:cubicBezTo>
                    <a:pt x="3536" y="4384"/>
                    <a:pt x="3816" y="4341"/>
                    <a:pt x="3912" y="4221"/>
                  </a:cubicBezTo>
                  <a:cubicBezTo>
                    <a:pt x="4215" y="3842"/>
                    <a:pt x="1197" y="0"/>
                    <a:pt x="7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7"/>
            <p:cNvSpPr/>
            <p:nvPr/>
          </p:nvSpPr>
          <p:spPr>
            <a:xfrm>
              <a:off x="2054164" y="4483040"/>
              <a:ext cx="141929" cy="159730"/>
            </a:xfrm>
            <a:custGeom>
              <a:avLst/>
              <a:gdLst/>
              <a:ahLst/>
              <a:cxnLst/>
              <a:rect l="l" t="t" r="r" b="b"/>
              <a:pathLst>
                <a:path w="4045" h="4552" extrusionOk="0">
                  <a:moveTo>
                    <a:pt x="728" y="171"/>
                  </a:moveTo>
                  <a:cubicBezTo>
                    <a:pt x="1067" y="251"/>
                    <a:pt x="2832" y="2322"/>
                    <a:pt x="3580" y="3612"/>
                  </a:cubicBezTo>
                  <a:cubicBezTo>
                    <a:pt x="3893" y="4151"/>
                    <a:pt x="3843" y="4250"/>
                    <a:pt x="3842" y="4254"/>
                  </a:cubicBezTo>
                  <a:cubicBezTo>
                    <a:pt x="3803" y="4303"/>
                    <a:pt x="3680" y="4385"/>
                    <a:pt x="3171" y="4385"/>
                  </a:cubicBezTo>
                  <a:cubicBezTo>
                    <a:pt x="2661" y="4385"/>
                    <a:pt x="1981" y="4298"/>
                    <a:pt x="1433" y="4230"/>
                  </a:cubicBezTo>
                  <a:cubicBezTo>
                    <a:pt x="1043" y="4179"/>
                    <a:pt x="734" y="4140"/>
                    <a:pt x="566" y="4140"/>
                  </a:cubicBezTo>
                  <a:cubicBezTo>
                    <a:pt x="561" y="4140"/>
                    <a:pt x="550" y="4140"/>
                    <a:pt x="534" y="4121"/>
                  </a:cubicBezTo>
                  <a:cubicBezTo>
                    <a:pt x="265" y="3806"/>
                    <a:pt x="501" y="1599"/>
                    <a:pt x="728" y="171"/>
                  </a:cubicBezTo>
                  <a:close/>
                  <a:moveTo>
                    <a:pt x="710" y="1"/>
                  </a:moveTo>
                  <a:cubicBezTo>
                    <a:pt x="648" y="1"/>
                    <a:pt x="578" y="37"/>
                    <a:pt x="564" y="136"/>
                  </a:cubicBezTo>
                  <a:cubicBezTo>
                    <a:pt x="506" y="506"/>
                    <a:pt x="1" y="3753"/>
                    <a:pt x="407" y="4230"/>
                  </a:cubicBezTo>
                  <a:cubicBezTo>
                    <a:pt x="462" y="4294"/>
                    <a:pt x="524" y="4308"/>
                    <a:pt x="566" y="4308"/>
                  </a:cubicBezTo>
                  <a:cubicBezTo>
                    <a:pt x="723" y="4308"/>
                    <a:pt x="1043" y="4348"/>
                    <a:pt x="1412" y="4395"/>
                  </a:cubicBezTo>
                  <a:cubicBezTo>
                    <a:pt x="1964" y="4464"/>
                    <a:pt x="2651" y="4551"/>
                    <a:pt x="3171" y="4551"/>
                  </a:cubicBezTo>
                  <a:cubicBezTo>
                    <a:pt x="3612" y="4551"/>
                    <a:pt x="3866" y="4490"/>
                    <a:pt x="3972" y="4358"/>
                  </a:cubicBezTo>
                  <a:cubicBezTo>
                    <a:pt x="4045" y="4267"/>
                    <a:pt x="4018" y="4104"/>
                    <a:pt x="3885" y="3827"/>
                  </a:cubicBezTo>
                  <a:cubicBezTo>
                    <a:pt x="3403" y="2823"/>
                    <a:pt x="1203" y="1"/>
                    <a:pt x="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7"/>
            <p:cNvSpPr/>
            <p:nvPr/>
          </p:nvSpPr>
          <p:spPr>
            <a:xfrm>
              <a:off x="2048515" y="4373839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1"/>
                  </a:moveTo>
                  <a:cubicBezTo>
                    <a:pt x="812" y="1"/>
                    <a:pt x="796" y="5"/>
                    <a:pt x="782" y="15"/>
                  </a:cubicBezTo>
                  <a:lnTo>
                    <a:pt x="48" y="514"/>
                  </a:lnTo>
                  <a:cubicBezTo>
                    <a:pt x="10" y="540"/>
                    <a:pt x="0" y="592"/>
                    <a:pt x="26" y="630"/>
                  </a:cubicBezTo>
                  <a:cubicBezTo>
                    <a:pt x="43" y="653"/>
                    <a:pt x="69" y="667"/>
                    <a:pt x="96" y="667"/>
                  </a:cubicBezTo>
                  <a:cubicBezTo>
                    <a:pt x="112" y="667"/>
                    <a:pt x="127" y="662"/>
                    <a:pt x="142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3"/>
                    <a:pt x="855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7"/>
            <p:cNvSpPr/>
            <p:nvPr/>
          </p:nvSpPr>
          <p:spPr>
            <a:xfrm>
              <a:off x="2077358" y="4395490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0"/>
                  </a:moveTo>
                  <a:cubicBezTo>
                    <a:pt x="548" y="0"/>
                    <a:pt x="532" y="5"/>
                    <a:pt x="517" y="14"/>
                  </a:cubicBezTo>
                  <a:lnTo>
                    <a:pt x="48" y="337"/>
                  </a:lnTo>
                  <a:cubicBezTo>
                    <a:pt x="10" y="364"/>
                    <a:pt x="0" y="415"/>
                    <a:pt x="26" y="453"/>
                  </a:cubicBezTo>
                  <a:cubicBezTo>
                    <a:pt x="43" y="477"/>
                    <a:pt x="69" y="490"/>
                    <a:pt x="95" y="490"/>
                  </a:cubicBezTo>
                  <a:cubicBezTo>
                    <a:pt x="111" y="490"/>
                    <a:pt x="129" y="485"/>
                    <a:pt x="142" y="475"/>
                  </a:cubicBezTo>
                  <a:lnTo>
                    <a:pt x="612" y="153"/>
                  </a:lnTo>
                  <a:cubicBezTo>
                    <a:pt x="649" y="126"/>
                    <a:pt x="659" y="74"/>
                    <a:pt x="634" y="36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7"/>
            <p:cNvSpPr/>
            <p:nvPr/>
          </p:nvSpPr>
          <p:spPr>
            <a:xfrm>
              <a:off x="2093815" y="4422264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9" y="0"/>
                  </a:moveTo>
                  <a:cubicBezTo>
                    <a:pt x="813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1" y="590"/>
                    <a:pt x="26" y="628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8" y="660"/>
                    <a:pt x="143" y="650"/>
                  </a:cubicBezTo>
                  <a:lnTo>
                    <a:pt x="876" y="153"/>
                  </a:lnTo>
                  <a:cubicBezTo>
                    <a:pt x="914" y="126"/>
                    <a:pt x="924" y="74"/>
                    <a:pt x="898" y="36"/>
                  </a:cubicBezTo>
                  <a:cubicBezTo>
                    <a:pt x="882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2122658" y="4443844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1"/>
                  </a:moveTo>
                  <a:cubicBezTo>
                    <a:pt x="548" y="1"/>
                    <a:pt x="531" y="5"/>
                    <a:pt x="517" y="16"/>
                  </a:cubicBezTo>
                  <a:lnTo>
                    <a:pt x="48" y="339"/>
                  </a:lnTo>
                  <a:cubicBezTo>
                    <a:pt x="9" y="364"/>
                    <a:pt x="1" y="417"/>
                    <a:pt x="26" y="454"/>
                  </a:cubicBezTo>
                  <a:cubicBezTo>
                    <a:pt x="42" y="478"/>
                    <a:pt x="68" y="490"/>
                    <a:pt x="95" y="490"/>
                  </a:cubicBezTo>
                  <a:cubicBezTo>
                    <a:pt x="112" y="490"/>
                    <a:pt x="128" y="485"/>
                    <a:pt x="142" y="476"/>
                  </a:cubicBezTo>
                  <a:lnTo>
                    <a:pt x="612" y="153"/>
                  </a:lnTo>
                  <a:cubicBezTo>
                    <a:pt x="650" y="127"/>
                    <a:pt x="660" y="75"/>
                    <a:pt x="633" y="37"/>
                  </a:cubicBezTo>
                  <a:cubicBezTo>
                    <a:pt x="617" y="13"/>
                    <a:pt x="591" y="1"/>
                    <a:pt x="5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2135992" y="4467530"/>
              <a:ext cx="32456" cy="23405"/>
            </a:xfrm>
            <a:custGeom>
              <a:avLst/>
              <a:gdLst/>
              <a:ahLst/>
              <a:cxnLst/>
              <a:rect l="l" t="t" r="r" b="b"/>
              <a:pathLst>
                <a:path w="925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50" y="514"/>
                  </a:lnTo>
                  <a:cubicBezTo>
                    <a:pt x="12" y="539"/>
                    <a:pt x="1" y="592"/>
                    <a:pt x="28" y="630"/>
                  </a:cubicBezTo>
                  <a:cubicBezTo>
                    <a:pt x="44" y="653"/>
                    <a:pt x="69" y="666"/>
                    <a:pt x="96" y="666"/>
                  </a:cubicBez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7"/>
                    <a:pt x="924" y="76"/>
                    <a:pt x="898" y="37"/>
                  </a:cubicBezTo>
                  <a:cubicBezTo>
                    <a:pt x="882" y="13"/>
                    <a:pt x="856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2164835" y="4489146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5" y="1"/>
                  </a:moveTo>
                  <a:cubicBezTo>
                    <a:pt x="549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8" y="454"/>
                  </a:cubicBezTo>
                  <a:cubicBezTo>
                    <a:pt x="43" y="477"/>
                    <a:pt x="69" y="491"/>
                    <a:pt x="96" y="491"/>
                  </a:cubicBezTo>
                  <a:cubicBezTo>
                    <a:pt x="112" y="491"/>
                    <a:pt x="129" y="486"/>
                    <a:pt x="142" y="476"/>
                  </a:cubicBezTo>
                  <a:lnTo>
                    <a:pt x="612" y="153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2184415" y="4516973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0" y="590"/>
                    <a:pt x="26" y="630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7" y="661"/>
                    <a:pt x="142" y="652"/>
                  </a:cubicBezTo>
                  <a:lnTo>
                    <a:pt x="876" y="153"/>
                  </a:lnTo>
                  <a:cubicBezTo>
                    <a:pt x="914" y="127"/>
                    <a:pt x="924" y="74"/>
                    <a:pt x="898" y="36"/>
                  </a:cubicBezTo>
                  <a:cubicBezTo>
                    <a:pt x="881" y="13"/>
                    <a:pt x="855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7"/>
            <p:cNvSpPr/>
            <p:nvPr/>
          </p:nvSpPr>
          <p:spPr>
            <a:xfrm>
              <a:off x="2213258" y="4538588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7" y="15"/>
                  </a:cubicBezTo>
                  <a:lnTo>
                    <a:pt x="48" y="338"/>
                  </a:lnTo>
                  <a:cubicBezTo>
                    <a:pt x="10" y="363"/>
                    <a:pt x="0" y="416"/>
                    <a:pt x="26" y="454"/>
                  </a:cubicBezTo>
                  <a:cubicBezTo>
                    <a:pt x="42" y="477"/>
                    <a:pt x="69" y="489"/>
                    <a:pt x="94" y="489"/>
                  </a:cubicBezTo>
                  <a:cubicBezTo>
                    <a:pt x="111" y="489"/>
                    <a:pt x="127" y="484"/>
                    <a:pt x="142" y="475"/>
                  </a:cubicBezTo>
                  <a:lnTo>
                    <a:pt x="612" y="152"/>
                  </a:lnTo>
                  <a:cubicBezTo>
                    <a:pt x="649" y="126"/>
                    <a:pt x="659" y="74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7"/>
            <p:cNvSpPr/>
            <p:nvPr/>
          </p:nvSpPr>
          <p:spPr>
            <a:xfrm>
              <a:off x="2224557" y="4568415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49" y="514"/>
                  </a:lnTo>
                  <a:cubicBezTo>
                    <a:pt x="11" y="539"/>
                    <a:pt x="1" y="592"/>
                    <a:pt x="27" y="630"/>
                  </a:cubicBezTo>
                  <a:cubicBezTo>
                    <a:pt x="43" y="653"/>
                    <a:pt x="68" y="667"/>
                    <a:pt x="95" y="667"/>
                  </a:cubicBezTo>
                  <a:cubicBezTo>
                    <a:pt x="111" y="667"/>
                    <a:pt x="128" y="662"/>
                    <a:pt x="142" y="652"/>
                  </a:cubicBezTo>
                  <a:lnTo>
                    <a:pt x="875" y="153"/>
                  </a:lnTo>
                  <a:cubicBezTo>
                    <a:pt x="913" y="127"/>
                    <a:pt x="923" y="76"/>
                    <a:pt x="897" y="37"/>
                  </a:cubicBezTo>
                  <a:cubicBezTo>
                    <a:pt x="881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7"/>
            <p:cNvSpPr/>
            <p:nvPr/>
          </p:nvSpPr>
          <p:spPr>
            <a:xfrm>
              <a:off x="2253365" y="4590031"/>
              <a:ext cx="23193" cy="17229"/>
            </a:xfrm>
            <a:custGeom>
              <a:avLst/>
              <a:gdLst/>
              <a:ahLst/>
              <a:cxnLst/>
              <a:rect l="l" t="t" r="r" b="b"/>
              <a:pathLst>
                <a:path w="661" h="491" extrusionOk="0">
                  <a:moveTo>
                    <a:pt x="565" y="1"/>
                  </a:moveTo>
                  <a:cubicBezTo>
                    <a:pt x="548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7" y="454"/>
                  </a:cubicBezTo>
                  <a:cubicBezTo>
                    <a:pt x="43" y="479"/>
                    <a:pt x="69" y="491"/>
                    <a:pt x="96" y="491"/>
                  </a:cubicBezTo>
                  <a:cubicBezTo>
                    <a:pt x="112" y="491"/>
                    <a:pt x="129" y="486"/>
                    <a:pt x="144" y="476"/>
                  </a:cubicBezTo>
                  <a:lnTo>
                    <a:pt x="613" y="153"/>
                  </a:lnTo>
                  <a:cubicBezTo>
                    <a:pt x="651" y="128"/>
                    <a:pt x="661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7"/>
            <p:cNvSpPr/>
            <p:nvPr/>
          </p:nvSpPr>
          <p:spPr>
            <a:xfrm>
              <a:off x="2268804" y="4619893"/>
              <a:ext cx="32456" cy="23440"/>
            </a:xfrm>
            <a:custGeom>
              <a:avLst/>
              <a:gdLst/>
              <a:ahLst/>
              <a:cxnLst/>
              <a:rect l="l" t="t" r="r" b="b"/>
              <a:pathLst>
                <a:path w="925" h="668" extrusionOk="0">
                  <a:moveTo>
                    <a:pt x="829" y="1"/>
                  </a:moveTo>
                  <a:cubicBezTo>
                    <a:pt x="813" y="1"/>
                    <a:pt x="796" y="6"/>
                    <a:pt x="782" y="15"/>
                  </a:cubicBezTo>
                  <a:lnTo>
                    <a:pt x="48" y="514"/>
                  </a:lnTo>
                  <a:cubicBezTo>
                    <a:pt x="11" y="540"/>
                    <a:pt x="1" y="592"/>
                    <a:pt x="26" y="630"/>
                  </a:cubicBezTo>
                  <a:cubicBezTo>
                    <a:pt x="44" y="654"/>
                    <a:pt x="69" y="667"/>
                    <a:pt x="96" y="667"/>
                  </a:cubicBezTo>
                  <a:lnTo>
                    <a:pt x="96" y="666"/>
                  </a:ln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4"/>
                    <a:pt x="856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7"/>
            <p:cNvSpPr/>
            <p:nvPr/>
          </p:nvSpPr>
          <p:spPr>
            <a:xfrm>
              <a:off x="2304875" y="4663159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1" y="15"/>
                  </a:cubicBezTo>
                  <a:lnTo>
                    <a:pt x="48" y="514"/>
                  </a:lnTo>
                  <a:cubicBezTo>
                    <a:pt x="10" y="540"/>
                    <a:pt x="0" y="591"/>
                    <a:pt x="26" y="629"/>
                  </a:cubicBezTo>
                  <a:cubicBezTo>
                    <a:pt x="42" y="653"/>
                    <a:pt x="68" y="666"/>
                    <a:pt x="95" y="666"/>
                  </a:cubicBezTo>
                  <a:cubicBezTo>
                    <a:pt x="111" y="666"/>
                    <a:pt x="127" y="661"/>
                    <a:pt x="142" y="651"/>
                  </a:cubicBezTo>
                  <a:lnTo>
                    <a:pt x="876" y="152"/>
                  </a:lnTo>
                  <a:cubicBezTo>
                    <a:pt x="914" y="126"/>
                    <a:pt x="923" y="75"/>
                    <a:pt x="898" y="37"/>
                  </a:cubicBezTo>
                  <a:cubicBezTo>
                    <a:pt x="881" y="13"/>
                    <a:pt x="854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7"/>
            <p:cNvSpPr/>
            <p:nvPr/>
          </p:nvSpPr>
          <p:spPr>
            <a:xfrm>
              <a:off x="2297647" y="4641544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8" y="15"/>
                  </a:cubicBezTo>
                  <a:lnTo>
                    <a:pt x="48" y="337"/>
                  </a:lnTo>
                  <a:cubicBezTo>
                    <a:pt x="10" y="363"/>
                    <a:pt x="1" y="416"/>
                    <a:pt x="26" y="454"/>
                  </a:cubicBezTo>
                  <a:cubicBezTo>
                    <a:pt x="43" y="477"/>
                    <a:pt x="69" y="489"/>
                    <a:pt x="96" y="489"/>
                  </a:cubicBezTo>
                  <a:cubicBezTo>
                    <a:pt x="112" y="489"/>
                    <a:pt x="129" y="484"/>
                    <a:pt x="142" y="474"/>
                  </a:cubicBezTo>
                  <a:lnTo>
                    <a:pt x="612" y="152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3" name="Google Shape;213;p17"/>
          <p:cNvGrpSpPr/>
          <p:nvPr/>
        </p:nvGrpSpPr>
        <p:grpSpPr>
          <a:xfrm>
            <a:off x="195000" y="1386934"/>
            <a:ext cx="1122645" cy="783604"/>
            <a:chOff x="6037425" y="2810750"/>
            <a:chExt cx="841984" cy="587703"/>
          </a:xfrm>
        </p:grpSpPr>
        <p:sp>
          <p:nvSpPr>
            <p:cNvPr id="214" name="Google Shape;214;p17"/>
            <p:cNvSpPr/>
            <p:nvPr/>
          </p:nvSpPr>
          <p:spPr>
            <a:xfrm>
              <a:off x="6037425" y="2810750"/>
              <a:ext cx="630717" cy="587703"/>
            </a:xfrm>
            <a:custGeom>
              <a:avLst/>
              <a:gdLst/>
              <a:ahLst/>
              <a:cxnLst/>
              <a:rect l="l" t="t" r="r" b="b"/>
              <a:pathLst>
                <a:path w="8402" h="7829" extrusionOk="0">
                  <a:moveTo>
                    <a:pt x="275" y="1"/>
                  </a:moveTo>
                  <a:cubicBezTo>
                    <a:pt x="231" y="1"/>
                    <a:pt x="191" y="29"/>
                    <a:pt x="176" y="73"/>
                  </a:cubicBezTo>
                  <a:cubicBezTo>
                    <a:pt x="175" y="80"/>
                    <a:pt x="125" y="239"/>
                    <a:pt x="78" y="490"/>
                  </a:cubicBezTo>
                  <a:cubicBezTo>
                    <a:pt x="68" y="548"/>
                    <a:pt x="105" y="601"/>
                    <a:pt x="161" y="611"/>
                  </a:cubicBezTo>
                  <a:cubicBezTo>
                    <a:pt x="167" y="612"/>
                    <a:pt x="175" y="614"/>
                    <a:pt x="181" y="614"/>
                  </a:cubicBezTo>
                  <a:cubicBezTo>
                    <a:pt x="230" y="614"/>
                    <a:pt x="273" y="578"/>
                    <a:pt x="283" y="528"/>
                  </a:cubicBezTo>
                  <a:cubicBezTo>
                    <a:pt x="327" y="290"/>
                    <a:pt x="374" y="137"/>
                    <a:pt x="374" y="136"/>
                  </a:cubicBezTo>
                  <a:cubicBezTo>
                    <a:pt x="392" y="81"/>
                    <a:pt x="361" y="23"/>
                    <a:pt x="307" y="6"/>
                  </a:cubicBezTo>
                  <a:cubicBezTo>
                    <a:pt x="296" y="2"/>
                    <a:pt x="285" y="1"/>
                    <a:pt x="275" y="1"/>
                  </a:cubicBezTo>
                  <a:close/>
                  <a:moveTo>
                    <a:pt x="124" y="817"/>
                  </a:moveTo>
                  <a:cubicBezTo>
                    <a:pt x="73" y="817"/>
                    <a:pt x="25" y="857"/>
                    <a:pt x="20" y="911"/>
                  </a:cubicBezTo>
                  <a:cubicBezTo>
                    <a:pt x="8" y="1047"/>
                    <a:pt x="1" y="1181"/>
                    <a:pt x="1" y="1309"/>
                  </a:cubicBezTo>
                  <a:lnTo>
                    <a:pt x="1" y="1336"/>
                  </a:lnTo>
                  <a:cubicBezTo>
                    <a:pt x="1" y="1394"/>
                    <a:pt x="47" y="1439"/>
                    <a:pt x="105" y="1439"/>
                  </a:cubicBezTo>
                  <a:cubicBezTo>
                    <a:pt x="163" y="1439"/>
                    <a:pt x="209" y="1394"/>
                    <a:pt x="209" y="1336"/>
                  </a:cubicBezTo>
                  <a:lnTo>
                    <a:pt x="209" y="1309"/>
                  </a:lnTo>
                  <a:cubicBezTo>
                    <a:pt x="209" y="1187"/>
                    <a:pt x="215" y="1060"/>
                    <a:pt x="228" y="931"/>
                  </a:cubicBezTo>
                  <a:cubicBezTo>
                    <a:pt x="232" y="873"/>
                    <a:pt x="190" y="823"/>
                    <a:pt x="133" y="817"/>
                  </a:cubicBezTo>
                  <a:cubicBezTo>
                    <a:pt x="130" y="817"/>
                    <a:pt x="127" y="817"/>
                    <a:pt x="124" y="817"/>
                  </a:cubicBezTo>
                  <a:close/>
                  <a:moveTo>
                    <a:pt x="130" y="1647"/>
                  </a:moveTo>
                  <a:cubicBezTo>
                    <a:pt x="126" y="1647"/>
                    <a:pt x="122" y="1647"/>
                    <a:pt x="118" y="1648"/>
                  </a:cubicBezTo>
                  <a:cubicBezTo>
                    <a:pt x="62" y="1655"/>
                    <a:pt x="22" y="1706"/>
                    <a:pt x="29" y="1764"/>
                  </a:cubicBezTo>
                  <a:cubicBezTo>
                    <a:pt x="47" y="1911"/>
                    <a:pt x="74" y="2053"/>
                    <a:pt x="111" y="2185"/>
                  </a:cubicBezTo>
                  <a:cubicBezTo>
                    <a:pt x="123" y="2232"/>
                    <a:pt x="165" y="2262"/>
                    <a:pt x="210" y="2262"/>
                  </a:cubicBezTo>
                  <a:cubicBezTo>
                    <a:pt x="220" y="2262"/>
                    <a:pt x="229" y="2261"/>
                    <a:pt x="239" y="2259"/>
                  </a:cubicBezTo>
                  <a:cubicBezTo>
                    <a:pt x="294" y="2243"/>
                    <a:pt x="325" y="2186"/>
                    <a:pt x="311" y="2130"/>
                  </a:cubicBezTo>
                  <a:cubicBezTo>
                    <a:pt x="278" y="2008"/>
                    <a:pt x="252" y="1875"/>
                    <a:pt x="235" y="1738"/>
                  </a:cubicBezTo>
                  <a:cubicBezTo>
                    <a:pt x="228" y="1685"/>
                    <a:pt x="181" y="1647"/>
                    <a:pt x="130" y="1647"/>
                  </a:cubicBezTo>
                  <a:close/>
                  <a:moveTo>
                    <a:pt x="5059" y="2293"/>
                  </a:moveTo>
                  <a:cubicBezTo>
                    <a:pt x="4937" y="2293"/>
                    <a:pt x="4806" y="2308"/>
                    <a:pt x="4679" y="2338"/>
                  </a:cubicBezTo>
                  <a:cubicBezTo>
                    <a:pt x="4624" y="2352"/>
                    <a:pt x="4590" y="2408"/>
                    <a:pt x="4603" y="2463"/>
                  </a:cubicBezTo>
                  <a:cubicBezTo>
                    <a:pt x="4614" y="2511"/>
                    <a:pt x="4657" y="2543"/>
                    <a:pt x="4703" y="2543"/>
                  </a:cubicBezTo>
                  <a:cubicBezTo>
                    <a:pt x="4712" y="2543"/>
                    <a:pt x="4719" y="2542"/>
                    <a:pt x="4728" y="2540"/>
                  </a:cubicBezTo>
                  <a:cubicBezTo>
                    <a:pt x="4836" y="2514"/>
                    <a:pt x="4951" y="2500"/>
                    <a:pt x="5056" y="2500"/>
                  </a:cubicBezTo>
                  <a:cubicBezTo>
                    <a:pt x="5075" y="2500"/>
                    <a:pt x="5093" y="2500"/>
                    <a:pt x="5111" y="2501"/>
                  </a:cubicBezTo>
                  <a:cubicBezTo>
                    <a:pt x="5115" y="2502"/>
                    <a:pt x="5118" y="2502"/>
                    <a:pt x="5121" y="2502"/>
                  </a:cubicBezTo>
                  <a:cubicBezTo>
                    <a:pt x="5174" y="2502"/>
                    <a:pt x="5217" y="2456"/>
                    <a:pt x="5219" y="2402"/>
                  </a:cubicBezTo>
                  <a:cubicBezTo>
                    <a:pt x="5223" y="2346"/>
                    <a:pt x="5179" y="2297"/>
                    <a:pt x="5121" y="2294"/>
                  </a:cubicBezTo>
                  <a:cubicBezTo>
                    <a:pt x="5101" y="2293"/>
                    <a:pt x="5080" y="2293"/>
                    <a:pt x="5059" y="2293"/>
                  </a:cubicBezTo>
                  <a:close/>
                  <a:moveTo>
                    <a:pt x="4317" y="2484"/>
                  </a:moveTo>
                  <a:cubicBezTo>
                    <a:pt x="4300" y="2484"/>
                    <a:pt x="4283" y="2489"/>
                    <a:pt x="4267" y="2498"/>
                  </a:cubicBezTo>
                  <a:cubicBezTo>
                    <a:pt x="4134" y="2570"/>
                    <a:pt x="4015" y="2662"/>
                    <a:pt x="3913" y="2767"/>
                  </a:cubicBezTo>
                  <a:cubicBezTo>
                    <a:pt x="3874" y="2809"/>
                    <a:pt x="3875" y="2875"/>
                    <a:pt x="3917" y="2914"/>
                  </a:cubicBezTo>
                  <a:cubicBezTo>
                    <a:pt x="3937" y="2934"/>
                    <a:pt x="3964" y="2943"/>
                    <a:pt x="3989" y="2943"/>
                  </a:cubicBezTo>
                  <a:cubicBezTo>
                    <a:pt x="4016" y="2943"/>
                    <a:pt x="4043" y="2932"/>
                    <a:pt x="4064" y="2912"/>
                  </a:cubicBezTo>
                  <a:cubicBezTo>
                    <a:pt x="4151" y="2820"/>
                    <a:pt x="4253" y="2741"/>
                    <a:pt x="4368" y="2679"/>
                  </a:cubicBezTo>
                  <a:cubicBezTo>
                    <a:pt x="4418" y="2651"/>
                    <a:pt x="4436" y="2588"/>
                    <a:pt x="4408" y="2538"/>
                  </a:cubicBezTo>
                  <a:cubicBezTo>
                    <a:pt x="4389" y="2504"/>
                    <a:pt x="4353" y="2484"/>
                    <a:pt x="4317" y="2484"/>
                  </a:cubicBezTo>
                  <a:close/>
                  <a:moveTo>
                    <a:pt x="352" y="2444"/>
                  </a:moveTo>
                  <a:cubicBezTo>
                    <a:pt x="337" y="2444"/>
                    <a:pt x="323" y="2447"/>
                    <a:pt x="308" y="2454"/>
                  </a:cubicBezTo>
                  <a:cubicBezTo>
                    <a:pt x="257" y="2478"/>
                    <a:pt x="234" y="2539"/>
                    <a:pt x="258" y="2592"/>
                  </a:cubicBezTo>
                  <a:cubicBezTo>
                    <a:pt x="321" y="2725"/>
                    <a:pt x="394" y="2852"/>
                    <a:pt x="479" y="2967"/>
                  </a:cubicBezTo>
                  <a:cubicBezTo>
                    <a:pt x="499" y="2995"/>
                    <a:pt x="531" y="3010"/>
                    <a:pt x="563" y="3010"/>
                  </a:cubicBezTo>
                  <a:cubicBezTo>
                    <a:pt x="584" y="3010"/>
                    <a:pt x="606" y="3002"/>
                    <a:pt x="624" y="2989"/>
                  </a:cubicBezTo>
                  <a:cubicBezTo>
                    <a:pt x="671" y="2956"/>
                    <a:pt x="681" y="2891"/>
                    <a:pt x="646" y="2844"/>
                  </a:cubicBezTo>
                  <a:cubicBezTo>
                    <a:pt x="570" y="2740"/>
                    <a:pt x="503" y="2626"/>
                    <a:pt x="447" y="2504"/>
                  </a:cubicBezTo>
                  <a:cubicBezTo>
                    <a:pt x="429" y="2466"/>
                    <a:pt x="391" y="2444"/>
                    <a:pt x="352" y="2444"/>
                  </a:cubicBezTo>
                  <a:close/>
                  <a:moveTo>
                    <a:pt x="5443" y="2498"/>
                  </a:moveTo>
                  <a:cubicBezTo>
                    <a:pt x="5432" y="2498"/>
                    <a:pt x="5422" y="2499"/>
                    <a:pt x="5411" y="2503"/>
                  </a:cubicBezTo>
                  <a:cubicBezTo>
                    <a:pt x="5358" y="2518"/>
                    <a:pt x="5326" y="2577"/>
                    <a:pt x="5343" y="2631"/>
                  </a:cubicBezTo>
                  <a:cubicBezTo>
                    <a:pt x="5350" y="2656"/>
                    <a:pt x="5354" y="2683"/>
                    <a:pt x="5354" y="2711"/>
                  </a:cubicBezTo>
                  <a:cubicBezTo>
                    <a:pt x="5354" y="2784"/>
                    <a:pt x="5331" y="2868"/>
                    <a:pt x="5285" y="2953"/>
                  </a:cubicBezTo>
                  <a:cubicBezTo>
                    <a:pt x="5260" y="3005"/>
                    <a:pt x="5279" y="3067"/>
                    <a:pt x="5331" y="3094"/>
                  </a:cubicBezTo>
                  <a:cubicBezTo>
                    <a:pt x="5345" y="3102"/>
                    <a:pt x="5361" y="3105"/>
                    <a:pt x="5378" y="3105"/>
                  </a:cubicBezTo>
                  <a:cubicBezTo>
                    <a:pt x="5415" y="3105"/>
                    <a:pt x="5452" y="3086"/>
                    <a:pt x="5470" y="3049"/>
                  </a:cubicBezTo>
                  <a:cubicBezTo>
                    <a:pt x="5530" y="2935"/>
                    <a:pt x="5561" y="2817"/>
                    <a:pt x="5561" y="2711"/>
                  </a:cubicBezTo>
                  <a:cubicBezTo>
                    <a:pt x="5561" y="2662"/>
                    <a:pt x="5555" y="2615"/>
                    <a:pt x="5541" y="2571"/>
                  </a:cubicBezTo>
                  <a:cubicBezTo>
                    <a:pt x="5528" y="2526"/>
                    <a:pt x="5487" y="2498"/>
                    <a:pt x="5443" y="2498"/>
                  </a:cubicBezTo>
                  <a:close/>
                  <a:moveTo>
                    <a:pt x="839" y="3109"/>
                  </a:moveTo>
                  <a:cubicBezTo>
                    <a:pt x="811" y="3109"/>
                    <a:pt x="783" y="3120"/>
                    <a:pt x="763" y="3143"/>
                  </a:cubicBezTo>
                  <a:cubicBezTo>
                    <a:pt x="725" y="3186"/>
                    <a:pt x="727" y="3252"/>
                    <a:pt x="770" y="3290"/>
                  </a:cubicBezTo>
                  <a:cubicBezTo>
                    <a:pt x="877" y="3386"/>
                    <a:pt x="994" y="3473"/>
                    <a:pt x="1120" y="3549"/>
                  </a:cubicBezTo>
                  <a:cubicBezTo>
                    <a:pt x="1136" y="3558"/>
                    <a:pt x="1155" y="3563"/>
                    <a:pt x="1173" y="3563"/>
                  </a:cubicBezTo>
                  <a:cubicBezTo>
                    <a:pt x="1209" y="3563"/>
                    <a:pt x="1243" y="3545"/>
                    <a:pt x="1263" y="3513"/>
                  </a:cubicBezTo>
                  <a:cubicBezTo>
                    <a:pt x="1292" y="3463"/>
                    <a:pt x="1276" y="3399"/>
                    <a:pt x="1227" y="3370"/>
                  </a:cubicBezTo>
                  <a:cubicBezTo>
                    <a:pt x="1112" y="3301"/>
                    <a:pt x="1005" y="3223"/>
                    <a:pt x="910" y="3136"/>
                  </a:cubicBezTo>
                  <a:cubicBezTo>
                    <a:pt x="890" y="3118"/>
                    <a:pt x="864" y="3109"/>
                    <a:pt x="839" y="3109"/>
                  </a:cubicBezTo>
                  <a:close/>
                  <a:moveTo>
                    <a:pt x="5121" y="3222"/>
                  </a:moveTo>
                  <a:cubicBezTo>
                    <a:pt x="5096" y="3222"/>
                    <a:pt x="5071" y="3231"/>
                    <a:pt x="5051" y="3249"/>
                  </a:cubicBezTo>
                  <a:cubicBezTo>
                    <a:pt x="4961" y="3332"/>
                    <a:pt x="4853" y="3408"/>
                    <a:pt x="4733" y="3474"/>
                  </a:cubicBezTo>
                  <a:cubicBezTo>
                    <a:pt x="4683" y="3501"/>
                    <a:pt x="4664" y="3565"/>
                    <a:pt x="4692" y="3615"/>
                  </a:cubicBezTo>
                  <a:cubicBezTo>
                    <a:pt x="4711" y="3649"/>
                    <a:pt x="4746" y="3669"/>
                    <a:pt x="4783" y="3669"/>
                  </a:cubicBezTo>
                  <a:cubicBezTo>
                    <a:pt x="4800" y="3669"/>
                    <a:pt x="4817" y="3665"/>
                    <a:pt x="4833" y="3655"/>
                  </a:cubicBezTo>
                  <a:cubicBezTo>
                    <a:pt x="4968" y="3582"/>
                    <a:pt x="5088" y="3496"/>
                    <a:pt x="5191" y="3403"/>
                  </a:cubicBezTo>
                  <a:cubicBezTo>
                    <a:pt x="5234" y="3364"/>
                    <a:pt x="5236" y="3298"/>
                    <a:pt x="5198" y="3256"/>
                  </a:cubicBezTo>
                  <a:cubicBezTo>
                    <a:pt x="5178" y="3233"/>
                    <a:pt x="5150" y="3222"/>
                    <a:pt x="5121" y="3222"/>
                  </a:cubicBezTo>
                  <a:close/>
                  <a:moveTo>
                    <a:pt x="3752" y="3075"/>
                  </a:moveTo>
                  <a:cubicBezTo>
                    <a:pt x="3714" y="3075"/>
                    <a:pt x="3677" y="3096"/>
                    <a:pt x="3660" y="3133"/>
                  </a:cubicBezTo>
                  <a:cubicBezTo>
                    <a:pt x="3597" y="3261"/>
                    <a:pt x="3550" y="3402"/>
                    <a:pt x="3520" y="3551"/>
                  </a:cubicBezTo>
                  <a:cubicBezTo>
                    <a:pt x="3509" y="3607"/>
                    <a:pt x="3546" y="3663"/>
                    <a:pt x="3602" y="3674"/>
                  </a:cubicBezTo>
                  <a:cubicBezTo>
                    <a:pt x="3608" y="3675"/>
                    <a:pt x="3616" y="3675"/>
                    <a:pt x="3623" y="3675"/>
                  </a:cubicBezTo>
                  <a:cubicBezTo>
                    <a:pt x="3671" y="3675"/>
                    <a:pt x="3715" y="3640"/>
                    <a:pt x="3725" y="3591"/>
                  </a:cubicBezTo>
                  <a:cubicBezTo>
                    <a:pt x="3750" y="3459"/>
                    <a:pt x="3791" y="3335"/>
                    <a:pt x="3846" y="3224"/>
                  </a:cubicBezTo>
                  <a:cubicBezTo>
                    <a:pt x="3870" y="3173"/>
                    <a:pt x="3850" y="3110"/>
                    <a:pt x="3798" y="3086"/>
                  </a:cubicBezTo>
                  <a:cubicBezTo>
                    <a:pt x="3783" y="3079"/>
                    <a:pt x="3768" y="3075"/>
                    <a:pt x="3752" y="3075"/>
                  </a:cubicBezTo>
                  <a:close/>
                  <a:moveTo>
                    <a:pt x="1545" y="3538"/>
                  </a:moveTo>
                  <a:cubicBezTo>
                    <a:pt x="1504" y="3538"/>
                    <a:pt x="1465" y="3562"/>
                    <a:pt x="1449" y="3604"/>
                  </a:cubicBezTo>
                  <a:cubicBezTo>
                    <a:pt x="1428" y="3658"/>
                    <a:pt x="1454" y="3718"/>
                    <a:pt x="1508" y="3738"/>
                  </a:cubicBezTo>
                  <a:cubicBezTo>
                    <a:pt x="1635" y="3789"/>
                    <a:pt x="1772" y="3833"/>
                    <a:pt x="1915" y="3868"/>
                  </a:cubicBezTo>
                  <a:cubicBezTo>
                    <a:pt x="1924" y="3870"/>
                    <a:pt x="1933" y="3871"/>
                    <a:pt x="1941" y="3871"/>
                  </a:cubicBezTo>
                  <a:cubicBezTo>
                    <a:pt x="1988" y="3871"/>
                    <a:pt x="2029" y="3839"/>
                    <a:pt x="2042" y="3791"/>
                  </a:cubicBezTo>
                  <a:cubicBezTo>
                    <a:pt x="2055" y="3736"/>
                    <a:pt x="2021" y="3680"/>
                    <a:pt x="1966" y="3666"/>
                  </a:cubicBezTo>
                  <a:cubicBezTo>
                    <a:pt x="1831" y="3633"/>
                    <a:pt x="1702" y="3593"/>
                    <a:pt x="1584" y="3545"/>
                  </a:cubicBezTo>
                  <a:cubicBezTo>
                    <a:pt x="1571" y="3540"/>
                    <a:pt x="1558" y="3538"/>
                    <a:pt x="1545" y="3538"/>
                  </a:cubicBezTo>
                  <a:close/>
                  <a:moveTo>
                    <a:pt x="4403" y="3628"/>
                  </a:moveTo>
                  <a:cubicBezTo>
                    <a:pt x="4392" y="3628"/>
                    <a:pt x="4380" y="3629"/>
                    <a:pt x="4369" y="3633"/>
                  </a:cubicBezTo>
                  <a:cubicBezTo>
                    <a:pt x="4248" y="3675"/>
                    <a:pt x="4118" y="3709"/>
                    <a:pt x="3982" y="3735"/>
                  </a:cubicBezTo>
                  <a:cubicBezTo>
                    <a:pt x="3926" y="3746"/>
                    <a:pt x="3889" y="3801"/>
                    <a:pt x="3900" y="3857"/>
                  </a:cubicBezTo>
                  <a:cubicBezTo>
                    <a:pt x="3910" y="3906"/>
                    <a:pt x="3954" y="3941"/>
                    <a:pt x="4002" y="3941"/>
                  </a:cubicBezTo>
                  <a:cubicBezTo>
                    <a:pt x="4009" y="3941"/>
                    <a:pt x="4015" y="3941"/>
                    <a:pt x="4022" y="3939"/>
                  </a:cubicBezTo>
                  <a:cubicBezTo>
                    <a:pt x="4167" y="3911"/>
                    <a:pt x="4307" y="3874"/>
                    <a:pt x="4436" y="3829"/>
                  </a:cubicBezTo>
                  <a:cubicBezTo>
                    <a:pt x="4490" y="3811"/>
                    <a:pt x="4520" y="3752"/>
                    <a:pt x="4501" y="3697"/>
                  </a:cubicBezTo>
                  <a:cubicBezTo>
                    <a:pt x="4487" y="3654"/>
                    <a:pt x="4446" y="3628"/>
                    <a:pt x="4403" y="3628"/>
                  </a:cubicBezTo>
                  <a:close/>
                  <a:moveTo>
                    <a:pt x="2346" y="3741"/>
                  </a:moveTo>
                  <a:cubicBezTo>
                    <a:pt x="2296" y="3741"/>
                    <a:pt x="2253" y="3778"/>
                    <a:pt x="2245" y="3829"/>
                  </a:cubicBezTo>
                  <a:cubicBezTo>
                    <a:pt x="2238" y="3887"/>
                    <a:pt x="2277" y="3939"/>
                    <a:pt x="2333" y="3947"/>
                  </a:cubicBezTo>
                  <a:cubicBezTo>
                    <a:pt x="2479" y="3968"/>
                    <a:pt x="2619" y="3983"/>
                    <a:pt x="2752" y="3994"/>
                  </a:cubicBezTo>
                  <a:cubicBezTo>
                    <a:pt x="2756" y="3996"/>
                    <a:pt x="2758" y="3996"/>
                    <a:pt x="2761" y="3996"/>
                  </a:cubicBezTo>
                  <a:cubicBezTo>
                    <a:pt x="2815" y="3994"/>
                    <a:pt x="2860" y="3954"/>
                    <a:pt x="2865" y="3900"/>
                  </a:cubicBezTo>
                  <a:cubicBezTo>
                    <a:pt x="2870" y="3843"/>
                    <a:pt x="2827" y="3792"/>
                    <a:pt x="2769" y="3787"/>
                  </a:cubicBezTo>
                  <a:cubicBezTo>
                    <a:pt x="2639" y="3778"/>
                    <a:pt x="2503" y="3762"/>
                    <a:pt x="2363" y="3742"/>
                  </a:cubicBezTo>
                  <a:cubicBezTo>
                    <a:pt x="2357" y="3741"/>
                    <a:pt x="2351" y="3741"/>
                    <a:pt x="2346" y="3741"/>
                  </a:cubicBezTo>
                  <a:close/>
                  <a:moveTo>
                    <a:pt x="3591" y="3789"/>
                  </a:moveTo>
                  <a:cubicBezTo>
                    <a:pt x="3588" y="3789"/>
                    <a:pt x="3585" y="3790"/>
                    <a:pt x="3581" y="3790"/>
                  </a:cubicBezTo>
                  <a:cubicBezTo>
                    <a:pt x="3460" y="3801"/>
                    <a:pt x="3334" y="3806"/>
                    <a:pt x="3204" y="3806"/>
                  </a:cubicBezTo>
                  <a:lnTo>
                    <a:pt x="3176" y="3806"/>
                  </a:lnTo>
                  <a:cubicBezTo>
                    <a:pt x="3118" y="3806"/>
                    <a:pt x="3073" y="3851"/>
                    <a:pt x="3072" y="3909"/>
                  </a:cubicBezTo>
                  <a:cubicBezTo>
                    <a:pt x="3072" y="3966"/>
                    <a:pt x="3117" y="4013"/>
                    <a:pt x="3175" y="4013"/>
                  </a:cubicBezTo>
                  <a:lnTo>
                    <a:pt x="3204" y="4013"/>
                  </a:lnTo>
                  <a:cubicBezTo>
                    <a:pt x="3298" y="4013"/>
                    <a:pt x="3390" y="4010"/>
                    <a:pt x="3480" y="4006"/>
                  </a:cubicBezTo>
                  <a:cubicBezTo>
                    <a:pt x="3481" y="4135"/>
                    <a:pt x="3492" y="4271"/>
                    <a:pt x="3513" y="4412"/>
                  </a:cubicBezTo>
                  <a:cubicBezTo>
                    <a:pt x="3520" y="4465"/>
                    <a:pt x="3564" y="4502"/>
                    <a:pt x="3614" y="4502"/>
                  </a:cubicBezTo>
                  <a:cubicBezTo>
                    <a:pt x="3619" y="4502"/>
                    <a:pt x="3624" y="4502"/>
                    <a:pt x="3629" y="4500"/>
                  </a:cubicBezTo>
                  <a:cubicBezTo>
                    <a:pt x="3687" y="4493"/>
                    <a:pt x="3726" y="4440"/>
                    <a:pt x="3717" y="4383"/>
                  </a:cubicBezTo>
                  <a:cubicBezTo>
                    <a:pt x="3698" y="4244"/>
                    <a:pt x="3688" y="4110"/>
                    <a:pt x="3688" y="3983"/>
                  </a:cubicBezTo>
                  <a:cubicBezTo>
                    <a:pt x="3688" y="3971"/>
                    <a:pt x="3684" y="3958"/>
                    <a:pt x="3681" y="3945"/>
                  </a:cubicBezTo>
                  <a:cubicBezTo>
                    <a:pt x="3690" y="3928"/>
                    <a:pt x="3695" y="3908"/>
                    <a:pt x="3694" y="3885"/>
                  </a:cubicBezTo>
                  <a:cubicBezTo>
                    <a:pt x="3689" y="3831"/>
                    <a:pt x="3641" y="3789"/>
                    <a:pt x="3591" y="3789"/>
                  </a:cubicBezTo>
                  <a:close/>
                  <a:moveTo>
                    <a:pt x="3696" y="4701"/>
                  </a:moveTo>
                  <a:cubicBezTo>
                    <a:pt x="3687" y="4701"/>
                    <a:pt x="3679" y="4702"/>
                    <a:pt x="3671" y="4704"/>
                  </a:cubicBezTo>
                  <a:cubicBezTo>
                    <a:pt x="3616" y="4718"/>
                    <a:pt x="3581" y="4775"/>
                    <a:pt x="3596" y="4830"/>
                  </a:cubicBezTo>
                  <a:cubicBezTo>
                    <a:pt x="3629" y="4962"/>
                    <a:pt x="3670" y="5098"/>
                    <a:pt x="3716" y="5237"/>
                  </a:cubicBezTo>
                  <a:cubicBezTo>
                    <a:pt x="3731" y="5279"/>
                    <a:pt x="3771" y="5307"/>
                    <a:pt x="3815" y="5308"/>
                  </a:cubicBezTo>
                  <a:lnTo>
                    <a:pt x="3815" y="5308"/>
                  </a:lnTo>
                  <a:cubicBezTo>
                    <a:pt x="3827" y="5308"/>
                    <a:pt x="3838" y="5305"/>
                    <a:pt x="3848" y="5302"/>
                  </a:cubicBezTo>
                  <a:cubicBezTo>
                    <a:pt x="3902" y="5283"/>
                    <a:pt x="3932" y="5224"/>
                    <a:pt x="3913" y="5169"/>
                  </a:cubicBezTo>
                  <a:cubicBezTo>
                    <a:pt x="3868" y="5037"/>
                    <a:pt x="3829" y="4906"/>
                    <a:pt x="3797" y="4780"/>
                  </a:cubicBezTo>
                  <a:cubicBezTo>
                    <a:pt x="3785" y="4733"/>
                    <a:pt x="3743" y="4701"/>
                    <a:pt x="3696" y="4701"/>
                  </a:cubicBezTo>
                  <a:close/>
                  <a:moveTo>
                    <a:pt x="3815" y="5308"/>
                  </a:moveTo>
                  <a:cubicBezTo>
                    <a:pt x="3815" y="5308"/>
                    <a:pt x="3814" y="5308"/>
                    <a:pt x="3814" y="5308"/>
                  </a:cubicBezTo>
                  <a:lnTo>
                    <a:pt x="3815" y="5308"/>
                  </a:lnTo>
                  <a:cubicBezTo>
                    <a:pt x="3815" y="5308"/>
                    <a:pt x="3815" y="5308"/>
                    <a:pt x="3815" y="5308"/>
                  </a:cubicBezTo>
                  <a:close/>
                  <a:moveTo>
                    <a:pt x="3962" y="5488"/>
                  </a:moveTo>
                  <a:cubicBezTo>
                    <a:pt x="3949" y="5488"/>
                    <a:pt x="3935" y="5491"/>
                    <a:pt x="3922" y="5496"/>
                  </a:cubicBezTo>
                  <a:cubicBezTo>
                    <a:pt x="3868" y="5518"/>
                    <a:pt x="3844" y="5578"/>
                    <a:pt x="3866" y="5631"/>
                  </a:cubicBezTo>
                  <a:cubicBezTo>
                    <a:pt x="3921" y="5766"/>
                    <a:pt x="3978" y="5896"/>
                    <a:pt x="4038" y="6017"/>
                  </a:cubicBezTo>
                  <a:cubicBezTo>
                    <a:pt x="4057" y="6054"/>
                    <a:pt x="4093" y="6074"/>
                    <a:pt x="4131" y="6074"/>
                  </a:cubicBezTo>
                  <a:cubicBezTo>
                    <a:pt x="4147" y="6074"/>
                    <a:pt x="4163" y="6071"/>
                    <a:pt x="4178" y="6063"/>
                  </a:cubicBezTo>
                  <a:cubicBezTo>
                    <a:pt x="4229" y="6038"/>
                    <a:pt x="4250" y="5975"/>
                    <a:pt x="4224" y="5924"/>
                  </a:cubicBezTo>
                  <a:cubicBezTo>
                    <a:pt x="4167" y="5807"/>
                    <a:pt x="4111" y="5682"/>
                    <a:pt x="4057" y="5553"/>
                  </a:cubicBezTo>
                  <a:cubicBezTo>
                    <a:pt x="4040" y="5512"/>
                    <a:pt x="4002" y="5488"/>
                    <a:pt x="3962" y="5488"/>
                  </a:cubicBezTo>
                  <a:close/>
                  <a:moveTo>
                    <a:pt x="8282" y="5947"/>
                  </a:moveTo>
                  <a:cubicBezTo>
                    <a:pt x="8245" y="5947"/>
                    <a:pt x="8208" y="5967"/>
                    <a:pt x="8190" y="6003"/>
                  </a:cubicBezTo>
                  <a:cubicBezTo>
                    <a:pt x="8149" y="6083"/>
                    <a:pt x="8109" y="6160"/>
                    <a:pt x="8067" y="6234"/>
                  </a:cubicBezTo>
                  <a:cubicBezTo>
                    <a:pt x="8039" y="6284"/>
                    <a:pt x="8057" y="6348"/>
                    <a:pt x="8108" y="6376"/>
                  </a:cubicBezTo>
                  <a:cubicBezTo>
                    <a:pt x="8123" y="6384"/>
                    <a:pt x="8141" y="6389"/>
                    <a:pt x="8158" y="6389"/>
                  </a:cubicBezTo>
                  <a:cubicBezTo>
                    <a:pt x="8195" y="6389"/>
                    <a:pt x="8230" y="6370"/>
                    <a:pt x="8248" y="6337"/>
                  </a:cubicBezTo>
                  <a:cubicBezTo>
                    <a:pt x="8291" y="6259"/>
                    <a:pt x="8334" y="6180"/>
                    <a:pt x="8376" y="6097"/>
                  </a:cubicBezTo>
                  <a:cubicBezTo>
                    <a:pt x="8402" y="6046"/>
                    <a:pt x="8381" y="5984"/>
                    <a:pt x="8329" y="5958"/>
                  </a:cubicBezTo>
                  <a:cubicBezTo>
                    <a:pt x="8314" y="5950"/>
                    <a:pt x="8298" y="5947"/>
                    <a:pt x="8282" y="5947"/>
                  </a:cubicBezTo>
                  <a:close/>
                  <a:moveTo>
                    <a:pt x="4330" y="6232"/>
                  </a:moveTo>
                  <a:cubicBezTo>
                    <a:pt x="4312" y="6232"/>
                    <a:pt x="4294" y="6236"/>
                    <a:pt x="4277" y="6246"/>
                  </a:cubicBezTo>
                  <a:cubicBezTo>
                    <a:pt x="4228" y="6275"/>
                    <a:pt x="4211" y="6339"/>
                    <a:pt x="4240" y="6389"/>
                  </a:cubicBezTo>
                  <a:cubicBezTo>
                    <a:pt x="4315" y="6513"/>
                    <a:pt x="4394" y="6632"/>
                    <a:pt x="4476" y="6743"/>
                  </a:cubicBezTo>
                  <a:cubicBezTo>
                    <a:pt x="4495" y="6771"/>
                    <a:pt x="4527" y="6786"/>
                    <a:pt x="4559" y="6786"/>
                  </a:cubicBezTo>
                  <a:cubicBezTo>
                    <a:pt x="4580" y="6786"/>
                    <a:pt x="4602" y="6780"/>
                    <a:pt x="4620" y="6767"/>
                  </a:cubicBezTo>
                  <a:cubicBezTo>
                    <a:pt x="4667" y="6732"/>
                    <a:pt x="4676" y="6667"/>
                    <a:pt x="4642" y="6621"/>
                  </a:cubicBezTo>
                  <a:cubicBezTo>
                    <a:pt x="4565" y="6515"/>
                    <a:pt x="4490" y="6402"/>
                    <a:pt x="4419" y="6283"/>
                  </a:cubicBezTo>
                  <a:cubicBezTo>
                    <a:pt x="4400" y="6249"/>
                    <a:pt x="4365" y="6232"/>
                    <a:pt x="4330" y="6232"/>
                  </a:cubicBezTo>
                  <a:close/>
                  <a:moveTo>
                    <a:pt x="7940" y="6534"/>
                  </a:moveTo>
                  <a:cubicBezTo>
                    <a:pt x="7907" y="6534"/>
                    <a:pt x="7874" y="6550"/>
                    <a:pt x="7854" y="6579"/>
                  </a:cubicBezTo>
                  <a:cubicBezTo>
                    <a:pt x="7774" y="6694"/>
                    <a:pt x="7692" y="6802"/>
                    <a:pt x="7608" y="6899"/>
                  </a:cubicBezTo>
                  <a:cubicBezTo>
                    <a:pt x="7570" y="6943"/>
                    <a:pt x="7575" y="7008"/>
                    <a:pt x="7618" y="7046"/>
                  </a:cubicBezTo>
                  <a:cubicBezTo>
                    <a:pt x="7637" y="7063"/>
                    <a:pt x="7662" y="7072"/>
                    <a:pt x="7686" y="7072"/>
                  </a:cubicBezTo>
                  <a:lnTo>
                    <a:pt x="7686" y="7070"/>
                  </a:lnTo>
                  <a:cubicBezTo>
                    <a:pt x="7714" y="7070"/>
                    <a:pt x="7744" y="7059"/>
                    <a:pt x="7765" y="7035"/>
                  </a:cubicBezTo>
                  <a:cubicBezTo>
                    <a:pt x="7854" y="6932"/>
                    <a:pt x="7941" y="6818"/>
                    <a:pt x="8024" y="6697"/>
                  </a:cubicBezTo>
                  <a:cubicBezTo>
                    <a:pt x="8057" y="6650"/>
                    <a:pt x="8045" y="6585"/>
                    <a:pt x="7999" y="6552"/>
                  </a:cubicBezTo>
                  <a:cubicBezTo>
                    <a:pt x="7981" y="6540"/>
                    <a:pt x="7960" y="6534"/>
                    <a:pt x="7940" y="6534"/>
                  </a:cubicBezTo>
                  <a:close/>
                  <a:moveTo>
                    <a:pt x="4822" y="6899"/>
                  </a:moveTo>
                  <a:cubicBezTo>
                    <a:pt x="4797" y="6899"/>
                    <a:pt x="4772" y="6908"/>
                    <a:pt x="4751" y="6927"/>
                  </a:cubicBezTo>
                  <a:cubicBezTo>
                    <a:pt x="4710" y="6966"/>
                    <a:pt x="4707" y="7031"/>
                    <a:pt x="4746" y="7074"/>
                  </a:cubicBezTo>
                  <a:cubicBezTo>
                    <a:pt x="4847" y="7183"/>
                    <a:pt x="4952" y="7281"/>
                    <a:pt x="5060" y="7368"/>
                  </a:cubicBezTo>
                  <a:cubicBezTo>
                    <a:pt x="5079" y="7383"/>
                    <a:pt x="5102" y="7391"/>
                    <a:pt x="5125" y="7391"/>
                  </a:cubicBezTo>
                  <a:lnTo>
                    <a:pt x="5125" y="7390"/>
                  </a:lnTo>
                  <a:cubicBezTo>
                    <a:pt x="5155" y="7390"/>
                    <a:pt x="5185" y="7378"/>
                    <a:pt x="5206" y="7352"/>
                  </a:cubicBezTo>
                  <a:cubicBezTo>
                    <a:pt x="5242" y="7307"/>
                    <a:pt x="5235" y="7242"/>
                    <a:pt x="5190" y="7206"/>
                  </a:cubicBezTo>
                  <a:cubicBezTo>
                    <a:pt x="5091" y="7125"/>
                    <a:pt x="4993" y="7034"/>
                    <a:pt x="4898" y="6932"/>
                  </a:cubicBezTo>
                  <a:cubicBezTo>
                    <a:pt x="4878" y="6910"/>
                    <a:pt x="4850" y="6899"/>
                    <a:pt x="4822" y="6899"/>
                  </a:cubicBezTo>
                  <a:close/>
                  <a:moveTo>
                    <a:pt x="7393" y="7157"/>
                  </a:moveTo>
                  <a:cubicBezTo>
                    <a:pt x="7369" y="7157"/>
                    <a:pt x="7345" y="7165"/>
                    <a:pt x="7325" y="7182"/>
                  </a:cubicBezTo>
                  <a:cubicBezTo>
                    <a:pt x="7221" y="7271"/>
                    <a:pt x="7113" y="7348"/>
                    <a:pt x="7004" y="7411"/>
                  </a:cubicBezTo>
                  <a:cubicBezTo>
                    <a:pt x="6954" y="7440"/>
                    <a:pt x="6936" y="7503"/>
                    <a:pt x="6965" y="7553"/>
                  </a:cubicBezTo>
                  <a:cubicBezTo>
                    <a:pt x="6984" y="7586"/>
                    <a:pt x="7020" y="7606"/>
                    <a:pt x="7055" y="7606"/>
                  </a:cubicBezTo>
                  <a:cubicBezTo>
                    <a:pt x="7072" y="7606"/>
                    <a:pt x="7091" y="7601"/>
                    <a:pt x="7107" y="7591"/>
                  </a:cubicBezTo>
                  <a:cubicBezTo>
                    <a:pt x="7227" y="7522"/>
                    <a:pt x="7346" y="7438"/>
                    <a:pt x="7461" y="7340"/>
                  </a:cubicBezTo>
                  <a:cubicBezTo>
                    <a:pt x="7504" y="7302"/>
                    <a:pt x="7510" y="7237"/>
                    <a:pt x="7472" y="7193"/>
                  </a:cubicBezTo>
                  <a:cubicBezTo>
                    <a:pt x="7451" y="7169"/>
                    <a:pt x="7422" y="7157"/>
                    <a:pt x="7393" y="7157"/>
                  </a:cubicBezTo>
                  <a:close/>
                  <a:moveTo>
                    <a:pt x="5470" y="7413"/>
                  </a:moveTo>
                  <a:cubicBezTo>
                    <a:pt x="5433" y="7413"/>
                    <a:pt x="5397" y="7433"/>
                    <a:pt x="5378" y="7468"/>
                  </a:cubicBezTo>
                  <a:cubicBezTo>
                    <a:pt x="5351" y="7519"/>
                    <a:pt x="5370" y="7581"/>
                    <a:pt x="5420" y="7609"/>
                  </a:cubicBezTo>
                  <a:cubicBezTo>
                    <a:pt x="5554" y="7680"/>
                    <a:pt x="5691" y="7735"/>
                    <a:pt x="5827" y="7772"/>
                  </a:cubicBezTo>
                  <a:cubicBezTo>
                    <a:pt x="5837" y="7775"/>
                    <a:pt x="5845" y="7776"/>
                    <a:pt x="5854" y="7776"/>
                  </a:cubicBezTo>
                  <a:cubicBezTo>
                    <a:pt x="5900" y="7776"/>
                    <a:pt x="5942" y="7745"/>
                    <a:pt x="5954" y="7699"/>
                  </a:cubicBezTo>
                  <a:cubicBezTo>
                    <a:pt x="5969" y="7642"/>
                    <a:pt x="5936" y="7586"/>
                    <a:pt x="5881" y="7571"/>
                  </a:cubicBezTo>
                  <a:cubicBezTo>
                    <a:pt x="5759" y="7538"/>
                    <a:pt x="5638" y="7490"/>
                    <a:pt x="5519" y="7426"/>
                  </a:cubicBezTo>
                  <a:cubicBezTo>
                    <a:pt x="5504" y="7417"/>
                    <a:pt x="5487" y="7413"/>
                    <a:pt x="5470" y="7413"/>
                  </a:cubicBezTo>
                  <a:close/>
                  <a:moveTo>
                    <a:pt x="6673" y="7560"/>
                  </a:moveTo>
                  <a:cubicBezTo>
                    <a:pt x="6664" y="7560"/>
                    <a:pt x="6654" y="7562"/>
                    <a:pt x="6645" y="7564"/>
                  </a:cubicBezTo>
                  <a:cubicBezTo>
                    <a:pt x="6520" y="7601"/>
                    <a:pt x="6391" y="7620"/>
                    <a:pt x="6264" y="7620"/>
                  </a:cubicBezTo>
                  <a:cubicBezTo>
                    <a:pt x="6206" y="7622"/>
                    <a:pt x="6160" y="7668"/>
                    <a:pt x="6161" y="7726"/>
                  </a:cubicBezTo>
                  <a:cubicBezTo>
                    <a:pt x="6161" y="7783"/>
                    <a:pt x="6208" y="7829"/>
                    <a:pt x="6265" y="7829"/>
                  </a:cubicBezTo>
                  <a:cubicBezTo>
                    <a:pt x="6412" y="7827"/>
                    <a:pt x="6559" y="7805"/>
                    <a:pt x="6703" y="7764"/>
                  </a:cubicBezTo>
                  <a:cubicBezTo>
                    <a:pt x="6759" y="7748"/>
                    <a:pt x="6790" y="7690"/>
                    <a:pt x="6774" y="7635"/>
                  </a:cubicBezTo>
                  <a:cubicBezTo>
                    <a:pt x="6760" y="7589"/>
                    <a:pt x="6718" y="7560"/>
                    <a:pt x="6673" y="75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7"/>
            <p:cNvSpPr/>
            <p:nvPr/>
          </p:nvSpPr>
          <p:spPr>
            <a:xfrm>
              <a:off x="6576201" y="3004626"/>
              <a:ext cx="303209" cy="199949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16" name="Google Shape;216;p17"/>
          <p:cNvSpPr/>
          <p:nvPr/>
        </p:nvSpPr>
        <p:spPr>
          <a:xfrm rot="-6983120" flipH="1">
            <a:off x="9038444" y="5573588"/>
            <a:ext cx="1744845" cy="488197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17" name="Google Shape;217;p17"/>
          <p:cNvGrpSpPr/>
          <p:nvPr/>
        </p:nvGrpSpPr>
        <p:grpSpPr>
          <a:xfrm rot="10800000" flipH="1">
            <a:off x="10315271" y="3853489"/>
            <a:ext cx="1681733" cy="675473"/>
            <a:chOff x="7793150" y="4168675"/>
            <a:chExt cx="1201010" cy="482389"/>
          </a:xfrm>
        </p:grpSpPr>
        <p:sp>
          <p:nvSpPr>
            <p:cNvPr id="218" name="Google Shape;218;p17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219" name="Google Shape;219;p17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220" name="Google Shape;220;p17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17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6552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3168" y="597408"/>
            <a:ext cx="1028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3467" y="1536633"/>
            <a:ext cx="10285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154907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F4DEF-6A8D-4985-9BF4-40FA395CBAD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E2DF2-5A7E-480C-8605-457E30FFD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155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10" Type="http://schemas.openxmlformats.org/officeDocument/2006/relationships/image" Target="../media/image8.png"/><Relationship Id="rId4" Type="http://schemas.openxmlformats.org/officeDocument/2006/relationships/image" Target="../media/image7.gif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10" Type="http://schemas.openxmlformats.org/officeDocument/2006/relationships/image" Target="../media/image8.png"/><Relationship Id="rId4" Type="http://schemas.openxmlformats.org/officeDocument/2006/relationships/image" Target="../media/image7.gif"/><Relationship Id="rId9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6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10" Type="http://schemas.openxmlformats.org/officeDocument/2006/relationships/image" Target="../media/image8.png"/><Relationship Id="rId4" Type="http://schemas.openxmlformats.org/officeDocument/2006/relationships/image" Target="../media/image7.gif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10" Type="http://schemas.openxmlformats.org/officeDocument/2006/relationships/image" Target="../media/image8.png"/><Relationship Id="rId4" Type="http://schemas.openxmlformats.org/officeDocument/2006/relationships/image" Target="../media/image7.gif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10" Type="http://schemas.openxmlformats.org/officeDocument/2006/relationships/image" Target="../media/image8.png"/><Relationship Id="rId4" Type="http://schemas.openxmlformats.org/officeDocument/2006/relationships/image" Target="../media/image7.gif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9"/>
          <p:cNvSpPr txBox="1">
            <a:spLocks noGrp="1"/>
          </p:cNvSpPr>
          <p:nvPr>
            <p:ph type="ctrTitle"/>
          </p:nvPr>
        </p:nvSpPr>
        <p:spPr>
          <a:xfrm>
            <a:off x="388735" y="1312783"/>
            <a:ext cx="8231992" cy="2573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 algn="ctr"/>
            <a:r>
              <a:rPr lang="es" sz="4800" dirty="0">
                <a:solidFill>
                  <a:srgbClr val="0070C0"/>
                </a:solidFill>
              </a:rPr>
              <a:t>Unit 4</a:t>
            </a:r>
            <a:br>
              <a:rPr lang="es" sz="4800" dirty="0">
                <a:solidFill>
                  <a:srgbClr val="0070C0"/>
                </a:solidFill>
              </a:rPr>
            </a:br>
            <a:r>
              <a:rPr lang="en-US" sz="4800" dirty="0">
                <a:solidFill>
                  <a:srgbClr val="0070C0"/>
                </a:solidFill>
              </a:rPr>
              <a:t>For A Better Community</a:t>
            </a:r>
            <a:br>
              <a:rPr lang="en-US" sz="4800" dirty="0"/>
            </a:br>
            <a:endParaRPr sz="4800" dirty="0"/>
          </a:p>
        </p:txBody>
      </p:sp>
      <p:grpSp>
        <p:nvGrpSpPr>
          <p:cNvPr id="331" name="Google Shape;331;p29"/>
          <p:cNvGrpSpPr/>
          <p:nvPr/>
        </p:nvGrpSpPr>
        <p:grpSpPr>
          <a:xfrm>
            <a:off x="8708441" y="1750878"/>
            <a:ext cx="2396876" cy="3082169"/>
            <a:chOff x="4429875" y="2885650"/>
            <a:chExt cx="598700" cy="769875"/>
          </a:xfrm>
        </p:grpSpPr>
        <p:sp>
          <p:nvSpPr>
            <p:cNvPr id="332" name="Google Shape;332;p29"/>
            <p:cNvSpPr/>
            <p:nvPr/>
          </p:nvSpPr>
          <p:spPr>
            <a:xfrm>
              <a:off x="4429875" y="2940725"/>
              <a:ext cx="289250" cy="713850"/>
            </a:xfrm>
            <a:custGeom>
              <a:avLst/>
              <a:gdLst/>
              <a:ahLst/>
              <a:cxnLst/>
              <a:rect l="l" t="t" r="r" b="b"/>
              <a:pathLst>
                <a:path w="11570" h="28554" extrusionOk="0">
                  <a:moveTo>
                    <a:pt x="9231" y="1"/>
                  </a:moveTo>
                  <a:cubicBezTo>
                    <a:pt x="8969" y="1"/>
                    <a:pt x="8705" y="30"/>
                    <a:pt x="8453" y="76"/>
                  </a:cubicBezTo>
                  <a:cubicBezTo>
                    <a:pt x="6451" y="441"/>
                    <a:pt x="4612" y="1629"/>
                    <a:pt x="3455" y="3304"/>
                  </a:cubicBezTo>
                  <a:cubicBezTo>
                    <a:pt x="2372" y="4873"/>
                    <a:pt x="1901" y="6851"/>
                    <a:pt x="2149" y="8739"/>
                  </a:cubicBezTo>
                  <a:cubicBezTo>
                    <a:pt x="2145" y="8744"/>
                    <a:pt x="2142" y="8747"/>
                    <a:pt x="2138" y="8752"/>
                  </a:cubicBezTo>
                  <a:cubicBezTo>
                    <a:pt x="1039" y="10013"/>
                    <a:pt x="406" y="11642"/>
                    <a:pt x="205" y="13303"/>
                  </a:cubicBezTo>
                  <a:cubicBezTo>
                    <a:pt x="0" y="14981"/>
                    <a:pt x="218" y="16689"/>
                    <a:pt x="667" y="18318"/>
                  </a:cubicBezTo>
                  <a:cubicBezTo>
                    <a:pt x="1645" y="21877"/>
                    <a:pt x="3752" y="25116"/>
                    <a:pt x="6606" y="27456"/>
                  </a:cubicBezTo>
                  <a:cubicBezTo>
                    <a:pt x="7268" y="27997"/>
                    <a:pt x="8023" y="28512"/>
                    <a:pt x="8877" y="28551"/>
                  </a:cubicBezTo>
                  <a:cubicBezTo>
                    <a:pt x="8908" y="28553"/>
                    <a:pt x="8939" y="28553"/>
                    <a:pt x="8969" y="28553"/>
                  </a:cubicBezTo>
                  <a:cubicBezTo>
                    <a:pt x="9839" y="28553"/>
                    <a:pt x="10691" y="28005"/>
                    <a:pt x="11042" y="27207"/>
                  </a:cubicBezTo>
                  <a:cubicBezTo>
                    <a:pt x="11387" y="26425"/>
                    <a:pt x="11228" y="25448"/>
                    <a:pt x="10665" y="24807"/>
                  </a:cubicBezTo>
                  <a:cubicBezTo>
                    <a:pt x="11236" y="24255"/>
                    <a:pt x="11569" y="23460"/>
                    <a:pt x="11547" y="22665"/>
                  </a:cubicBezTo>
                  <a:cubicBezTo>
                    <a:pt x="11525" y="21822"/>
                    <a:pt x="11103" y="21000"/>
                    <a:pt x="10438" y="20481"/>
                  </a:cubicBezTo>
                  <a:cubicBezTo>
                    <a:pt x="10442" y="20480"/>
                    <a:pt x="10445" y="20479"/>
                    <a:pt x="10449" y="20478"/>
                  </a:cubicBezTo>
                  <a:cubicBezTo>
                    <a:pt x="10782" y="20337"/>
                    <a:pt x="11057" y="20036"/>
                    <a:pt x="11203" y="19697"/>
                  </a:cubicBezTo>
                  <a:cubicBezTo>
                    <a:pt x="11415" y="19212"/>
                    <a:pt x="11419" y="18666"/>
                    <a:pt x="11420" y="18137"/>
                  </a:cubicBezTo>
                  <a:cubicBezTo>
                    <a:pt x="11424" y="16985"/>
                    <a:pt x="11426" y="15833"/>
                    <a:pt x="11428" y="14681"/>
                  </a:cubicBezTo>
                  <a:cubicBezTo>
                    <a:pt x="11430" y="14187"/>
                    <a:pt x="11427" y="13678"/>
                    <a:pt x="11233" y="13224"/>
                  </a:cubicBezTo>
                  <a:cubicBezTo>
                    <a:pt x="11044" y="12785"/>
                    <a:pt x="10627" y="12409"/>
                    <a:pt x="10153" y="12409"/>
                  </a:cubicBezTo>
                  <a:cubicBezTo>
                    <a:pt x="10138" y="12409"/>
                    <a:pt x="10122" y="12409"/>
                    <a:pt x="10106" y="12410"/>
                  </a:cubicBezTo>
                  <a:cubicBezTo>
                    <a:pt x="10718" y="12103"/>
                    <a:pt x="11117" y="11416"/>
                    <a:pt x="11081" y="10732"/>
                  </a:cubicBezTo>
                  <a:cubicBezTo>
                    <a:pt x="11043" y="10049"/>
                    <a:pt x="10572" y="9408"/>
                    <a:pt x="9932" y="9168"/>
                  </a:cubicBezTo>
                  <a:cubicBezTo>
                    <a:pt x="10698" y="8895"/>
                    <a:pt x="10949" y="7952"/>
                    <a:pt x="11055" y="7145"/>
                  </a:cubicBezTo>
                  <a:cubicBezTo>
                    <a:pt x="11263" y="5576"/>
                    <a:pt x="11343" y="3989"/>
                    <a:pt x="11295" y="2407"/>
                  </a:cubicBezTo>
                  <a:cubicBezTo>
                    <a:pt x="11276" y="1756"/>
                    <a:pt x="11211" y="1052"/>
                    <a:pt x="10773" y="568"/>
                  </a:cubicBezTo>
                  <a:cubicBezTo>
                    <a:pt x="10389" y="145"/>
                    <a:pt x="9817" y="1"/>
                    <a:pt x="92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4432600" y="2938900"/>
              <a:ext cx="286525" cy="716625"/>
            </a:xfrm>
            <a:custGeom>
              <a:avLst/>
              <a:gdLst/>
              <a:ahLst/>
              <a:cxnLst/>
              <a:rect l="l" t="t" r="r" b="b"/>
              <a:pathLst>
                <a:path w="11461" h="28665" fill="none" extrusionOk="0">
                  <a:moveTo>
                    <a:pt x="38" y="15345"/>
                  </a:moveTo>
                  <a:cubicBezTo>
                    <a:pt x="0" y="14688"/>
                    <a:pt x="16" y="14030"/>
                    <a:pt x="96" y="13376"/>
                  </a:cubicBezTo>
                  <a:cubicBezTo>
                    <a:pt x="297" y="11716"/>
                    <a:pt x="930" y="10086"/>
                    <a:pt x="2029" y="8825"/>
                  </a:cubicBezTo>
                  <a:cubicBezTo>
                    <a:pt x="2033" y="8820"/>
                    <a:pt x="2036" y="8817"/>
                    <a:pt x="2040" y="8813"/>
                  </a:cubicBezTo>
                  <a:cubicBezTo>
                    <a:pt x="1792" y="6924"/>
                    <a:pt x="2264" y="4946"/>
                    <a:pt x="3346" y="3377"/>
                  </a:cubicBezTo>
                  <a:cubicBezTo>
                    <a:pt x="4503" y="1702"/>
                    <a:pt x="6342" y="514"/>
                    <a:pt x="8344" y="149"/>
                  </a:cubicBezTo>
                  <a:cubicBezTo>
                    <a:pt x="9157" y="1"/>
                    <a:pt x="10109" y="29"/>
                    <a:pt x="10664" y="641"/>
                  </a:cubicBezTo>
                  <a:cubicBezTo>
                    <a:pt x="11102" y="1125"/>
                    <a:pt x="11167" y="1829"/>
                    <a:pt x="11186" y="2480"/>
                  </a:cubicBezTo>
                  <a:cubicBezTo>
                    <a:pt x="11234" y="4062"/>
                    <a:pt x="11154" y="5649"/>
                    <a:pt x="10946" y="7218"/>
                  </a:cubicBezTo>
                  <a:cubicBezTo>
                    <a:pt x="10840" y="8025"/>
                    <a:pt x="10589" y="8968"/>
                    <a:pt x="9823" y="9242"/>
                  </a:cubicBezTo>
                  <a:cubicBezTo>
                    <a:pt x="10463" y="9481"/>
                    <a:pt x="10934" y="10122"/>
                    <a:pt x="10972" y="10805"/>
                  </a:cubicBezTo>
                  <a:cubicBezTo>
                    <a:pt x="11009" y="11489"/>
                    <a:pt x="10610" y="12176"/>
                    <a:pt x="9997" y="12483"/>
                  </a:cubicBezTo>
                  <a:cubicBezTo>
                    <a:pt x="10490" y="12457"/>
                    <a:pt x="10929" y="12844"/>
                    <a:pt x="11124" y="13297"/>
                  </a:cubicBezTo>
                  <a:cubicBezTo>
                    <a:pt x="11318" y="13751"/>
                    <a:pt x="11319" y="14260"/>
                    <a:pt x="11319" y="14754"/>
                  </a:cubicBezTo>
                  <a:cubicBezTo>
                    <a:pt x="11317" y="15906"/>
                    <a:pt x="11315" y="17058"/>
                    <a:pt x="11311" y="18210"/>
                  </a:cubicBezTo>
                  <a:cubicBezTo>
                    <a:pt x="11310" y="18739"/>
                    <a:pt x="11306" y="19285"/>
                    <a:pt x="11094" y="19770"/>
                  </a:cubicBezTo>
                  <a:cubicBezTo>
                    <a:pt x="10946" y="20109"/>
                    <a:pt x="10673" y="20410"/>
                    <a:pt x="10340" y="20551"/>
                  </a:cubicBezTo>
                  <a:cubicBezTo>
                    <a:pt x="10336" y="20552"/>
                    <a:pt x="10333" y="20553"/>
                    <a:pt x="10329" y="20554"/>
                  </a:cubicBezTo>
                  <a:cubicBezTo>
                    <a:pt x="10994" y="21073"/>
                    <a:pt x="11416" y="21895"/>
                    <a:pt x="11438" y="22738"/>
                  </a:cubicBezTo>
                  <a:cubicBezTo>
                    <a:pt x="11460" y="23533"/>
                    <a:pt x="11127" y="24328"/>
                    <a:pt x="10556" y="24880"/>
                  </a:cubicBezTo>
                  <a:cubicBezTo>
                    <a:pt x="11119" y="25521"/>
                    <a:pt x="11278" y="26498"/>
                    <a:pt x="10933" y="27280"/>
                  </a:cubicBezTo>
                  <a:cubicBezTo>
                    <a:pt x="10570" y="28106"/>
                    <a:pt x="9670" y="28665"/>
                    <a:pt x="8768" y="28624"/>
                  </a:cubicBezTo>
                  <a:cubicBezTo>
                    <a:pt x="7914" y="28585"/>
                    <a:pt x="7159" y="28070"/>
                    <a:pt x="6497" y="27529"/>
                  </a:cubicBezTo>
                  <a:cubicBezTo>
                    <a:pt x="3643" y="25189"/>
                    <a:pt x="1536" y="21950"/>
                    <a:pt x="558" y="18391"/>
                  </a:cubicBezTo>
                  <a:cubicBezTo>
                    <a:pt x="284" y="17398"/>
                    <a:pt x="96" y="16373"/>
                    <a:pt x="38" y="1534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4482875" y="3155850"/>
              <a:ext cx="85900" cy="84400"/>
            </a:xfrm>
            <a:custGeom>
              <a:avLst/>
              <a:gdLst/>
              <a:ahLst/>
              <a:cxnLst/>
              <a:rect l="l" t="t" r="r" b="b"/>
              <a:pathLst>
                <a:path w="3436" h="3376" fill="none" extrusionOk="0">
                  <a:moveTo>
                    <a:pt x="1" y="0"/>
                  </a:moveTo>
                  <a:cubicBezTo>
                    <a:pt x="6" y="49"/>
                    <a:pt x="11" y="98"/>
                    <a:pt x="18" y="147"/>
                  </a:cubicBezTo>
                  <a:cubicBezTo>
                    <a:pt x="129" y="963"/>
                    <a:pt x="516" y="1738"/>
                    <a:pt x="1103" y="2313"/>
                  </a:cubicBezTo>
                  <a:cubicBezTo>
                    <a:pt x="1725" y="2924"/>
                    <a:pt x="2566" y="3307"/>
                    <a:pt x="3436" y="337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4567325" y="3192575"/>
              <a:ext cx="99550" cy="107525"/>
            </a:xfrm>
            <a:custGeom>
              <a:avLst/>
              <a:gdLst/>
              <a:ahLst/>
              <a:cxnLst/>
              <a:rect l="l" t="t" r="r" b="b"/>
              <a:pathLst>
                <a:path w="3982" h="4301" fill="none" extrusionOk="0">
                  <a:moveTo>
                    <a:pt x="3981" y="4257"/>
                  </a:moveTo>
                  <a:cubicBezTo>
                    <a:pt x="2965" y="4300"/>
                    <a:pt x="1938" y="3966"/>
                    <a:pt x="1140" y="3333"/>
                  </a:cubicBezTo>
                  <a:cubicBezTo>
                    <a:pt x="788" y="3054"/>
                    <a:pt x="476" y="2713"/>
                    <a:pt x="278" y="2308"/>
                  </a:cubicBezTo>
                  <a:cubicBezTo>
                    <a:pt x="80" y="1903"/>
                    <a:pt x="1" y="1432"/>
                    <a:pt x="109" y="994"/>
                  </a:cubicBezTo>
                  <a:cubicBezTo>
                    <a:pt x="218" y="558"/>
                    <a:pt x="528" y="163"/>
                    <a:pt x="9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29"/>
            <p:cNvSpPr/>
            <p:nvPr/>
          </p:nvSpPr>
          <p:spPr>
            <a:xfrm>
              <a:off x="4579200" y="3047175"/>
              <a:ext cx="45900" cy="144550"/>
            </a:xfrm>
            <a:custGeom>
              <a:avLst/>
              <a:gdLst/>
              <a:ahLst/>
              <a:cxnLst/>
              <a:rect l="l" t="t" r="r" b="b"/>
              <a:pathLst>
                <a:path w="1836" h="5782" fill="none" extrusionOk="0">
                  <a:moveTo>
                    <a:pt x="444" y="5782"/>
                  </a:moveTo>
                  <a:cubicBezTo>
                    <a:pt x="70" y="4798"/>
                    <a:pt x="0" y="3699"/>
                    <a:pt x="246" y="2676"/>
                  </a:cubicBezTo>
                  <a:cubicBezTo>
                    <a:pt x="493" y="1652"/>
                    <a:pt x="1054" y="707"/>
                    <a:pt x="18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29"/>
            <p:cNvSpPr/>
            <p:nvPr/>
          </p:nvSpPr>
          <p:spPr>
            <a:xfrm>
              <a:off x="4618200" y="2981825"/>
              <a:ext cx="21450" cy="65075"/>
            </a:xfrm>
            <a:custGeom>
              <a:avLst/>
              <a:gdLst/>
              <a:ahLst/>
              <a:cxnLst/>
              <a:rect l="l" t="t" r="r" b="b"/>
              <a:pathLst>
                <a:path w="858" h="2603" fill="none" extrusionOk="0">
                  <a:moveTo>
                    <a:pt x="315" y="2603"/>
                  </a:moveTo>
                  <a:cubicBezTo>
                    <a:pt x="79" y="2182"/>
                    <a:pt x="0" y="1674"/>
                    <a:pt x="98" y="1200"/>
                  </a:cubicBezTo>
                  <a:cubicBezTo>
                    <a:pt x="197" y="727"/>
                    <a:pt x="472" y="293"/>
                    <a:pt x="858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4620100" y="3080325"/>
              <a:ext cx="64325" cy="186750"/>
            </a:xfrm>
            <a:custGeom>
              <a:avLst/>
              <a:gdLst/>
              <a:ahLst/>
              <a:cxnLst/>
              <a:rect l="l" t="t" r="r" b="b"/>
              <a:pathLst>
                <a:path w="2573" h="7470" fill="none" extrusionOk="0">
                  <a:moveTo>
                    <a:pt x="2572" y="1"/>
                  </a:moveTo>
                  <a:cubicBezTo>
                    <a:pt x="1485" y="162"/>
                    <a:pt x="536" y="1021"/>
                    <a:pt x="268" y="2085"/>
                  </a:cubicBezTo>
                  <a:cubicBezTo>
                    <a:pt x="0" y="3150"/>
                    <a:pt x="428" y="4357"/>
                    <a:pt x="1310" y="5012"/>
                  </a:cubicBezTo>
                  <a:cubicBezTo>
                    <a:pt x="886" y="5236"/>
                    <a:pt x="544" y="5615"/>
                    <a:pt x="370" y="6060"/>
                  </a:cubicBezTo>
                  <a:cubicBezTo>
                    <a:pt x="195" y="6508"/>
                    <a:pt x="186" y="7017"/>
                    <a:pt x="345" y="746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4638400" y="3277500"/>
              <a:ext cx="33825" cy="55250"/>
            </a:xfrm>
            <a:custGeom>
              <a:avLst/>
              <a:gdLst/>
              <a:ahLst/>
              <a:cxnLst/>
              <a:rect l="l" t="t" r="r" b="b"/>
              <a:pathLst>
                <a:path w="1353" h="2210" fill="none" extrusionOk="0">
                  <a:moveTo>
                    <a:pt x="1" y="2209"/>
                  </a:moveTo>
                  <a:cubicBezTo>
                    <a:pt x="768" y="1746"/>
                    <a:pt x="1289" y="896"/>
                    <a:pt x="135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4479800" y="3256925"/>
              <a:ext cx="133350" cy="141850"/>
            </a:xfrm>
            <a:custGeom>
              <a:avLst/>
              <a:gdLst/>
              <a:ahLst/>
              <a:cxnLst/>
              <a:rect l="l" t="t" r="r" b="b"/>
              <a:pathLst>
                <a:path w="5334" h="5674" fill="none" extrusionOk="0">
                  <a:moveTo>
                    <a:pt x="0" y="0"/>
                  </a:moveTo>
                  <a:cubicBezTo>
                    <a:pt x="13" y="421"/>
                    <a:pt x="300" y="800"/>
                    <a:pt x="662" y="1014"/>
                  </a:cubicBezTo>
                  <a:cubicBezTo>
                    <a:pt x="1024" y="1230"/>
                    <a:pt x="1452" y="1304"/>
                    <a:pt x="1873" y="1333"/>
                  </a:cubicBezTo>
                  <a:cubicBezTo>
                    <a:pt x="1445" y="1874"/>
                    <a:pt x="1441" y="2708"/>
                    <a:pt x="1863" y="3253"/>
                  </a:cubicBezTo>
                  <a:cubicBezTo>
                    <a:pt x="2285" y="3799"/>
                    <a:pt x="3093" y="4003"/>
                    <a:pt x="3724" y="3724"/>
                  </a:cubicBezTo>
                  <a:cubicBezTo>
                    <a:pt x="3548" y="4190"/>
                    <a:pt x="3651" y="4750"/>
                    <a:pt x="3980" y="5125"/>
                  </a:cubicBezTo>
                  <a:cubicBezTo>
                    <a:pt x="4307" y="5499"/>
                    <a:pt x="4848" y="5674"/>
                    <a:pt x="5333" y="55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4597125" y="3387125"/>
              <a:ext cx="90350" cy="197250"/>
            </a:xfrm>
            <a:custGeom>
              <a:avLst/>
              <a:gdLst/>
              <a:ahLst/>
              <a:cxnLst/>
              <a:rect l="l" t="t" r="r" b="b"/>
              <a:pathLst>
                <a:path w="3614" h="7890" fill="none" extrusionOk="0">
                  <a:moveTo>
                    <a:pt x="3613" y="1637"/>
                  </a:moveTo>
                  <a:cubicBezTo>
                    <a:pt x="3328" y="1034"/>
                    <a:pt x="2866" y="490"/>
                    <a:pt x="2246" y="244"/>
                  </a:cubicBezTo>
                  <a:cubicBezTo>
                    <a:pt x="1627" y="1"/>
                    <a:pt x="843" y="118"/>
                    <a:pt x="417" y="629"/>
                  </a:cubicBezTo>
                  <a:cubicBezTo>
                    <a:pt x="25" y="1099"/>
                    <a:pt x="1" y="1785"/>
                    <a:pt x="162" y="2375"/>
                  </a:cubicBezTo>
                  <a:cubicBezTo>
                    <a:pt x="448" y="3415"/>
                    <a:pt x="1274" y="4295"/>
                    <a:pt x="2296" y="4644"/>
                  </a:cubicBezTo>
                  <a:cubicBezTo>
                    <a:pt x="1742" y="4647"/>
                    <a:pt x="1198" y="4957"/>
                    <a:pt x="913" y="5433"/>
                  </a:cubicBezTo>
                  <a:cubicBezTo>
                    <a:pt x="627" y="5910"/>
                    <a:pt x="610" y="6535"/>
                    <a:pt x="869" y="7027"/>
                  </a:cubicBezTo>
                  <a:cubicBezTo>
                    <a:pt x="1128" y="7517"/>
                    <a:pt x="1654" y="7856"/>
                    <a:pt x="2209" y="78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4631250" y="3431675"/>
              <a:ext cx="60850" cy="26100"/>
            </a:xfrm>
            <a:custGeom>
              <a:avLst/>
              <a:gdLst/>
              <a:ahLst/>
              <a:cxnLst/>
              <a:rect l="l" t="t" r="r" b="b"/>
              <a:pathLst>
                <a:path w="2434" h="1044" fill="none" extrusionOk="0">
                  <a:moveTo>
                    <a:pt x="2433" y="830"/>
                  </a:moveTo>
                  <a:cubicBezTo>
                    <a:pt x="2421" y="832"/>
                    <a:pt x="2407" y="836"/>
                    <a:pt x="2395" y="840"/>
                  </a:cubicBezTo>
                  <a:cubicBezTo>
                    <a:pt x="1526" y="1044"/>
                    <a:pt x="550" y="704"/>
                    <a:pt x="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4479025" y="3366050"/>
              <a:ext cx="86925" cy="113625"/>
            </a:xfrm>
            <a:custGeom>
              <a:avLst/>
              <a:gdLst/>
              <a:ahLst/>
              <a:cxnLst/>
              <a:rect l="l" t="t" r="r" b="b"/>
              <a:pathLst>
                <a:path w="3477" h="4545" fill="none" extrusionOk="0">
                  <a:moveTo>
                    <a:pt x="435" y="0"/>
                  </a:moveTo>
                  <a:cubicBezTo>
                    <a:pt x="85" y="407"/>
                    <a:pt x="1" y="1022"/>
                    <a:pt x="226" y="1510"/>
                  </a:cubicBezTo>
                  <a:cubicBezTo>
                    <a:pt x="452" y="1997"/>
                    <a:pt x="977" y="2330"/>
                    <a:pt x="1513" y="2326"/>
                  </a:cubicBezTo>
                  <a:cubicBezTo>
                    <a:pt x="1661" y="2326"/>
                    <a:pt x="1856" y="2331"/>
                    <a:pt x="1897" y="2474"/>
                  </a:cubicBezTo>
                  <a:cubicBezTo>
                    <a:pt x="1916" y="2539"/>
                    <a:pt x="1889" y="2607"/>
                    <a:pt x="1868" y="2672"/>
                  </a:cubicBezTo>
                  <a:cubicBezTo>
                    <a:pt x="1732" y="3089"/>
                    <a:pt x="1803" y="3567"/>
                    <a:pt x="2053" y="3927"/>
                  </a:cubicBezTo>
                  <a:cubicBezTo>
                    <a:pt x="2303" y="4288"/>
                    <a:pt x="2727" y="4520"/>
                    <a:pt x="3166" y="4540"/>
                  </a:cubicBezTo>
                  <a:cubicBezTo>
                    <a:pt x="3281" y="4544"/>
                    <a:pt x="3414" y="4525"/>
                    <a:pt x="3476" y="442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4685825" y="3578300"/>
              <a:ext cx="14425" cy="47950"/>
            </a:xfrm>
            <a:custGeom>
              <a:avLst/>
              <a:gdLst/>
              <a:ahLst/>
              <a:cxnLst/>
              <a:rect l="l" t="t" r="r" b="b"/>
              <a:pathLst>
                <a:path w="577" h="1918" fill="none" extrusionOk="0">
                  <a:moveTo>
                    <a:pt x="278" y="1"/>
                  </a:moveTo>
                  <a:cubicBezTo>
                    <a:pt x="577" y="618"/>
                    <a:pt x="462" y="1410"/>
                    <a:pt x="1" y="191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4676925" y="3594875"/>
              <a:ext cx="12125" cy="28300"/>
            </a:xfrm>
            <a:custGeom>
              <a:avLst/>
              <a:gdLst/>
              <a:ahLst/>
              <a:cxnLst/>
              <a:rect l="l" t="t" r="r" b="b"/>
              <a:pathLst>
                <a:path w="485" h="1132" fill="none" extrusionOk="0">
                  <a:moveTo>
                    <a:pt x="374" y="1"/>
                  </a:moveTo>
                  <a:cubicBezTo>
                    <a:pt x="485" y="405"/>
                    <a:pt x="332" y="871"/>
                    <a:pt x="1" y="113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4699225" y="3319375"/>
              <a:ext cx="1250" cy="47750"/>
            </a:xfrm>
            <a:custGeom>
              <a:avLst/>
              <a:gdLst/>
              <a:ahLst/>
              <a:cxnLst/>
              <a:rect l="l" t="t" r="r" b="b"/>
              <a:pathLst>
                <a:path w="50" h="1910" fill="none" extrusionOk="0">
                  <a:moveTo>
                    <a:pt x="49" y="1"/>
                  </a:moveTo>
                  <a:cubicBezTo>
                    <a:pt x="33" y="637"/>
                    <a:pt x="16" y="1273"/>
                    <a:pt x="0" y="19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4691000" y="3337025"/>
              <a:ext cx="1150" cy="25450"/>
            </a:xfrm>
            <a:custGeom>
              <a:avLst/>
              <a:gdLst/>
              <a:ahLst/>
              <a:cxnLst/>
              <a:rect l="l" t="t" r="r" b="b"/>
              <a:pathLst>
                <a:path w="46" h="1018" fill="none" extrusionOk="0">
                  <a:moveTo>
                    <a:pt x="0" y="1"/>
                  </a:moveTo>
                  <a:cubicBezTo>
                    <a:pt x="16" y="340"/>
                    <a:pt x="31" y="679"/>
                    <a:pt x="45" y="101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4446450" y="3245250"/>
              <a:ext cx="9850" cy="64375"/>
            </a:xfrm>
            <a:custGeom>
              <a:avLst/>
              <a:gdLst/>
              <a:ahLst/>
              <a:cxnLst/>
              <a:rect l="l" t="t" r="r" b="b"/>
              <a:pathLst>
                <a:path w="394" h="2575" fill="none" extrusionOk="0">
                  <a:moveTo>
                    <a:pt x="394" y="0"/>
                  </a:moveTo>
                  <a:cubicBezTo>
                    <a:pt x="94" y="818"/>
                    <a:pt x="0" y="1711"/>
                    <a:pt x="122" y="257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4461275" y="3273700"/>
              <a:ext cx="2900" cy="36200"/>
            </a:xfrm>
            <a:custGeom>
              <a:avLst/>
              <a:gdLst/>
              <a:ahLst/>
              <a:cxnLst/>
              <a:rect l="l" t="t" r="r" b="b"/>
              <a:pathLst>
                <a:path w="116" h="1448" fill="none" extrusionOk="0">
                  <a:moveTo>
                    <a:pt x="115" y="1"/>
                  </a:moveTo>
                  <a:cubicBezTo>
                    <a:pt x="23" y="478"/>
                    <a:pt x="0" y="966"/>
                    <a:pt x="45" y="144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4552050" y="3187800"/>
              <a:ext cx="15900" cy="34150"/>
            </a:xfrm>
            <a:custGeom>
              <a:avLst/>
              <a:gdLst/>
              <a:ahLst/>
              <a:cxnLst/>
              <a:rect l="l" t="t" r="r" b="b"/>
              <a:pathLst>
                <a:path w="636" h="1366" fill="none" extrusionOk="0">
                  <a:moveTo>
                    <a:pt x="37" y="1365"/>
                  </a:moveTo>
                  <a:cubicBezTo>
                    <a:pt x="0" y="849"/>
                    <a:pt x="232" y="323"/>
                    <a:pt x="6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4538950" y="3186950"/>
              <a:ext cx="14100" cy="18750"/>
            </a:xfrm>
            <a:custGeom>
              <a:avLst/>
              <a:gdLst/>
              <a:ahLst/>
              <a:cxnLst/>
              <a:rect l="l" t="t" r="r" b="b"/>
              <a:pathLst>
                <a:path w="564" h="750" fill="none" extrusionOk="0">
                  <a:moveTo>
                    <a:pt x="1" y="750"/>
                  </a:moveTo>
                  <a:cubicBezTo>
                    <a:pt x="107" y="450"/>
                    <a:pt x="306" y="185"/>
                    <a:pt x="56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4692100" y="2968800"/>
              <a:ext cx="8875" cy="36100"/>
            </a:xfrm>
            <a:custGeom>
              <a:avLst/>
              <a:gdLst/>
              <a:ahLst/>
              <a:cxnLst/>
              <a:rect l="l" t="t" r="r" b="b"/>
              <a:pathLst>
                <a:path w="355" h="1444" fill="none" extrusionOk="0">
                  <a:moveTo>
                    <a:pt x="0" y="1"/>
                  </a:moveTo>
                  <a:cubicBezTo>
                    <a:pt x="85" y="176"/>
                    <a:pt x="154" y="355"/>
                    <a:pt x="211" y="540"/>
                  </a:cubicBezTo>
                  <a:cubicBezTo>
                    <a:pt x="300" y="833"/>
                    <a:pt x="354" y="1138"/>
                    <a:pt x="355" y="144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4685375" y="2979975"/>
              <a:ext cx="4850" cy="28600"/>
            </a:xfrm>
            <a:custGeom>
              <a:avLst/>
              <a:gdLst/>
              <a:ahLst/>
              <a:cxnLst/>
              <a:rect l="l" t="t" r="r" b="b"/>
              <a:pathLst>
                <a:path w="194" h="1144" fill="none" extrusionOk="0">
                  <a:moveTo>
                    <a:pt x="0" y="0"/>
                  </a:moveTo>
                  <a:cubicBezTo>
                    <a:pt x="129" y="367"/>
                    <a:pt x="193" y="755"/>
                    <a:pt x="192" y="114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4737625" y="3167325"/>
              <a:ext cx="248575" cy="136875"/>
            </a:xfrm>
            <a:custGeom>
              <a:avLst/>
              <a:gdLst/>
              <a:ahLst/>
              <a:cxnLst/>
              <a:rect l="l" t="t" r="r" b="b"/>
              <a:pathLst>
                <a:path w="9943" h="5475" extrusionOk="0">
                  <a:moveTo>
                    <a:pt x="6769" y="1"/>
                  </a:moveTo>
                  <a:cubicBezTo>
                    <a:pt x="5946" y="1"/>
                    <a:pt x="5114" y="220"/>
                    <a:pt x="4362" y="488"/>
                  </a:cubicBezTo>
                  <a:cubicBezTo>
                    <a:pt x="3439" y="817"/>
                    <a:pt x="2579" y="1295"/>
                    <a:pt x="1831" y="1886"/>
                  </a:cubicBezTo>
                  <a:cubicBezTo>
                    <a:pt x="1455" y="2183"/>
                    <a:pt x="1111" y="2511"/>
                    <a:pt x="796" y="2862"/>
                  </a:cubicBezTo>
                  <a:cubicBezTo>
                    <a:pt x="467" y="3229"/>
                    <a:pt x="157" y="3635"/>
                    <a:pt x="71" y="4114"/>
                  </a:cubicBezTo>
                  <a:cubicBezTo>
                    <a:pt x="0" y="4509"/>
                    <a:pt x="122" y="4960"/>
                    <a:pt x="460" y="5235"/>
                  </a:cubicBezTo>
                  <a:cubicBezTo>
                    <a:pt x="673" y="5409"/>
                    <a:pt x="921" y="5474"/>
                    <a:pt x="1176" y="5474"/>
                  </a:cubicBezTo>
                  <a:cubicBezTo>
                    <a:pt x="1427" y="5474"/>
                    <a:pt x="1686" y="5410"/>
                    <a:pt x="1926" y="5323"/>
                  </a:cubicBezTo>
                  <a:cubicBezTo>
                    <a:pt x="2177" y="5233"/>
                    <a:pt x="2418" y="5119"/>
                    <a:pt x="2670" y="5029"/>
                  </a:cubicBezTo>
                  <a:cubicBezTo>
                    <a:pt x="2925" y="4937"/>
                    <a:pt x="3192" y="4867"/>
                    <a:pt x="3462" y="4816"/>
                  </a:cubicBezTo>
                  <a:cubicBezTo>
                    <a:pt x="3807" y="4750"/>
                    <a:pt x="4158" y="4717"/>
                    <a:pt x="4510" y="4717"/>
                  </a:cubicBezTo>
                  <a:cubicBezTo>
                    <a:pt x="4706" y="4717"/>
                    <a:pt x="4902" y="4727"/>
                    <a:pt x="5097" y="4747"/>
                  </a:cubicBezTo>
                  <a:cubicBezTo>
                    <a:pt x="5955" y="4838"/>
                    <a:pt x="6819" y="5178"/>
                    <a:pt x="7686" y="5178"/>
                  </a:cubicBezTo>
                  <a:cubicBezTo>
                    <a:pt x="7937" y="5178"/>
                    <a:pt x="8187" y="5150"/>
                    <a:pt x="8438" y="5079"/>
                  </a:cubicBezTo>
                  <a:cubicBezTo>
                    <a:pt x="9352" y="4822"/>
                    <a:pt x="9886" y="4012"/>
                    <a:pt x="9929" y="3163"/>
                  </a:cubicBezTo>
                  <a:cubicBezTo>
                    <a:pt x="9942" y="2880"/>
                    <a:pt x="9900" y="2602"/>
                    <a:pt x="9817" y="2335"/>
                  </a:cubicBezTo>
                  <a:lnTo>
                    <a:pt x="9817" y="2333"/>
                  </a:lnTo>
                  <a:cubicBezTo>
                    <a:pt x="9787" y="2105"/>
                    <a:pt x="9724" y="1878"/>
                    <a:pt x="9625" y="1662"/>
                  </a:cubicBezTo>
                  <a:cubicBezTo>
                    <a:pt x="9263" y="862"/>
                    <a:pt x="8454" y="241"/>
                    <a:pt x="7526" y="69"/>
                  </a:cubicBezTo>
                  <a:cubicBezTo>
                    <a:pt x="7276" y="22"/>
                    <a:pt x="7023" y="1"/>
                    <a:pt x="67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4732275" y="3301650"/>
              <a:ext cx="296300" cy="353675"/>
            </a:xfrm>
            <a:custGeom>
              <a:avLst/>
              <a:gdLst/>
              <a:ahLst/>
              <a:cxnLst/>
              <a:rect l="l" t="t" r="r" b="b"/>
              <a:pathLst>
                <a:path w="11852" h="14147" extrusionOk="0">
                  <a:moveTo>
                    <a:pt x="5368" y="1"/>
                  </a:moveTo>
                  <a:cubicBezTo>
                    <a:pt x="4768" y="1"/>
                    <a:pt x="4168" y="66"/>
                    <a:pt x="3589" y="201"/>
                  </a:cubicBezTo>
                  <a:cubicBezTo>
                    <a:pt x="2769" y="393"/>
                    <a:pt x="1980" y="726"/>
                    <a:pt x="1367" y="1206"/>
                  </a:cubicBezTo>
                  <a:cubicBezTo>
                    <a:pt x="711" y="1721"/>
                    <a:pt x="328" y="2387"/>
                    <a:pt x="168" y="3095"/>
                  </a:cubicBezTo>
                  <a:cubicBezTo>
                    <a:pt x="0" y="3836"/>
                    <a:pt x="34" y="4587"/>
                    <a:pt x="63" y="5331"/>
                  </a:cubicBezTo>
                  <a:lnTo>
                    <a:pt x="165" y="7906"/>
                  </a:lnTo>
                  <a:cubicBezTo>
                    <a:pt x="198" y="8763"/>
                    <a:pt x="233" y="9621"/>
                    <a:pt x="266" y="10479"/>
                  </a:cubicBezTo>
                  <a:cubicBezTo>
                    <a:pt x="283" y="10908"/>
                    <a:pt x="300" y="11337"/>
                    <a:pt x="317" y="11765"/>
                  </a:cubicBezTo>
                  <a:cubicBezTo>
                    <a:pt x="332" y="12158"/>
                    <a:pt x="317" y="12564"/>
                    <a:pt x="407" y="12949"/>
                  </a:cubicBezTo>
                  <a:cubicBezTo>
                    <a:pt x="486" y="13275"/>
                    <a:pt x="678" y="13577"/>
                    <a:pt x="1005" y="13788"/>
                  </a:cubicBezTo>
                  <a:cubicBezTo>
                    <a:pt x="1307" y="13982"/>
                    <a:pt x="1676" y="14090"/>
                    <a:pt x="2064" y="14130"/>
                  </a:cubicBezTo>
                  <a:cubicBezTo>
                    <a:pt x="2169" y="14141"/>
                    <a:pt x="2272" y="14147"/>
                    <a:pt x="2375" y="14147"/>
                  </a:cubicBezTo>
                  <a:cubicBezTo>
                    <a:pt x="3135" y="14147"/>
                    <a:pt x="3847" y="13857"/>
                    <a:pt x="4455" y="13492"/>
                  </a:cubicBezTo>
                  <a:cubicBezTo>
                    <a:pt x="5204" y="13042"/>
                    <a:pt x="5871" y="12493"/>
                    <a:pt x="6509" y="11950"/>
                  </a:cubicBezTo>
                  <a:cubicBezTo>
                    <a:pt x="7164" y="11391"/>
                    <a:pt x="7780" y="10805"/>
                    <a:pt x="8355" y="10195"/>
                  </a:cubicBezTo>
                  <a:cubicBezTo>
                    <a:pt x="8924" y="9592"/>
                    <a:pt x="9450" y="8963"/>
                    <a:pt x="9930" y="8315"/>
                  </a:cubicBezTo>
                  <a:cubicBezTo>
                    <a:pt x="10426" y="7646"/>
                    <a:pt x="10894" y="6955"/>
                    <a:pt x="11253" y="6235"/>
                  </a:cubicBezTo>
                  <a:cubicBezTo>
                    <a:pt x="11624" y="5493"/>
                    <a:pt x="11851" y="4698"/>
                    <a:pt x="11724" y="3907"/>
                  </a:cubicBezTo>
                  <a:lnTo>
                    <a:pt x="11725" y="3907"/>
                  </a:lnTo>
                  <a:cubicBezTo>
                    <a:pt x="11617" y="3232"/>
                    <a:pt x="11234" y="2604"/>
                    <a:pt x="10706" y="2077"/>
                  </a:cubicBezTo>
                  <a:cubicBezTo>
                    <a:pt x="10357" y="1727"/>
                    <a:pt x="9945" y="1433"/>
                    <a:pt x="9491" y="1184"/>
                  </a:cubicBezTo>
                  <a:cubicBezTo>
                    <a:pt x="9243" y="1017"/>
                    <a:pt x="8980" y="863"/>
                    <a:pt x="8700" y="728"/>
                  </a:cubicBezTo>
                  <a:cubicBezTo>
                    <a:pt x="7710" y="252"/>
                    <a:pt x="6541" y="1"/>
                    <a:pt x="5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4733375" y="2942550"/>
              <a:ext cx="212725" cy="235150"/>
            </a:xfrm>
            <a:custGeom>
              <a:avLst/>
              <a:gdLst/>
              <a:ahLst/>
              <a:cxnLst/>
              <a:rect l="l" t="t" r="r" b="b"/>
              <a:pathLst>
                <a:path w="8509" h="9406" extrusionOk="0">
                  <a:moveTo>
                    <a:pt x="1577" y="0"/>
                  </a:moveTo>
                  <a:cubicBezTo>
                    <a:pt x="1089" y="0"/>
                    <a:pt x="650" y="184"/>
                    <a:pt x="371" y="717"/>
                  </a:cubicBezTo>
                  <a:cubicBezTo>
                    <a:pt x="87" y="1256"/>
                    <a:pt x="59" y="1905"/>
                    <a:pt x="33" y="2505"/>
                  </a:cubicBezTo>
                  <a:cubicBezTo>
                    <a:pt x="0" y="3236"/>
                    <a:pt x="26" y="3969"/>
                    <a:pt x="104" y="4695"/>
                  </a:cubicBezTo>
                  <a:cubicBezTo>
                    <a:pt x="180" y="5407"/>
                    <a:pt x="311" y="6112"/>
                    <a:pt x="494" y="6803"/>
                  </a:cubicBezTo>
                  <a:cubicBezTo>
                    <a:pt x="587" y="7153"/>
                    <a:pt x="692" y="7500"/>
                    <a:pt x="813" y="7842"/>
                  </a:cubicBezTo>
                  <a:cubicBezTo>
                    <a:pt x="910" y="8114"/>
                    <a:pt x="1019" y="8383"/>
                    <a:pt x="1171" y="8628"/>
                  </a:cubicBezTo>
                  <a:cubicBezTo>
                    <a:pt x="1316" y="8861"/>
                    <a:pt x="1497" y="9079"/>
                    <a:pt x="1731" y="9222"/>
                  </a:cubicBezTo>
                  <a:cubicBezTo>
                    <a:pt x="1943" y="9353"/>
                    <a:pt x="2178" y="9406"/>
                    <a:pt x="2419" y="9406"/>
                  </a:cubicBezTo>
                  <a:cubicBezTo>
                    <a:pt x="2503" y="9406"/>
                    <a:pt x="2589" y="9399"/>
                    <a:pt x="2675" y="9387"/>
                  </a:cubicBezTo>
                  <a:cubicBezTo>
                    <a:pt x="3033" y="9337"/>
                    <a:pt x="3385" y="9212"/>
                    <a:pt x="3735" y="9115"/>
                  </a:cubicBezTo>
                  <a:cubicBezTo>
                    <a:pt x="4102" y="9011"/>
                    <a:pt x="4469" y="8907"/>
                    <a:pt x="4837" y="8803"/>
                  </a:cubicBezTo>
                  <a:cubicBezTo>
                    <a:pt x="5198" y="8700"/>
                    <a:pt x="5558" y="8597"/>
                    <a:pt x="5920" y="8496"/>
                  </a:cubicBezTo>
                  <a:cubicBezTo>
                    <a:pt x="6246" y="8404"/>
                    <a:pt x="6573" y="8320"/>
                    <a:pt x="6894" y="8210"/>
                  </a:cubicBezTo>
                  <a:cubicBezTo>
                    <a:pt x="7482" y="8008"/>
                    <a:pt x="8008" y="7683"/>
                    <a:pt x="8256" y="7072"/>
                  </a:cubicBezTo>
                  <a:cubicBezTo>
                    <a:pt x="8508" y="6452"/>
                    <a:pt x="8407" y="5759"/>
                    <a:pt x="8169" y="5155"/>
                  </a:cubicBezTo>
                  <a:lnTo>
                    <a:pt x="8169" y="5154"/>
                  </a:lnTo>
                  <a:cubicBezTo>
                    <a:pt x="7939" y="4570"/>
                    <a:pt x="7592" y="4028"/>
                    <a:pt x="7219" y="3531"/>
                  </a:cubicBezTo>
                  <a:cubicBezTo>
                    <a:pt x="7041" y="3292"/>
                    <a:pt x="6849" y="3062"/>
                    <a:pt x="6647" y="2843"/>
                  </a:cubicBezTo>
                  <a:cubicBezTo>
                    <a:pt x="5845" y="1865"/>
                    <a:pt x="4766" y="1166"/>
                    <a:pt x="3641" y="641"/>
                  </a:cubicBezTo>
                  <a:cubicBezTo>
                    <a:pt x="3074" y="377"/>
                    <a:pt x="2276" y="0"/>
                    <a:pt x="15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4775700" y="3195400"/>
              <a:ext cx="96975" cy="109275"/>
            </a:xfrm>
            <a:custGeom>
              <a:avLst/>
              <a:gdLst/>
              <a:ahLst/>
              <a:cxnLst/>
              <a:rect l="l" t="t" r="r" b="b"/>
              <a:pathLst>
                <a:path w="3879" h="4371" fill="none" extrusionOk="0">
                  <a:moveTo>
                    <a:pt x="1" y="4363"/>
                  </a:moveTo>
                  <a:cubicBezTo>
                    <a:pt x="1017" y="4370"/>
                    <a:pt x="2032" y="3999"/>
                    <a:pt x="2806" y="3340"/>
                  </a:cubicBezTo>
                  <a:cubicBezTo>
                    <a:pt x="3150" y="3046"/>
                    <a:pt x="3448" y="2695"/>
                    <a:pt x="3632" y="2284"/>
                  </a:cubicBezTo>
                  <a:cubicBezTo>
                    <a:pt x="3816" y="1872"/>
                    <a:pt x="3879" y="1398"/>
                    <a:pt x="3754" y="966"/>
                  </a:cubicBezTo>
                  <a:cubicBezTo>
                    <a:pt x="3631" y="533"/>
                    <a:pt x="3306" y="149"/>
                    <a:pt x="2882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4848425" y="3147800"/>
              <a:ext cx="19025" cy="46750"/>
            </a:xfrm>
            <a:custGeom>
              <a:avLst/>
              <a:gdLst/>
              <a:ahLst/>
              <a:cxnLst/>
              <a:rect l="l" t="t" r="r" b="b"/>
              <a:pathLst>
                <a:path w="761" h="1870" fill="none" extrusionOk="0">
                  <a:moveTo>
                    <a:pt x="0" y="1869"/>
                  </a:moveTo>
                  <a:cubicBezTo>
                    <a:pt x="171" y="1363"/>
                    <a:pt x="264" y="830"/>
                    <a:pt x="276" y="297"/>
                  </a:cubicBezTo>
                  <a:lnTo>
                    <a:pt x="761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4750400" y="3086575"/>
              <a:ext cx="67075" cy="184625"/>
            </a:xfrm>
            <a:custGeom>
              <a:avLst/>
              <a:gdLst/>
              <a:ahLst/>
              <a:cxnLst/>
              <a:rect l="l" t="t" r="r" b="b"/>
              <a:pathLst>
                <a:path w="2683" h="7385" fill="none" extrusionOk="0">
                  <a:moveTo>
                    <a:pt x="0" y="0"/>
                  </a:moveTo>
                  <a:cubicBezTo>
                    <a:pt x="1091" y="123"/>
                    <a:pt x="2071" y="947"/>
                    <a:pt x="2378" y="2002"/>
                  </a:cubicBezTo>
                  <a:cubicBezTo>
                    <a:pt x="2682" y="3056"/>
                    <a:pt x="2297" y="4277"/>
                    <a:pt x="1441" y="4964"/>
                  </a:cubicBezTo>
                  <a:cubicBezTo>
                    <a:pt x="1873" y="5172"/>
                    <a:pt x="2226" y="5539"/>
                    <a:pt x="2417" y="5979"/>
                  </a:cubicBezTo>
                  <a:cubicBezTo>
                    <a:pt x="2608" y="6418"/>
                    <a:pt x="2635" y="6927"/>
                    <a:pt x="2493" y="738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4769600" y="3283175"/>
              <a:ext cx="35800" cy="54025"/>
            </a:xfrm>
            <a:custGeom>
              <a:avLst/>
              <a:gdLst/>
              <a:ahLst/>
              <a:cxnLst/>
              <a:rect l="l" t="t" r="r" b="b"/>
              <a:pathLst>
                <a:path w="1432" h="2161" fill="none" extrusionOk="0">
                  <a:moveTo>
                    <a:pt x="1431" y="2161"/>
                  </a:moveTo>
                  <a:cubicBezTo>
                    <a:pt x="647" y="1724"/>
                    <a:pt x="97" y="894"/>
                    <a:pt x="0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4832850" y="3255750"/>
              <a:ext cx="128375" cy="146125"/>
            </a:xfrm>
            <a:custGeom>
              <a:avLst/>
              <a:gdLst/>
              <a:ahLst/>
              <a:cxnLst/>
              <a:rect l="l" t="t" r="r" b="b"/>
              <a:pathLst>
                <a:path w="5135" h="5845" fill="none" extrusionOk="0">
                  <a:moveTo>
                    <a:pt x="5132" y="1"/>
                  </a:moveTo>
                  <a:cubicBezTo>
                    <a:pt x="5134" y="422"/>
                    <a:pt x="4862" y="811"/>
                    <a:pt x="4507" y="1038"/>
                  </a:cubicBezTo>
                  <a:cubicBezTo>
                    <a:pt x="4154" y="1266"/>
                    <a:pt x="3727" y="1356"/>
                    <a:pt x="3309" y="1400"/>
                  </a:cubicBezTo>
                  <a:cubicBezTo>
                    <a:pt x="3755" y="1925"/>
                    <a:pt x="3789" y="2757"/>
                    <a:pt x="3387" y="3318"/>
                  </a:cubicBezTo>
                  <a:cubicBezTo>
                    <a:pt x="2984" y="3878"/>
                    <a:pt x="2185" y="4111"/>
                    <a:pt x="1544" y="3856"/>
                  </a:cubicBezTo>
                  <a:cubicBezTo>
                    <a:pt x="1736" y="4315"/>
                    <a:pt x="1654" y="4878"/>
                    <a:pt x="1338" y="5264"/>
                  </a:cubicBezTo>
                  <a:cubicBezTo>
                    <a:pt x="1024" y="5650"/>
                    <a:pt x="490" y="5844"/>
                    <a:pt x="1" y="57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4759725" y="3391525"/>
              <a:ext cx="90400" cy="197650"/>
            </a:xfrm>
            <a:custGeom>
              <a:avLst/>
              <a:gdLst/>
              <a:ahLst/>
              <a:cxnLst/>
              <a:rect l="l" t="t" r="r" b="b"/>
              <a:pathLst>
                <a:path w="3616" h="7906" fill="none" extrusionOk="0">
                  <a:moveTo>
                    <a:pt x="0" y="1707"/>
                  </a:moveTo>
                  <a:cubicBezTo>
                    <a:pt x="263" y="1094"/>
                    <a:pt x="706" y="533"/>
                    <a:pt x="1316" y="266"/>
                  </a:cubicBezTo>
                  <a:cubicBezTo>
                    <a:pt x="1926" y="1"/>
                    <a:pt x="2714" y="90"/>
                    <a:pt x="3159" y="586"/>
                  </a:cubicBezTo>
                  <a:cubicBezTo>
                    <a:pt x="3568" y="1040"/>
                    <a:pt x="3615" y="1724"/>
                    <a:pt x="3475" y="2320"/>
                  </a:cubicBezTo>
                  <a:cubicBezTo>
                    <a:pt x="3226" y="3371"/>
                    <a:pt x="2433" y="4279"/>
                    <a:pt x="1424" y="4665"/>
                  </a:cubicBezTo>
                  <a:cubicBezTo>
                    <a:pt x="1978" y="4648"/>
                    <a:pt x="2533" y="4939"/>
                    <a:pt x="2835" y="5404"/>
                  </a:cubicBezTo>
                  <a:cubicBezTo>
                    <a:pt x="3138" y="5870"/>
                    <a:pt x="3176" y="6495"/>
                    <a:pt x="2935" y="6995"/>
                  </a:cubicBezTo>
                  <a:cubicBezTo>
                    <a:pt x="2694" y="7495"/>
                    <a:pt x="2180" y="7852"/>
                    <a:pt x="1627" y="790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4756000" y="3435800"/>
              <a:ext cx="60025" cy="27750"/>
            </a:xfrm>
            <a:custGeom>
              <a:avLst/>
              <a:gdLst/>
              <a:ahLst/>
              <a:cxnLst/>
              <a:rect l="l" t="t" r="r" b="b"/>
              <a:pathLst>
                <a:path w="2401" h="1110" fill="none" extrusionOk="0">
                  <a:moveTo>
                    <a:pt x="0" y="916"/>
                  </a:moveTo>
                  <a:cubicBezTo>
                    <a:pt x="886" y="1110"/>
                    <a:pt x="1869" y="735"/>
                    <a:pt x="240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4882925" y="3365175"/>
              <a:ext cx="83825" cy="116100"/>
            </a:xfrm>
            <a:custGeom>
              <a:avLst/>
              <a:gdLst/>
              <a:ahLst/>
              <a:cxnLst/>
              <a:rect l="l" t="t" r="r" b="b"/>
              <a:pathLst>
                <a:path w="3353" h="4644" fill="none" extrusionOk="0">
                  <a:moveTo>
                    <a:pt x="2882" y="1"/>
                  </a:moveTo>
                  <a:cubicBezTo>
                    <a:pt x="3245" y="396"/>
                    <a:pt x="3353" y="1007"/>
                    <a:pt x="3144" y="1503"/>
                  </a:cubicBezTo>
                  <a:cubicBezTo>
                    <a:pt x="2936" y="1997"/>
                    <a:pt x="2423" y="2348"/>
                    <a:pt x="1888" y="2365"/>
                  </a:cubicBezTo>
                  <a:cubicBezTo>
                    <a:pt x="1740" y="2368"/>
                    <a:pt x="1544" y="2381"/>
                    <a:pt x="1509" y="2525"/>
                  </a:cubicBezTo>
                  <a:cubicBezTo>
                    <a:pt x="1493" y="2591"/>
                    <a:pt x="1521" y="2658"/>
                    <a:pt x="1544" y="2722"/>
                  </a:cubicBezTo>
                  <a:cubicBezTo>
                    <a:pt x="1696" y="3133"/>
                    <a:pt x="1642" y="3615"/>
                    <a:pt x="1405" y="3983"/>
                  </a:cubicBezTo>
                  <a:cubicBezTo>
                    <a:pt x="1167" y="4352"/>
                    <a:pt x="753" y="4600"/>
                    <a:pt x="315" y="4634"/>
                  </a:cubicBezTo>
                  <a:cubicBezTo>
                    <a:pt x="200" y="4643"/>
                    <a:pt x="67" y="4630"/>
                    <a:pt x="1" y="453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4752750" y="2908775"/>
              <a:ext cx="28675" cy="27000"/>
            </a:xfrm>
            <a:custGeom>
              <a:avLst/>
              <a:gdLst/>
              <a:ahLst/>
              <a:cxnLst/>
              <a:rect l="l" t="t" r="r" b="b"/>
              <a:pathLst>
                <a:path w="1147" h="1080" extrusionOk="0">
                  <a:moveTo>
                    <a:pt x="566" y="0"/>
                  </a:moveTo>
                  <a:cubicBezTo>
                    <a:pt x="514" y="0"/>
                    <a:pt x="461" y="8"/>
                    <a:pt x="409" y="24"/>
                  </a:cubicBezTo>
                  <a:cubicBezTo>
                    <a:pt x="177" y="95"/>
                    <a:pt x="1" y="317"/>
                    <a:pt x="23" y="566"/>
                  </a:cubicBezTo>
                  <a:cubicBezTo>
                    <a:pt x="31" y="660"/>
                    <a:pt x="62" y="757"/>
                    <a:pt x="119" y="834"/>
                  </a:cubicBezTo>
                  <a:cubicBezTo>
                    <a:pt x="156" y="899"/>
                    <a:pt x="210" y="954"/>
                    <a:pt x="274" y="999"/>
                  </a:cubicBezTo>
                  <a:cubicBezTo>
                    <a:pt x="357" y="1055"/>
                    <a:pt x="451" y="1080"/>
                    <a:pt x="546" y="1080"/>
                  </a:cubicBezTo>
                  <a:cubicBezTo>
                    <a:pt x="690" y="1080"/>
                    <a:pt x="836" y="1021"/>
                    <a:pt x="942" y="919"/>
                  </a:cubicBezTo>
                  <a:cubicBezTo>
                    <a:pt x="1124" y="748"/>
                    <a:pt x="1146" y="471"/>
                    <a:pt x="1020" y="260"/>
                  </a:cubicBezTo>
                  <a:cubicBezTo>
                    <a:pt x="923" y="97"/>
                    <a:pt x="749" y="0"/>
                    <a:pt x="5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4853725" y="2954500"/>
              <a:ext cx="13125" cy="13025"/>
            </a:xfrm>
            <a:custGeom>
              <a:avLst/>
              <a:gdLst/>
              <a:ahLst/>
              <a:cxnLst/>
              <a:rect l="l" t="t" r="r" b="b"/>
              <a:pathLst>
                <a:path w="525" h="521" extrusionOk="0">
                  <a:moveTo>
                    <a:pt x="261" y="1"/>
                  </a:moveTo>
                  <a:cubicBezTo>
                    <a:pt x="243" y="1"/>
                    <a:pt x="226" y="5"/>
                    <a:pt x="209" y="8"/>
                  </a:cubicBezTo>
                  <a:cubicBezTo>
                    <a:pt x="200" y="10"/>
                    <a:pt x="192" y="11"/>
                    <a:pt x="183" y="15"/>
                  </a:cubicBezTo>
                  <a:cubicBezTo>
                    <a:pt x="143" y="31"/>
                    <a:pt x="108" y="50"/>
                    <a:pt x="78" y="82"/>
                  </a:cubicBezTo>
                  <a:cubicBezTo>
                    <a:pt x="47" y="114"/>
                    <a:pt x="29" y="148"/>
                    <a:pt x="14" y="190"/>
                  </a:cubicBezTo>
                  <a:cubicBezTo>
                    <a:pt x="1" y="233"/>
                    <a:pt x="4" y="274"/>
                    <a:pt x="12" y="317"/>
                  </a:cubicBezTo>
                  <a:cubicBezTo>
                    <a:pt x="13" y="326"/>
                    <a:pt x="15" y="334"/>
                    <a:pt x="19" y="342"/>
                  </a:cubicBezTo>
                  <a:cubicBezTo>
                    <a:pt x="26" y="361"/>
                    <a:pt x="35" y="382"/>
                    <a:pt x="46" y="400"/>
                  </a:cubicBezTo>
                  <a:cubicBezTo>
                    <a:pt x="72" y="436"/>
                    <a:pt x="99" y="463"/>
                    <a:pt x="137" y="486"/>
                  </a:cubicBezTo>
                  <a:cubicBezTo>
                    <a:pt x="173" y="509"/>
                    <a:pt x="215" y="518"/>
                    <a:pt x="258" y="520"/>
                  </a:cubicBezTo>
                  <a:cubicBezTo>
                    <a:pt x="260" y="520"/>
                    <a:pt x="263" y="520"/>
                    <a:pt x="266" y="520"/>
                  </a:cubicBezTo>
                  <a:cubicBezTo>
                    <a:pt x="278" y="520"/>
                    <a:pt x="290" y="518"/>
                    <a:pt x="302" y="516"/>
                  </a:cubicBezTo>
                  <a:cubicBezTo>
                    <a:pt x="318" y="514"/>
                    <a:pt x="331" y="513"/>
                    <a:pt x="347" y="507"/>
                  </a:cubicBezTo>
                  <a:cubicBezTo>
                    <a:pt x="387" y="490"/>
                    <a:pt x="419" y="472"/>
                    <a:pt x="450" y="441"/>
                  </a:cubicBezTo>
                  <a:cubicBezTo>
                    <a:pt x="464" y="427"/>
                    <a:pt x="477" y="409"/>
                    <a:pt x="488" y="393"/>
                  </a:cubicBezTo>
                  <a:cubicBezTo>
                    <a:pt x="499" y="376"/>
                    <a:pt x="507" y="353"/>
                    <a:pt x="513" y="334"/>
                  </a:cubicBezTo>
                  <a:cubicBezTo>
                    <a:pt x="521" y="315"/>
                    <a:pt x="522" y="293"/>
                    <a:pt x="523" y="273"/>
                  </a:cubicBezTo>
                  <a:cubicBezTo>
                    <a:pt x="524" y="263"/>
                    <a:pt x="524" y="255"/>
                    <a:pt x="523" y="245"/>
                  </a:cubicBezTo>
                  <a:cubicBezTo>
                    <a:pt x="517" y="201"/>
                    <a:pt x="510" y="164"/>
                    <a:pt x="485" y="125"/>
                  </a:cubicBezTo>
                  <a:cubicBezTo>
                    <a:pt x="462" y="88"/>
                    <a:pt x="434" y="64"/>
                    <a:pt x="398" y="39"/>
                  </a:cubicBezTo>
                  <a:cubicBezTo>
                    <a:pt x="381" y="28"/>
                    <a:pt x="360" y="21"/>
                    <a:pt x="341" y="15"/>
                  </a:cubicBezTo>
                  <a:cubicBezTo>
                    <a:pt x="337" y="13"/>
                    <a:pt x="332" y="13"/>
                    <a:pt x="327" y="11"/>
                  </a:cubicBezTo>
                  <a:cubicBezTo>
                    <a:pt x="310" y="5"/>
                    <a:pt x="292" y="2"/>
                    <a:pt x="274" y="2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4803600" y="2899200"/>
              <a:ext cx="45200" cy="43950"/>
            </a:xfrm>
            <a:custGeom>
              <a:avLst/>
              <a:gdLst/>
              <a:ahLst/>
              <a:cxnLst/>
              <a:rect l="l" t="t" r="r" b="b"/>
              <a:pathLst>
                <a:path w="1808" h="1758" extrusionOk="0">
                  <a:moveTo>
                    <a:pt x="884" y="0"/>
                  </a:moveTo>
                  <a:cubicBezTo>
                    <a:pt x="707" y="0"/>
                    <a:pt x="528" y="51"/>
                    <a:pt x="387" y="154"/>
                  </a:cubicBezTo>
                  <a:cubicBezTo>
                    <a:pt x="158" y="320"/>
                    <a:pt x="17" y="585"/>
                    <a:pt x="9" y="868"/>
                  </a:cubicBezTo>
                  <a:cubicBezTo>
                    <a:pt x="0" y="1139"/>
                    <a:pt x="135" y="1409"/>
                    <a:pt x="355" y="1567"/>
                  </a:cubicBezTo>
                  <a:cubicBezTo>
                    <a:pt x="482" y="1671"/>
                    <a:pt x="641" y="1737"/>
                    <a:pt x="809" y="1754"/>
                  </a:cubicBezTo>
                  <a:cubicBezTo>
                    <a:pt x="835" y="1756"/>
                    <a:pt x="861" y="1758"/>
                    <a:pt x="888" y="1758"/>
                  </a:cubicBezTo>
                  <a:cubicBezTo>
                    <a:pt x="1138" y="1758"/>
                    <a:pt x="1390" y="1640"/>
                    <a:pt x="1553" y="1452"/>
                  </a:cubicBezTo>
                  <a:cubicBezTo>
                    <a:pt x="1745" y="1232"/>
                    <a:pt x="1808" y="933"/>
                    <a:pt x="1736" y="652"/>
                  </a:cubicBezTo>
                  <a:cubicBezTo>
                    <a:pt x="1663" y="369"/>
                    <a:pt x="1455" y="148"/>
                    <a:pt x="1184" y="51"/>
                  </a:cubicBezTo>
                  <a:cubicBezTo>
                    <a:pt x="1089" y="17"/>
                    <a:pt x="987" y="0"/>
                    <a:pt x="8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4781250" y="2885650"/>
              <a:ext cx="23000" cy="20075"/>
            </a:xfrm>
            <a:custGeom>
              <a:avLst/>
              <a:gdLst/>
              <a:ahLst/>
              <a:cxnLst/>
              <a:rect l="l" t="t" r="r" b="b"/>
              <a:pathLst>
                <a:path w="920" h="803" extrusionOk="0">
                  <a:moveTo>
                    <a:pt x="446" y="0"/>
                  </a:moveTo>
                  <a:cubicBezTo>
                    <a:pt x="328" y="0"/>
                    <a:pt x="210" y="47"/>
                    <a:pt x="130" y="137"/>
                  </a:cubicBezTo>
                  <a:cubicBezTo>
                    <a:pt x="35" y="245"/>
                    <a:pt x="0" y="399"/>
                    <a:pt x="58" y="535"/>
                  </a:cubicBezTo>
                  <a:cubicBezTo>
                    <a:pt x="123" y="683"/>
                    <a:pt x="250" y="787"/>
                    <a:pt x="414" y="801"/>
                  </a:cubicBezTo>
                  <a:cubicBezTo>
                    <a:pt x="422" y="802"/>
                    <a:pt x="430" y="802"/>
                    <a:pt x="438" y="802"/>
                  </a:cubicBezTo>
                  <a:cubicBezTo>
                    <a:pt x="497" y="802"/>
                    <a:pt x="557" y="786"/>
                    <a:pt x="612" y="757"/>
                  </a:cubicBezTo>
                  <a:cubicBezTo>
                    <a:pt x="615" y="755"/>
                    <a:pt x="620" y="752"/>
                    <a:pt x="625" y="750"/>
                  </a:cubicBezTo>
                  <a:cubicBezTo>
                    <a:pt x="629" y="748"/>
                    <a:pt x="633" y="745"/>
                    <a:pt x="637" y="741"/>
                  </a:cubicBezTo>
                  <a:cubicBezTo>
                    <a:pt x="686" y="713"/>
                    <a:pt x="729" y="675"/>
                    <a:pt x="763" y="628"/>
                  </a:cubicBezTo>
                  <a:cubicBezTo>
                    <a:pt x="920" y="409"/>
                    <a:pt x="787" y="44"/>
                    <a:pt x="513" y="5"/>
                  </a:cubicBezTo>
                  <a:cubicBezTo>
                    <a:pt x="491" y="2"/>
                    <a:pt x="468" y="0"/>
                    <a:pt x="4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29"/>
          <p:cNvGrpSpPr/>
          <p:nvPr/>
        </p:nvGrpSpPr>
        <p:grpSpPr>
          <a:xfrm>
            <a:off x="8036777" y="3631611"/>
            <a:ext cx="504167" cy="471428"/>
            <a:chOff x="5569775" y="2016450"/>
            <a:chExt cx="296825" cy="277550"/>
          </a:xfrm>
        </p:grpSpPr>
        <p:sp>
          <p:nvSpPr>
            <p:cNvPr id="370" name="Google Shape;370;p29"/>
            <p:cNvSpPr/>
            <p:nvPr/>
          </p:nvSpPr>
          <p:spPr>
            <a:xfrm>
              <a:off x="5647700" y="2027100"/>
              <a:ext cx="140000" cy="266900"/>
            </a:xfrm>
            <a:custGeom>
              <a:avLst/>
              <a:gdLst/>
              <a:ahLst/>
              <a:cxnLst/>
              <a:rect l="l" t="t" r="r" b="b"/>
              <a:pathLst>
                <a:path w="5600" h="10676" extrusionOk="0">
                  <a:moveTo>
                    <a:pt x="3084" y="254"/>
                  </a:moveTo>
                  <a:cubicBezTo>
                    <a:pt x="3109" y="254"/>
                    <a:pt x="3133" y="255"/>
                    <a:pt x="3159" y="257"/>
                  </a:cubicBezTo>
                  <a:cubicBezTo>
                    <a:pt x="4447" y="348"/>
                    <a:pt x="5334" y="2701"/>
                    <a:pt x="5135" y="5503"/>
                  </a:cubicBezTo>
                  <a:cubicBezTo>
                    <a:pt x="4944" y="8216"/>
                    <a:pt x="3770" y="10421"/>
                    <a:pt x="2515" y="10421"/>
                  </a:cubicBezTo>
                  <a:cubicBezTo>
                    <a:pt x="2490" y="10421"/>
                    <a:pt x="2465" y="10420"/>
                    <a:pt x="2440" y="10419"/>
                  </a:cubicBezTo>
                  <a:cubicBezTo>
                    <a:pt x="1153" y="10328"/>
                    <a:pt x="266" y="7974"/>
                    <a:pt x="464" y="5172"/>
                  </a:cubicBezTo>
                  <a:cubicBezTo>
                    <a:pt x="656" y="2461"/>
                    <a:pt x="1831" y="254"/>
                    <a:pt x="3084" y="254"/>
                  </a:cubicBezTo>
                  <a:close/>
                  <a:moveTo>
                    <a:pt x="3083" y="1"/>
                  </a:moveTo>
                  <a:cubicBezTo>
                    <a:pt x="1674" y="1"/>
                    <a:pt x="415" y="2265"/>
                    <a:pt x="211" y="5155"/>
                  </a:cubicBezTo>
                  <a:cubicBezTo>
                    <a:pt x="0" y="8145"/>
                    <a:pt x="972" y="10568"/>
                    <a:pt x="2423" y="10671"/>
                  </a:cubicBezTo>
                  <a:cubicBezTo>
                    <a:pt x="2454" y="10673"/>
                    <a:pt x="2485" y="10675"/>
                    <a:pt x="2515" y="10675"/>
                  </a:cubicBezTo>
                  <a:lnTo>
                    <a:pt x="2516" y="10674"/>
                  </a:lnTo>
                  <a:cubicBezTo>
                    <a:pt x="3922" y="10674"/>
                    <a:pt x="5184" y="8410"/>
                    <a:pt x="5388" y="5520"/>
                  </a:cubicBezTo>
                  <a:cubicBezTo>
                    <a:pt x="5599" y="2530"/>
                    <a:pt x="4628" y="107"/>
                    <a:pt x="3176" y="4"/>
                  </a:cubicBezTo>
                  <a:cubicBezTo>
                    <a:pt x="3145" y="2"/>
                    <a:pt x="3114" y="1"/>
                    <a:pt x="30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5591250" y="2074650"/>
              <a:ext cx="275350" cy="172825"/>
            </a:xfrm>
            <a:custGeom>
              <a:avLst/>
              <a:gdLst/>
              <a:ahLst/>
              <a:cxnLst/>
              <a:rect l="l" t="t" r="r" b="b"/>
              <a:pathLst>
                <a:path w="11014" h="6913" extrusionOk="0">
                  <a:moveTo>
                    <a:pt x="2397" y="254"/>
                  </a:moveTo>
                  <a:cubicBezTo>
                    <a:pt x="3551" y="254"/>
                    <a:pt x="5010" y="661"/>
                    <a:pt x="6402" y="1371"/>
                  </a:cubicBezTo>
                  <a:cubicBezTo>
                    <a:pt x="9042" y="2717"/>
                    <a:pt x="10713" y="4748"/>
                    <a:pt x="10126" y="5899"/>
                  </a:cubicBezTo>
                  <a:cubicBezTo>
                    <a:pt x="9876" y="6389"/>
                    <a:pt x="9220" y="6659"/>
                    <a:pt x="8279" y="6659"/>
                  </a:cubicBezTo>
                  <a:cubicBezTo>
                    <a:pt x="7125" y="6659"/>
                    <a:pt x="5665" y="6252"/>
                    <a:pt x="4274" y="5543"/>
                  </a:cubicBezTo>
                  <a:cubicBezTo>
                    <a:pt x="2981" y="4883"/>
                    <a:pt x="1880" y="4038"/>
                    <a:pt x="1177" y="3165"/>
                  </a:cubicBezTo>
                  <a:cubicBezTo>
                    <a:pt x="497" y="2318"/>
                    <a:pt x="273" y="1554"/>
                    <a:pt x="549" y="1015"/>
                  </a:cubicBezTo>
                  <a:cubicBezTo>
                    <a:pt x="800" y="524"/>
                    <a:pt x="1455" y="254"/>
                    <a:pt x="2397" y="254"/>
                  </a:cubicBezTo>
                  <a:close/>
                  <a:moveTo>
                    <a:pt x="2397" y="1"/>
                  </a:moveTo>
                  <a:cubicBezTo>
                    <a:pt x="1356" y="1"/>
                    <a:pt x="619" y="320"/>
                    <a:pt x="323" y="899"/>
                  </a:cubicBezTo>
                  <a:cubicBezTo>
                    <a:pt x="0" y="1534"/>
                    <a:pt x="233" y="2394"/>
                    <a:pt x="980" y="3323"/>
                  </a:cubicBezTo>
                  <a:cubicBezTo>
                    <a:pt x="1705" y="4224"/>
                    <a:pt x="2834" y="5092"/>
                    <a:pt x="4159" y="5768"/>
                  </a:cubicBezTo>
                  <a:cubicBezTo>
                    <a:pt x="5584" y="6495"/>
                    <a:pt x="7086" y="6913"/>
                    <a:pt x="8278" y="6913"/>
                  </a:cubicBezTo>
                  <a:lnTo>
                    <a:pt x="8278" y="6912"/>
                  </a:lnTo>
                  <a:cubicBezTo>
                    <a:pt x="9320" y="6912"/>
                    <a:pt x="10057" y="6592"/>
                    <a:pt x="10352" y="6014"/>
                  </a:cubicBezTo>
                  <a:cubicBezTo>
                    <a:pt x="11013" y="4717"/>
                    <a:pt x="9328" y="2579"/>
                    <a:pt x="6517" y="1145"/>
                  </a:cubicBezTo>
                  <a:cubicBezTo>
                    <a:pt x="5091" y="417"/>
                    <a:pt x="3589" y="1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5569775" y="2080650"/>
              <a:ext cx="279300" cy="164850"/>
            </a:xfrm>
            <a:custGeom>
              <a:avLst/>
              <a:gdLst/>
              <a:ahLst/>
              <a:cxnLst/>
              <a:rect l="l" t="t" r="r" b="b"/>
              <a:pathLst>
                <a:path w="11172" h="6594" extrusionOk="0">
                  <a:moveTo>
                    <a:pt x="8557" y="254"/>
                  </a:moveTo>
                  <a:cubicBezTo>
                    <a:pt x="9661" y="254"/>
                    <a:pt x="10405" y="563"/>
                    <a:pt x="10652" y="1124"/>
                  </a:cubicBezTo>
                  <a:cubicBezTo>
                    <a:pt x="10897" y="1679"/>
                    <a:pt x="10632" y="2429"/>
                    <a:pt x="9906" y="3236"/>
                  </a:cubicBezTo>
                  <a:cubicBezTo>
                    <a:pt x="9156" y="4070"/>
                    <a:pt x="8011" y="4852"/>
                    <a:pt x="6683" y="5439"/>
                  </a:cubicBezTo>
                  <a:cubicBezTo>
                    <a:pt x="5369" y="6021"/>
                    <a:pt x="4018" y="6341"/>
                    <a:pt x="2915" y="6341"/>
                  </a:cubicBezTo>
                  <a:cubicBezTo>
                    <a:pt x="1812" y="6341"/>
                    <a:pt x="1068" y="6032"/>
                    <a:pt x="820" y="5472"/>
                  </a:cubicBezTo>
                  <a:cubicBezTo>
                    <a:pt x="298" y="4291"/>
                    <a:pt x="2078" y="2355"/>
                    <a:pt x="4789" y="1156"/>
                  </a:cubicBezTo>
                  <a:cubicBezTo>
                    <a:pt x="6103" y="574"/>
                    <a:pt x="7442" y="254"/>
                    <a:pt x="8557" y="254"/>
                  </a:cubicBezTo>
                  <a:close/>
                  <a:moveTo>
                    <a:pt x="8557" y="1"/>
                  </a:moveTo>
                  <a:cubicBezTo>
                    <a:pt x="7407" y="1"/>
                    <a:pt x="6033" y="329"/>
                    <a:pt x="4686" y="924"/>
                  </a:cubicBezTo>
                  <a:cubicBezTo>
                    <a:pt x="1800" y="2201"/>
                    <a:pt x="0" y="4243"/>
                    <a:pt x="588" y="5573"/>
                  </a:cubicBezTo>
                  <a:cubicBezTo>
                    <a:pt x="879" y="6231"/>
                    <a:pt x="1705" y="6594"/>
                    <a:pt x="2915" y="6594"/>
                  </a:cubicBezTo>
                  <a:cubicBezTo>
                    <a:pt x="4064" y="6594"/>
                    <a:pt x="5439" y="6266"/>
                    <a:pt x="6786" y="5671"/>
                  </a:cubicBezTo>
                  <a:cubicBezTo>
                    <a:pt x="8146" y="5070"/>
                    <a:pt x="9321" y="4265"/>
                    <a:pt x="10094" y="3405"/>
                  </a:cubicBezTo>
                  <a:cubicBezTo>
                    <a:pt x="10891" y="2519"/>
                    <a:pt x="11171" y="1673"/>
                    <a:pt x="10884" y="1021"/>
                  </a:cubicBezTo>
                  <a:cubicBezTo>
                    <a:pt x="10592" y="363"/>
                    <a:pt x="9766" y="1"/>
                    <a:pt x="85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29"/>
            <p:cNvSpPr/>
            <p:nvPr/>
          </p:nvSpPr>
          <p:spPr>
            <a:xfrm>
              <a:off x="5694950" y="2128825"/>
              <a:ext cx="58175" cy="58175"/>
            </a:xfrm>
            <a:custGeom>
              <a:avLst/>
              <a:gdLst/>
              <a:ahLst/>
              <a:cxnLst/>
              <a:rect l="l" t="t" r="r" b="b"/>
              <a:pathLst>
                <a:path w="2327" h="2327" extrusionOk="0">
                  <a:moveTo>
                    <a:pt x="1163" y="0"/>
                  </a:moveTo>
                  <a:cubicBezTo>
                    <a:pt x="521" y="0"/>
                    <a:pt x="0" y="520"/>
                    <a:pt x="0" y="1164"/>
                  </a:cubicBezTo>
                  <a:cubicBezTo>
                    <a:pt x="0" y="1806"/>
                    <a:pt x="521" y="2327"/>
                    <a:pt x="1163" y="2327"/>
                  </a:cubicBezTo>
                  <a:cubicBezTo>
                    <a:pt x="1807" y="2327"/>
                    <a:pt x="2327" y="1806"/>
                    <a:pt x="2327" y="1164"/>
                  </a:cubicBezTo>
                  <a:cubicBezTo>
                    <a:pt x="2327" y="520"/>
                    <a:pt x="1807" y="0"/>
                    <a:pt x="1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5799200" y="2222250"/>
              <a:ext cx="39725" cy="39750"/>
            </a:xfrm>
            <a:custGeom>
              <a:avLst/>
              <a:gdLst/>
              <a:ahLst/>
              <a:cxnLst/>
              <a:rect l="l" t="t" r="r" b="b"/>
              <a:pathLst>
                <a:path w="1589" h="1590" extrusionOk="0">
                  <a:moveTo>
                    <a:pt x="794" y="1"/>
                  </a:moveTo>
                  <a:cubicBezTo>
                    <a:pt x="355" y="1"/>
                    <a:pt x="0" y="356"/>
                    <a:pt x="0" y="795"/>
                  </a:cubicBezTo>
                  <a:cubicBezTo>
                    <a:pt x="0" y="1234"/>
                    <a:pt x="355" y="1589"/>
                    <a:pt x="794" y="1589"/>
                  </a:cubicBezTo>
                  <a:cubicBezTo>
                    <a:pt x="1234" y="1589"/>
                    <a:pt x="1589" y="1234"/>
                    <a:pt x="1589" y="795"/>
                  </a:cubicBezTo>
                  <a:cubicBezTo>
                    <a:pt x="1589" y="356"/>
                    <a:pt x="1234" y="1"/>
                    <a:pt x="7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9"/>
            <p:cNvSpPr/>
            <p:nvPr/>
          </p:nvSpPr>
          <p:spPr>
            <a:xfrm>
              <a:off x="5730775" y="2016450"/>
              <a:ext cx="39750" cy="39725"/>
            </a:xfrm>
            <a:custGeom>
              <a:avLst/>
              <a:gdLst/>
              <a:ahLst/>
              <a:cxnLst/>
              <a:rect l="l" t="t" r="r" b="b"/>
              <a:pathLst>
                <a:path w="1590" h="1589" extrusionOk="0">
                  <a:moveTo>
                    <a:pt x="794" y="0"/>
                  </a:moveTo>
                  <a:cubicBezTo>
                    <a:pt x="356" y="0"/>
                    <a:pt x="0" y="355"/>
                    <a:pt x="0" y="794"/>
                  </a:cubicBezTo>
                  <a:cubicBezTo>
                    <a:pt x="0" y="1233"/>
                    <a:pt x="356" y="1589"/>
                    <a:pt x="794" y="1589"/>
                  </a:cubicBezTo>
                  <a:cubicBezTo>
                    <a:pt x="1234" y="1589"/>
                    <a:pt x="1590" y="1233"/>
                    <a:pt x="1590" y="794"/>
                  </a:cubicBezTo>
                  <a:cubicBezTo>
                    <a:pt x="1590" y="355"/>
                    <a:pt x="1234" y="0"/>
                    <a:pt x="7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29"/>
            <p:cNvSpPr/>
            <p:nvPr/>
          </p:nvSpPr>
          <p:spPr>
            <a:xfrm>
              <a:off x="5574200" y="2206350"/>
              <a:ext cx="39750" cy="39775"/>
            </a:xfrm>
            <a:custGeom>
              <a:avLst/>
              <a:gdLst/>
              <a:ahLst/>
              <a:cxnLst/>
              <a:rect l="l" t="t" r="r" b="b"/>
              <a:pathLst>
                <a:path w="1590" h="1591" extrusionOk="0">
                  <a:moveTo>
                    <a:pt x="795" y="1"/>
                  </a:moveTo>
                  <a:cubicBezTo>
                    <a:pt x="356" y="1"/>
                    <a:pt x="1" y="357"/>
                    <a:pt x="1" y="796"/>
                  </a:cubicBezTo>
                  <a:cubicBezTo>
                    <a:pt x="1" y="1234"/>
                    <a:pt x="356" y="1590"/>
                    <a:pt x="795" y="1590"/>
                  </a:cubicBezTo>
                  <a:cubicBezTo>
                    <a:pt x="1233" y="1590"/>
                    <a:pt x="1589" y="1234"/>
                    <a:pt x="1589" y="796"/>
                  </a:cubicBezTo>
                  <a:cubicBezTo>
                    <a:pt x="1589" y="357"/>
                    <a:pt x="1233" y="1"/>
                    <a:pt x="7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29"/>
          <p:cNvGrpSpPr/>
          <p:nvPr/>
        </p:nvGrpSpPr>
        <p:grpSpPr>
          <a:xfrm>
            <a:off x="8530813" y="1092976"/>
            <a:ext cx="634035" cy="734723"/>
            <a:chOff x="5413223" y="610564"/>
            <a:chExt cx="475526" cy="551042"/>
          </a:xfrm>
        </p:grpSpPr>
        <p:sp>
          <p:nvSpPr>
            <p:cNvPr id="378" name="Google Shape;378;p29"/>
            <p:cNvSpPr/>
            <p:nvPr/>
          </p:nvSpPr>
          <p:spPr>
            <a:xfrm rot="1187835">
              <a:off x="5481430" y="654110"/>
              <a:ext cx="337722" cy="461634"/>
            </a:xfrm>
            <a:custGeom>
              <a:avLst/>
              <a:gdLst/>
              <a:ahLst/>
              <a:cxnLst/>
              <a:rect l="l" t="t" r="r" b="b"/>
              <a:pathLst>
                <a:path w="11373" h="15614" extrusionOk="0">
                  <a:moveTo>
                    <a:pt x="5168" y="0"/>
                  </a:moveTo>
                  <a:cubicBezTo>
                    <a:pt x="4532" y="0"/>
                    <a:pt x="3900" y="51"/>
                    <a:pt x="3471" y="155"/>
                  </a:cubicBezTo>
                  <a:cubicBezTo>
                    <a:pt x="2067" y="494"/>
                    <a:pt x="4054" y="1487"/>
                    <a:pt x="4253" y="2250"/>
                  </a:cubicBezTo>
                  <a:cubicBezTo>
                    <a:pt x="4341" y="2585"/>
                    <a:pt x="4536" y="8886"/>
                    <a:pt x="4426" y="9025"/>
                  </a:cubicBezTo>
                  <a:cubicBezTo>
                    <a:pt x="3891" y="9689"/>
                    <a:pt x="0" y="14569"/>
                    <a:pt x="658" y="14853"/>
                  </a:cubicBezTo>
                  <a:cubicBezTo>
                    <a:pt x="1928" y="15400"/>
                    <a:pt x="3697" y="15614"/>
                    <a:pt x="5428" y="15614"/>
                  </a:cubicBezTo>
                  <a:cubicBezTo>
                    <a:pt x="8459" y="15614"/>
                    <a:pt x="11373" y="14958"/>
                    <a:pt x="11280" y="14286"/>
                  </a:cubicBezTo>
                  <a:cubicBezTo>
                    <a:pt x="11135" y="13229"/>
                    <a:pt x="7981" y="9506"/>
                    <a:pt x="7380" y="9052"/>
                  </a:cubicBezTo>
                  <a:cubicBezTo>
                    <a:pt x="6780" y="8595"/>
                    <a:pt x="6336" y="2031"/>
                    <a:pt x="6336" y="2031"/>
                  </a:cubicBezTo>
                  <a:cubicBezTo>
                    <a:pt x="6336" y="2031"/>
                    <a:pt x="7264" y="1089"/>
                    <a:pt x="7490" y="546"/>
                  </a:cubicBezTo>
                  <a:cubicBezTo>
                    <a:pt x="7640" y="189"/>
                    <a:pt x="6395" y="0"/>
                    <a:pt x="51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29"/>
            <p:cNvSpPr/>
            <p:nvPr/>
          </p:nvSpPr>
          <p:spPr>
            <a:xfrm rot="1187835">
              <a:off x="5494847" y="654101"/>
              <a:ext cx="324508" cy="466335"/>
            </a:xfrm>
            <a:custGeom>
              <a:avLst/>
              <a:gdLst/>
              <a:ahLst/>
              <a:cxnLst/>
              <a:rect l="l" t="t" r="r" b="b"/>
              <a:pathLst>
                <a:path w="10928" h="15773" extrusionOk="0">
                  <a:moveTo>
                    <a:pt x="4691" y="165"/>
                  </a:moveTo>
                  <a:cubicBezTo>
                    <a:pt x="5706" y="165"/>
                    <a:pt x="6720" y="297"/>
                    <a:pt x="6929" y="519"/>
                  </a:cubicBezTo>
                  <a:cubicBezTo>
                    <a:pt x="6957" y="550"/>
                    <a:pt x="6957" y="569"/>
                    <a:pt x="6950" y="594"/>
                  </a:cubicBezTo>
                  <a:lnTo>
                    <a:pt x="6948" y="596"/>
                  </a:lnTo>
                  <a:cubicBezTo>
                    <a:pt x="6731" y="1118"/>
                    <a:pt x="5821" y="2047"/>
                    <a:pt x="5811" y="2055"/>
                  </a:cubicBezTo>
                  <a:cubicBezTo>
                    <a:pt x="5795" y="2072"/>
                    <a:pt x="5785" y="2095"/>
                    <a:pt x="5788" y="2120"/>
                  </a:cubicBezTo>
                  <a:cubicBezTo>
                    <a:pt x="5833" y="2795"/>
                    <a:pt x="6251" y="8736"/>
                    <a:pt x="6864" y="9201"/>
                  </a:cubicBezTo>
                  <a:cubicBezTo>
                    <a:pt x="7506" y="9687"/>
                    <a:pt x="10595" y="13384"/>
                    <a:pt x="10732" y="14380"/>
                  </a:cubicBezTo>
                  <a:cubicBezTo>
                    <a:pt x="10750" y="14515"/>
                    <a:pt x="10571" y="14676"/>
                    <a:pt x="10240" y="14827"/>
                  </a:cubicBezTo>
                  <a:cubicBezTo>
                    <a:pt x="9317" y="15252"/>
                    <a:pt x="7155" y="15610"/>
                    <a:pt x="4924" y="15610"/>
                  </a:cubicBezTo>
                  <a:cubicBezTo>
                    <a:pt x="3226" y="15610"/>
                    <a:pt x="1487" y="15403"/>
                    <a:pt x="226" y="14859"/>
                  </a:cubicBezTo>
                  <a:cubicBezTo>
                    <a:pt x="191" y="14844"/>
                    <a:pt x="194" y="14750"/>
                    <a:pt x="235" y="14619"/>
                  </a:cubicBezTo>
                  <a:cubicBezTo>
                    <a:pt x="600" y="13438"/>
                    <a:pt x="3676" y="9594"/>
                    <a:pt x="4026" y="9159"/>
                  </a:cubicBezTo>
                  <a:cubicBezTo>
                    <a:pt x="4032" y="9152"/>
                    <a:pt x="4043" y="9131"/>
                    <a:pt x="4045" y="9121"/>
                  </a:cubicBezTo>
                  <a:cubicBezTo>
                    <a:pt x="4161" y="8747"/>
                    <a:pt x="3939" y="2578"/>
                    <a:pt x="3869" y="2312"/>
                  </a:cubicBezTo>
                  <a:cubicBezTo>
                    <a:pt x="3792" y="2012"/>
                    <a:pt x="3476" y="1698"/>
                    <a:pt x="3172" y="1393"/>
                  </a:cubicBezTo>
                  <a:cubicBezTo>
                    <a:pt x="2860" y="1083"/>
                    <a:pt x="2537" y="760"/>
                    <a:pt x="2598" y="564"/>
                  </a:cubicBezTo>
                  <a:cubicBezTo>
                    <a:pt x="2630" y="462"/>
                    <a:pt x="2773" y="380"/>
                    <a:pt x="3025" y="319"/>
                  </a:cubicBezTo>
                  <a:cubicBezTo>
                    <a:pt x="3463" y="213"/>
                    <a:pt x="4077" y="165"/>
                    <a:pt x="4691" y="165"/>
                  </a:cubicBezTo>
                  <a:close/>
                  <a:moveTo>
                    <a:pt x="4731" y="0"/>
                  </a:moveTo>
                  <a:cubicBezTo>
                    <a:pt x="4063" y="0"/>
                    <a:pt x="3406" y="55"/>
                    <a:pt x="2986" y="156"/>
                  </a:cubicBezTo>
                  <a:cubicBezTo>
                    <a:pt x="2669" y="233"/>
                    <a:pt x="2490" y="350"/>
                    <a:pt x="2439" y="515"/>
                  </a:cubicBezTo>
                  <a:lnTo>
                    <a:pt x="2438" y="515"/>
                  </a:lnTo>
                  <a:cubicBezTo>
                    <a:pt x="2348" y="808"/>
                    <a:pt x="2690" y="1150"/>
                    <a:pt x="3053" y="1512"/>
                  </a:cubicBezTo>
                  <a:cubicBezTo>
                    <a:pt x="3342" y="1801"/>
                    <a:pt x="3642" y="2099"/>
                    <a:pt x="3708" y="2355"/>
                  </a:cubicBezTo>
                  <a:cubicBezTo>
                    <a:pt x="3804" y="2722"/>
                    <a:pt x="3963" y="8722"/>
                    <a:pt x="3887" y="9065"/>
                  </a:cubicBezTo>
                  <a:cubicBezTo>
                    <a:pt x="3500" y="9547"/>
                    <a:pt x="447" y="13368"/>
                    <a:pt x="74" y="14569"/>
                  </a:cubicBezTo>
                  <a:cubicBezTo>
                    <a:pt x="1" y="14808"/>
                    <a:pt x="29" y="14957"/>
                    <a:pt x="160" y="15012"/>
                  </a:cubicBezTo>
                  <a:cubicBezTo>
                    <a:pt x="1438" y="15562"/>
                    <a:pt x="3200" y="15773"/>
                    <a:pt x="4922" y="15773"/>
                  </a:cubicBezTo>
                  <a:cubicBezTo>
                    <a:pt x="7183" y="15773"/>
                    <a:pt x="9374" y="15410"/>
                    <a:pt x="10310" y="14979"/>
                  </a:cubicBezTo>
                  <a:cubicBezTo>
                    <a:pt x="10735" y="14783"/>
                    <a:pt x="10928" y="14574"/>
                    <a:pt x="10897" y="14356"/>
                  </a:cubicBezTo>
                  <a:cubicBezTo>
                    <a:pt x="10748" y="13269"/>
                    <a:pt x="7572" y="9527"/>
                    <a:pt x="6965" y="9067"/>
                  </a:cubicBezTo>
                  <a:cubicBezTo>
                    <a:pt x="6548" y="8752"/>
                    <a:pt x="6135" y="4770"/>
                    <a:pt x="5957" y="2146"/>
                  </a:cubicBezTo>
                  <a:cubicBezTo>
                    <a:pt x="6113" y="1984"/>
                    <a:pt x="6891" y="1167"/>
                    <a:pt x="7102" y="661"/>
                  </a:cubicBezTo>
                  <a:cubicBezTo>
                    <a:pt x="7104" y="659"/>
                    <a:pt x="7111" y="640"/>
                    <a:pt x="7111" y="638"/>
                  </a:cubicBezTo>
                  <a:cubicBezTo>
                    <a:pt x="7129" y="580"/>
                    <a:pt x="7133" y="493"/>
                    <a:pt x="7050" y="405"/>
                  </a:cubicBezTo>
                  <a:cubicBezTo>
                    <a:pt x="6789" y="126"/>
                    <a:pt x="5748" y="0"/>
                    <a:pt x="473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29"/>
            <p:cNvSpPr/>
            <p:nvPr/>
          </p:nvSpPr>
          <p:spPr>
            <a:xfrm rot="1187835">
              <a:off x="5472157" y="947045"/>
              <a:ext cx="277827" cy="144220"/>
            </a:xfrm>
            <a:custGeom>
              <a:avLst/>
              <a:gdLst/>
              <a:ahLst/>
              <a:cxnLst/>
              <a:rect l="l" t="t" r="r" b="b"/>
              <a:pathLst>
                <a:path w="9356" h="4878" extrusionOk="0">
                  <a:moveTo>
                    <a:pt x="5003" y="1"/>
                  </a:moveTo>
                  <a:cubicBezTo>
                    <a:pt x="4219" y="1"/>
                    <a:pt x="3172" y="58"/>
                    <a:pt x="2890" y="351"/>
                  </a:cubicBezTo>
                  <a:cubicBezTo>
                    <a:pt x="2424" y="834"/>
                    <a:pt x="1" y="4345"/>
                    <a:pt x="502" y="4526"/>
                  </a:cubicBezTo>
                  <a:cubicBezTo>
                    <a:pt x="1167" y="4765"/>
                    <a:pt x="2684" y="4878"/>
                    <a:pt x="4268" y="4878"/>
                  </a:cubicBezTo>
                  <a:cubicBezTo>
                    <a:pt x="6731" y="4878"/>
                    <a:pt x="9356" y="4606"/>
                    <a:pt x="9186" y="4118"/>
                  </a:cubicBezTo>
                  <a:cubicBezTo>
                    <a:pt x="8966" y="3482"/>
                    <a:pt x="6499" y="88"/>
                    <a:pt x="5913" y="25"/>
                  </a:cubicBezTo>
                  <a:cubicBezTo>
                    <a:pt x="5913" y="25"/>
                    <a:pt x="5514" y="1"/>
                    <a:pt x="50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29"/>
            <p:cNvSpPr/>
            <p:nvPr/>
          </p:nvSpPr>
          <p:spPr>
            <a:xfrm rot="1187835">
              <a:off x="5673883" y="1029947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1" y="19"/>
                    <a:pt x="16" y="50"/>
                  </a:cubicBezTo>
                  <a:cubicBezTo>
                    <a:pt x="15" y="53"/>
                    <a:pt x="14" y="56"/>
                    <a:pt x="13" y="60"/>
                  </a:cubicBezTo>
                  <a:cubicBezTo>
                    <a:pt x="0" y="99"/>
                    <a:pt x="19" y="143"/>
                    <a:pt x="58" y="160"/>
                  </a:cubicBezTo>
                  <a:cubicBezTo>
                    <a:pt x="62" y="162"/>
                    <a:pt x="428" y="334"/>
                    <a:pt x="483" y="723"/>
                  </a:cubicBezTo>
                  <a:cubicBezTo>
                    <a:pt x="489" y="764"/>
                    <a:pt x="524" y="795"/>
                    <a:pt x="566" y="795"/>
                  </a:cubicBezTo>
                  <a:cubicBezTo>
                    <a:pt x="570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1" y="222"/>
                    <a:pt x="146" y="17"/>
                    <a:pt x="126" y="9"/>
                  </a:cubicBezTo>
                  <a:cubicBezTo>
                    <a:pt x="115" y="3"/>
                    <a:pt x="103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29"/>
            <p:cNvSpPr/>
            <p:nvPr/>
          </p:nvSpPr>
          <p:spPr>
            <a:xfrm rot="1187835">
              <a:off x="5660204" y="99360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0" y="19"/>
                    <a:pt x="17" y="50"/>
                  </a:cubicBezTo>
                  <a:cubicBezTo>
                    <a:pt x="16" y="52"/>
                    <a:pt x="14" y="56"/>
                    <a:pt x="13" y="60"/>
                  </a:cubicBezTo>
                  <a:cubicBezTo>
                    <a:pt x="1" y="99"/>
                    <a:pt x="19" y="143"/>
                    <a:pt x="58" y="160"/>
                  </a:cubicBezTo>
                  <a:cubicBezTo>
                    <a:pt x="62" y="162"/>
                    <a:pt x="429" y="334"/>
                    <a:pt x="483" y="723"/>
                  </a:cubicBezTo>
                  <a:cubicBezTo>
                    <a:pt x="489" y="764"/>
                    <a:pt x="525" y="794"/>
                    <a:pt x="566" y="794"/>
                  </a:cubicBezTo>
                  <a:cubicBezTo>
                    <a:pt x="569" y="794"/>
                    <a:pt x="573" y="794"/>
                    <a:pt x="577" y="793"/>
                  </a:cubicBezTo>
                  <a:cubicBezTo>
                    <a:pt x="623" y="787"/>
                    <a:pt x="655" y="745"/>
                    <a:pt x="649" y="699"/>
                  </a:cubicBezTo>
                  <a:cubicBezTo>
                    <a:pt x="582" y="221"/>
                    <a:pt x="145" y="17"/>
                    <a:pt x="127" y="8"/>
                  </a:cubicBezTo>
                  <a:cubicBezTo>
                    <a:pt x="116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29"/>
            <p:cNvSpPr/>
            <p:nvPr/>
          </p:nvSpPr>
          <p:spPr>
            <a:xfrm rot="1187835">
              <a:off x="5651706" y="1014140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0" y="19"/>
                    <a:pt x="16" y="50"/>
                  </a:cubicBezTo>
                  <a:cubicBezTo>
                    <a:pt x="14" y="52"/>
                    <a:pt x="13" y="56"/>
                    <a:pt x="13" y="60"/>
                  </a:cubicBezTo>
                  <a:cubicBezTo>
                    <a:pt x="0" y="99"/>
                    <a:pt x="19" y="143"/>
                    <a:pt x="57" y="160"/>
                  </a:cubicBezTo>
                  <a:cubicBezTo>
                    <a:pt x="60" y="162"/>
                    <a:pt x="428" y="334"/>
                    <a:pt x="482" y="722"/>
                  </a:cubicBezTo>
                  <a:cubicBezTo>
                    <a:pt x="488" y="764"/>
                    <a:pt x="524" y="794"/>
                    <a:pt x="565" y="794"/>
                  </a:cubicBezTo>
                  <a:cubicBezTo>
                    <a:pt x="569" y="794"/>
                    <a:pt x="573" y="794"/>
                    <a:pt x="576" y="793"/>
                  </a:cubicBezTo>
                  <a:cubicBezTo>
                    <a:pt x="623" y="787"/>
                    <a:pt x="655" y="744"/>
                    <a:pt x="647" y="699"/>
                  </a:cubicBezTo>
                  <a:cubicBezTo>
                    <a:pt x="581" y="221"/>
                    <a:pt x="145" y="17"/>
                    <a:pt x="126" y="8"/>
                  </a:cubicBezTo>
                  <a:cubicBezTo>
                    <a:pt x="115" y="3"/>
                    <a:pt x="104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29"/>
            <p:cNvSpPr/>
            <p:nvPr/>
          </p:nvSpPr>
          <p:spPr>
            <a:xfrm rot="1187835">
              <a:off x="5657773" y="1052616"/>
              <a:ext cx="19450" cy="23475"/>
            </a:xfrm>
            <a:custGeom>
              <a:avLst/>
              <a:gdLst/>
              <a:ahLst/>
              <a:cxnLst/>
              <a:rect l="l" t="t" r="r" b="b"/>
              <a:pathLst>
                <a:path w="655" h="794" extrusionOk="0">
                  <a:moveTo>
                    <a:pt x="93" y="1"/>
                  </a:moveTo>
                  <a:cubicBezTo>
                    <a:pt x="61" y="1"/>
                    <a:pt x="31" y="19"/>
                    <a:pt x="16" y="49"/>
                  </a:cubicBezTo>
                  <a:cubicBezTo>
                    <a:pt x="15" y="53"/>
                    <a:pt x="14" y="55"/>
                    <a:pt x="13" y="59"/>
                  </a:cubicBezTo>
                  <a:cubicBezTo>
                    <a:pt x="0" y="99"/>
                    <a:pt x="19" y="142"/>
                    <a:pt x="58" y="159"/>
                  </a:cubicBezTo>
                  <a:cubicBezTo>
                    <a:pt x="62" y="162"/>
                    <a:pt x="428" y="333"/>
                    <a:pt x="484" y="722"/>
                  </a:cubicBezTo>
                  <a:cubicBezTo>
                    <a:pt x="489" y="763"/>
                    <a:pt x="525" y="794"/>
                    <a:pt x="566" y="794"/>
                  </a:cubicBezTo>
                  <a:cubicBezTo>
                    <a:pt x="570" y="794"/>
                    <a:pt x="574" y="793"/>
                    <a:pt x="578" y="793"/>
                  </a:cubicBezTo>
                  <a:cubicBezTo>
                    <a:pt x="623" y="787"/>
                    <a:pt x="655" y="744"/>
                    <a:pt x="649" y="699"/>
                  </a:cubicBezTo>
                  <a:cubicBezTo>
                    <a:pt x="581" y="220"/>
                    <a:pt x="146" y="16"/>
                    <a:pt x="128" y="8"/>
                  </a:cubicBezTo>
                  <a:cubicBezTo>
                    <a:pt x="116" y="3"/>
                    <a:pt x="105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29"/>
            <p:cNvSpPr/>
            <p:nvPr/>
          </p:nvSpPr>
          <p:spPr>
            <a:xfrm rot="1187835">
              <a:off x="5678826" y="107223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1" y="19"/>
                    <a:pt x="17" y="50"/>
                  </a:cubicBezTo>
                  <a:cubicBezTo>
                    <a:pt x="16" y="53"/>
                    <a:pt x="14" y="56"/>
                    <a:pt x="13" y="60"/>
                  </a:cubicBezTo>
                  <a:cubicBezTo>
                    <a:pt x="1" y="99"/>
                    <a:pt x="19" y="142"/>
                    <a:pt x="58" y="160"/>
                  </a:cubicBezTo>
                  <a:cubicBezTo>
                    <a:pt x="62" y="162"/>
                    <a:pt x="430" y="336"/>
                    <a:pt x="484" y="723"/>
                  </a:cubicBezTo>
                  <a:cubicBezTo>
                    <a:pt x="490" y="764"/>
                    <a:pt x="525" y="795"/>
                    <a:pt x="567" y="795"/>
                  </a:cubicBezTo>
                  <a:cubicBezTo>
                    <a:pt x="571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2" y="221"/>
                    <a:pt x="146" y="17"/>
                    <a:pt x="128" y="9"/>
                  </a:cubicBezTo>
                  <a:cubicBezTo>
                    <a:pt x="117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29"/>
            <p:cNvSpPr/>
            <p:nvPr/>
          </p:nvSpPr>
          <p:spPr>
            <a:xfrm rot="1187835">
              <a:off x="5629367" y="740163"/>
              <a:ext cx="35901" cy="6061"/>
            </a:xfrm>
            <a:custGeom>
              <a:avLst/>
              <a:gdLst/>
              <a:ahLst/>
              <a:cxnLst/>
              <a:rect l="l" t="t" r="r" b="b"/>
              <a:pathLst>
                <a:path w="1209" h="205" extrusionOk="0">
                  <a:moveTo>
                    <a:pt x="1124" y="0"/>
                  </a:moveTo>
                  <a:cubicBezTo>
                    <a:pt x="1090" y="0"/>
                    <a:pt x="287" y="1"/>
                    <a:pt x="70" y="39"/>
                  </a:cubicBezTo>
                  <a:cubicBezTo>
                    <a:pt x="39" y="44"/>
                    <a:pt x="14" y="67"/>
                    <a:pt x="6" y="97"/>
                  </a:cubicBezTo>
                  <a:cubicBezTo>
                    <a:pt x="2" y="109"/>
                    <a:pt x="1" y="121"/>
                    <a:pt x="3" y="136"/>
                  </a:cubicBezTo>
                  <a:cubicBezTo>
                    <a:pt x="10" y="176"/>
                    <a:pt x="45" y="204"/>
                    <a:pt x="84" y="204"/>
                  </a:cubicBezTo>
                  <a:cubicBezTo>
                    <a:pt x="89" y="204"/>
                    <a:pt x="95" y="204"/>
                    <a:pt x="100" y="203"/>
                  </a:cubicBezTo>
                  <a:cubicBezTo>
                    <a:pt x="301" y="168"/>
                    <a:pt x="1117" y="168"/>
                    <a:pt x="1124" y="168"/>
                  </a:cubicBezTo>
                  <a:cubicBezTo>
                    <a:pt x="1171" y="166"/>
                    <a:pt x="1208" y="130"/>
                    <a:pt x="1209" y="83"/>
                  </a:cubicBezTo>
                  <a:cubicBezTo>
                    <a:pt x="1209" y="38"/>
                    <a:pt x="1171" y="0"/>
                    <a:pt x="112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29"/>
            <p:cNvSpPr/>
            <p:nvPr/>
          </p:nvSpPr>
          <p:spPr>
            <a:xfrm rot="1187835">
              <a:off x="5608116" y="781559"/>
              <a:ext cx="38693" cy="6918"/>
            </a:xfrm>
            <a:custGeom>
              <a:avLst/>
              <a:gdLst/>
              <a:ahLst/>
              <a:cxnLst/>
              <a:rect l="l" t="t" r="r" b="b"/>
              <a:pathLst>
                <a:path w="1303" h="234" extrusionOk="0">
                  <a:moveTo>
                    <a:pt x="742" y="1"/>
                  </a:moveTo>
                  <a:cubicBezTo>
                    <a:pt x="439" y="1"/>
                    <a:pt x="121" y="19"/>
                    <a:pt x="35" y="89"/>
                  </a:cubicBezTo>
                  <a:cubicBezTo>
                    <a:pt x="21" y="100"/>
                    <a:pt x="13" y="112"/>
                    <a:pt x="9" y="127"/>
                  </a:cubicBezTo>
                  <a:lnTo>
                    <a:pt x="8" y="127"/>
                  </a:lnTo>
                  <a:cubicBezTo>
                    <a:pt x="0" y="151"/>
                    <a:pt x="5" y="178"/>
                    <a:pt x="22" y="201"/>
                  </a:cubicBezTo>
                  <a:cubicBezTo>
                    <a:pt x="38" y="223"/>
                    <a:pt x="63" y="234"/>
                    <a:pt x="89" y="234"/>
                  </a:cubicBezTo>
                  <a:cubicBezTo>
                    <a:pt x="106" y="234"/>
                    <a:pt x="124" y="229"/>
                    <a:pt x="138" y="219"/>
                  </a:cubicBezTo>
                  <a:cubicBezTo>
                    <a:pt x="190" y="185"/>
                    <a:pt x="446" y="169"/>
                    <a:pt x="746" y="169"/>
                  </a:cubicBezTo>
                  <a:cubicBezTo>
                    <a:pt x="898" y="169"/>
                    <a:pt x="1060" y="173"/>
                    <a:pt x="1213" y="180"/>
                  </a:cubicBezTo>
                  <a:cubicBezTo>
                    <a:pt x="1214" y="180"/>
                    <a:pt x="1215" y="180"/>
                    <a:pt x="1216" y="180"/>
                  </a:cubicBezTo>
                  <a:cubicBezTo>
                    <a:pt x="1260" y="180"/>
                    <a:pt x="1298" y="145"/>
                    <a:pt x="1300" y="101"/>
                  </a:cubicBezTo>
                  <a:cubicBezTo>
                    <a:pt x="1303" y="54"/>
                    <a:pt x="1267" y="15"/>
                    <a:pt x="1221" y="13"/>
                  </a:cubicBezTo>
                  <a:cubicBezTo>
                    <a:pt x="1104" y="7"/>
                    <a:pt x="925" y="1"/>
                    <a:pt x="74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29"/>
            <p:cNvSpPr/>
            <p:nvPr/>
          </p:nvSpPr>
          <p:spPr>
            <a:xfrm rot="1187835">
              <a:off x="5599272" y="828679"/>
              <a:ext cx="37594" cy="11057"/>
            </a:xfrm>
            <a:custGeom>
              <a:avLst/>
              <a:gdLst/>
              <a:ahLst/>
              <a:cxnLst/>
              <a:rect l="l" t="t" r="r" b="b"/>
              <a:pathLst>
                <a:path w="1266" h="374" extrusionOk="0">
                  <a:moveTo>
                    <a:pt x="1004" y="0"/>
                  </a:moveTo>
                  <a:cubicBezTo>
                    <a:pt x="726" y="0"/>
                    <a:pt x="217" y="29"/>
                    <a:pt x="29" y="233"/>
                  </a:cubicBezTo>
                  <a:cubicBezTo>
                    <a:pt x="20" y="243"/>
                    <a:pt x="14" y="254"/>
                    <a:pt x="11" y="265"/>
                  </a:cubicBezTo>
                  <a:cubicBezTo>
                    <a:pt x="1" y="294"/>
                    <a:pt x="9" y="329"/>
                    <a:pt x="34" y="351"/>
                  </a:cubicBezTo>
                  <a:cubicBezTo>
                    <a:pt x="50" y="366"/>
                    <a:pt x="70" y="373"/>
                    <a:pt x="90" y="373"/>
                  </a:cubicBezTo>
                  <a:cubicBezTo>
                    <a:pt x="112" y="373"/>
                    <a:pt x="135" y="364"/>
                    <a:pt x="151" y="347"/>
                  </a:cubicBezTo>
                  <a:cubicBezTo>
                    <a:pt x="288" y="199"/>
                    <a:pt x="734" y="167"/>
                    <a:pt x="1016" y="167"/>
                  </a:cubicBezTo>
                  <a:cubicBezTo>
                    <a:pt x="1079" y="167"/>
                    <a:pt x="1133" y="169"/>
                    <a:pt x="1175" y="171"/>
                  </a:cubicBezTo>
                  <a:cubicBezTo>
                    <a:pt x="1177" y="171"/>
                    <a:pt x="1179" y="171"/>
                    <a:pt x="1181" y="171"/>
                  </a:cubicBezTo>
                  <a:cubicBezTo>
                    <a:pt x="1225" y="171"/>
                    <a:pt x="1260" y="136"/>
                    <a:pt x="1263" y="93"/>
                  </a:cubicBezTo>
                  <a:cubicBezTo>
                    <a:pt x="1265" y="46"/>
                    <a:pt x="1230" y="7"/>
                    <a:pt x="1185" y="4"/>
                  </a:cubicBezTo>
                  <a:cubicBezTo>
                    <a:pt x="1162" y="3"/>
                    <a:pt x="1096" y="0"/>
                    <a:pt x="100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29"/>
          <p:cNvGrpSpPr/>
          <p:nvPr/>
        </p:nvGrpSpPr>
        <p:grpSpPr>
          <a:xfrm flipH="1">
            <a:off x="10725373" y="1092977"/>
            <a:ext cx="633968" cy="902191"/>
            <a:chOff x="2954500" y="469525"/>
            <a:chExt cx="385250" cy="548600"/>
          </a:xfrm>
        </p:grpSpPr>
        <p:sp>
          <p:nvSpPr>
            <p:cNvPr id="390" name="Google Shape;390;p29"/>
            <p:cNvSpPr/>
            <p:nvPr/>
          </p:nvSpPr>
          <p:spPr>
            <a:xfrm>
              <a:off x="3005825" y="469525"/>
              <a:ext cx="205900" cy="548600"/>
            </a:xfrm>
            <a:custGeom>
              <a:avLst/>
              <a:gdLst/>
              <a:ahLst/>
              <a:cxnLst/>
              <a:rect l="l" t="t" r="r" b="b"/>
              <a:pathLst>
                <a:path w="8236" h="21944" extrusionOk="0">
                  <a:moveTo>
                    <a:pt x="6354" y="0"/>
                  </a:moveTo>
                  <a:lnTo>
                    <a:pt x="5504" y="5072"/>
                  </a:lnTo>
                  <a:lnTo>
                    <a:pt x="4365" y="14612"/>
                  </a:lnTo>
                  <a:lnTo>
                    <a:pt x="1" y="19688"/>
                  </a:lnTo>
                  <a:lnTo>
                    <a:pt x="1642" y="21268"/>
                  </a:lnTo>
                  <a:lnTo>
                    <a:pt x="4681" y="16655"/>
                  </a:lnTo>
                  <a:lnTo>
                    <a:pt x="5887" y="21943"/>
                  </a:lnTo>
                  <a:lnTo>
                    <a:pt x="8103" y="20902"/>
                  </a:lnTo>
                  <a:lnTo>
                    <a:pt x="6384" y="15741"/>
                  </a:lnTo>
                  <a:lnTo>
                    <a:pt x="8236" y="290"/>
                  </a:lnTo>
                  <a:lnTo>
                    <a:pt x="63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2954500" y="518200"/>
              <a:ext cx="385250" cy="418950"/>
            </a:xfrm>
            <a:custGeom>
              <a:avLst/>
              <a:gdLst/>
              <a:ahLst/>
              <a:cxnLst/>
              <a:rect l="l" t="t" r="r" b="b"/>
              <a:pathLst>
                <a:path w="15410" h="16758" extrusionOk="0">
                  <a:moveTo>
                    <a:pt x="2617" y="1"/>
                  </a:moveTo>
                  <a:cubicBezTo>
                    <a:pt x="2271" y="1"/>
                    <a:pt x="2056" y="28"/>
                    <a:pt x="2015" y="88"/>
                  </a:cubicBezTo>
                  <a:cubicBezTo>
                    <a:pt x="2015" y="88"/>
                    <a:pt x="0" y="14817"/>
                    <a:pt x="509" y="14947"/>
                  </a:cubicBezTo>
                  <a:cubicBezTo>
                    <a:pt x="993" y="15070"/>
                    <a:pt x="11655" y="16758"/>
                    <a:pt x="12963" y="16758"/>
                  </a:cubicBezTo>
                  <a:cubicBezTo>
                    <a:pt x="13029" y="16758"/>
                    <a:pt x="13071" y="16754"/>
                    <a:pt x="13087" y="16744"/>
                  </a:cubicBezTo>
                  <a:cubicBezTo>
                    <a:pt x="13405" y="16555"/>
                    <a:pt x="15409" y="2031"/>
                    <a:pt x="14911" y="1696"/>
                  </a:cubicBezTo>
                  <a:cubicBezTo>
                    <a:pt x="14474" y="1402"/>
                    <a:pt x="5118" y="1"/>
                    <a:pt x="261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29"/>
            <p:cNvSpPr/>
            <p:nvPr/>
          </p:nvSpPr>
          <p:spPr>
            <a:xfrm>
              <a:off x="2956975" y="516125"/>
              <a:ext cx="374825" cy="423125"/>
            </a:xfrm>
            <a:custGeom>
              <a:avLst/>
              <a:gdLst/>
              <a:ahLst/>
              <a:cxnLst/>
              <a:rect l="l" t="t" r="r" b="b"/>
              <a:pathLst>
                <a:path w="14993" h="16925" extrusionOk="0">
                  <a:moveTo>
                    <a:pt x="2518" y="166"/>
                  </a:moveTo>
                  <a:cubicBezTo>
                    <a:pt x="5079" y="166"/>
                    <a:pt x="14362" y="1576"/>
                    <a:pt x="14759" y="1842"/>
                  </a:cubicBezTo>
                  <a:cubicBezTo>
                    <a:pt x="14901" y="2034"/>
                    <a:pt x="14760" y="4425"/>
                    <a:pt x="14125" y="9332"/>
                  </a:cubicBezTo>
                  <a:cubicBezTo>
                    <a:pt x="13648" y="13018"/>
                    <a:pt x="13100" y="16439"/>
                    <a:pt x="12938" y="16754"/>
                  </a:cubicBezTo>
                  <a:cubicBezTo>
                    <a:pt x="12926" y="16755"/>
                    <a:pt x="12902" y="16758"/>
                    <a:pt x="12863" y="16758"/>
                  </a:cubicBezTo>
                  <a:cubicBezTo>
                    <a:pt x="11557" y="16758"/>
                    <a:pt x="1132" y="15107"/>
                    <a:pt x="449" y="14954"/>
                  </a:cubicBezTo>
                  <a:cubicBezTo>
                    <a:pt x="178" y="14419"/>
                    <a:pt x="1220" y="5885"/>
                    <a:pt x="1994" y="214"/>
                  </a:cubicBezTo>
                  <a:cubicBezTo>
                    <a:pt x="2029" y="199"/>
                    <a:pt x="2145" y="166"/>
                    <a:pt x="2518" y="166"/>
                  </a:cubicBezTo>
                  <a:close/>
                  <a:moveTo>
                    <a:pt x="2518" y="0"/>
                  </a:moveTo>
                  <a:cubicBezTo>
                    <a:pt x="2031" y="0"/>
                    <a:pt x="1897" y="49"/>
                    <a:pt x="1847" y="124"/>
                  </a:cubicBezTo>
                  <a:cubicBezTo>
                    <a:pt x="1840" y="135"/>
                    <a:pt x="1835" y="147"/>
                    <a:pt x="1834" y="159"/>
                  </a:cubicBezTo>
                  <a:cubicBezTo>
                    <a:pt x="1829" y="196"/>
                    <a:pt x="1325" y="3885"/>
                    <a:pt x="890" y="7542"/>
                  </a:cubicBezTo>
                  <a:cubicBezTo>
                    <a:pt x="0" y="15011"/>
                    <a:pt x="244" y="15074"/>
                    <a:pt x="389" y="15110"/>
                  </a:cubicBezTo>
                  <a:cubicBezTo>
                    <a:pt x="870" y="15234"/>
                    <a:pt x="11539" y="16924"/>
                    <a:pt x="12863" y="16924"/>
                  </a:cubicBezTo>
                  <a:cubicBezTo>
                    <a:pt x="12966" y="16924"/>
                    <a:pt x="13004" y="16914"/>
                    <a:pt x="13029" y="16900"/>
                  </a:cubicBezTo>
                  <a:cubicBezTo>
                    <a:pt x="13418" y="16668"/>
                    <a:pt x="14893" y="5266"/>
                    <a:pt x="14970" y="2638"/>
                  </a:cubicBezTo>
                  <a:cubicBezTo>
                    <a:pt x="14992" y="1866"/>
                    <a:pt x="14925" y="1754"/>
                    <a:pt x="14859" y="1710"/>
                  </a:cubicBezTo>
                  <a:cubicBezTo>
                    <a:pt x="14359" y="1373"/>
                    <a:pt x="4970" y="0"/>
                    <a:pt x="251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3099450" y="546300"/>
              <a:ext cx="159500" cy="157700"/>
            </a:xfrm>
            <a:custGeom>
              <a:avLst/>
              <a:gdLst/>
              <a:ahLst/>
              <a:cxnLst/>
              <a:rect l="l" t="t" r="r" b="b"/>
              <a:pathLst>
                <a:path w="6380" h="6308" extrusionOk="0">
                  <a:moveTo>
                    <a:pt x="3146" y="218"/>
                  </a:moveTo>
                  <a:cubicBezTo>
                    <a:pt x="3230" y="366"/>
                    <a:pt x="3393" y="729"/>
                    <a:pt x="3522" y="1048"/>
                  </a:cubicBezTo>
                  <a:cubicBezTo>
                    <a:pt x="3531" y="1070"/>
                    <a:pt x="3549" y="1087"/>
                    <a:pt x="3572" y="1096"/>
                  </a:cubicBezTo>
                  <a:cubicBezTo>
                    <a:pt x="3581" y="1099"/>
                    <a:pt x="3589" y="1100"/>
                    <a:pt x="3598" y="1100"/>
                  </a:cubicBezTo>
                  <a:cubicBezTo>
                    <a:pt x="3613" y="1100"/>
                    <a:pt x="3628" y="1096"/>
                    <a:pt x="3641" y="1088"/>
                  </a:cubicBezTo>
                  <a:cubicBezTo>
                    <a:pt x="3993" y="887"/>
                    <a:pt x="4420" y="670"/>
                    <a:pt x="4531" y="641"/>
                  </a:cubicBezTo>
                  <a:lnTo>
                    <a:pt x="4531" y="641"/>
                  </a:lnTo>
                  <a:cubicBezTo>
                    <a:pt x="4545" y="755"/>
                    <a:pt x="4486" y="1124"/>
                    <a:pt x="4415" y="1435"/>
                  </a:cubicBezTo>
                  <a:cubicBezTo>
                    <a:pt x="4409" y="1461"/>
                    <a:pt x="4416" y="1490"/>
                    <a:pt x="4435" y="1510"/>
                  </a:cubicBezTo>
                  <a:cubicBezTo>
                    <a:pt x="4451" y="1527"/>
                    <a:pt x="4473" y="1536"/>
                    <a:pt x="4495" y="1536"/>
                  </a:cubicBezTo>
                  <a:cubicBezTo>
                    <a:pt x="4500" y="1536"/>
                    <a:pt x="4505" y="1536"/>
                    <a:pt x="4509" y="1535"/>
                  </a:cubicBezTo>
                  <a:cubicBezTo>
                    <a:pt x="4517" y="1534"/>
                    <a:pt x="5183" y="1422"/>
                    <a:pt x="5495" y="1422"/>
                  </a:cubicBezTo>
                  <a:cubicBezTo>
                    <a:pt x="5527" y="1422"/>
                    <a:pt x="5551" y="1424"/>
                    <a:pt x="5567" y="1426"/>
                  </a:cubicBezTo>
                  <a:cubicBezTo>
                    <a:pt x="5524" y="1564"/>
                    <a:pt x="5357" y="1929"/>
                    <a:pt x="5203" y="2238"/>
                  </a:cubicBezTo>
                  <a:cubicBezTo>
                    <a:pt x="5192" y="2260"/>
                    <a:pt x="5192" y="2287"/>
                    <a:pt x="5201" y="2309"/>
                  </a:cubicBezTo>
                  <a:cubicBezTo>
                    <a:pt x="5212" y="2332"/>
                    <a:pt x="5232" y="2349"/>
                    <a:pt x="5256" y="2355"/>
                  </a:cubicBezTo>
                  <a:cubicBezTo>
                    <a:pt x="5622" y="2448"/>
                    <a:pt x="6045" y="2584"/>
                    <a:pt x="6136" y="2646"/>
                  </a:cubicBezTo>
                  <a:cubicBezTo>
                    <a:pt x="6071" y="2758"/>
                    <a:pt x="5702" y="3072"/>
                    <a:pt x="5370" y="3320"/>
                  </a:cubicBezTo>
                  <a:cubicBezTo>
                    <a:pt x="5348" y="3336"/>
                    <a:pt x="5336" y="3363"/>
                    <a:pt x="5336" y="3390"/>
                  </a:cubicBezTo>
                  <a:cubicBezTo>
                    <a:pt x="5337" y="3417"/>
                    <a:pt x="5352" y="3443"/>
                    <a:pt x="5374" y="3457"/>
                  </a:cubicBezTo>
                  <a:cubicBezTo>
                    <a:pt x="5760" y="3708"/>
                    <a:pt x="6100" y="4001"/>
                    <a:pt x="6103" y="4081"/>
                  </a:cubicBezTo>
                  <a:cubicBezTo>
                    <a:pt x="6060" y="4164"/>
                    <a:pt x="5582" y="4313"/>
                    <a:pt x="5059" y="4409"/>
                  </a:cubicBezTo>
                  <a:cubicBezTo>
                    <a:pt x="5033" y="4414"/>
                    <a:pt x="5009" y="4432"/>
                    <a:pt x="4998" y="4456"/>
                  </a:cubicBezTo>
                  <a:cubicBezTo>
                    <a:pt x="4987" y="4481"/>
                    <a:pt x="4989" y="4510"/>
                    <a:pt x="5002" y="4533"/>
                  </a:cubicBezTo>
                  <a:cubicBezTo>
                    <a:pt x="5184" y="4845"/>
                    <a:pt x="5366" y="5229"/>
                    <a:pt x="5365" y="5327"/>
                  </a:cubicBezTo>
                  <a:cubicBezTo>
                    <a:pt x="5349" y="5333"/>
                    <a:pt x="5309" y="5342"/>
                    <a:pt x="5223" y="5342"/>
                  </a:cubicBezTo>
                  <a:cubicBezTo>
                    <a:pt x="4927" y="5342"/>
                    <a:pt x="4414" y="5241"/>
                    <a:pt x="4409" y="5241"/>
                  </a:cubicBezTo>
                  <a:cubicBezTo>
                    <a:pt x="4403" y="5240"/>
                    <a:pt x="4397" y="5240"/>
                    <a:pt x="4392" y="5240"/>
                  </a:cubicBezTo>
                  <a:cubicBezTo>
                    <a:pt x="4356" y="5240"/>
                    <a:pt x="4324" y="5263"/>
                    <a:pt x="4314" y="5299"/>
                  </a:cubicBezTo>
                  <a:cubicBezTo>
                    <a:pt x="4213" y="5623"/>
                    <a:pt x="4085" y="5997"/>
                    <a:pt x="4022" y="6122"/>
                  </a:cubicBezTo>
                  <a:cubicBezTo>
                    <a:pt x="3906" y="6034"/>
                    <a:pt x="3614" y="5689"/>
                    <a:pt x="3382" y="5380"/>
                  </a:cubicBezTo>
                  <a:cubicBezTo>
                    <a:pt x="3367" y="5360"/>
                    <a:pt x="3344" y="5348"/>
                    <a:pt x="3319" y="5347"/>
                  </a:cubicBezTo>
                  <a:lnTo>
                    <a:pt x="3314" y="5347"/>
                  </a:lnTo>
                  <a:lnTo>
                    <a:pt x="3316" y="5345"/>
                  </a:lnTo>
                  <a:cubicBezTo>
                    <a:pt x="3292" y="5345"/>
                    <a:pt x="3270" y="5355"/>
                    <a:pt x="3256" y="5371"/>
                  </a:cubicBezTo>
                  <a:cubicBezTo>
                    <a:pt x="2978" y="5660"/>
                    <a:pt x="2644" y="5980"/>
                    <a:pt x="2523" y="6073"/>
                  </a:cubicBezTo>
                  <a:cubicBezTo>
                    <a:pt x="2482" y="5937"/>
                    <a:pt x="2408" y="5608"/>
                    <a:pt x="2350" y="5311"/>
                  </a:cubicBezTo>
                  <a:cubicBezTo>
                    <a:pt x="2345" y="5287"/>
                    <a:pt x="2330" y="5265"/>
                    <a:pt x="2308" y="5254"/>
                  </a:cubicBezTo>
                  <a:cubicBezTo>
                    <a:pt x="2296" y="5247"/>
                    <a:pt x="2282" y="5244"/>
                    <a:pt x="2268" y="5244"/>
                  </a:cubicBezTo>
                  <a:cubicBezTo>
                    <a:pt x="2257" y="5244"/>
                    <a:pt x="2246" y="5246"/>
                    <a:pt x="2236" y="5250"/>
                  </a:cubicBezTo>
                  <a:cubicBezTo>
                    <a:pt x="1908" y="5387"/>
                    <a:pt x="1367" y="5597"/>
                    <a:pt x="1162" y="5639"/>
                  </a:cubicBezTo>
                  <a:cubicBezTo>
                    <a:pt x="1189" y="5471"/>
                    <a:pt x="1292" y="5049"/>
                    <a:pt x="1396" y="4669"/>
                  </a:cubicBezTo>
                  <a:cubicBezTo>
                    <a:pt x="1401" y="4647"/>
                    <a:pt x="1398" y="4624"/>
                    <a:pt x="1386" y="4604"/>
                  </a:cubicBezTo>
                  <a:cubicBezTo>
                    <a:pt x="1375" y="4585"/>
                    <a:pt x="1355" y="4571"/>
                    <a:pt x="1333" y="4566"/>
                  </a:cubicBezTo>
                  <a:cubicBezTo>
                    <a:pt x="931" y="4475"/>
                    <a:pt x="467" y="4348"/>
                    <a:pt x="330" y="4279"/>
                  </a:cubicBezTo>
                  <a:cubicBezTo>
                    <a:pt x="420" y="4167"/>
                    <a:pt x="754" y="3885"/>
                    <a:pt x="1050" y="3657"/>
                  </a:cubicBezTo>
                  <a:cubicBezTo>
                    <a:pt x="1072" y="3639"/>
                    <a:pt x="1084" y="3613"/>
                    <a:pt x="1083" y="3584"/>
                  </a:cubicBezTo>
                  <a:cubicBezTo>
                    <a:pt x="1080" y="3556"/>
                    <a:pt x="1064" y="3532"/>
                    <a:pt x="1040" y="3518"/>
                  </a:cubicBezTo>
                  <a:cubicBezTo>
                    <a:pt x="595" y="3273"/>
                    <a:pt x="202" y="2977"/>
                    <a:pt x="197" y="2889"/>
                  </a:cubicBezTo>
                  <a:cubicBezTo>
                    <a:pt x="218" y="2804"/>
                    <a:pt x="633" y="2632"/>
                    <a:pt x="1085" y="2520"/>
                  </a:cubicBezTo>
                  <a:cubicBezTo>
                    <a:pt x="1109" y="2514"/>
                    <a:pt x="1131" y="2497"/>
                    <a:pt x="1141" y="2473"/>
                  </a:cubicBezTo>
                  <a:cubicBezTo>
                    <a:pt x="1151" y="2450"/>
                    <a:pt x="1150" y="2421"/>
                    <a:pt x="1138" y="2399"/>
                  </a:cubicBezTo>
                  <a:cubicBezTo>
                    <a:pt x="939" y="2045"/>
                    <a:pt x="727" y="1628"/>
                    <a:pt x="668" y="1463"/>
                  </a:cubicBezTo>
                  <a:lnTo>
                    <a:pt x="668" y="1463"/>
                  </a:lnTo>
                  <a:cubicBezTo>
                    <a:pt x="878" y="1480"/>
                    <a:pt x="1405" y="1594"/>
                    <a:pt x="1605" y="1640"/>
                  </a:cubicBezTo>
                  <a:cubicBezTo>
                    <a:pt x="1610" y="1641"/>
                    <a:pt x="1616" y="1642"/>
                    <a:pt x="1622" y="1642"/>
                  </a:cubicBezTo>
                  <a:cubicBezTo>
                    <a:pt x="1641" y="1642"/>
                    <a:pt x="1659" y="1635"/>
                    <a:pt x="1674" y="1624"/>
                  </a:cubicBezTo>
                  <a:cubicBezTo>
                    <a:pt x="1695" y="1608"/>
                    <a:pt x="1706" y="1585"/>
                    <a:pt x="1706" y="1559"/>
                  </a:cubicBezTo>
                  <a:cubicBezTo>
                    <a:pt x="1712" y="1158"/>
                    <a:pt x="1732" y="713"/>
                    <a:pt x="1758" y="548"/>
                  </a:cubicBezTo>
                  <a:cubicBezTo>
                    <a:pt x="1920" y="629"/>
                    <a:pt x="2352" y="890"/>
                    <a:pt x="2737" y="1136"/>
                  </a:cubicBezTo>
                  <a:cubicBezTo>
                    <a:pt x="2751" y="1145"/>
                    <a:pt x="2766" y="1150"/>
                    <a:pt x="2782" y="1150"/>
                  </a:cubicBezTo>
                  <a:cubicBezTo>
                    <a:pt x="2792" y="1150"/>
                    <a:pt x="2802" y="1148"/>
                    <a:pt x="2812" y="1145"/>
                  </a:cubicBezTo>
                  <a:cubicBezTo>
                    <a:pt x="2836" y="1135"/>
                    <a:pt x="2855" y="1114"/>
                    <a:pt x="2862" y="1088"/>
                  </a:cubicBezTo>
                  <a:cubicBezTo>
                    <a:pt x="2954" y="755"/>
                    <a:pt x="3075" y="373"/>
                    <a:pt x="3146" y="218"/>
                  </a:cubicBezTo>
                  <a:close/>
                  <a:moveTo>
                    <a:pt x="3142" y="0"/>
                  </a:moveTo>
                  <a:cubicBezTo>
                    <a:pt x="3082" y="0"/>
                    <a:pt x="2993" y="0"/>
                    <a:pt x="2731" y="936"/>
                  </a:cubicBezTo>
                  <a:cubicBezTo>
                    <a:pt x="2128" y="553"/>
                    <a:pt x="1785" y="358"/>
                    <a:pt x="1710" y="358"/>
                  </a:cubicBezTo>
                  <a:cubicBezTo>
                    <a:pt x="1703" y="358"/>
                    <a:pt x="1692" y="360"/>
                    <a:pt x="1685" y="362"/>
                  </a:cubicBezTo>
                  <a:cubicBezTo>
                    <a:pt x="1621" y="379"/>
                    <a:pt x="1558" y="395"/>
                    <a:pt x="1541" y="1454"/>
                  </a:cubicBezTo>
                  <a:cubicBezTo>
                    <a:pt x="1320" y="1405"/>
                    <a:pt x="801" y="1295"/>
                    <a:pt x="625" y="1295"/>
                  </a:cubicBezTo>
                  <a:cubicBezTo>
                    <a:pt x="591" y="1295"/>
                    <a:pt x="553" y="1298"/>
                    <a:pt x="524" y="1321"/>
                  </a:cubicBezTo>
                  <a:cubicBezTo>
                    <a:pt x="466" y="1365"/>
                    <a:pt x="403" y="1415"/>
                    <a:pt x="938" y="2386"/>
                  </a:cubicBezTo>
                  <a:cubicBezTo>
                    <a:pt x="613" y="2473"/>
                    <a:pt x="63" y="2650"/>
                    <a:pt x="31" y="2863"/>
                  </a:cubicBezTo>
                  <a:cubicBezTo>
                    <a:pt x="0" y="3073"/>
                    <a:pt x="487" y="3395"/>
                    <a:pt x="848" y="3602"/>
                  </a:cubicBezTo>
                  <a:cubicBezTo>
                    <a:pt x="118" y="4171"/>
                    <a:pt x="136" y="4269"/>
                    <a:pt x="146" y="4317"/>
                  </a:cubicBezTo>
                  <a:cubicBezTo>
                    <a:pt x="156" y="4371"/>
                    <a:pt x="174" y="4470"/>
                    <a:pt x="1211" y="4710"/>
                  </a:cubicBezTo>
                  <a:cubicBezTo>
                    <a:pt x="1111" y="5081"/>
                    <a:pt x="972" y="5632"/>
                    <a:pt x="991" y="5731"/>
                  </a:cubicBezTo>
                  <a:cubicBezTo>
                    <a:pt x="993" y="5744"/>
                    <a:pt x="1010" y="5813"/>
                    <a:pt x="1107" y="5813"/>
                  </a:cubicBezTo>
                  <a:cubicBezTo>
                    <a:pt x="1286" y="5813"/>
                    <a:pt x="1947" y="5548"/>
                    <a:pt x="2205" y="5443"/>
                  </a:cubicBezTo>
                  <a:cubicBezTo>
                    <a:pt x="2275" y="5786"/>
                    <a:pt x="2359" y="6165"/>
                    <a:pt x="2408" y="6228"/>
                  </a:cubicBezTo>
                  <a:cubicBezTo>
                    <a:pt x="2424" y="6249"/>
                    <a:pt x="2458" y="6265"/>
                    <a:pt x="2484" y="6265"/>
                  </a:cubicBezTo>
                  <a:cubicBezTo>
                    <a:pt x="2518" y="6265"/>
                    <a:pt x="2620" y="6265"/>
                    <a:pt x="3307" y="5558"/>
                  </a:cubicBezTo>
                  <a:cubicBezTo>
                    <a:pt x="3687" y="6055"/>
                    <a:pt x="3936" y="6307"/>
                    <a:pt x="4044" y="6307"/>
                  </a:cubicBezTo>
                  <a:lnTo>
                    <a:pt x="4044" y="6308"/>
                  </a:lnTo>
                  <a:cubicBezTo>
                    <a:pt x="4074" y="6308"/>
                    <a:pt x="4101" y="6296"/>
                    <a:pt x="4120" y="6276"/>
                  </a:cubicBezTo>
                  <a:cubicBezTo>
                    <a:pt x="4202" y="6190"/>
                    <a:pt x="4365" y="5693"/>
                    <a:pt x="4450" y="5419"/>
                  </a:cubicBezTo>
                  <a:cubicBezTo>
                    <a:pt x="4607" y="5447"/>
                    <a:pt x="4978" y="5508"/>
                    <a:pt x="5223" y="5508"/>
                  </a:cubicBezTo>
                  <a:cubicBezTo>
                    <a:pt x="5343" y="5508"/>
                    <a:pt x="5473" y="5497"/>
                    <a:pt x="5514" y="5409"/>
                  </a:cubicBezTo>
                  <a:cubicBezTo>
                    <a:pt x="5580" y="5270"/>
                    <a:pt x="5371" y="4848"/>
                    <a:pt x="5205" y="4552"/>
                  </a:cubicBezTo>
                  <a:cubicBezTo>
                    <a:pt x="5623" y="4470"/>
                    <a:pt x="6214" y="4319"/>
                    <a:pt x="6263" y="4126"/>
                  </a:cubicBezTo>
                  <a:cubicBezTo>
                    <a:pt x="6313" y="3929"/>
                    <a:pt x="5885" y="3599"/>
                    <a:pt x="5565" y="3383"/>
                  </a:cubicBezTo>
                  <a:cubicBezTo>
                    <a:pt x="6379" y="2763"/>
                    <a:pt x="6324" y="2642"/>
                    <a:pt x="6301" y="2589"/>
                  </a:cubicBezTo>
                  <a:cubicBezTo>
                    <a:pt x="6246" y="2469"/>
                    <a:pt x="5801" y="2326"/>
                    <a:pt x="5397" y="2220"/>
                  </a:cubicBezTo>
                  <a:cubicBezTo>
                    <a:pt x="5530" y="1952"/>
                    <a:pt x="5747" y="1492"/>
                    <a:pt x="5744" y="1378"/>
                  </a:cubicBezTo>
                  <a:cubicBezTo>
                    <a:pt x="5743" y="1256"/>
                    <a:pt x="5576" y="1256"/>
                    <a:pt x="5495" y="1256"/>
                  </a:cubicBezTo>
                  <a:cubicBezTo>
                    <a:pt x="5249" y="1256"/>
                    <a:pt x="4816" y="1318"/>
                    <a:pt x="4605" y="1351"/>
                  </a:cubicBezTo>
                  <a:cubicBezTo>
                    <a:pt x="4776" y="563"/>
                    <a:pt x="4671" y="512"/>
                    <a:pt x="4619" y="488"/>
                  </a:cubicBezTo>
                  <a:cubicBezTo>
                    <a:pt x="4603" y="481"/>
                    <a:pt x="4585" y="477"/>
                    <a:pt x="4564" y="477"/>
                  </a:cubicBezTo>
                  <a:cubicBezTo>
                    <a:pt x="4408" y="477"/>
                    <a:pt x="3890" y="757"/>
                    <a:pt x="3641" y="898"/>
                  </a:cubicBezTo>
                  <a:cubicBezTo>
                    <a:pt x="3292" y="50"/>
                    <a:pt x="3208" y="18"/>
                    <a:pt x="3176" y="6"/>
                  </a:cubicBezTo>
                  <a:cubicBezTo>
                    <a:pt x="3166" y="2"/>
                    <a:pt x="3152" y="0"/>
                    <a:pt x="314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3128975" y="579425"/>
              <a:ext cx="99050" cy="99050"/>
            </a:xfrm>
            <a:custGeom>
              <a:avLst/>
              <a:gdLst/>
              <a:ahLst/>
              <a:cxnLst/>
              <a:rect l="l" t="t" r="r" b="b"/>
              <a:pathLst>
                <a:path w="3962" h="3962" extrusionOk="0">
                  <a:moveTo>
                    <a:pt x="1981" y="1"/>
                  </a:moveTo>
                  <a:cubicBezTo>
                    <a:pt x="887" y="1"/>
                    <a:pt x="1" y="887"/>
                    <a:pt x="1" y="1981"/>
                  </a:cubicBezTo>
                  <a:cubicBezTo>
                    <a:pt x="1" y="3075"/>
                    <a:pt x="887" y="3962"/>
                    <a:pt x="1981" y="3962"/>
                  </a:cubicBezTo>
                  <a:cubicBezTo>
                    <a:pt x="3075" y="3962"/>
                    <a:pt x="3962" y="3075"/>
                    <a:pt x="3962" y="1981"/>
                  </a:cubicBezTo>
                  <a:cubicBezTo>
                    <a:pt x="3962" y="887"/>
                    <a:pt x="3075" y="1"/>
                    <a:pt x="19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3181650" y="594775"/>
              <a:ext cx="8350" cy="4825"/>
            </a:xfrm>
            <a:custGeom>
              <a:avLst/>
              <a:gdLst/>
              <a:ahLst/>
              <a:cxnLst/>
              <a:rect l="l" t="t" r="r" b="b"/>
              <a:pathLst>
                <a:path w="334" h="193" extrusionOk="0">
                  <a:moveTo>
                    <a:pt x="1" y="1"/>
                  </a:moveTo>
                  <a:lnTo>
                    <a:pt x="333" y="193"/>
                  </a:lnTo>
                  <a:cubicBezTo>
                    <a:pt x="289" y="5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3179400" y="592675"/>
              <a:ext cx="12950" cy="9025"/>
            </a:xfrm>
            <a:custGeom>
              <a:avLst/>
              <a:gdLst/>
              <a:ahLst/>
              <a:cxnLst/>
              <a:rect l="l" t="t" r="r" b="b"/>
              <a:pathLst>
                <a:path w="518" h="361" extrusionOk="0">
                  <a:moveTo>
                    <a:pt x="90" y="0"/>
                  </a:moveTo>
                  <a:cubicBezTo>
                    <a:pt x="50" y="0"/>
                    <a:pt x="16" y="29"/>
                    <a:pt x="9" y="69"/>
                  </a:cubicBezTo>
                  <a:cubicBezTo>
                    <a:pt x="0" y="114"/>
                    <a:pt x="30" y="158"/>
                    <a:pt x="75" y="167"/>
                  </a:cubicBezTo>
                  <a:cubicBezTo>
                    <a:pt x="176" y="185"/>
                    <a:pt x="324" y="242"/>
                    <a:pt x="344" y="302"/>
                  </a:cubicBezTo>
                  <a:cubicBezTo>
                    <a:pt x="355" y="338"/>
                    <a:pt x="388" y="361"/>
                    <a:pt x="423" y="361"/>
                  </a:cubicBezTo>
                  <a:cubicBezTo>
                    <a:pt x="432" y="361"/>
                    <a:pt x="440" y="360"/>
                    <a:pt x="449" y="356"/>
                  </a:cubicBezTo>
                  <a:cubicBezTo>
                    <a:pt x="493" y="343"/>
                    <a:pt x="518" y="295"/>
                    <a:pt x="503" y="252"/>
                  </a:cubicBezTo>
                  <a:cubicBezTo>
                    <a:pt x="447" y="74"/>
                    <a:pt x="162" y="12"/>
                    <a:pt x="105" y="1"/>
                  </a:cubicBezTo>
                  <a:cubicBezTo>
                    <a:pt x="100" y="0"/>
                    <a:pt x="95" y="0"/>
                    <a:pt x="90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3187775" y="609875"/>
              <a:ext cx="8325" cy="4850"/>
            </a:xfrm>
            <a:custGeom>
              <a:avLst/>
              <a:gdLst/>
              <a:ahLst/>
              <a:cxnLst/>
              <a:rect l="l" t="t" r="r" b="b"/>
              <a:pathLst>
                <a:path w="333" h="194" extrusionOk="0">
                  <a:moveTo>
                    <a:pt x="0" y="1"/>
                  </a:moveTo>
                  <a:lnTo>
                    <a:pt x="333" y="194"/>
                  </a:lnTo>
                  <a:cubicBezTo>
                    <a:pt x="289" y="5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3185500" y="60780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1" y="0"/>
                  </a:moveTo>
                  <a:cubicBezTo>
                    <a:pt x="51" y="0"/>
                    <a:pt x="17" y="29"/>
                    <a:pt x="9" y="69"/>
                  </a:cubicBezTo>
                  <a:cubicBezTo>
                    <a:pt x="1" y="114"/>
                    <a:pt x="31" y="157"/>
                    <a:pt x="77" y="166"/>
                  </a:cubicBezTo>
                  <a:cubicBezTo>
                    <a:pt x="177" y="184"/>
                    <a:pt x="326" y="241"/>
                    <a:pt x="344" y="301"/>
                  </a:cubicBezTo>
                  <a:cubicBezTo>
                    <a:pt x="355" y="338"/>
                    <a:pt x="388" y="360"/>
                    <a:pt x="424" y="360"/>
                  </a:cubicBezTo>
                  <a:cubicBezTo>
                    <a:pt x="432" y="360"/>
                    <a:pt x="441" y="359"/>
                    <a:pt x="450" y="356"/>
                  </a:cubicBezTo>
                  <a:cubicBezTo>
                    <a:pt x="494" y="343"/>
                    <a:pt x="518" y="295"/>
                    <a:pt x="503" y="251"/>
                  </a:cubicBezTo>
                  <a:cubicBezTo>
                    <a:pt x="447" y="73"/>
                    <a:pt x="162" y="13"/>
                    <a:pt x="106" y="2"/>
                  </a:cubicBezTo>
                  <a:cubicBezTo>
                    <a:pt x="101" y="1"/>
                    <a:pt x="96" y="0"/>
                    <a:pt x="91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3204100" y="609425"/>
              <a:ext cx="7350" cy="6225"/>
            </a:xfrm>
            <a:custGeom>
              <a:avLst/>
              <a:gdLst/>
              <a:ahLst/>
              <a:cxnLst/>
              <a:rect l="l" t="t" r="r" b="b"/>
              <a:pathLst>
                <a:path w="294" h="249" extrusionOk="0">
                  <a:moveTo>
                    <a:pt x="0" y="0"/>
                  </a:moveTo>
                  <a:lnTo>
                    <a:pt x="294" y="249"/>
                  </a:lnTo>
                  <a:cubicBezTo>
                    <a:pt x="275" y="10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29"/>
            <p:cNvSpPr/>
            <p:nvPr/>
          </p:nvSpPr>
          <p:spPr>
            <a:xfrm>
              <a:off x="3201750" y="607325"/>
              <a:ext cx="11950" cy="10400"/>
            </a:xfrm>
            <a:custGeom>
              <a:avLst/>
              <a:gdLst/>
              <a:ahLst/>
              <a:cxnLst/>
              <a:rect l="l" t="t" r="r" b="b"/>
              <a:pathLst>
                <a:path w="478" h="416" extrusionOk="0">
                  <a:moveTo>
                    <a:pt x="95" y="1"/>
                  </a:moveTo>
                  <a:cubicBezTo>
                    <a:pt x="61" y="1"/>
                    <a:pt x="29" y="22"/>
                    <a:pt x="16" y="55"/>
                  </a:cubicBezTo>
                  <a:cubicBezTo>
                    <a:pt x="0" y="98"/>
                    <a:pt x="22" y="147"/>
                    <a:pt x="65" y="163"/>
                  </a:cubicBezTo>
                  <a:cubicBezTo>
                    <a:pt x="160" y="198"/>
                    <a:pt x="297" y="281"/>
                    <a:pt x="306" y="344"/>
                  </a:cubicBezTo>
                  <a:cubicBezTo>
                    <a:pt x="312" y="385"/>
                    <a:pt x="347" y="416"/>
                    <a:pt x="388" y="416"/>
                  </a:cubicBezTo>
                  <a:cubicBezTo>
                    <a:pt x="393" y="416"/>
                    <a:pt x="396" y="416"/>
                    <a:pt x="400" y="415"/>
                  </a:cubicBezTo>
                  <a:cubicBezTo>
                    <a:pt x="445" y="408"/>
                    <a:pt x="477" y="367"/>
                    <a:pt x="471" y="322"/>
                  </a:cubicBezTo>
                  <a:cubicBezTo>
                    <a:pt x="447" y="136"/>
                    <a:pt x="177" y="27"/>
                    <a:pt x="124" y="6"/>
                  </a:cubicBezTo>
                  <a:cubicBezTo>
                    <a:pt x="114" y="3"/>
                    <a:pt x="105" y="1"/>
                    <a:pt x="95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29"/>
            <p:cNvSpPr/>
            <p:nvPr/>
          </p:nvSpPr>
          <p:spPr>
            <a:xfrm>
              <a:off x="3169000" y="606250"/>
              <a:ext cx="8375" cy="4850"/>
            </a:xfrm>
            <a:custGeom>
              <a:avLst/>
              <a:gdLst/>
              <a:ahLst/>
              <a:cxnLst/>
              <a:rect l="l" t="t" r="r" b="b"/>
              <a:pathLst>
                <a:path w="335" h="194" extrusionOk="0">
                  <a:moveTo>
                    <a:pt x="0" y="0"/>
                  </a:moveTo>
                  <a:lnTo>
                    <a:pt x="334" y="193"/>
                  </a:lnTo>
                  <a:cubicBezTo>
                    <a:pt x="289" y="5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3166725" y="60415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2" y="1"/>
                  </a:moveTo>
                  <a:cubicBezTo>
                    <a:pt x="52" y="1"/>
                    <a:pt x="17" y="29"/>
                    <a:pt x="9" y="70"/>
                  </a:cubicBezTo>
                  <a:cubicBezTo>
                    <a:pt x="1" y="115"/>
                    <a:pt x="31" y="159"/>
                    <a:pt x="77" y="166"/>
                  </a:cubicBezTo>
                  <a:cubicBezTo>
                    <a:pt x="177" y="184"/>
                    <a:pt x="326" y="243"/>
                    <a:pt x="346" y="303"/>
                  </a:cubicBezTo>
                  <a:cubicBezTo>
                    <a:pt x="357" y="339"/>
                    <a:pt x="390" y="361"/>
                    <a:pt x="425" y="361"/>
                  </a:cubicBezTo>
                  <a:cubicBezTo>
                    <a:pt x="433" y="361"/>
                    <a:pt x="442" y="359"/>
                    <a:pt x="450" y="357"/>
                  </a:cubicBezTo>
                  <a:cubicBezTo>
                    <a:pt x="494" y="343"/>
                    <a:pt x="518" y="296"/>
                    <a:pt x="505" y="252"/>
                  </a:cubicBezTo>
                  <a:cubicBezTo>
                    <a:pt x="447" y="73"/>
                    <a:pt x="164" y="13"/>
                    <a:pt x="107" y="2"/>
                  </a:cubicBezTo>
                  <a:cubicBezTo>
                    <a:pt x="102" y="1"/>
                    <a:pt x="97" y="1"/>
                    <a:pt x="92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3160325" y="594250"/>
              <a:ext cx="9225" cy="2850"/>
            </a:xfrm>
            <a:custGeom>
              <a:avLst/>
              <a:gdLst/>
              <a:ahLst/>
              <a:cxnLst/>
              <a:rect l="l" t="t" r="r" b="b"/>
              <a:pathLst>
                <a:path w="369" h="114" extrusionOk="0">
                  <a:moveTo>
                    <a:pt x="25" y="0"/>
                  </a:moveTo>
                  <a:cubicBezTo>
                    <a:pt x="9" y="0"/>
                    <a:pt x="0" y="1"/>
                    <a:pt x="0" y="1"/>
                  </a:cubicBezTo>
                  <a:lnTo>
                    <a:pt x="368" y="113"/>
                  </a:lnTo>
                  <a:cubicBezTo>
                    <a:pt x="307" y="10"/>
                    <a:pt x="97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3158175" y="592150"/>
              <a:ext cx="13750" cy="7025"/>
            </a:xfrm>
            <a:custGeom>
              <a:avLst/>
              <a:gdLst/>
              <a:ahLst/>
              <a:cxnLst/>
              <a:rect l="l" t="t" r="r" b="b"/>
              <a:pathLst>
                <a:path w="550" h="281" extrusionOk="0">
                  <a:moveTo>
                    <a:pt x="112" y="0"/>
                  </a:moveTo>
                  <a:cubicBezTo>
                    <a:pt x="99" y="0"/>
                    <a:pt x="89" y="0"/>
                    <a:pt x="82" y="0"/>
                  </a:cubicBezTo>
                  <a:cubicBezTo>
                    <a:pt x="37" y="3"/>
                    <a:pt x="1" y="42"/>
                    <a:pt x="3" y="88"/>
                  </a:cubicBezTo>
                  <a:cubicBezTo>
                    <a:pt x="5" y="132"/>
                    <a:pt x="35" y="168"/>
                    <a:pt x="85" y="168"/>
                  </a:cubicBezTo>
                  <a:cubicBezTo>
                    <a:pt x="86" y="168"/>
                    <a:pt x="88" y="168"/>
                    <a:pt x="90" y="168"/>
                  </a:cubicBezTo>
                  <a:cubicBezTo>
                    <a:pt x="99" y="168"/>
                    <a:pt x="108" y="167"/>
                    <a:pt x="118" y="167"/>
                  </a:cubicBezTo>
                  <a:cubicBezTo>
                    <a:pt x="219" y="167"/>
                    <a:pt x="353" y="191"/>
                    <a:pt x="382" y="240"/>
                  </a:cubicBezTo>
                  <a:cubicBezTo>
                    <a:pt x="398" y="266"/>
                    <a:pt x="425" y="280"/>
                    <a:pt x="454" y="280"/>
                  </a:cubicBezTo>
                  <a:cubicBezTo>
                    <a:pt x="469" y="280"/>
                    <a:pt x="484" y="277"/>
                    <a:pt x="497" y="269"/>
                  </a:cubicBezTo>
                  <a:cubicBezTo>
                    <a:pt x="536" y="246"/>
                    <a:pt x="550" y="195"/>
                    <a:pt x="526" y="155"/>
                  </a:cubicBezTo>
                  <a:cubicBezTo>
                    <a:pt x="442" y="12"/>
                    <a:pt x="205" y="0"/>
                    <a:pt x="112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29"/>
            <p:cNvSpPr/>
            <p:nvPr/>
          </p:nvSpPr>
          <p:spPr>
            <a:xfrm>
              <a:off x="2975525" y="689325"/>
              <a:ext cx="315850" cy="193875"/>
            </a:xfrm>
            <a:custGeom>
              <a:avLst/>
              <a:gdLst/>
              <a:ahLst/>
              <a:cxnLst/>
              <a:rect l="l" t="t" r="r" b="b"/>
              <a:pathLst>
                <a:path w="12634" h="7755" extrusionOk="0">
                  <a:moveTo>
                    <a:pt x="4817" y="1"/>
                  </a:moveTo>
                  <a:cubicBezTo>
                    <a:pt x="3671" y="1"/>
                    <a:pt x="1" y="6304"/>
                    <a:pt x="1" y="6304"/>
                  </a:cubicBezTo>
                  <a:cubicBezTo>
                    <a:pt x="224" y="6770"/>
                    <a:pt x="9619" y="7755"/>
                    <a:pt x="11676" y="7755"/>
                  </a:cubicBezTo>
                  <a:cubicBezTo>
                    <a:pt x="11869" y="7755"/>
                    <a:pt x="11998" y="7746"/>
                    <a:pt x="12048" y="7728"/>
                  </a:cubicBezTo>
                  <a:cubicBezTo>
                    <a:pt x="12634" y="7511"/>
                    <a:pt x="11117" y="1982"/>
                    <a:pt x="10283" y="1483"/>
                  </a:cubicBezTo>
                  <a:cubicBezTo>
                    <a:pt x="10213" y="1441"/>
                    <a:pt x="10134" y="1422"/>
                    <a:pt x="10050" y="1422"/>
                  </a:cubicBezTo>
                  <a:cubicBezTo>
                    <a:pt x="9133" y="1422"/>
                    <a:pt x="7495" y="3696"/>
                    <a:pt x="7495" y="3696"/>
                  </a:cubicBezTo>
                  <a:cubicBezTo>
                    <a:pt x="7495" y="3696"/>
                    <a:pt x="5906" y="638"/>
                    <a:pt x="4952" y="38"/>
                  </a:cubicBezTo>
                  <a:cubicBezTo>
                    <a:pt x="4912" y="13"/>
                    <a:pt x="4867" y="1"/>
                    <a:pt x="48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29"/>
            <p:cNvSpPr/>
            <p:nvPr/>
          </p:nvSpPr>
          <p:spPr>
            <a:xfrm>
              <a:off x="3051475" y="689950"/>
              <a:ext cx="86425" cy="72075"/>
            </a:xfrm>
            <a:custGeom>
              <a:avLst/>
              <a:gdLst/>
              <a:ahLst/>
              <a:cxnLst/>
              <a:rect l="l" t="t" r="r" b="b"/>
              <a:pathLst>
                <a:path w="3457" h="2883" extrusionOk="0">
                  <a:moveTo>
                    <a:pt x="1855" y="0"/>
                  </a:moveTo>
                  <a:cubicBezTo>
                    <a:pt x="1428" y="0"/>
                    <a:pt x="96" y="1489"/>
                    <a:pt x="96" y="1489"/>
                  </a:cubicBezTo>
                  <a:lnTo>
                    <a:pt x="95" y="1489"/>
                  </a:lnTo>
                  <a:cubicBezTo>
                    <a:pt x="0" y="1756"/>
                    <a:pt x="96" y="1844"/>
                    <a:pt x="262" y="1844"/>
                  </a:cubicBezTo>
                  <a:cubicBezTo>
                    <a:pt x="582" y="1844"/>
                    <a:pt x="1166" y="1518"/>
                    <a:pt x="1166" y="1518"/>
                  </a:cubicBezTo>
                  <a:cubicBezTo>
                    <a:pt x="1166" y="1518"/>
                    <a:pt x="1333" y="2730"/>
                    <a:pt x="1628" y="2871"/>
                  </a:cubicBezTo>
                  <a:cubicBezTo>
                    <a:pt x="1644" y="2878"/>
                    <a:pt x="1660" y="2882"/>
                    <a:pt x="1676" y="2882"/>
                  </a:cubicBezTo>
                  <a:cubicBezTo>
                    <a:pt x="1956" y="2882"/>
                    <a:pt x="2248" y="1787"/>
                    <a:pt x="2385" y="1738"/>
                  </a:cubicBezTo>
                  <a:cubicBezTo>
                    <a:pt x="2390" y="1737"/>
                    <a:pt x="2395" y="1736"/>
                    <a:pt x="2400" y="1736"/>
                  </a:cubicBezTo>
                  <a:cubicBezTo>
                    <a:pt x="2538" y="1736"/>
                    <a:pt x="2975" y="2243"/>
                    <a:pt x="3202" y="2243"/>
                  </a:cubicBezTo>
                  <a:cubicBezTo>
                    <a:pt x="3253" y="2243"/>
                    <a:pt x="3293" y="2219"/>
                    <a:pt x="3317" y="2159"/>
                  </a:cubicBezTo>
                  <a:cubicBezTo>
                    <a:pt x="3456" y="1815"/>
                    <a:pt x="2259" y="185"/>
                    <a:pt x="1914" y="13"/>
                  </a:cubicBezTo>
                  <a:cubicBezTo>
                    <a:pt x="1897" y="4"/>
                    <a:pt x="1878" y="0"/>
                    <a:pt x="1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29"/>
            <p:cNvSpPr/>
            <p:nvPr/>
          </p:nvSpPr>
          <p:spPr>
            <a:xfrm>
              <a:off x="3050475" y="687875"/>
              <a:ext cx="90125" cy="76200"/>
            </a:xfrm>
            <a:custGeom>
              <a:avLst/>
              <a:gdLst/>
              <a:ahLst/>
              <a:cxnLst/>
              <a:rect l="l" t="t" r="r" b="b"/>
              <a:pathLst>
                <a:path w="3605" h="3048" extrusionOk="0">
                  <a:moveTo>
                    <a:pt x="1896" y="167"/>
                  </a:moveTo>
                  <a:cubicBezTo>
                    <a:pt x="1905" y="167"/>
                    <a:pt x="1913" y="168"/>
                    <a:pt x="1918" y="170"/>
                  </a:cubicBezTo>
                  <a:cubicBezTo>
                    <a:pt x="2353" y="388"/>
                    <a:pt x="3367" y="1996"/>
                    <a:pt x="3280" y="2210"/>
                  </a:cubicBezTo>
                  <a:cubicBezTo>
                    <a:pt x="3267" y="2243"/>
                    <a:pt x="3254" y="2243"/>
                    <a:pt x="3242" y="2243"/>
                  </a:cubicBezTo>
                  <a:cubicBezTo>
                    <a:pt x="3144" y="2243"/>
                    <a:pt x="2949" y="2081"/>
                    <a:pt x="2804" y="1962"/>
                  </a:cubicBezTo>
                  <a:cubicBezTo>
                    <a:pt x="2629" y="1818"/>
                    <a:pt x="2527" y="1736"/>
                    <a:pt x="2440" y="1736"/>
                  </a:cubicBezTo>
                  <a:cubicBezTo>
                    <a:pt x="2430" y="1736"/>
                    <a:pt x="2407" y="1739"/>
                    <a:pt x="2397" y="1743"/>
                  </a:cubicBezTo>
                  <a:cubicBezTo>
                    <a:pt x="2313" y="1772"/>
                    <a:pt x="2253" y="1903"/>
                    <a:pt x="2126" y="2198"/>
                  </a:cubicBezTo>
                  <a:cubicBezTo>
                    <a:pt x="2030" y="2421"/>
                    <a:pt x="1832" y="2882"/>
                    <a:pt x="1716" y="2882"/>
                  </a:cubicBezTo>
                  <a:lnTo>
                    <a:pt x="1704" y="2878"/>
                  </a:lnTo>
                  <a:cubicBezTo>
                    <a:pt x="1529" y="2795"/>
                    <a:pt x="1355" y="2074"/>
                    <a:pt x="1288" y="1589"/>
                  </a:cubicBezTo>
                  <a:cubicBezTo>
                    <a:pt x="1284" y="1562"/>
                    <a:pt x="1267" y="1538"/>
                    <a:pt x="1243" y="1525"/>
                  </a:cubicBezTo>
                  <a:cubicBezTo>
                    <a:pt x="1230" y="1520"/>
                    <a:pt x="1218" y="1517"/>
                    <a:pt x="1206" y="1517"/>
                  </a:cubicBezTo>
                  <a:lnTo>
                    <a:pt x="1205" y="1517"/>
                  </a:lnTo>
                  <a:cubicBezTo>
                    <a:pt x="1191" y="1517"/>
                    <a:pt x="1177" y="1520"/>
                    <a:pt x="1164" y="1528"/>
                  </a:cubicBezTo>
                  <a:cubicBezTo>
                    <a:pt x="1008" y="1616"/>
                    <a:pt x="547" y="1843"/>
                    <a:pt x="301" y="1843"/>
                  </a:cubicBezTo>
                  <a:cubicBezTo>
                    <a:pt x="263" y="1843"/>
                    <a:pt x="214" y="1838"/>
                    <a:pt x="195" y="1812"/>
                  </a:cubicBezTo>
                  <a:cubicBezTo>
                    <a:pt x="184" y="1796"/>
                    <a:pt x="165" y="1747"/>
                    <a:pt x="209" y="1615"/>
                  </a:cubicBezTo>
                  <a:cubicBezTo>
                    <a:pt x="717" y="1050"/>
                    <a:pt x="1613" y="167"/>
                    <a:pt x="1896" y="167"/>
                  </a:cubicBezTo>
                  <a:close/>
                  <a:moveTo>
                    <a:pt x="1896" y="0"/>
                  </a:moveTo>
                  <a:cubicBezTo>
                    <a:pt x="1443" y="0"/>
                    <a:pt x="213" y="1360"/>
                    <a:pt x="74" y="1516"/>
                  </a:cubicBezTo>
                  <a:cubicBezTo>
                    <a:pt x="66" y="1524"/>
                    <a:pt x="61" y="1534"/>
                    <a:pt x="56" y="1544"/>
                  </a:cubicBezTo>
                  <a:cubicBezTo>
                    <a:pt x="0" y="1705"/>
                    <a:pt x="0" y="1825"/>
                    <a:pt x="59" y="1907"/>
                  </a:cubicBezTo>
                  <a:cubicBezTo>
                    <a:pt x="108" y="1977"/>
                    <a:pt x="188" y="2011"/>
                    <a:pt x="302" y="2011"/>
                  </a:cubicBezTo>
                  <a:cubicBezTo>
                    <a:pt x="558" y="2011"/>
                    <a:pt x="953" y="1826"/>
                    <a:pt x="1141" y="1730"/>
                  </a:cubicBezTo>
                  <a:cubicBezTo>
                    <a:pt x="1196" y="2076"/>
                    <a:pt x="1354" y="2896"/>
                    <a:pt x="1633" y="3028"/>
                  </a:cubicBezTo>
                  <a:cubicBezTo>
                    <a:pt x="1660" y="3042"/>
                    <a:pt x="1688" y="3048"/>
                    <a:pt x="1716" y="3048"/>
                  </a:cubicBezTo>
                  <a:cubicBezTo>
                    <a:pt x="1925" y="3048"/>
                    <a:pt x="2082" y="2723"/>
                    <a:pt x="2280" y="2264"/>
                  </a:cubicBezTo>
                  <a:cubicBezTo>
                    <a:pt x="2336" y="2133"/>
                    <a:pt x="2411" y="1960"/>
                    <a:pt x="2452" y="1907"/>
                  </a:cubicBezTo>
                  <a:cubicBezTo>
                    <a:pt x="2503" y="1929"/>
                    <a:pt x="2620" y="2024"/>
                    <a:pt x="2699" y="2090"/>
                  </a:cubicBezTo>
                  <a:cubicBezTo>
                    <a:pt x="2889" y="2247"/>
                    <a:pt x="3084" y="2410"/>
                    <a:pt x="3242" y="2410"/>
                  </a:cubicBezTo>
                  <a:cubicBezTo>
                    <a:pt x="3330" y="2410"/>
                    <a:pt x="3399" y="2361"/>
                    <a:pt x="3434" y="2273"/>
                  </a:cubicBezTo>
                  <a:cubicBezTo>
                    <a:pt x="3604" y="1857"/>
                    <a:pt x="2316" y="183"/>
                    <a:pt x="1992" y="21"/>
                  </a:cubicBezTo>
                  <a:cubicBezTo>
                    <a:pt x="1963" y="8"/>
                    <a:pt x="1931" y="0"/>
                    <a:pt x="189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29"/>
            <p:cNvSpPr/>
            <p:nvPr/>
          </p:nvSpPr>
          <p:spPr>
            <a:xfrm>
              <a:off x="3174450" y="721200"/>
              <a:ext cx="85825" cy="62800"/>
            </a:xfrm>
            <a:custGeom>
              <a:avLst/>
              <a:gdLst/>
              <a:ahLst/>
              <a:cxnLst/>
              <a:rect l="l" t="t" r="r" b="b"/>
              <a:pathLst>
                <a:path w="3433" h="2512" extrusionOk="0">
                  <a:moveTo>
                    <a:pt x="2057" y="1"/>
                  </a:moveTo>
                  <a:cubicBezTo>
                    <a:pt x="1393" y="1"/>
                    <a:pt x="252" y="1264"/>
                    <a:pt x="252" y="1264"/>
                  </a:cubicBezTo>
                  <a:cubicBezTo>
                    <a:pt x="0" y="1637"/>
                    <a:pt x="52" y="1753"/>
                    <a:pt x="214" y="1753"/>
                  </a:cubicBezTo>
                  <a:cubicBezTo>
                    <a:pt x="477" y="1753"/>
                    <a:pt x="1033" y="1443"/>
                    <a:pt x="1033" y="1443"/>
                  </a:cubicBezTo>
                  <a:cubicBezTo>
                    <a:pt x="1033" y="1443"/>
                    <a:pt x="1051" y="2416"/>
                    <a:pt x="1442" y="2506"/>
                  </a:cubicBezTo>
                  <a:cubicBezTo>
                    <a:pt x="1459" y="2510"/>
                    <a:pt x="1476" y="2512"/>
                    <a:pt x="1492" y="2512"/>
                  </a:cubicBezTo>
                  <a:cubicBezTo>
                    <a:pt x="1855" y="2512"/>
                    <a:pt x="2106" y="1618"/>
                    <a:pt x="2106" y="1618"/>
                  </a:cubicBezTo>
                  <a:cubicBezTo>
                    <a:pt x="2106" y="1618"/>
                    <a:pt x="2844" y="2377"/>
                    <a:pt x="3137" y="2377"/>
                  </a:cubicBezTo>
                  <a:cubicBezTo>
                    <a:pt x="3138" y="2377"/>
                    <a:pt x="3139" y="2377"/>
                    <a:pt x="3141" y="2377"/>
                  </a:cubicBezTo>
                  <a:cubicBezTo>
                    <a:pt x="3433" y="2372"/>
                    <a:pt x="2862" y="437"/>
                    <a:pt x="2271" y="59"/>
                  </a:cubicBezTo>
                  <a:cubicBezTo>
                    <a:pt x="2208" y="19"/>
                    <a:pt x="2136" y="1"/>
                    <a:pt x="20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29"/>
            <p:cNvSpPr/>
            <p:nvPr/>
          </p:nvSpPr>
          <p:spPr>
            <a:xfrm>
              <a:off x="3173425" y="719125"/>
              <a:ext cx="85850" cy="66950"/>
            </a:xfrm>
            <a:custGeom>
              <a:avLst/>
              <a:gdLst/>
              <a:ahLst/>
              <a:cxnLst/>
              <a:rect l="l" t="t" r="r" b="b"/>
              <a:pathLst>
                <a:path w="3434" h="2678" extrusionOk="0">
                  <a:moveTo>
                    <a:pt x="2098" y="167"/>
                  </a:moveTo>
                  <a:cubicBezTo>
                    <a:pt x="2164" y="167"/>
                    <a:pt x="2220" y="181"/>
                    <a:pt x="2268" y="212"/>
                  </a:cubicBezTo>
                  <a:cubicBezTo>
                    <a:pt x="2648" y="456"/>
                    <a:pt x="3045" y="1452"/>
                    <a:pt x="3150" y="2030"/>
                  </a:cubicBezTo>
                  <a:cubicBezTo>
                    <a:pt x="3193" y="2265"/>
                    <a:pt x="3175" y="2351"/>
                    <a:pt x="3166" y="2375"/>
                  </a:cubicBezTo>
                  <a:cubicBezTo>
                    <a:pt x="2968" y="2357"/>
                    <a:pt x="2476" y="1920"/>
                    <a:pt x="2207" y="1643"/>
                  </a:cubicBezTo>
                  <a:cubicBezTo>
                    <a:pt x="2191" y="1626"/>
                    <a:pt x="2171" y="1617"/>
                    <a:pt x="2149" y="1617"/>
                  </a:cubicBezTo>
                  <a:cubicBezTo>
                    <a:pt x="2141" y="1617"/>
                    <a:pt x="2134" y="1618"/>
                    <a:pt x="2126" y="1621"/>
                  </a:cubicBezTo>
                  <a:cubicBezTo>
                    <a:pt x="2097" y="1628"/>
                    <a:pt x="2075" y="1650"/>
                    <a:pt x="2066" y="1678"/>
                  </a:cubicBezTo>
                  <a:cubicBezTo>
                    <a:pt x="1977" y="2000"/>
                    <a:pt x="1752" y="2511"/>
                    <a:pt x="1534" y="2511"/>
                  </a:cubicBezTo>
                  <a:cubicBezTo>
                    <a:pt x="1523" y="2511"/>
                    <a:pt x="1512" y="2510"/>
                    <a:pt x="1501" y="2507"/>
                  </a:cubicBezTo>
                  <a:cubicBezTo>
                    <a:pt x="1235" y="2446"/>
                    <a:pt x="1161" y="1760"/>
                    <a:pt x="1158" y="1525"/>
                  </a:cubicBezTo>
                  <a:cubicBezTo>
                    <a:pt x="1156" y="1496"/>
                    <a:pt x="1140" y="1469"/>
                    <a:pt x="1116" y="1454"/>
                  </a:cubicBezTo>
                  <a:cubicBezTo>
                    <a:pt x="1103" y="1447"/>
                    <a:pt x="1088" y="1443"/>
                    <a:pt x="1074" y="1443"/>
                  </a:cubicBezTo>
                  <a:cubicBezTo>
                    <a:pt x="1060" y="1443"/>
                    <a:pt x="1046" y="1446"/>
                    <a:pt x="1033" y="1453"/>
                  </a:cubicBezTo>
                  <a:cubicBezTo>
                    <a:pt x="884" y="1536"/>
                    <a:pt x="453" y="1753"/>
                    <a:pt x="255" y="1753"/>
                  </a:cubicBezTo>
                  <a:cubicBezTo>
                    <a:pt x="220" y="1753"/>
                    <a:pt x="206" y="1745"/>
                    <a:pt x="205" y="1743"/>
                  </a:cubicBezTo>
                  <a:cubicBezTo>
                    <a:pt x="204" y="1743"/>
                    <a:pt x="170" y="1678"/>
                    <a:pt x="354" y="1402"/>
                  </a:cubicBezTo>
                  <a:cubicBezTo>
                    <a:pt x="365" y="1389"/>
                    <a:pt x="1478" y="167"/>
                    <a:pt x="2098" y="167"/>
                  </a:cubicBezTo>
                  <a:close/>
                  <a:moveTo>
                    <a:pt x="2098" y="0"/>
                  </a:moveTo>
                  <a:cubicBezTo>
                    <a:pt x="1405" y="0"/>
                    <a:pt x="278" y="1238"/>
                    <a:pt x="223" y="1299"/>
                  </a:cubicBezTo>
                  <a:cubicBezTo>
                    <a:pt x="52" y="1555"/>
                    <a:pt x="1" y="1716"/>
                    <a:pt x="57" y="1821"/>
                  </a:cubicBezTo>
                  <a:cubicBezTo>
                    <a:pt x="81" y="1866"/>
                    <a:pt x="134" y="1919"/>
                    <a:pt x="255" y="1919"/>
                  </a:cubicBezTo>
                  <a:cubicBezTo>
                    <a:pt x="463" y="1919"/>
                    <a:pt x="813" y="1756"/>
                    <a:pt x="997" y="1662"/>
                  </a:cubicBezTo>
                  <a:cubicBezTo>
                    <a:pt x="1018" y="1952"/>
                    <a:pt x="1104" y="2587"/>
                    <a:pt x="1463" y="2670"/>
                  </a:cubicBezTo>
                  <a:cubicBezTo>
                    <a:pt x="1487" y="2675"/>
                    <a:pt x="1510" y="2677"/>
                    <a:pt x="1533" y="2677"/>
                  </a:cubicBezTo>
                  <a:cubicBezTo>
                    <a:pt x="1866" y="2677"/>
                    <a:pt x="2094" y="2126"/>
                    <a:pt x="2185" y="1858"/>
                  </a:cubicBezTo>
                  <a:cubicBezTo>
                    <a:pt x="2415" y="2083"/>
                    <a:pt x="2916" y="2543"/>
                    <a:pt x="3183" y="2543"/>
                  </a:cubicBezTo>
                  <a:cubicBezTo>
                    <a:pt x="3216" y="2543"/>
                    <a:pt x="3297" y="2528"/>
                    <a:pt x="3328" y="2414"/>
                  </a:cubicBezTo>
                  <a:cubicBezTo>
                    <a:pt x="3433" y="2044"/>
                    <a:pt x="2925" y="434"/>
                    <a:pt x="2357" y="71"/>
                  </a:cubicBezTo>
                  <a:cubicBezTo>
                    <a:pt x="2283" y="25"/>
                    <a:pt x="2196" y="0"/>
                    <a:pt x="209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29"/>
          <p:cNvGrpSpPr/>
          <p:nvPr/>
        </p:nvGrpSpPr>
        <p:grpSpPr>
          <a:xfrm>
            <a:off x="10969214" y="2336560"/>
            <a:ext cx="609620" cy="438912"/>
            <a:chOff x="3396625" y="3059650"/>
            <a:chExt cx="385250" cy="277675"/>
          </a:xfrm>
        </p:grpSpPr>
        <p:sp>
          <p:nvSpPr>
            <p:cNvPr id="411" name="Google Shape;411;p29"/>
            <p:cNvSpPr/>
            <p:nvPr/>
          </p:nvSpPr>
          <p:spPr>
            <a:xfrm>
              <a:off x="3509400" y="3167800"/>
              <a:ext cx="108025" cy="90350"/>
            </a:xfrm>
            <a:custGeom>
              <a:avLst/>
              <a:gdLst/>
              <a:ahLst/>
              <a:cxnLst/>
              <a:rect l="l" t="t" r="r" b="b"/>
              <a:pathLst>
                <a:path w="4321" h="3614" extrusionOk="0">
                  <a:moveTo>
                    <a:pt x="3827" y="1"/>
                  </a:moveTo>
                  <a:cubicBezTo>
                    <a:pt x="3815" y="1"/>
                    <a:pt x="3804" y="4"/>
                    <a:pt x="3793" y="12"/>
                  </a:cubicBezTo>
                  <a:cubicBezTo>
                    <a:pt x="3209" y="401"/>
                    <a:pt x="463" y="2239"/>
                    <a:pt x="232" y="2465"/>
                  </a:cubicBezTo>
                  <a:cubicBezTo>
                    <a:pt x="0" y="2692"/>
                    <a:pt x="856" y="3203"/>
                    <a:pt x="965" y="3574"/>
                  </a:cubicBezTo>
                  <a:cubicBezTo>
                    <a:pt x="973" y="3601"/>
                    <a:pt x="997" y="3613"/>
                    <a:pt x="1035" y="3613"/>
                  </a:cubicBezTo>
                  <a:cubicBezTo>
                    <a:pt x="1525" y="3613"/>
                    <a:pt x="4321" y="1555"/>
                    <a:pt x="4321" y="1555"/>
                  </a:cubicBezTo>
                  <a:cubicBezTo>
                    <a:pt x="4321" y="1555"/>
                    <a:pt x="4064" y="1"/>
                    <a:pt x="382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3512100" y="3165700"/>
              <a:ext cx="107525" cy="94525"/>
            </a:xfrm>
            <a:custGeom>
              <a:avLst/>
              <a:gdLst/>
              <a:ahLst/>
              <a:cxnLst/>
              <a:rect l="l" t="t" r="r" b="b"/>
              <a:pathLst>
                <a:path w="4301" h="3781" extrusionOk="0">
                  <a:moveTo>
                    <a:pt x="3719" y="173"/>
                  </a:moveTo>
                  <a:cubicBezTo>
                    <a:pt x="3831" y="263"/>
                    <a:pt x="4014" y="961"/>
                    <a:pt x="4122" y="1602"/>
                  </a:cubicBezTo>
                  <a:cubicBezTo>
                    <a:pt x="3008" y="2419"/>
                    <a:pt x="1274" y="3605"/>
                    <a:pt x="931" y="3614"/>
                  </a:cubicBezTo>
                  <a:cubicBezTo>
                    <a:pt x="870" y="3440"/>
                    <a:pt x="686" y="3256"/>
                    <a:pt x="508" y="3077"/>
                  </a:cubicBezTo>
                  <a:cubicBezTo>
                    <a:pt x="356" y="2926"/>
                    <a:pt x="168" y="2736"/>
                    <a:pt x="168" y="2641"/>
                  </a:cubicBezTo>
                  <a:cubicBezTo>
                    <a:pt x="168" y="2630"/>
                    <a:pt x="170" y="2621"/>
                    <a:pt x="182" y="2609"/>
                  </a:cubicBezTo>
                  <a:cubicBezTo>
                    <a:pt x="357" y="2438"/>
                    <a:pt x="2122" y="1239"/>
                    <a:pt x="3719" y="173"/>
                  </a:cubicBezTo>
                  <a:close/>
                  <a:moveTo>
                    <a:pt x="3719" y="0"/>
                  </a:moveTo>
                  <a:cubicBezTo>
                    <a:pt x="3691" y="0"/>
                    <a:pt x="3663" y="9"/>
                    <a:pt x="3638" y="26"/>
                  </a:cubicBezTo>
                  <a:cubicBezTo>
                    <a:pt x="2858" y="547"/>
                    <a:pt x="296" y="2264"/>
                    <a:pt x="65" y="2490"/>
                  </a:cubicBezTo>
                  <a:cubicBezTo>
                    <a:pt x="23" y="2530"/>
                    <a:pt x="1" y="2583"/>
                    <a:pt x="0" y="2639"/>
                  </a:cubicBezTo>
                  <a:cubicBezTo>
                    <a:pt x="0" y="2804"/>
                    <a:pt x="180" y="2985"/>
                    <a:pt x="389" y="3195"/>
                  </a:cubicBezTo>
                  <a:cubicBezTo>
                    <a:pt x="552" y="3358"/>
                    <a:pt x="736" y="3543"/>
                    <a:pt x="778" y="3681"/>
                  </a:cubicBezTo>
                  <a:cubicBezTo>
                    <a:pt x="786" y="3712"/>
                    <a:pt x="818" y="3780"/>
                    <a:pt x="927" y="3780"/>
                  </a:cubicBezTo>
                  <a:cubicBezTo>
                    <a:pt x="1430" y="3780"/>
                    <a:pt x="3974" y="1918"/>
                    <a:pt x="4262" y="1706"/>
                  </a:cubicBezTo>
                  <a:cubicBezTo>
                    <a:pt x="4288" y="1687"/>
                    <a:pt x="4301" y="1656"/>
                    <a:pt x="4295" y="1624"/>
                  </a:cubicBezTo>
                  <a:cubicBezTo>
                    <a:pt x="4173" y="884"/>
                    <a:pt x="3973" y="0"/>
                    <a:pt x="371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3565800" y="3059650"/>
              <a:ext cx="216075" cy="167725"/>
            </a:xfrm>
            <a:custGeom>
              <a:avLst/>
              <a:gdLst/>
              <a:ahLst/>
              <a:cxnLst/>
              <a:rect l="l" t="t" r="r" b="b"/>
              <a:pathLst>
                <a:path w="8643" h="6709" extrusionOk="0">
                  <a:moveTo>
                    <a:pt x="6916" y="0"/>
                  </a:moveTo>
                  <a:cubicBezTo>
                    <a:pt x="6858" y="0"/>
                    <a:pt x="6802" y="14"/>
                    <a:pt x="6749" y="42"/>
                  </a:cubicBezTo>
                  <a:cubicBezTo>
                    <a:pt x="6039" y="416"/>
                    <a:pt x="1" y="5020"/>
                    <a:pt x="20" y="5277"/>
                  </a:cubicBezTo>
                  <a:cubicBezTo>
                    <a:pt x="40" y="5535"/>
                    <a:pt x="783" y="6568"/>
                    <a:pt x="1073" y="6705"/>
                  </a:cubicBezTo>
                  <a:cubicBezTo>
                    <a:pt x="1078" y="6707"/>
                    <a:pt x="1083" y="6708"/>
                    <a:pt x="1091" y="6708"/>
                  </a:cubicBezTo>
                  <a:cubicBezTo>
                    <a:pt x="1557" y="6708"/>
                    <a:pt x="7789" y="2412"/>
                    <a:pt x="7789" y="2412"/>
                  </a:cubicBezTo>
                  <a:cubicBezTo>
                    <a:pt x="8642" y="1995"/>
                    <a:pt x="7632" y="0"/>
                    <a:pt x="691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3408625" y="3215150"/>
              <a:ext cx="136700" cy="117200"/>
            </a:xfrm>
            <a:custGeom>
              <a:avLst/>
              <a:gdLst/>
              <a:ahLst/>
              <a:cxnLst/>
              <a:rect l="l" t="t" r="r" b="b"/>
              <a:pathLst>
                <a:path w="5468" h="4688" extrusionOk="0">
                  <a:moveTo>
                    <a:pt x="3046" y="0"/>
                  </a:moveTo>
                  <a:cubicBezTo>
                    <a:pt x="2439" y="0"/>
                    <a:pt x="1815" y="228"/>
                    <a:pt x="1312" y="802"/>
                  </a:cubicBezTo>
                  <a:cubicBezTo>
                    <a:pt x="460" y="1773"/>
                    <a:pt x="1" y="4062"/>
                    <a:pt x="260" y="4451"/>
                  </a:cubicBezTo>
                  <a:cubicBezTo>
                    <a:pt x="376" y="4626"/>
                    <a:pt x="754" y="4688"/>
                    <a:pt x="1280" y="4688"/>
                  </a:cubicBezTo>
                  <a:cubicBezTo>
                    <a:pt x="1924" y="4688"/>
                    <a:pt x="2791" y="4595"/>
                    <a:pt x="3672" y="4505"/>
                  </a:cubicBezTo>
                  <a:cubicBezTo>
                    <a:pt x="4920" y="4377"/>
                    <a:pt x="5293" y="2550"/>
                    <a:pt x="5369" y="1852"/>
                  </a:cubicBezTo>
                  <a:cubicBezTo>
                    <a:pt x="5467" y="962"/>
                    <a:pt x="4293" y="0"/>
                    <a:pt x="3046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3406000" y="3213050"/>
              <a:ext cx="139900" cy="121375"/>
            </a:xfrm>
            <a:custGeom>
              <a:avLst/>
              <a:gdLst/>
              <a:ahLst/>
              <a:cxnLst/>
              <a:rect l="l" t="t" r="r" b="b"/>
              <a:pathLst>
                <a:path w="5596" h="4855" extrusionOk="0">
                  <a:moveTo>
                    <a:pt x="3152" y="168"/>
                  </a:moveTo>
                  <a:cubicBezTo>
                    <a:pt x="3843" y="168"/>
                    <a:pt x="4578" y="489"/>
                    <a:pt x="5022" y="984"/>
                  </a:cubicBezTo>
                  <a:cubicBezTo>
                    <a:pt x="5293" y="1287"/>
                    <a:pt x="5425" y="1622"/>
                    <a:pt x="5391" y="1927"/>
                  </a:cubicBezTo>
                  <a:cubicBezTo>
                    <a:pt x="5364" y="2176"/>
                    <a:pt x="5087" y="4370"/>
                    <a:pt x="3768" y="4506"/>
                  </a:cubicBezTo>
                  <a:lnTo>
                    <a:pt x="3645" y="4518"/>
                  </a:lnTo>
                  <a:cubicBezTo>
                    <a:pt x="2797" y="4606"/>
                    <a:pt x="1996" y="4688"/>
                    <a:pt x="1386" y="4688"/>
                  </a:cubicBezTo>
                  <a:cubicBezTo>
                    <a:pt x="710" y="4688"/>
                    <a:pt x="495" y="4579"/>
                    <a:pt x="435" y="4489"/>
                  </a:cubicBezTo>
                  <a:cubicBezTo>
                    <a:pt x="201" y="4140"/>
                    <a:pt x="662" y="1873"/>
                    <a:pt x="1480" y="941"/>
                  </a:cubicBezTo>
                  <a:cubicBezTo>
                    <a:pt x="2040" y="301"/>
                    <a:pt x="2698" y="168"/>
                    <a:pt x="3151" y="168"/>
                  </a:cubicBezTo>
                  <a:close/>
                  <a:moveTo>
                    <a:pt x="3151" y="1"/>
                  </a:moveTo>
                  <a:cubicBezTo>
                    <a:pt x="2664" y="1"/>
                    <a:pt x="1956" y="145"/>
                    <a:pt x="1354" y="831"/>
                  </a:cubicBezTo>
                  <a:cubicBezTo>
                    <a:pt x="507" y="1797"/>
                    <a:pt x="0" y="4140"/>
                    <a:pt x="295" y="4582"/>
                  </a:cubicBezTo>
                  <a:cubicBezTo>
                    <a:pt x="422" y="4770"/>
                    <a:pt x="759" y="4854"/>
                    <a:pt x="1386" y="4854"/>
                  </a:cubicBezTo>
                  <a:cubicBezTo>
                    <a:pt x="2004" y="4854"/>
                    <a:pt x="2810" y="4772"/>
                    <a:pt x="3662" y="4684"/>
                  </a:cubicBezTo>
                  <a:lnTo>
                    <a:pt x="3785" y="4672"/>
                  </a:lnTo>
                  <a:cubicBezTo>
                    <a:pt x="5204" y="4527"/>
                    <a:pt x="5510" y="2374"/>
                    <a:pt x="5557" y="1945"/>
                  </a:cubicBezTo>
                  <a:cubicBezTo>
                    <a:pt x="5595" y="1593"/>
                    <a:pt x="5450" y="1211"/>
                    <a:pt x="5147" y="873"/>
                  </a:cubicBezTo>
                  <a:cubicBezTo>
                    <a:pt x="4665" y="334"/>
                    <a:pt x="3900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3396625" y="3247700"/>
              <a:ext cx="98875" cy="89625"/>
            </a:xfrm>
            <a:custGeom>
              <a:avLst/>
              <a:gdLst/>
              <a:ahLst/>
              <a:cxnLst/>
              <a:rect l="l" t="t" r="r" b="b"/>
              <a:pathLst>
                <a:path w="3955" h="3585" extrusionOk="0">
                  <a:moveTo>
                    <a:pt x="2224" y="0"/>
                  </a:moveTo>
                  <a:cubicBezTo>
                    <a:pt x="1778" y="0"/>
                    <a:pt x="1282" y="137"/>
                    <a:pt x="1068" y="433"/>
                  </a:cubicBezTo>
                  <a:cubicBezTo>
                    <a:pt x="761" y="855"/>
                    <a:pt x="0" y="2769"/>
                    <a:pt x="375" y="3207"/>
                  </a:cubicBezTo>
                  <a:cubicBezTo>
                    <a:pt x="621" y="3493"/>
                    <a:pt x="1067" y="3585"/>
                    <a:pt x="1556" y="3585"/>
                  </a:cubicBezTo>
                  <a:cubicBezTo>
                    <a:pt x="2135" y="3585"/>
                    <a:pt x="2775" y="3456"/>
                    <a:pt x="3214" y="3371"/>
                  </a:cubicBezTo>
                  <a:cubicBezTo>
                    <a:pt x="3214" y="3371"/>
                    <a:pt x="3955" y="2720"/>
                    <a:pt x="3802" y="2293"/>
                  </a:cubicBezTo>
                  <a:cubicBezTo>
                    <a:pt x="3650" y="1866"/>
                    <a:pt x="2972" y="1989"/>
                    <a:pt x="2893" y="1367"/>
                  </a:cubicBezTo>
                  <a:cubicBezTo>
                    <a:pt x="2815" y="746"/>
                    <a:pt x="3235" y="235"/>
                    <a:pt x="2743" y="74"/>
                  </a:cubicBezTo>
                  <a:cubicBezTo>
                    <a:pt x="2596" y="25"/>
                    <a:pt x="2415" y="0"/>
                    <a:pt x="22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3420900" y="3268750"/>
              <a:ext cx="96375" cy="55650"/>
            </a:xfrm>
            <a:custGeom>
              <a:avLst/>
              <a:gdLst/>
              <a:ahLst/>
              <a:cxnLst/>
              <a:rect l="l" t="t" r="r" b="b"/>
              <a:pathLst>
                <a:path w="3855" h="2226" extrusionOk="0">
                  <a:moveTo>
                    <a:pt x="3760" y="0"/>
                  </a:moveTo>
                  <a:cubicBezTo>
                    <a:pt x="3725" y="0"/>
                    <a:pt x="3693" y="23"/>
                    <a:pt x="3682" y="58"/>
                  </a:cubicBezTo>
                  <a:cubicBezTo>
                    <a:pt x="3677" y="73"/>
                    <a:pt x="3233" y="1457"/>
                    <a:pt x="2448" y="1527"/>
                  </a:cubicBezTo>
                  <a:cubicBezTo>
                    <a:pt x="2352" y="1536"/>
                    <a:pt x="2255" y="1543"/>
                    <a:pt x="2158" y="1551"/>
                  </a:cubicBezTo>
                  <a:cubicBezTo>
                    <a:pt x="1409" y="1613"/>
                    <a:pt x="634" y="1676"/>
                    <a:pt x="48" y="2074"/>
                  </a:cubicBezTo>
                  <a:cubicBezTo>
                    <a:pt x="10" y="2099"/>
                    <a:pt x="0" y="2151"/>
                    <a:pt x="26" y="2189"/>
                  </a:cubicBezTo>
                  <a:cubicBezTo>
                    <a:pt x="42" y="2213"/>
                    <a:pt x="68" y="2225"/>
                    <a:pt x="95" y="2225"/>
                  </a:cubicBezTo>
                  <a:lnTo>
                    <a:pt x="95" y="2225"/>
                  </a:lnTo>
                  <a:cubicBezTo>
                    <a:pt x="112" y="2225"/>
                    <a:pt x="127" y="2220"/>
                    <a:pt x="142" y="2211"/>
                  </a:cubicBezTo>
                  <a:cubicBezTo>
                    <a:pt x="690" y="1839"/>
                    <a:pt x="1410" y="1780"/>
                    <a:pt x="2172" y="1718"/>
                  </a:cubicBezTo>
                  <a:cubicBezTo>
                    <a:pt x="2269" y="1709"/>
                    <a:pt x="2365" y="1702"/>
                    <a:pt x="2463" y="1693"/>
                  </a:cubicBezTo>
                  <a:cubicBezTo>
                    <a:pt x="3358" y="1613"/>
                    <a:pt x="3822" y="170"/>
                    <a:pt x="3841" y="108"/>
                  </a:cubicBezTo>
                  <a:cubicBezTo>
                    <a:pt x="3855" y="64"/>
                    <a:pt x="3830" y="18"/>
                    <a:pt x="3786" y="4"/>
                  </a:cubicBezTo>
                  <a:cubicBezTo>
                    <a:pt x="3778" y="2"/>
                    <a:pt x="3769" y="0"/>
                    <a:pt x="3760" y="0"/>
                  </a:cubicBezTo>
                  <a:close/>
                  <a:moveTo>
                    <a:pt x="95" y="2225"/>
                  </a:moveTo>
                  <a:cubicBezTo>
                    <a:pt x="95" y="2225"/>
                    <a:pt x="94" y="2225"/>
                    <a:pt x="94" y="2225"/>
                  </a:cubicBezTo>
                  <a:lnTo>
                    <a:pt x="95" y="2225"/>
                  </a:lnTo>
                  <a:cubicBezTo>
                    <a:pt x="95" y="2225"/>
                    <a:pt x="95" y="2225"/>
                    <a:pt x="95" y="2225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3413400" y="3226050"/>
              <a:ext cx="82725" cy="91700"/>
            </a:xfrm>
            <a:custGeom>
              <a:avLst/>
              <a:gdLst/>
              <a:ahLst/>
              <a:cxnLst/>
              <a:rect l="l" t="t" r="r" b="b"/>
              <a:pathLst>
                <a:path w="3309" h="3668" extrusionOk="0">
                  <a:moveTo>
                    <a:pt x="3220" y="0"/>
                  </a:moveTo>
                  <a:cubicBezTo>
                    <a:pt x="3174" y="0"/>
                    <a:pt x="3142" y="33"/>
                    <a:pt x="3138" y="77"/>
                  </a:cubicBezTo>
                  <a:cubicBezTo>
                    <a:pt x="3136" y="116"/>
                    <a:pt x="3055" y="1030"/>
                    <a:pt x="1957" y="1254"/>
                  </a:cubicBezTo>
                  <a:cubicBezTo>
                    <a:pt x="998" y="1451"/>
                    <a:pt x="674" y="2160"/>
                    <a:pt x="331" y="2911"/>
                  </a:cubicBezTo>
                  <a:cubicBezTo>
                    <a:pt x="235" y="3120"/>
                    <a:pt x="136" y="3335"/>
                    <a:pt x="22" y="3544"/>
                  </a:cubicBezTo>
                  <a:cubicBezTo>
                    <a:pt x="0" y="3585"/>
                    <a:pt x="15" y="3636"/>
                    <a:pt x="55" y="3658"/>
                  </a:cubicBezTo>
                  <a:cubicBezTo>
                    <a:pt x="68" y="3664"/>
                    <a:pt x="82" y="3668"/>
                    <a:pt x="96" y="3668"/>
                  </a:cubicBezTo>
                  <a:cubicBezTo>
                    <a:pt x="125" y="3668"/>
                    <a:pt x="153" y="3652"/>
                    <a:pt x="169" y="3625"/>
                  </a:cubicBezTo>
                  <a:cubicBezTo>
                    <a:pt x="285" y="3410"/>
                    <a:pt x="386" y="3192"/>
                    <a:pt x="482" y="2981"/>
                  </a:cubicBezTo>
                  <a:cubicBezTo>
                    <a:pt x="822" y="2238"/>
                    <a:pt x="1115" y="1597"/>
                    <a:pt x="1990" y="1418"/>
                  </a:cubicBezTo>
                  <a:cubicBezTo>
                    <a:pt x="3215" y="1167"/>
                    <a:pt x="3304" y="99"/>
                    <a:pt x="3305" y="90"/>
                  </a:cubicBezTo>
                  <a:cubicBezTo>
                    <a:pt x="3308" y="43"/>
                    <a:pt x="3273" y="4"/>
                    <a:pt x="3228" y="0"/>
                  </a:cubicBezTo>
                  <a:cubicBezTo>
                    <a:pt x="3225" y="0"/>
                    <a:pt x="3223" y="0"/>
                    <a:pt x="3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extrusionOk="0">
                  <a:moveTo>
                    <a:pt x="668" y="0"/>
                  </a:moveTo>
                  <a:lnTo>
                    <a:pt x="668" y="0"/>
                  </a:lnTo>
                  <a:cubicBezTo>
                    <a:pt x="668" y="0"/>
                    <a:pt x="208" y="250"/>
                    <a:pt x="0" y="459"/>
                  </a:cubicBezTo>
                  <a:lnTo>
                    <a:pt x="6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fill="none" extrusionOk="0">
                  <a:moveTo>
                    <a:pt x="668" y="0"/>
                  </a:moveTo>
                  <a:cubicBezTo>
                    <a:pt x="668" y="0"/>
                    <a:pt x="208" y="250"/>
                    <a:pt x="0" y="459"/>
                  </a:cubicBezTo>
                </a:path>
              </a:pathLst>
            </a:custGeom>
            <a:noFill/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21" name="Google Shape;421;p29"/>
          <p:cNvGrpSpPr/>
          <p:nvPr/>
        </p:nvGrpSpPr>
        <p:grpSpPr>
          <a:xfrm flipH="1">
            <a:off x="11200862" y="3068080"/>
            <a:ext cx="585188" cy="585205"/>
            <a:chOff x="1620475" y="286750"/>
            <a:chExt cx="431300" cy="433400"/>
          </a:xfrm>
        </p:grpSpPr>
        <p:sp>
          <p:nvSpPr>
            <p:cNvPr id="422" name="Google Shape;422;p29"/>
            <p:cNvSpPr/>
            <p:nvPr/>
          </p:nvSpPr>
          <p:spPr>
            <a:xfrm>
              <a:off x="1626200" y="332675"/>
              <a:ext cx="425575" cy="385400"/>
            </a:xfrm>
            <a:custGeom>
              <a:avLst/>
              <a:gdLst/>
              <a:ahLst/>
              <a:cxnLst/>
              <a:rect l="l" t="t" r="r" b="b"/>
              <a:pathLst>
                <a:path w="17023" h="15416" extrusionOk="0">
                  <a:moveTo>
                    <a:pt x="3235" y="0"/>
                  </a:moveTo>
                  <a:cubicBezTo>
                    <a:pt x="2450" y="459"/>
                    <a:pt x="0" y="3225"/>
                    <a:pt x="365" y="7746"/>
                  </a:cubicBezTo>
                  <a:cubicBezTo>
                    <a:pt x="667" y="11499"/>
                    <a:pt x="3397" y="15416"/>
                    <a:pt x="7864" y="15416"/>
                  </a:cubicBezTo>
                  <a:cubicBezTo>
                    <a:pt x="8778" y="15416"/>
                    <a:pt x="9765" y="15252"/>
                    <a:pt x="10819" y="14888"/>
                  </a:cubicBezTo>
                  <a:cubicBezTo>
                    <a:pt x="17022" y="12752"/>
                    <a:pt x="14646" y="7040"/>
                    <a:pt x="14646" y="7040"/>
                  </a:cubicBezTo>
                  <a:lnTo>
                    <a:pt x="32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29"/>
            <p:cNvSpPr/>
            <p:nvPr/>
          </p:nvSpPr>
          <p:spPr>
            <a:xfrm>
              <a:off x="1624250" y="330575"/>
              <a:ext cx="395450" cy="389575"/>
            </a:xfrm>
            <a:custGeom>
              <a:avLst/>
              <a:gdLst/>
              <a:ahLst/>
              <a:cxnLst/>
              <a:rect l="l" t="t" r="r" b="b"/>
              <a:pathLst>
                <a:path w="15818" h="15583" extrusionOk="0">
                  <a:moveTo>
                    <a:pt x="3312" y="1"/>
                  </a:moveTo>
                  <a:cubicBezTo>
                    <a:pt x="3298" y="1"/>
                    <a:pt x="3283" y="5"/>
                    <a:pt x="3270" y="12"/>
                  </a:cubicBezTo>
                  <a:cubicBezTo>
                    <a:pt x="2368" y="541"/>
                    <a:pt x="0" y="3377"/>
                    <a:pt x="360" y="7837"/>
                  </a:cubicBezTo>
                  <a:cubicBezTo>
                    <a:pt x="578" y="10555"/>
                    <a:pt x="2008" y="13090"/>
                    <a:pt x="4088" y="14451"/>
                  </a:cubicBezTo>
                  <a:cubicBezTo>
                    <a:pt x="5239" y="15203"/>
                    <a:pt x="6540" y="15583"/>
                    <a:pt x="7939" y="15583"/>
                  </a:cubicBezTo>
                  <a:cubicBezTo>
                    <a:pt x="8894" y="15583"/>
                    <a:pt x="9896" y="15406"/>
                    <a:pt x="10924" y="15052"/>
                  </a:cubicBezTo>
                  <a:cubicBezTo>
                    <a:pt x="12839" y="14391"/>
                    <a:pt x="14138" y="13326"/>
                    <a:pt x="14786" y="11884"/>
                  </a:cubicBezTo>
                  <a:cubicBezTo>
                    <a:pt x="15817" y="9590"/>
                    <a:pt x="14811" y="7116"/>
                    <a:pt x="14801" y="7092"/>
                  </a:cubicBezTo>
                  <a:cubicBezTo>
                    <a:pt x="14787" y="7059"/>
                    <a:pt x="14756" y="7040"/>
                    <a:pt x="14723" y="7040"/>
                  </a:cubicBezTo>
                  <a:cubicBezTo>
                    <a:pt x="14713" y="7040"/>
                    <a:pt x="14702" y="7042"/>
                    <a:pt x="14692" y="7047"/>
                  </a:cubicBezTo>
                  <a:cubicBezTo>
                    <a:pt x="14649" y="7065"/>
                    <a:pt x="14629" y="7113"/>
                    <a:pt x="14647" y="7155"/>
                  </a:cubicBezTo>
                  <a:cubicBezTo>
                    <a:pt x="14657" y="7180"/>
                    <a:pt x="15635" y="9590"/>
                    <a:pt x="14633" y="11817"/>
                  </a:cubicBezTo>
                  <a:cubicBezTo>
                    <a:pt x="14005" y="13215"/>
                    <a:pt x="12739" y="14250"/>
                    <a:pt x="10871" y="14894"/>
                  </a:cubicBezTo>
                  <a:cubicBezTo>
                    <a:pt x="9860" y="15242"/>
                    <a:pt x="8877" y="15416"/>
                    <a:pt x="7940" y="15416"/>
                  </a:cubicBezTo>
                  <a:cubicBezTo>
                    <a:pt x="6573" y="15416"/>
                    <a:pt x="5303" y="15046"/>
                    <a:pt x="4180" y="14312"/>
                  </a:cubicBezTo>
                  <a:cubicBezTo>
                    <a:pt x="2141" y="12978"/>
                    <a:pt x="741" y="10492"/>
                    <a:pt x="526" y="7823"/>
                  </a:cubicBezTo>
                  <a:cubicBezTo>
                    <a:pt x="172" y="3443"/>
                    <a:pt x="2475" y="670"/>
                    <a:pt x="3355" y="157"/>
                  </a:cubicBezTo>
                  <a:cubicBezTo>
                    <a:pt x="3395" y="133"/>
                    <a:pt x="3408" y="82"/>
                    <a:pt x="3385" y="43"/>
                  </a:cubicBezTo>
                  <a:cubicBezTo>
                    <a:pt x="3370" y="16"/>
                    <a:pt x="3341" y="1"/>
                    <a:pt x="331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1621325" y="288850"/>
              <a:ext cx="421625" cy="410100"/>
            </a:xfrm>
            <a:custGeom>
              <a:avLst/>
              <a:gdLst/>
              <a:ahLst/>
              <a:cxnLst/>
              <a:rect l="l" t="t" r="r" b="b"/>
              <a:pathLst>
                <a:path w="16865" h="16404" extrusionOk="0">
                  <a:moveTo>
                    <a:pt x="7050" y="1"/>
                  </a:moveTo>
                  <a:cubicBezTo>
                    <a:pt x="6568" y="1"/>
                    <a:pt x="5943" y="162"/>
                    <a:pt x="5110" y="534"/>
                  </a:cubicBezTo>
                  <a:cubicBezTo>
                    <a:pt x="1" y="2817"/>
                    <a:pt x="746" y="7445"/>
                    <a:pt x="746" y="7445"/>
                  </a:cubicBezTo>
                  <a:cubicBezTo>
                    <a:pt x="638" y="11440"/>
                    <a:pt x="3343" y="16404"/>
                    <a:pt x="8240" y="16404"/>
                  </a:cubicBezTo>
                  <a:cubicBezTo>
                    <a:pt x="8889" y="16404"/>
                    <a:pt x="9576" y="16317"/>
                    <a:pt x="10300" y="16129"/>
                  </a:cubicBezTo>
                  <a:cubicBezTo>
                    <a:pt x="16493" y="14523"/>
                    <a:pt x="16865" y="7768"/>
                    <a:pt x="12174" y="5847"/>
                  </a:cubicBezTo>
                  <a:cubicBezTo>
                    <a:pt x="8247" y="4238"/>
                    <a:pt x="9524" y="1"/>
                    <a:pt x="70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1620475" y="286750"/>
              <a:ext cx="390475" cy="414300"/>
            </a:xfrm>
            <a:custGeom>
              <a:avLst/>
              <a:gdLst/>
              <a:ahLst/>
              <a:cxnLst/>
              <a:rect l="l" t="t" r="r" b="b"/>
              <a:pathLst>
                <a:path w="15619" h="16572" extrusionOk="0">
                  <a:moveTo>
                    <a:pt x="7084" y="168"/>
                  </a:moveTo>
                  <a:cubicBezTo>
                    <a:pt x="8172" y="168"/>
                    <a:pt x="8502" y="1046"/>
                    <a:pt x="8919" y="2159"/>
                  </a:cubicBezTo>
                  <a:cubicBezTo>
                    <a:pt x="9416" y="3484"/>
                    <a:pt x="10035" y="5131"/>
                    <a:pt x="12176" y="6008"/>
                  </a:cubicBezTo>
                  <a:cubicBezTo>
                    <a:pt x="14249" y="6856"/>
                    <a:pt x="15446" y="8718"/>
                    <a:pt x="15302" y="10863"/>
                  </a:cubicBezTo>
                  <a:cubicBezTo>
                    <a:pt x="15170" y="12819"/>
                    <a:pt x="13790" y="15231"/>
                    <a:pt x="10313" y="16132"/>
                  </a:cubicBezTo>
                  <a:cubicBezTo>
                    <a:pt x="9618" y="16313"/>
                    <a:pt x="8932" y="16405"/>
                    <a:pt x="8275" y="16405"/>
                  </a:cubicBezTo>
                  <a:cubicBezTo>
                    <a:pt x="6442" y="16405"/>
                    <a:pt x="4775" y="15687"/>
                    <a:pt x="3454" y="14331"/>
                  </a:cubicBezTo>
                  <a:cubicBezTo>
                    <a:pt x="1789" y="12619"/>
                    <a:pt x="796" y="10014"/>
                    <a:pt x="863" y="7516"/>
                  </a:cubicBezTo>
                  <a:cubicBezTo>
                    <a:pt x="860" y="7505"/>
                    <a:pt x="684" y="6362"/>
                    <a:pt x="1126" y="4955"/>
                  </a:cubicBezTo>
                  <a:cubicBezTo>
                    <a:pt x="1533" y="3655"/>
                    <a:pt x="2566" y="1861"/>
                    <a:pt x="5177" y="694"/>
                  </a:cubicBezTo>
                  <a:cubicBezTo>
                    <a:pt x="5970" y="339"/>
                    <a:pt x="6593" y="168"/>
                    <a:pt x="7084" y="168"/>
                  </a:cubicBezTo>
                  <a:close/>
                  <a:moveTo>
                    <a:pt x="7084" y="1"/>
                  </a:moveTo>
                  <a:cubicBezTo>
                    <a:pt x="6569" y="1"/>
                    <a:pt x="5923" y="178"/>
                    <a:pt x="5110" y="541"/>
                  </a:cubicBezTo>
                  <a:cubicBezTo>
                    <a:pt x="1" y="2824"/>
                    <a:pt x="690" y="7495"/>
                    <a:pt x="696" y="7527"/>
                  </a:cubicBezTo>
                  <a:cubicBezTo>
                    <a:pt x="628" y="10052"/>
                    <a:pt x="1638" y="12704"/>
                    <a:pt x="3334" y="14447"/>
                  </a:cubicBezTo>
                  <a:cubicBezTo>
                    <a:pt x="4687" y="15836"/>
                    <a:pt x="6395" y="16571"/>
                    <a:pt x="8275" y="16571"/>
                  </a:cubicBezTo>
                  <a:cubicBezTo>
                    <a:pt x="8946" y="16571"/>
                    <a:pt x="9646" y="16478"/>
                    <a:pt x="10356" y="16294"/>
                  </a:cubicBezTo>
                  <a:cubicBezTo>
                    <a:pt x="13917" y="15369"/>
                    <a:pt x="15332" y="12888"/>
                    <a:pt x="15468" y="10874"/>
                  </a:cubicBezTo>
                  <a:cubicBezTo>
                    <a:pt x="15619" y="8654"/>
                    <a:pt x="14381" y="6730"/>
                    <a:pt x="12240" y="5852"/>
                  </a:cubicBezTo>
                  <a:cubicBezTo>
                    <a:pt x="10166" y="5004"/>
                    <a:pt x="9561" y="3393"/>
                    <a:pt x="9076" y="2100"/>
                  </a:cubicBezTo>
                  <a:cubicBezTo>
                    <a:pt x="8653" y="974"/>
                    <a:pt x="8287" y="1"/>
                    <a:pt x="70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1713475" y="338175"/>
              <a:ext cx="84175" cy="84175"/>
            </a:xfrm>
            <a:custGeom>
              <a:avLst/>
              <a:gdLst/>
              <a:ahLst/>
              <a:cxnLst/>
              <a:rect l="l" t="t" r="r" b="b"/>
              <a:pathLst>
                <a:path w="3367" h="3367" extrusionOk="0">
                  <a:moveTo>
                    <a:pt x="1683" y="1"/>
                  </a:moveTo>
                  <a:cubicBezTo>
                    <a:pt x="754" y="1"/>
                    <a:pt x="1" y="754"/>
                    <a:pt x="1" y="1683"/>
                  </a:cubicBezTo>
                  <a:cubicBezTo>
                    <a:pt x="1" y="2613"/>
                    <a:pt x="754" y="3366"/>
                    <a:pt x="1683" y="3366"/>
                  </a:cubicBezTo>
                  <a:cubicBezTo>
                    <a:pt x="2613" y="3366"/>
                    <a:pt x="3366" y="2613"/>
                    <a:pt x="3366" y="1683"/>
                  </a:cubicBezTo>
                  <a:cubicBezTo>
                    <a:pt x="3366" y="754"/>
                    <a:pt x="2613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1679800" y="4501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3" y="1"/>
                  </a:moveTo>
                  <a:cubicBezTo>
                    <a:pt x="753" y="1"/>
                    <a:pt x="0" y="753"/>
                    <a:pt x="0" y="1682"/>
                  </a:cubicBezTo>
                  <a:cubicBezTo>
                    <a:pt x="0" y="2612"/>
                    <a:pt x="753" y="3365"/>
                    <a:pt x="1683" y="3365"/>
                  </a:cubicBezTo>
                  <a:cubicBezTo>
                    <a:pt x="2612" y="3365"/>
                    <a:pt x="3366" y="2612"/>
                    <a:pt x="3366" y="1682"/>
                  </a:cubicBezTo>
                  <a:cubicBezTo>
                    <a:pt x="3366" y="753"/>
                    <a:pt x="2612" y="1"/>
                    <a:pt x="16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1716225" y="5629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4" y="0"/>
                  </a:moveTo>
                  <a:cubicBezTo>
                    <a:pt x="754" y="0"/>
                    <a:pt x="1" y="754"/>
                    <a:pt x="1" y="1683"/>
                  </a:cubicBezTo>
                  <a:cubicBezTo>
                    <a:pt x="1" y="2612"/>
                    <a:pt x="754" y="3366"/>
                    <a:pt x="1684" y="3366"/>
                  </a:cubicBezTo>
                  <a:cubicBezTo>
                    <a:pt x="2612" y="3366"/>
                    <a:pt x="3365" y="2612"/>
                    <a:pt x="3365" y="1683"/>
                  </a:cubicBezTo>
                  <a:cubicBezTo>
                    <a:pt x="3365" y="754"/>
                    <a:pt x="2612" y="0"/>
                    <a:pt x="1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1833150" y="589725"/>
              <a:ext cx="84125" cy="84175"/>
            </a:xfrm>
            <a:custGeom>
              <a:avLst/>
              <a:gdLst/>
              <a:ahLst/>
              <a:cxnLst/>
              <a:rect l="l" t="t" r="r" b="b"/>
              <a:pathLst>
                <a:path w="3365" h="3367" extrusionOk="0">
                  <a:moveTo>
                    <a:pt x="1683" y="1"/>
                  </a:moveTo>
                  <a:cubicBezTo>
                    <a:pt x="754" y="1"/>
                    <a:pt x="0" y="754"/>
                    <a:pt x="0" y="1684"/>
                  </a:cubicBezTo>
                  <a:cubicBezTo>
                    <a:pt x="0" y="2613"/>
                    <a:pt x="754" y="3366"/>
                    <a:pt x="1683" y="3366"/>
                  </a:cubicBezTo>
                  <a:cubicBezTo>
                    <a:pt x="2611" y="3366"/>
                    <a:pt x="3364" y="2613"/>
                    <a:pt x="3364" y="1684"/>
                  </a:cubicBezTo>
                  <a:cubicBezTo>
                    <a:pt x="3364" y="754"/>
                    <a:pt x="2611" y="1"/>
                    <a:pt x="16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29"/>
            <p:cNvSpPr/>
            <p:nvPr/>
          </p:nvSpPr>
          <p:spPr>
            <a:xfrm>
              <a:off x="1815125" y="425525"/>
              <a:ext cx="93725" cy="71400"/>
            </a:xfrm>
            <a:custGeom>
              <a:avLst/>
              <a:gdLst/>
              <a:ahLst/>
              <a:cxnLst/>
              <a:rect l="l" t="t" r="r" b="b"/>
              <a:pathLst>
                <a:path w="3749" h="2856" extrusionOk="0">
                  <a:moveTo>
                    <a:pt x="1411" y="0"/>
                  </a:moveTo>
                  <a:cubicBezTo>
                    <a:pt x="336" y="0"/>
                    <a:pt x="1" y="2109"/>
                    <a:pt x="1862" y="2693"/>
                  </a:cubicBezTo>
                  <a:cubicBezTo>
                    <a:pt x="2219" y="2805"/>
                    <a:pt x="2513" y="2855"/>
                    <a:pt x="2749" y="2855"/>
                  </a:cubicBezTo>
                  <a:cubicBezTo>
                    <a:pt x="3748" y="2855"/>
                    <a:pt x="3692" y="1957"/>
                    <a:pt x="2888" y="1090"/>
                  </a:cubicBezTo>
                  <a:cubicBezTo>
                    <a:pt x="2115" y="257"/>
                    <a:pt x="1428" y="1"/>
                    <a:pt x="1428" y="1"/>
                  </a:cubicBezTo>
                  <a:cubicBezTo>
                    <a:pt x="1422" y="0"/>
                    <a:pt x="1417" y="0"/>
                    <a:pt x="1411" y="0"/>
                  </a:cubicBezTo>
                  <a:close/>
                </a:path>
              </a:pathLst>
            </a:custGeom>
            <a:solidFill>
              <a:schemeClr val="accent4"/>
            </a:solidFill>
            <a:ln w="1525" cap="flat" cmpd="sng">
              <a:solidFill>
                <a:schemeClr val="accent4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29"/>
          <p:cNvGrpSpPr/>
          <p:nvPr/>
        </p:nvGrpSpPr>
        <p:grpSpPr>
          <a:xfrm>
            <a:off x="10981406" y="4421392"/>
            <a:ext cx="609601" cy="524264"/>
            <a:chOff x="5273875" y="238125"/>
            <a:chExt cx="332800" cy="284000"/>
          </a:xfrm>
        </p:grpSpPr>
        <p:sp>
          <p:nvSpPr>
            <p:cNvPr id="432" name="Google Shape;432;p29"/>
            <p:cNvSpPr/>
            <p:nvPr/>
          </p:nvSpPr>
          <p:spPr>
            <a:xfrm>
              <a:off x="5273875" y="238125"/>
              <a:ext cx="332800" cy="245900"/>
            </a:xfrm>
            <a:custGeom>
              <a:avLst/>
              <a:gdLst/>
              <a:ahLst/>
              <a:cxnLst/>
              <a:rect l="l" t="t" r="r" b="b"/>
              <a:pathLst>
                <a:path w="13312" h="9836" extrusionOk="0">
                  <a:moveTo>
                    <a:pt x="5460" y="0"/>
                  </a:moveTo>
                  <a:cubicBezTo>
                    <a:pt x="2619" y="0"/>
                    <a:pt x="1" y="1959"/>
                    <a:pt x="58" y="4977"/>
                  </a:cubicBezTo>
                  <a:cubicBezTo>
                    <a:pt x="104" y="7306"/>
                    <a:pt x="3201" y="7851"/>
                    <a:pt x="3201" y="7851"/>
                  </a:cubicBezTo>
                  <a:lnTo>
                    <a:pt x="3919" y="9836"/>
                  </a:lnTo>
                  <a:lnTo>
                    <a:pt x="8313" y="9212"/>
                  </a:lnTo>
                  <a:lnTo>
                    <a:pt x="7938" y="7462"/>
                  </a:lnTo>
                  <a:cubicBezTo>
                    <a:pt x="7938" y="7462"/>
                    <a:pt x="13311" y="3167"/>
                    <a:pt x="8186" y="636"/>
                  </a:cubicBezTo>
                  <a:cubicBezTo>
                    <a:pt x="7308" y="202"/>
                    <a:pt x="6373" y="0"/>
                    <a:pt x="5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5342625" y="337100"/>
              <a:ext cx="128200" cy="143575"/>
            </a:xfrm>
            <a:custGeom>
              <a:avLst/>
              <a:gdLst/>
              <a:ahLst/>
              <a:cxnLst/>
              <a:rect l="l" t="t" r="r" b="b"/>
              <a:pathLst>
                <a:path w="5128" h="5743" extrusionOk="0">
                  <a:moveTo>
                    <a:pt x="3032" y="1101"/>
                  </a:moveTo>
                  <a:lnTo>
                    <a:pt x="3032" y="1101"/>
                  </a:lnTo>
                  <a:cubicBezTo>
                    <a:pt x="3320" y="1580"/>
                    <a:pt x="3383" y="2090"/>
                    <a:pt x="3334" y="2393"/>
                  </a:cubicBezTo>
                  <a:cubicBezTo>
                    <a:pt x="3309" y="2544"/>
                    <a:pt x="3264" y="2591"/>
                    <a:pt x="3257" y="2595"/>
                  </a:cubicBezTo>
                  <a:cubicBezTo>
                    <a:pt x="3247" y="2593"/>
                    <a:pt x="3205" y="2562"/>
                    <a:pt x="3154" y="2449"/>
                  </a:cubicBezTo>
                  <a:cubicBezTo>
                    <a:pt x="3012" y="2137"/>
                    <a:pt x="2973" y="1585"/>
                    <a:pt x="3032" y="1101"/>
                  </a:cubicBezTo>
                  <a:close/>
                  <a:moveTo>
                    <a:pt x="1774" y="1846"/>
                  </a:moveTo>
                  <a:cubicBezTo>
                    <a:pt x="1913" y="2173"/>
                    <a:pt x="1966" y="2549"/>
                    <a:pt x="1944" y="2690"/>
                  </a:cubicBezTo>
                  <a:cubicBezTo>
                    <a:pt x="1883" y="2571"/>
                    <a:pt x="1809" y="2238"/>
                    <a:pt x="1774" y="1846"/>
                  </a:cubicBezTo>
                  <a:close/>
                  <a:moveTo>
                    <a:pt x="3526" y="0"/>
                  </a:moveTo>
                  <a:cubicBezTo>
                    <a:pt x="3428" y="0"/>
                    <a:pt x="3347" y="34"/>
                    <a:pt x="3285" y="77"/>
                  </a:cubicBezTo>
                  <a:cubicBezTo>
                    <a:pt x="3123" y="188"/>
                    <a:pt x="3008" y="412"/>
                    <a:pt x="2935" y="684"/>
                  </a:cubicBezTo>
                  <a:cubicBezTo>
                    <a:pt x="2845" y="580"/>
                    <a:pt x="2742" y="479"/>
                    <a:pt x="2624" y="385"/>
                  </a:cubicBezTo>
                  <a:cubicBezTo>
                    <a:pt x="2449" y="245"/>
                    <a:pt x="2290" y="174"/>
                    <a:pt x="2151" y="174"/>
                  </a:cubicBezTo>
                  <a:cubicBezTo>
                    <a:pt x="2083" y="174"/>
                    <a:pt x="2020" y="190"/>
                    <a:pt x="1962" y="223"/>
                  </a:cubicBezTo>
                  <a:cubicBezTo>
                    <a:pt x="1702" y="371"/>
                    <a:pt x="1608" y="823"/>
                    <a:pt x="1593" y="1287"/>
                  </a:cubicBezTo>
                  <a:cubicBezTo>
                    <a:pt x="1508" y="1216"/>
                    <a:pt x="1394" y="1153"/>
                    <a:pt x="1255" y="1153"/>
                  </a:cubicBezTo>
                  <a:cubicBezTo>
                    <a:pt x="1148" y="1153"/>
                    <a:pt x="1026" y="1190"/>
                    <a:pt x="893" y="1290"/>
                  </a:cubicBezTo>
                  <a:cubicBezTo>
                    <a:pt x="0" y="1957"/>
                    <a:pt x="1815" y="5318"/>
                    <a:pt x="2025" y="5698"/>
                  </a:cubicBezTo>
                  <a:cubicBezTo>
                    <a:pt x="2040" y="5727"/>
                    <a:pt x="2068" y="5742"/>
                    <a:pt x="2097" y="5742"/>
                  </a:cubicBezTo>
                  <a:lnTo>
                    <a:pt x="2097" y="5741"/>
                  </a:lnTo>
                  <a:cubicBezTo>
                    <a:pt x="2112" y="5741"/>
                    <a:pt x="2125" y="5739"/>
                    <a:pt x="2138" y="5731"/>
                  </a:cubicBezTo>
                  <a:cubicBezTo>
                    <a:pt x="2178" y="5709"/>
                    <a:pt x="2193" y="5658"/>
                    <a:pt x="2171" y="5618"/>
                  </a:cubicBezTo>
                  <a:cubicBezTo>
                    <a:pt x="1620" y="4617"/>
                    <a:pt x="334" y="1915"/>
                    <a:pt x="993" y="1423"/>
                  </a:cubicBezTo>
                  <a:cubicBezTo>
                    <a:pt x="1084" y="1355"/>
                    <a:pt x="1171" y="1321"/>
                    <a:pt x="1255" y="1321"/>
                  </a:cubicBezTo>
                  <a:cubicBezTo>
                    <a:pt x="1348" y="1321"/>
                    <a:pt x="1437" y="1364"/>
                    <a:pt x="1524" y="1449"/>
                  </a:cubicBezTo>
                  <a:cubicBezTo>
                    <a:pt x="1547" y="1472"/>
                    <a:pt x="1570" y="1498"/>
                    <a:pt x="1592" y="1525"/>
                  </a:cubicBezTo>
                  <a:cubicBezTo>
                    <a:pt x="1596" y="1746"/>
                    <a:pt x="1615" y="1959"/>
                    <a:pt x="1639" y="2131"/>
                  </a:cubicBezTo>
                  <a:cubicBezTo>
                    <a:pt x="1705" y="2603"/>
                    <a:pt x="1800" y="2858"/>
                    <a:pt x="1924" y="2888"/>
                  </a:cubicBezTo>
                  <a:cubicBezTo>
                    <a:pt x="1934" y="2891"/>
                    <a:pt x="1945" y="2892"/>
                    <a:pt x="1955" y="2892"/>
                  </a:cubicBezTo>
                  <a:cubicBezTo>
                    <a:pt x="2006" y="2892"/>
                    <a:pt x="2052" y="2863"/>
                    <a:pt x="2079" y="2810"/>
                  </a:cubicBezTo>
                  <a:cubicBezTo>
                    <a:pt x="2178" y="2615"/>
                    <a:pt x="2053" y="1889"/>
                    <a:pt x="1756" y="1468"/>
                  </a:cubicBezTo>
                  <a:cubicBezTo>
                    <a:pt x="1755" y="1290"/>
                    <a:pt x="1765" y="1110"/>
                    <a:pt x="1789" y="941"/>
                  </a:cubicBezTo>
                  <a:cubicBezTo>
                    <a:pt x="1837" y="616"/>
                    <a:pt x="1937" y="408"/>
                    <a:pt x="2072" y="355"/>
                  </a:cubicBezTo>
                  <a:cubicBezTo>
                    <a:pt x="2097" y="346"/>
                    <a:pt x="2124" y="341"/>
                    <a:pt x="2153" y="341"/>
                  </a:cubicBezTo>
                  <a:cubicBezTo>
                    <a:pt x="2253" y="341"/>
                    <a:pt x="2375" y="399"/>
                    <a:pt x="2519" y="514"/>
                  </a:cubicBezTo>
                  <a:cubicBezTo>
                    <a:pt x="2665" y="632"/>
                    <a:pt x="2787" y="759"/>
                    <a:pt x="2889" y="891"/>
                  </a:cubicBezTo>
                  <a:cubicBezTo>
                    <a:pt x="2787" y="1459"/>
                    <a:pt x="2836" y="2153"/>
                    <a:pt x="3002" y="2518"/>
                  </a:cubicBezTo>
                  <a:cubicBezTo>
                    <a:pt x="3074" y="2677"/>
                    <a:pt x="3157" y="2761"/>
                    <a:pt x="3253" y="2761"/>
                  </a:cubicBezTo>
                  <a:cubicBezTo>
                    <a:pt x="3257" y="2761"/>
                    <a:pt x="3261" y="2761"/>
                    <a:pt x="3265" y="2761"/>
                  </a:cubicBezTo>
                  <a:cubicBezTo>
                    <a:pt x="3328" y="2757"/>
                    <a:pt x="3414" y="2717"/>
                    <a:pt x="3468" y="2546"/>
                  </a:cubicBezTo>
                  <a:cubicBezTo>
                    <a:pt x="3573" y="2220"/>
                    <a:pt x="3524" y="1492"/>
                    <a:pt x="3071" y="857"/>
                  </a:cubicBezTo>
                  <a:cubicBezTo>
                    <a:pt x="3132" y="558"/>
                    <a:pt x="3235" y="313"/>
                    <a:pt x="3379" y="214"/>
                  </a:cubicBezTo>
                  <a:cubicBezTo>
                    <a:pt x="3424" y="183"/>
                    <a:pt x="3473" y="168"/>
                    <a:pt x="3525" y="168"/>
                  </a:cubicBezTo>
                  <a:cubicBezTo>
                    <a:pt x="3646" y="168"/>
                    <a:pt x="3786" y="248"/>
                    <a:pt x="3944" y="408"/>
                  </a:cubicBezTo>
                  <a:cubicBezTo>
                    <a:pt x="4947" y="1424"/>
                    <a:pt x="4222" y="5039"/>
                    <a:pt x="4214" y="5076"/>
                  </a:cubicBezTo>
                  <a:cubicBezTo>
                    <a:pt x="4204" y="5121"/>
                    <a:pt x="4234" y="5165"/>
                    <a:pt x="4279" y="5174"/>
                  </a:cubicBezTo>
                  <a:cubicBezTo>
                    <a:pt x="4285" y="5175"/>
                    <a:pt x="4291" y="5176"/>
                    <a:pt x="4297" y="5176"/>
                  </a:cubicBezTo>
                  <a:cubicBezTo>
                    <a:pt x="4335" y="5176"/>
                    <a:pt x="4370" y="5148"/>
                    <a:pt x="4378" y="5109"/>
                  </a:cubicBezTo>
                  <a:cubicBezTo>
                    <a:pt x="4409" y="4957"/>
                    <a:pt x="5128" y="1370"/>
                    <a:pt x="4063" y="291"/>
                  </a:cubicBezTo>
                  <a:cubicBezTo>
                    <a:pt x="3847" y="72"/>
                    <a:pt x="3668" y="0"/>
                    <a:pt x="352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5356225" y="437075"/>
              <a:ext cx="126675" cy="58500"/>
            </a:xfrm>
            <a:custGeom>
              <a:avLst/>
              <a:gdLst/>
              <a:ahLst/>
              <a:cxnLst/>
              <a:rect l="l" t="t" r="r" b="b"/>
              <a:pathLst>
                <a:path w="5067" h="2340" extrusionOk="0">
                  <a:moveTo>
                    <a:pt x="4517" y="0"/>
                  </a:moveTo>
                  <a:cubicBezTo>
                    <a:pt x="3543" y="0"/>
                    <a:pt x="153" y="612"/>
                    <a:pt x="153" y="612"/>
                  </a:cubicBezTo>
                  <a:cubicBezTo>
                    <a:pt x="0" y="826"/>
                    <a:pt x="242" y="2091"/>
                    <a:pt x="492" y="2304"/>
                  </a:cubicBezTo>
                  <a:cubicBezTo>
                    <a:pt x="521" y="2328"/>
                    <a:pt x="604" y="2339"/>
                    <a:pt x="728" y="2339"/>
                  </a:cubicBezTo>
                  <a:cubicBezTo>
                    <a:pt x="1661" y="2339"/>
                    <a:pt x="4912" y="1712"/>
                    <a:pt x="4985" y="1597"/>
                  </a:cubicBezTo>
                  <a:cubicBezTo>
                    <a:pt x="5067" y="1467"/>
                    <a:pt x="5014" y="248"/>
                    <a:pt x="4765" y="36"/>
                  </a:cubicBezTo>
                  <a:cubicBezTo>
                    <a:pt x="4735" y="11"/>
                    <a:pt x="4648" y="0"/>
                    <a:pt x="4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5353800" y="434975"/>
              <a:ext cx="131550" cy="62675"/>
            </a:xfrm>
            <a:custGeom>
              <a:avLst/>
              <a:gdLst/>
              <a:ahLst/>
              <a:cxnLst/>
              <a:rect l="l" t="t" r="r" b="b"/>
              <a:pathLst>
                <a:path w="5262" h="2507" extrusionOk="0">
                  <a:moveTo>
                    <a:pt x="4613" y="168"/>
                  </a:moveTo>
                  <a:cubicBezTo>
                    <a:pt x="4788" y="168"/>
                    <a:pt x="4808" y="184"/>
                    <a:pt x="4808" y="184"/>
                  </a:cubicBezTo>
                  <a:cubicBezTo>
                    <a:pt x="5005" y="351"/>
                    <a:pt x="5077" y="1442"/>
                    <a:pt x="5016" y="1626"/>
                  </a:cubicBezTo>
                  <a:cubicBezTo>
                    <a:pt x="4747" y="1752"/>
                    <a:pt x="1731" y="2340"/>
                    <a:pt x="825" y="2340"/>
                  </a:cubicBezTo>
                  <a:cubicBezTo>
                    <a:pt x="679" y="2340"/>
                    <a:pt x="644" y="2324"/>
                    <a:pt x="643" y="2324"/>
                  </a:cubicBezTo>
                  <a:cubicBezTo>
                    <a:pt x="420" y="2134"/>
                    <a:pt x="215" y="1014"/>
                    <a:pt x="304" y="772"/>
                  </a:cubicBezTo>
                  <a:cubicBezTo>
                    <a:pt x="687" y="704"/>
                    <a:pt x="3715" y="168"/>
                    <a:pt x="4613" y="168"/>
                  </a:cubicBezTo>
                  <a:close/>
                  <a:moveTo>
                    <a:pt x="4613" y="0"/>
                  </a:moveTo>
                  <a:cubicBezTo>
                    <a:pt x="3644" y="0"/>
                    <a:pt x="374" y="590"/>
                    <a:pt x="235" y="614"/>
                  </a:cubicBezTo>
                  <a:cubicBezTo>
                    <a:pt x="213" y="618"/>
                    <a:pt x="195" y="630"/>
                    <a:pt x="182" y="649"/>
                  </a:cubicBezTo>
                  <a:cubicBezTo>
                    <a:pt x="1" y="902"/>
                    <a:pt x="257" y="2215"/>
                    <a:pt x="535" y="2451"/>
                  </a:cubicBezTo>
                  <a:cubicBezTo>
                    <a:pt x="581" y="2490"/>
                    <a:pt x="666" y="2506"/>
                    <a:pt x="825" y="2506"/>
                  </a:cubicBezTo>
                  <a:cubicBezTo>
                    <a:pt x="1581" y="2506"/>
                    <a:pt x="5029" y="1920"/>
                    <a:pt x="5152" y="1726"/>
                  </a:cubicBezTo>
                  <a:cubicBezTo>
                    <a:pt x="5262" y="1551"/>
                    <a:pt x="5193" y="293"/>
                    <a:pt x="4915" y="57"/>
                  </a:cubicBezTo>
                  <a:cubicBezTo>
                    <a:pt x="4881" y="27"/>
                    <a:pt x="4821" y="0"/>
                    <a:pt x="46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5367050" y="455075"/>
              <a:ext cx="109250" cy="19800"/>
            </a:xfrm>
            <a:custGeom>
              <a:avLst/>
              <a:gdLst/>
              <a:ahLst/>
              <a:cxnLst/>
              <a:rect l="l" t="t" r="r" b="b"/>
              <a:pathLst>
                <a:path w="4370" h="792" extrusionOk="0">
                  <a:moveTo>
                    <a:pt x="4220" y="0"/>
                  </a:moveTo>
                  <a:cubicBezTo>
                    <a:pt x="3476" y="0"/>
                    <a:pt x="219" y="599"/>
                    <a:pt x="75" y="625"/>
                  </a:cubicBezTo>
                  <a:cubicBezTo>
                    <a:pt x="29" y="633"/>
                    <a:pt x="0" y="677"/>
                    <a:pt x="9" y="723"/>
                  </a:cubicBezTo>
                  <a:cubicBezTo>
                    <a:pt x="16" y="763"/>
                    <a:pt x="50" y="791"/>
                    <a:pt x="91" y="791"/>
                  </a:cubicBezTo>
                  <a:cubicBezTo>
                    <a:pt x="95" y="791"/>
                    <a:pt x="100" y="790"/>
                    <a:pt x="105" y="789"/>
                  </a:cubicBezTo>
                  <a:cubicBezTo>
                    <a:pt x="140" y="783"/>
                    <a:pt x="3495" y="166"/>
                    <a:pt x="4214" y="166"/>
                  </a:cubicBezTo>
                  <a:cubicBezTo>
                    <a:pt x="4238" y="166"/>
                    <a:pt x="4259" y="167"/>
                    <a:pt x="4277" y="169"/>
                  </a:cubicBezTo>
                  <a:cubicBezTo>
                    <a:pt x="4279" y="169"/>
                    <a:pt x="4281" y="169"/>
                    <a:pt x="4283" y="169"/>
                  </a:cubicBezTo>
                  <a:cubicBezTo>
                    <a:pt x="4328" y="169"/>
                    <a:pt x="4362" y="135"/>
                    <a:pt x="4366" y="92"/>
                  </a:cubicBezTo>
                  <a:cubicBezTo>
                    <a:pt x="4370" y="45"/>
                    <a:pt x="4335" y="6"/>
                    <a:pt x="4289" y="2"/>
                  </a:cubicBezTo>
                  <a:cubicBezTo>
                    <a:pt x="4269" y="1"/>
                    <a:pt x="4246" y="0"/>
                    <a:pt x="4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5396550" y="481600"/>
              <a:ext cx="70725" cy="40525"/>
            </a:xfrm>
            <a:custGeom>
              <a:avLst/>
              <a:gdLst/>
              <a:ahLst/>
              <a:cxnLst/>
              <a:rect l="l" t="t" r="r" b="b"/>
              <a:pathLst>
                <a:path w="2829" h="1621" extrusionOk="0">
                  <a:moveTo>
                    <a:pt x="2513" y="0"/>
                  </a:moveTo>
                  <a:cubicBezTo>
                    <a:pt x="2505" y="0"/>
                    <a:pt x="2497" y="2"/>
                    <a:pt x="2489" y="4"/>
                  </a:cubicBezTo>
                  <a:cubicBezTo>
                    <a:pt x="2445" y="16"/>
                    <a:pt x="2420" y="63"/>
                    <a:pt x="2433" y="107"/>
                  </a:cubicBezTo>
                  <a:cubicBezTo>
                    <a:pt x="2516" y="393"/>
                    <a:pt x="2645" y="871"/>
                    <a:pt x="2661" y="1013"/>
                  </a:cubicBezTo>
                  <a:cubicBezTo>
                    <a:pt x="2480" y="1151"/>
                    <a:pt x="1079" y="1454"/>
                    <a:pt x="608" y="1454"/>
                  </a:cubicBezTo>
                  <a:lnTo>
                    <a:pt x="602" y="1454"/>
                  </a:lnTo>
                  <a:cubicBezTo>
                    <a:pt x="270" y="1453"/>
                    <a:pt x="176" y="748"/>
                    <a:pt x="169" y="476"/>
                  </a:cubicBezTo>
                  <a:cubicBezTo>
                    <a:pt x="167" y="431"/>
                    <a:pt x="130" y="395"/>
                    <a:pt x="85" y="395"/>
                  </a:cubicBezTo>
                  <a:lnTo>
                    <a:pt x="82" y="395"/>
                  </a:lnTo>
                  <a:cubicBezTo>
                    <a:pt x="37" y="397"/>
                    <a:pt x="0" y="434"/>
                    <a:pt x="1" y="481"/>
                  </a:cubicBezTo>
                  <a:cubicBezTo>
                    <a:pt x="4" y="527"/>
                    <a:pt x="43" y="1618"/>
                    <a:pt x="602" y="1621"/>
                  </a:cubicBezTo>
                  <a:lnTo>
                    <a:pt x="607" y="1621"/>
                  </a:lnTo>
                  <a:cubicBezTo>
                    <a:pt x="1065" y="1621"/>
                    <a:pt x="2596" y="1314"/>
                    <a:pt x="2790" y="1121"/>
                  </a:cubicBezTo>
                  <a:cubicBezTo>
                    <a:pt x="2823" y="1089"/>
                    <a:pt x="2829" y="1056"/>
                    <a:pt x="2829" y="1034"/>
                  </a:cubicBezTo>
                  <a:cubicBezTo>
                    <a:pt x="2829" y="871"/>
                    <a:pt x="2617" y="142"/>
                    <a:pt x="2593" y="60"/>
                  </a:cubicBezTo>
                  <a:cubicBezTo>
                    <a:pt x="2582" y="24"/>
                    <a:pt x="2549" y="0"/>
                    <a:pt x="25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5488750" y="282850"/>
              <a:ext cx="16625" cy="21975"/>
            </a:xfrm>
            <a:custGeom>
              <a:avLst/>
              <a:gdLst/>
              <a:ahLst/>
              <a:cxnLst/>
              <a:rect l="l" t="t" r="r" b="b"/>
              <a:pathLst>
                <a:path w="665" h="879" extrusionOk="0">
                  <a:moveTo>
                    <a:pt x="95" y="1"/>
                  </a:moveTo>
                  <a:cubicBezTo>
                    <a:pt x="68" y="1"/>
                    <a:pt x="41" y="14"/>
                    <a:pt x="25" y="38"/>
                  </a:cubicBezTo>
                  <a:cubicBezTo>
                    <a:pt x="1" y="77"/>
                    <a:pt x="10" y="129"/>
                    <a:pt x="49" y="154"/>
                  </a:cubicBezTo>
                  <a:cubicBezTo>
                    <a:pt x="53" y="157"/>
                    <a:pt x="492" y="450"/>
                    <a:pt x="474" y="790"/>
                  </a:cubicBezTo>
                  <a:cubicBezTo>
                    <a:pt x="471" y="835"/>
                    <a:pt x="507" y="876"/>
                    <a:pt x="552" y="878"/>
                  </a:cubicBezTo>
                  <a:lnTo>
                    <a:pt x="557" y="878"/>
                  </a:lnTo>
                  <a:cubicBezTo>
                    <a:pt x="601" y="878"/>
                    <a:pt x="638" y="844"/>
                    <a:pt x="640" y="799"/>
                  </a:cubicBezTo>
                  <a:cubicBezTo>
                    <a:pt x="665" y="363"/>
                    <a:pt x="162" y="28"/>
                    <a:pt x="141" y="15"/>
                  </a:cubicBezTo>
                  <a:cubicBezTo>
                    <a:pt x="127" y="5"/>
                    <a:pt x="111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5488500" y="307925"/>
              <a:ext cx="15750" cy="23100"/>
            </a:xfrm>
            <a:custGeom>
              <a:avLst/>
              <a:gdLst/>
              <a:ahLst/>
              <a:cxnLst/>
              <a:rect l="l" t="t" r="r" b="b"/>
              <a:pathLst>
                <a:path w="630" h="924" extrusionOk="0">
                  <a:moveTo>
                    <a:pt x="94" y="0"/>
                  </a:moveTo>
                  <a:cubicBezTo>
                    <a:pt x="70" y="0"/>
                    <a:pt x="47" y="11"/>
                    <a:pt x="30" y="31"/>
                  </a:cubicBezTo>
                  <a:cubicBezTo>
                    <a:pt x="1" y="66"/>
                    <a:pt x="6" y="119"/>
                    <a:pt x="41" y="148"/>
                  </a:cubicBezTo>
                  <a:cubicBezTo>
                    <a:pt x="45" y="152"/>
                    <a:pt x="450" y="492"/>
                    <a:pt x="395" y="827"/>
                  </a:cubicBezTo>
                  <a:cubicBezTo>
                    <a:pt x="386" y="872"/>
                    <a:pt x="418" y="915"/>
                    <a:pt x="463" y="922"/>
                  </a:cubicBezTo>
                  <a:cubicBezTo>
                    <a:pt x="467" y="923"/>
                    <a:pt x="472" y="923"/>
                    <a:pt x="476" y="923"/>
                  </a:cubicBezTo>
                  <a:cubicBezTo>
                    <a:pt x="517" y="923"/>
                    <a:pt x="552" y="894"/>
                    <a:pt x="558" y="854"/>
                  </a:cubicBezTo>
                  <a:cubicBezTo>
                    <a:pt x="629" y="423"/>
                    <a:pt x="167" y="35"/>
                    <a:pt x="148" y="19"/>
                  </a:cubicBezTo>
                  <a:cubicBezTo>
                    <a:pt x="132" y="7"/>
                    <a:pt x="113" y="0"/>
                    <a:pt x="9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5511375" y="317175"/>
              <a:ext cx="10850" cy="25375"/>
            </a:xfrm>
            <a:custGeom>
              <a:avLst/>
              <a:gdLst/>
              <a:ahLst/>
              <a:cxnLst/>
              <a:rect l="l" t="t" r="r" b="b"/>
              <a:pathLst>
                <a:path w="434" h="1015" extrusionOk="0">
                  <a:moveTo>
                    <a:pt x="95" y="0"/>
                  </a:moveTo>
                  <a:cubicBezTo>
                    <a:pt x="83" y="0"/>
                    <a:pt x="72" y="3"/>
                    <a:pt x="60" y="8"/>
                  </a:cubicBezTo>
                  <a:cubicBezTo>
                    <a:pt x="18" y="27"/>
                    <a:pt x="1" y="78"/>
                    <a:pt x="20" y="119"/>
                  </a:cubicBezTo>
                  <a:cubicBezTo>
                    <a:pt x="23" y="124"/>
                    <a:pt x="243" y="603"/>
                    <a:pt x="48" y="883"/>
                  </a:cubicBezTo>
                  <a:cubicBezTo>
                    <a:pt x="21" y="920"/>
                    <a:pt x="31" y="973"/>
                    <a:pt x="69" y="998"/>
                  </a:cubicBezTo>
                  <a:cubicBezTo>
                    <a:pt x="84" y="1009"/>
                    <a:pt x="100" y="1014"/>
                    <a:pt x="117" y="1014"/>
                  </a:cubicBezTo>
                  <a:cubicBezTo>
                    <a:pt x="142" y="1014"/>
                    <a:pt x="168" y="1001"/>
                    <a:pt x="184" y="978"/>
                  </a:cubicBezTo>
                  <a:cubicBezTo>
                    <a:pt x="433" y="620"/>
                    <a:pt x="181" y="71"/>
                    <a:pt x="170" y="48"/>
                  </a:cubicBezTo>
                  <a:cubicBezTo>
                    <a:pt x="156" y="18"/>
                    <a:pt x="126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29"/>
            <p:cNvSpPr/>
            <p:nvPr/>
          </p:nvSpPr>
          <p:spPr>
            <a:xfrm>
              <a:off x="5456525" y="279750"/>
              <a:ext cx="21550" cy="16975"/>
            </a:xfrm>
            <a:custGeom>
              <a:avLst/>
              <a:gdLst/>
              <a:ahLst/>
              <a:cxnLst/>
              <a:rect l="l" t="t" r="r" b="b"/>
              <a:pathLst>
                <a:path w="862" h="679" extrusionOk="0">
                  <a:moveTo>
                    <a:pt x="92" y="1"/>
                  </a:moveTo>
                  <a:cubicBezTo>
                    <a:pt x="54" y="1"/>
                    <a:pt x="21" y="27"/>
                    <a:pt x="12" y="64"/>
                  </a:cubicBezTo>
                  <a:cubicBezTo>
                    <a:pt x="1" y="109"/>
                    <a:pt x="29" y="155"/>
                    <a:pt x="74" y="166"/>
                  </a:cubicBezTo>
                  <a:cubicBezTo>
                    <a:pt x="79" y="167"/>
                    <a:pt x="591" y="294"/>
                    <a:pt x="689" y="619"/>
                  </a:cubicBezTo>
                  <a:cubicBezTo>
                    <a:pt x="700" y="655"/>
                    <a:pt x="733" y="678"/>
                    <a:pt x="769" y="678"/>
                  </a:cubicBezTo>
                  <a:cubicBezTo>
                    <a:pt x="777" y="678"/>
                    <a:pt x="784" y="677"/>
                    <a:pt x="793" y="674"/>
                  </a:cubicBezTo>
                  <a:cubicBezTo>
                    <a:pt x="837" y="662"/>
                    <a:pt x="862" y="616"/>
                    <a:pt x="848" y="572"/>
                  </a:cubicBezTo>
                  <a:cubicBezTo>
                    <a:pt x="723" y="153"/>
                    <a:pt x="138" y="9"/>
                    <a:pt x="112" y="3"/>
                  </a:cubicBezTo>
                  <a:cubicBezTo>
                    <a:pt x="105" y="1"/>
                    <a:pt x="99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29"/>
            <p:cNvSpPr/>
            <p:nvPr/>
          </p:nvSpPr>
          <p:spPr>
            <a:xfrm>
              <a:off x="5422550" y="264350"/>
              <a:ext cx="25125" cy="9900"/>
            </a:xfrm>
            <a:custGeom>
              <a:avLst/>
              <a:gdLst/>
              <a:ahLst/>
              <a:cxnLst/>
              <a:rect l="l" t="t" r="r" b="b"/>
              <a:pathLst>
                <a:path w="1005" h="396" extrusionOk="0">
                  <a:moveTo>
                    <a:pt x="282" y="1"/>
                  </a:moveTo>
                  <a:cubicBezTo>
                    <a:pt x="169" y="1"/>
                    <a:pt x="87" y="13"/>
                    <a:pt x="78" y="15"/>
                  </a:cubicBezTo>
                  <a:cubicBezTo>
                    <a:pt x="33" y="21"/>
                    <a:pt x="1" y="64"/>
                    <a:pt x="8" y="110"/>
                  </a:cubicBezTo>
                  <a:cubicBezTo>
                    <a:pt x="15" y="151"/>
                    <a:pt x="50" y="180"/>
                    <a:pt x="90" y="180"/>
                  </a:cubicBezTo>
                  <a:cubicBezTo>
                    <a:pt x="95" y="180"/>
                    <a:pt x="99" y="180"/>
                    <a:pt x="104" y="179"/>
                  </a:cubicBezTo>
                  <a:cubicBezTo>
                    <a:pt x="105" y="179"/>
                    <a:pt x="180" y="168"/>
                    <a:pt x="284" y="168"/>
                  </a:cubicBezTo>
                  <a:cubicBezTo>
                    <a:pt x="457" y="168"/>
                    <a:pt x="711" y="199"/>
                    <a:pt x="846" y="365"/>
                  </a:cubicBezTo>
                  <a:cubicBezTo>
                    <a:pt x="862" y="384"/>
                    <a:pt x="886" y="395"/>
                    <a:pt x="911" y="395"/>
                  </a:cubicBezTo>
                  <a:cubicBezTo>
                    <a:pt x="929" y="395"/>
                    <a:pt x="947" y="389"/>
                    <a:pt x="963" y="377"/>
                  </a:cubicBezTo>
                  <a:cubicBezTo>
                    <a:pt x="999" y="348"/>
                    <a:pt x="1005" y="295"/>
                    <a:pt x="976" y="260"/>
                  </a:cubicBezTo>
                  <a:cubicBezTo>
                    <a:pt x="798" y="41"/>
                    <a:pt x="488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5450250" y="256075"/>
              <a:ext cx="23000" cy="14725"/>
            </a:xfrm>
            <a:custGeom>
              <a:avLst/>
              <a:gdLst/>
              <a:ahLst/>
              <a:cxnLst/>
              <a:rect l="l" t="t" r="r" b="b"/>
              <a:pathLst>
                <a:path w="920" h="589" extrusionOk="0">
                  <a:moveTo>
                    <a:pt x="89" y="1"/>
                  </a:moveTo>
                  <a:cubicBezTo>
                    <a:pt x="49" y="1"/>
                    <a:pt x="10" y="32"/>
                    <a:pt x="6" y="74"/>
                  </a:cubicBezTo>
                  <a:cubicBezTo>
                    <a:pt x="1" y="121"/>
                    <a:pt x="34" y="161"/>
                    <a:pt x="80" y="166"/>
                  </a:cubicBezTo>
                  <a:cubicBezTo>
                    <a:pt x="85" y="167"/>
                    <a:pt x="609" y="227"/>
                    <a:pt x="748" y="538"/>
                  </a:cubicBezTo>
                  <a:cubicBezTo>
                    <a:pt x="762" y="570"/>
                    <a:pt x="792" y="588"/>
                    <a:pt x="824" y="588"/>
                  </a:cubicBezTo>
                  <a:cubicBezTo>
                    <a:pt x="836" y="588"/>
                    <a:pt x="847" y="586"/>
                    <a:pt x="858" y="581"/>
                  </a:cubicBezTo>
                  <a:cubicBezTo>
                    <a:pt x="900" y="561"/>
                    <a:pt x="919" y="512"/>
                    <a:pt x="901" y="471"/>
                  </a:cubicBezTo>
                  <a:cubicBezTo>
                    <a:pt x="722" y="72"/>
                    <a:pt x="123" y="4"/>
                    <a:pt x="98" y="1"/>
                  </a:cubicBezTo>
                  <a:cubicBezTo>
                    <a:pt x="95" y="1"/>
                    <a:pt x="92" y="1"/>
                    <a:pt x="8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44" name="Google Shape;444;p29"/>
          <p:cNvGrpSpPr/>
          <p:nvPr/>
        </p:nvGrpSpPr>
        <p:grpSpPr>
          <a:xfrm rot="10800000" flipH="1">
            <a:off x="10425881" y="4945649"/>
            <a:ext cx="353599" cy="548655"/>
            <a:chOff x="4064950" y="2294475"/>
            <a:chExt cx="191300" cy="298225"/>
          </a:xfrm>
        </p:grpSpPr>
        <p:sp>
          <p:nvSpPr>
            <p:cNvPr id="445" name="Google Shape;445;p29"/>
            <p:cNvSpPr/>
            <p:nvPr/>
          </p:nvSpPr>
          <p:spPr>
            <a:xfrm>
              <a:off x="4066125" y="2332925"/>
              <a:ext cx="165725" cy="255150"/>
            </a:xfrm>
            <a:custGeom>
              <a:avLst/>
              <a:gdLst/>
              <a:ahLst/>
              <a:cxnLst/>
              <a:rect l="l" t="t" r="r" b="b"/>
              <a:pathLst>
                <a:path w="6629" h="10206" extrusionOk="0">
                  <a:moveTo>
                    <a:pt x="4016" y="0"/>
                  </a:moveTo>
                  <a:cubicBezTo>
                    <a:pt x="3771" y="306"/>
                    <a:pt x="81" y="6939"/>
                    <a:pt x="94" y="7077"/>
                  </a:cubicBezTo>
                  <a:cubicBezTo>
                    <a:pt x="132" y="7477"/>
                    <a:pt x="1" y="9995"/>
                    <a:pt x="260" y="10190"/>
                  </a:cubicBezTo>
                  <a:cubicBezTo>
                    <a:pt x="274" y="10200"/>
                    <a:pt x="295" y="10205"/>
                    <a:pt x="321" y="10205"/>
                  </a:cubicBezTo>
                  <a:cubicBezTo>
                    <a:pt x="764" y="10205"/>
                    <a:pt x="2795" y="8724"/>
                    <a:pt x="2795" y="8724"/>
                  </a:cubicBezTo>
                  <a:cubicBezTo>
                    <a:pt x="2795" y="8724"/>
                    <a:pt x="6299" y="2152"/>
                    <a:pt x="6464" y="1808"/>
                  </a:cubicBezTo>
                  <a:cubicBezTo>
                    <a:pt x="6629" y="1464"/>
                    <a:pt x="4016" y="0"/>
                    <a:pt x="40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4065825" y="2330825"/>
              <a:ext cx="168125" cy="259325"/>
            </a:xfrm>
            <a:custGeom>
              <a:avLst/>
              <a:gdLst/>
              <a:ahLst/>
              <a:cxnLst/>
              <a:rect l="l" t="t" r="r" b="b"/>
              <a:pathLst>
                <a:path w="6725" h="10373" extrusionOk="0">
                  <a:moveTo>
                    <a:pt x="4052" y="193"/>
                  </a:moveTo>
                  <a:cubicBezTo>
                    <a:pt x="5219" y="852"/>
                    <a:pt x="6424" y="1667"/>
                    <a:pt x="6400" y="1856"/>
                  </a:cubicBezTo>
                  <a:cubicBezTo>
                    <a:pt x="6242" y="2186"/>
                    <a:pt x="2940" y="8382"/>
                    <a:pt x="2742" y="8753"/>
                  </a:cubicBezTo>
                  <a:cubicBezTo>
                    <a:pt x="1934" y="9342"/>
                    <a:pt x="635" y="10206"/>
                    <a:pt x="332" y="10206"/>
                  </a:cubicBezTo>
                  <a:lnTo>
                    <a:pt x="321" y="10207"/>
                  </a:lnTo>
                  <a:cubicBezTo>
                    <a:pt x="169" y="10079"/>
                    <a:pt x="186" y="8566"/>
                    <a:pt x="192" y="7919"/>
                  </a:cubicBezTo>
                  <a:cubicBezTo>
                    <a:pt x="196" y="7571"/>
                    <a:pt x="200" y="7293"/>
                    <a:pt x="190" y="7167"/>
                  </a:cubicBezTo>
                  <a:cubicBezTo>
                    <a:pt x="311" y="6818"/>
                    <a:pt x="3589" y="907"/>
                    <a:pt x="4052" y="193"/>
                  </a:cubicBezTo>
                  <a:close/>
                  <a:moveTo>
                    <a:pt x="4028" y="0"/>
                  </a:moveTo>
                  <a:cubicBezTo>
                    <a:pt x="4004" y="0"/>
                    <a:pt x="3979" y="11"/>
                    <a:pt x="3963" y="32"/>
                  </a:cubicBezTo>
                  <a:cubicBezTo>
                    <a:pt x="3921" y="84"/>
                    <a:pt x="0" y="6932"/>
                    <a:pt x="23" y="7170"/>
                  </a:cubicBezTo>
                  <a:cubicBezTo>
                    <a:pt x="32" y="7280"/>
                    <a:pt x="30" y="7575"/>
                    <a:pt x="26" y="7918"/>
                  </a:cubicBezTo>
                  <a:cubicBezTo>
                    <a:pt x="10" y="9415"/>
                    <a:pt x="36" y="10201"/>
                    <a:pt x="222" y="10341"/>
                  </a:cubicBezTo>
                  <a:cubicBezTo>
                    <a:pt x="250" y="10362"/>
                    <a:pt x="288" y="10373"/>
                    <a:pt x="332" y="10373"/>
                  </a:cubicBezTo>
                  <a:cubicBezTo>
                    <a:pt x="791" y="10373"/>
                    <a:pt x="2647" y="9030"/>
                    <a:pt x="2856" y="8877"/>
                  </a:cubicBezTo>
                  <a:cubicBezTo>
                    <a:pt x="2867" y="8870"/>
                    <a:pt x="2876" y="8860"/>
                    <a:pt x="2880" y="8849"/>
                  </a:cubicBezTo>
                  <a:cubicBezTo>
                    <a:pt x="3024" y="8580"/>
                    <a:pt x="6388" y="2269"/>
                    <a:pt x="6550" y="1928"/>
                  </a:cubicBezTo>
                  <a:cubicBezTo>
                    <a:pt x="6724" y="1568"/>
                    <a:pt x="5069" y="572"/>
                    <a:pt x="4068" y="11"/>
                  </a:cubicBezTo>
                  <a:cubicBezTo>
                    <a:pt x="4056" y="4"/>
                    <a:pt x="4042" y="0"/>
                    <a:pt x="402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4064950" y="2329700"/>
              <a:ext cx="171650" cy="225225"/>
            </a:xfrm>
            <a:custGeom>
              <a:avLst/>
              <a:gdLst/>
              <a:ahLst/>
              <a:cxnLst/>
              <a:rect l="l" t="t" r="r" b="b"/>
              <a:pathLst>
                <a:path w="6866" h="9009" extrusionOk="0">
                  <a:moveTo>
                    <a:pt x="4131" y="1"/>
                  </a:moveTo>
                  <a:cubicBezTo>
                    <a:pt x="4052" y="1"/>
                    <a:pt x="3991" y="23"/>
                    <a:pt x="3950" y="73"/>
                  </a:cubicBezTo>
                  <a:cubicBezTo>
                    <a:pt x="3588" y="516"/>
                    <a:pt x="462" y="6426"/>
                    <a:pt x="0" y="7280"/>
                  </a:cubicBezTo>
                  <a:cubicBezTo>
                    <a:pt x="0" y="7280"/>
                    <a:pt x="336" y="7238"/>
                    <a:pt x="632" y="7238"/>
                  </a:cubicBezTo>
                  <a:cubicBezTo>
                    <a:pt x="841" y="7238"/>
                    <a:pt x="1030" y="7259"/>
                    <a:pt x="1066" y="7330"/>
                  </a:cubicBezTo>
                  <a:cubicBezTo>
                    <a:pt x="1156" y="7500"/>
                    <a:pt x="1058" y="8368"/>
                    <a:pt x="1205" y="8374"/>
                  </a:cubicBezTo>
                  <a:cubicBezTo>
                    <a:pt x="1206" y="8374"/>
                    <a:pt x="1207" y="8374"/>
                    <a:pt x="1208" y="8374"/>
                  </a:cubicBezTo>
                  <a:cubicBezTo>
                    <a:pt x="1322" y="8374"/>
                    <a:pt x="1829" y="8146"/>
                    <a:pt x="2140" y="8146"/>
                  </a:cubicBezTo>
                  <a:cubicBezTo>
                    <a:pt x="2250" y="8146"/>
                    <a:pt x="2335" y="8174"/>
                    <a:pt x="2370" y="8252"/>
                  </a:cubicBezTo>
                  <a:cubicBezTo>
                    <a:pt x="2503" y="8550"/>
                    <a:pt x="2629" y="8907"/>
                    <a:pt x="2837" y="9008"/>
                  </a:cubicBezTo>
                  <a:cubicBezTo>
                    <a:pt x="2839" y="9008"/>
                    <a:pt x="2840" y="9009"/>
                    <a:pt x="2842" y="9009"/>
                  </a:cubicBezTo>
                  <a:cubicBezTo>
                    <a:pt x="3098" y="9009"/>
                    <a:pt x="6865" y="2064"/>
                    <a:pt x="6629" y="1719"/>
                  </a:cubicBezTo>
                  <a:cubicBezTo>
                    <a:pt x="6418" y="1409"/>
                    <a:pt x="4754" y="1"/>
                    <a:pt x="4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4065400" y="2547725"/>
              <a:ext cx="37300" cy="44975"/>
            </a:xfrm>
            <a:custGeom>
              <a:avLst/>
              <a:gdLst/>
              <a:ahLst/>
              <a:cxnLst/>
              <a:rect l="l" t="t" r="r" b="b"/>
              <a:pathLst>
                <a:path w="1492" h="1799" extrusionOk="0">
                  <a:moveTo>
                    <a:pt x="84" y="0"/>
                  </a:moveTo>
                  <a:lnTo>
                    <a:pt x="84" y="0"/>
                  </a:lnTo>
                  <a:cubicBezTo>
                    <a:pt x="84" y="1"/>
                    <a:pt x="0" y="1794"/>
                    <a:pt x="158" y="1798"/>
                  </a:cubicBezTo>
                  <a:cubicBezTo>
                    <a:pt x="159" y="1798"/>
                    <a:pt x="159" y="1798"/>
                    <a:pt x="159" y="1798"/>
                  </a:cubicBezTo>
                  <a:cubicBezTo>
                    <a:pt x="287" y="1798"/>
                    <a:pt x="1491" y="1222"/>
                    <a:pt x="1476" y="1133"/>
                  </a:cubicBezTo>
                  <a:cubicBezTo>
                    <a:pt x="1450" y="963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29"/>
            <p:cNvSpPr/>
            <p:nvPr/>
          </p:nvSpPr>
          <p:spPr>
            <a:xfrm>
              <a:off x="4156575" y="2306075"/>
              <a:ext cx="97000" cy="79875"/>
            </a:xfrm>
            <a:custGeom>
              <a:avLst/>
              <a:gdLst/>
              <a:ahLst/>
              <a:cxnLst/>
              <a:rect l="l" t="t" r="r" b="b"/>
              <a:pathLst>
                <a:path w="3880" h="3195" extrusionOk="0">
                  <a:moveTo>
                    <a:pt x="974" y="0"/>
                  </a:moveTo>
                  <a:cubicBezTo>
                    <a:pt x="921" y="0"/>
                    <a:pt x="882" y="12"/>
                    <a:pt x="860" y="38"/>
                  </a:cubicBezTo>
                  <a:cubicBezTo>
                    <a:pt x="616" y="326"/>
                    <a:pt x="0" y="1434"/>
                    <a:pt x="0" y="1434"/>
                  </a:cubicBezTo>
                  <a:lnTo>
                    <a:pt x="0" y="1435"/>
                  </a:lnTo>
                  <a:cubicBezTo>
                    <a:pt x="0" y="1435"/>
                    <a:pt x="2495" y="3194"/>
                    <a:pt x="2758" y="3194"/>
                  </a:cubicBezTo>
                  <a:cubicBezTo>
                    <a:pt x="2765" y="3194"/>
                    <a:pt x="2771" y="3193"/>
                    <a:pt x="2775" y="3190"/>
                  </a:cubicBezTo>
                  <a:cubicBezTo>
                    <a:pt x="2911" y="3085"/>
                    <a:pt x="3879" y="1507"/>
                    <a:pt x="3620" y="1339"/>
                  </a:cubicBezTo>
                  <a:cubicBezTo>
                    <a:pt x="3383" y="1187"/>
                    <a:pt x="1500" y="0"/>
                    <a:pt x="9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29"/>
            <p:cNvSpPr/>
            <p:nvPr/>
          </p:nvSpPr>
          <p:spPr>
            <a:xfrm>
              <a:off x="4154200" y="2304000"/>
              <a:ext cx="96525" cy="84025"/>
            </a:xfrm>
            <a:custGeom>
              <a:avLst/>
              <a:gdLst/>
              <a:ahLst/>
              <a:cxnLst/>
              <a:rect l="l" t="t" r="r" b="b"/>
              <a:pathLst>
                <a:path w="3861" h="3361" extrusionOk="0">
                  <a:moveTo>
                    <a:pt x="1070" y="167"/>
                  </a:moveTo>
                  <a:cubicBezTo>
                    <a:pt x="1510" y="167"/>
                    <a:pt x="3095" y="1124"/>
                    <a:pt x="3668" y="1492"/>
                  </a:cubicBezTo>
                  <a:cubicBezTo>
                    <a:pt x="3785" y="1640"/>
                    <a:pt x="3048" y="2974"/>
                    <a:pt x="2837" y="3191"/>
                  </a:cubicBezTo>
                  <a:cubicBezTo>
                    <a:pt x="2607" y="3130"/>
                    <a:pt x="1340" y="2291"/>
                    <a:pt x="204" y="1492"/>
                  </a:cubicBezTo>
                  <a:cubicBezTo>
                    <a:pt x="340" y="1251"/>
                    <a:pt x="817" y="414"/>
                    <a:pt x="1018" y="175"/>
                  </a:cubicBezTo>
                  <a:cubicBezTo>
                    <a:pt x="1021" y="173"/>
                    <a:pt x="1036" y="167"/>
                    <a:pt x="1070" y="167"/>
                  </a:cubicBezTo>
                  <a:close/>
                  <a:moveTo>
                    <a:pt x="1070" y="0"/>
                  </a:moveTo>
                  <a:cubicBezTo>
                    <a:pt x="989" y="0"/>
                    <a:pt x="930" y="22"/>
                    <a:pt x="892" y="67"/>
                  </a:cubicBezTo>
                  <a:cubicBezTo>
                    <a:pt x="645" y="357"/>
                    <a:pt x="47" y="1431"/>
                    <a:pt x="22" y="1476"/>
                  </a:cubicBezTo>
                  <a:cubicBezTo>
                    <a:pt x="1" y="1514"/>
                    <a:pt x="12" y="1561"/>
                    <a:pt x="46" y="1585"/>
                  </a:cubicBezTo>
                  <a:cubicBezTo>
                    <a:pt x="637" y="2002"/>
                    <a:pt x="2585" y="3361"/>
                    <a:pt x="2853" y="3361"/>
                  </a:cubicBezTo>
                  <a:cubicBezTo>
                    <a:pt x="2880" y="3361"/>
                    <a:pt x="2903" y="3353"/>
                    <a:pt x="2921" y="3339"/>
                  </a:cubicBezTo>
                  <a:cubicBezTo>
                    <a:pt x="3062" y="3230"/>
                    <a:pt x="3860" y="1935"/>
                    <a:pt x="3842" y="1519"/>
                  </a:cubicBezTo>
                  <a:cubicBezTo>
                    <a:pt x="3837" y="1422"/>
                    <a:pt x="3794" y="1375"/>
                    <a:pt x="3760" y="1353"/>
                  </a:cubicBezTo>
                  <a:cubicBezTo>
                    <a:pt x="3673" y="1298"/>
                    <a:pt x="1649" y="0"/>
                    <a:pt x="107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4162250" y="2294475"/>
              <a:ext cx="94000" cy="79825"/>
            </a:xfrm>
            <a:custGeom>
              <a:avLst/>
              <a:gdLst/>
              <a:ahLst/>
              <a:cxnLst/>
              <a:rect l="l" t="t" r="r" b="b"/>
              <a:pathLst>
                <a:path w="3760" h="3193" extrusionOk="0">
                  <a:moveTo>
                    <a:pt x="946" y="1"/>
                  </a:moveTo>
                  <a:cubicBezTo>
                    <a:pt x="933" y="1"/>
                    <a:pt x="924" y="4"/>
                    <a:pt x="920" y="11"/>
                  </a:cubicBezTo>
                  <a:cubicBezTo>
                    <a:pt x="831" y="161"/>
                    <a:pt x="1" y="1121"/>
                    <a:pt x="117" y="1318"/>
                  </a:cubicBezTo>
                  <a:cubicBezTo>
                    <a:pt x="117" y="1318"/>
                    <a:pt x="2804" y="3192"/>
                    <a:pt x="2919" y="3192"/>
                  </a:cubicBezTo>
                  <a:cubicBezTo>
                    <a:pt x="2921" y="3192"/>
                    <a:pt x="2921" y="3192"/>
                    <a:pt x="2922" y="3192"/>
                  </a:cubicBezTo>
                  <a:cubicBezTo>
                    <a:pt x="2978" y="3147"/>
                    <a:pt x="3760" y="1848"/>
                    <a:pt x="3679" y="1686"/>
                  </a:cubicBezTo>
                  <a:cubicBezTo>
                    <a:pt x="3602" y="1531"/>
                    <a:pt x="1231" y="1"/>
                    <a:pt x="9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4120000" y="2376325"/>
              <a:ext cx="92325" cy="160175"/>
            </a:xfrm>
            <a:custGeom>
              <a:avLst/>
              <a:gdLst/>
              <a:ahLst/>
              <a:cxnLst/>
              <a:rect l="l" t="t" r="r" b="b"/>
              <a:pathLst>
                <a:path w="3693" h="6407" extrusionOk="0">
                  <a:moveTo>
                    <a:pt x="3597" y="1"/>
                  </a:moveTo>
                  <a:cubicBezTo>
                    <a:pt x="3568" y="1"/>
                    <a:pt x="3540" y="16"/>
                    <a:pt x="3525" y="43"/>
                  </a:cubicBezTo>
                  <a:lnTo>
                    <a:pt x="23" y="6282"/>
                  </a:lnTo>
                  <a:cubicBezTo>
                    <a:pt x="1" y="6322"/>
                    <a:pt x="15" y="6372"/>
                    <a:pt x="54" y="6395"/>
                  </a:cubicBezTo>
                  <a:cubicBezTo>
                    <a:pt x="68" y="6403"/>
                    <a:pt x="82" y="6406"/>
                    <a:pt x="96" y="6406"/>
                  </a:cubicBezTo>
                  <a:cubicBezTo>
                    <a:pt x="125" y="6406"/>
                    <a:pt x="153" y="6390"/>
                    <a:pt x="168" y="6364"/>
                  </a:cubicBezTo>
                  <a:lnTo>
                    <a:pt x="3670" y="124"/>
                  </a:lnTo>
                  <a:cubicBezTo>
                    <a:pt x="3692" y="85"/>
                    <a:pt x="3679" y="34"/>
                    <a:pt x="3639" y="12"/>
                  </a:cubicBezTo>
                  <a:cubicBezTo>
                    <a:pt x="3626" y="4"/>
                    <a:pt x="3611" y="1"/>
                    <a:pt x="359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4089225" y="2355200"/>
              <a:ext cx="90050" cy="159825"/>
            </a:xfrm>
            <a:custGeom>
              <a:avLst/>
              <a:gdLst/>
              <a:ahLst/>
              <a:cxnLst/>
              <a:rect l="l" t="t" r="r" b="b"/>
              <a:pathLst>
                <a:path w="3602" h="6393" extrusionOk="0">
                  <a:moveTo>
                    <a:pt x="3506" y="0"/>
                  </a:moveTo>
                  <a:cubicBezTo>
                    <a:pt x="3477" y="0"/>
                    <a:pt x="3448" y="16"/>
                    <a:pt x="3433" y="43"/>
                  </a:cubicBezTo>
                  <a:lnTo>
                    <a:pt x="22" y="6269"/>
                  </a:lnTo>
                  <a:cubicBezTo>
                    <a:pt x="0" y="6310"/>
                    <a:pt x="15" y="6360"/>
                    <a:pt x="55" y="6383"/>
                  </a:cubicBezTo>
                  <a:cubicBezTo>
                    <a:pt x="69" y="6389"/>
                    <a:pt x="82" y="6393"/>
                    <a:pt x="95" y="6393"/>
                  </a:cubicBezTo>
                  <a:cubicBezTo>
                    <a:pt x="125" y="6393"/>
                    <a:pt x="154" y="6377"/>
                    <a:pt x="169" y="6350"/>
                  </a:cubicBezTo>
                  <a:lnTo>
                    <a:pt x="3580" y="123"/>
                  </a:lnTo>
                  <a:cubicBezTo>
                    <a:pt x="3602" y="83"/>
                    <a:pt x="3587" y="32"/>
                    <a:pt x="3546" y="10"/>
                  </a:cubicBezTo>
                  <a:cubicBezTo>
                    <a:pt x="3534" y="3"/>
                    <a:pt x="3520" y="0"/>
                    <a:pt x="350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4196475" y="2307525"/>
              <a:ext cx="40525" cy="31525"/>
            </a:xfrm>
            <a:custGeom>
              <a:avLst/>
              <a:gdLst/>
              <a:ahLst/>
              <a:cxnLst/>
              <a:rect l="l" t="t" r="r" b="b"/>
              <a:pathLst>
                <a:path w="1621" h="1261" extrusionOk="0">
                  <a:moveTo>
                    <a:pt x="95" y="0"/>
                  </a:moveTo>
                  <a:cubicBezTo>
                    <a:pt x="68" y="0"/>
                    <a:pt x="42" y="13"/>
                    <a:pt x="26" y="38"/>
                  </a:cubicBezTo>
                  <a:cubicBezTo>
                    <a:pt x="0" y="76"/>
                    <a:pt x="10" y="127"/>
                    <a:pt x="48" y="153"/>
                  </a:cubicBezTo>
                  <a:cubicBezTo>
                    <a:pt x="59" y="160"/>
                    <a:pt x="1137" y="888"/>
                    <a:pt x="1468" y="1234"/>
                  </a:cubicBezTo>
                  <a:cubicBezTo>
                    <a:pt x="1485" y="1251"/>
                    <a:pt x="1505" y="1259"/>
                    <a:pt x="1529" y="1259"/>
                  </a:cubicBezTo>
                  <a:lnTo>
                    <a:pt x="1529" y="1261"/>
                  </a:lnTo>
                  <a:cubicBezTo>
                    <a:pt x="1549" y="1261"/>
                    <a:pt x="1569" y="1252"/>
                    <a:pt x="1586" y="1237"/>
                  </a:cubicBezTo>
                  <a:cubicBezTo>
                    <a:pt x="1619" y="1206"/>
                    <a:pt x="1620" y="1152"/>
                    <a:pt x="1589" y="1119"/>
                  </a:cubicBezTo>
                  <a:cubicBezTo>
                    <a:pt x="1246" y="759"/>
                    <a:pt x="186" y="45"/>
                    <a:pt x="142" y="15"/>
                  </a:cubicBezTo>
                  <a:cubicBezTo>
                    <a:pt x="128" y="5"/>
                    <a:pt x="111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4165575" y="2482050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6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1" y="47"/>
                    <a:pt x="118" y="272"/>
                    <a:pt x="31" y="372"/>
                  </a:cubicBezTo>
                  <a:cubicBezTo>
                    <a:pt x="1" y="408"/>
                    <a:pt x="5" y="460"/>
                    <a:pt x="40" y="491"/>
                  </a:cubicBezTo>
                  <a:cubicBezTo>
                    <a:pt x="56" y="504"/>
                    <a:pt x="74" y="510"/>
                    <a:pt x="94" y="510"/>
                  </a:cubicBezTo>
                  <a:cubicBezTo>
                    <a:pt x="117" y="510"/>
                    <a:pt x="140" y="501"/>
                    <a:pt x="157" y="482"/>
                  </a:cubicBezTo>
                  <a:cubicBezTo>
                    <a:pt x="256" y="367"/>
                    <a:pt x="382" y="134"/>
                    <a:pt x="389" y="124"/>
                  </a:cubicBezTo>
                  <a:cubicBezTo>
                    <a:pt x="411" y="84"/>
                    <a:pt x="395" y="32"/>
                    <a:pt x="354" y="10"/>
                  </a:cubicBezTo>
                  <a:cubicBezTo>
                    <a:pt x="342" y="4"/>
                    <a:pt x="329" y="1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4153625" y="2490425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5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0" y="47"/>
                    <a:pt x="118" y="272"/>
                    <a:pt x="31" y="372"/>
                  </a:cubicBezTo>
                  <a:cubicBezTo>
                    <a:pt x="1" y="408"/>
                    <a:pt x="4" y="460"/>
                    <a:pt x="40" y="491"/>
                  </a:cubicBezTo>
                  <a:cubicBezTo>
                    <a:pt x="56" y="504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2"/>
                  </a:cubicBezTo>
                  <a:cubicBezTo>
                    <a:pt x="256" y="367"/>
                    <a:pt x="383" y="134"/>
                    <a:pt x="388" y="124"/>
                  </a:cubicBezTo>
                  <a:cubicBezTo>
                    <a:pt x="410" y="83"/>
                    <a:pt x="394" y="32"/>
                    <a:pt x="354" y="10"/>
                  </a:cubicBezTo>
                  <a:cubicBezTo>
                    <a:pt x="342" y="4"/>
                    <a:pt x="329" y="1"/>
                    <a:pt x="31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4179000" y="2443975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5" y="0"/>
                    <a:pt x="256" y="16"/>
                    <a:pt x="240" y="44"/>
                  </a:cubicBezTo>
                  <a:cubicBezTo>
                    <a:pt x="239" y="46"/>
                    <a:pt x="118" y="271"/>
                    <a:pt x="31" y="372"/>
                  </a:cubicBezTo>
                  <a:cubicBezTo>
                    <a:pt x="1" y="407"/>
                    <a:pt x="4" y="460"/>
                    <a:pt x="39" y="490"/>
                  </a:cubicBezTo>
                  <a:cubicBezTo>
                    <a:pt x="55" y="504"/>
                    <a:pt x="74" y="510"/>
                    <a:pt x="94" y="510"/>
                  </a:cubicBezTo>
                  <a:cubicBezTo>
                    <a:pt x="117" y="510"/>
                    <a:pt x="140" y="500"/>
                    <a:pt x="157" y="482"/>
                  </a:cubicBezTo>
                  <a:cubicBezTo>
                    <a:pt x="256" y="367"/>
                    <a:pt x="382" y="133"/>
                    <a:pt x="388" y="123"/>
                  </a:cubicBezTo>
                  <a:cubicBezTo>
                    <a:pt x="409" y="82"/>
                    <a:pt x="395" y="32"/>
                    <a:pt x="354" y="10"/>
                  </a:cubicBezTo>
                  <a:cubicBezTo>
                    <a:pt x="342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4162400" y="2469300"/>
              <a:ext cx="10250" cy="12775"/>
            </a:xfrm>
            <a:custGeom>
              <a:avLst/>
              <a:gdLst/>
              <a:ahLst/>
              <a:cxnLst/>
              <a:rect l="l" t="t" r="r" b="b"/>
              <a:pathLst>
                <a:path w="410" h="511" extrusionOk="0">
                  <a:moveTo>
                    <a:pt x="314" y="0"/>
                  </a:moveTo>
                  <a:cubicBezTo>
                    <a:pt x="284" y="0"/>
                    <a:pt x="256" y="16"/>
                    <a:pt x="240" y="45"/>
                  </a:cubicBezTo>
                  <a:cubicBezTo>
                    <a:pt x="239" y="46"/>
                    <a:pt x="118" y="271"/>
                    <a:pt x="30" y="372"/>
                  </a:cubicBezTo>
                  <a:cubicBezTo>
                    <a:pt x="1" y="408"/>
                    <a:pt x="4" y="460"/>
                    <a:pt x="39" y="490"/>
                  </a:cubicBezTo>
                  <a:cubicBezTo>
                    <a:pt x="55" y="503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1"/>
                  </a:cubicBezTo>
                  <a:cubicBezTo>
                    <a:pt x="256" y="366"/>
                    <a:pt x="382" y="133"/>
                    <a:pt x="388" y="123"/>
                  </a:cubicBezTo>
                  <a:cubicBezTo>
                    <a:pt x="409" y="83"/>
                    <a:pt x="394" y="32"/>
                    <a:pt x="354" y="10"/>
                  </a:cubicBezTo>
                  <a:cubicBezTo>
                    <a:pt x="341" y="3"/>
                    <a:pt x="328" y="0"/>
                    <a:pt x="31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4176725" y="2459750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6" y="0"/>
                    <a:pt x="256" y="16"/>
                    <a:pt x="241" y="44"/>
                  </a:cubicBezTo>
                  <a:cubicBezTo>
                    <a:pt x="240" y="46"/>
                    <a:pt x="117" y="271"/>
                    <a:pt x="31" y="373"/>
                  </a:cubicBezTo>
                  <a:cubicBezTo>
                    <a:pt x="0" y="407"/>
                    <a:pt x="4" y="460"/>
                    <a:pt x="39" y="490"/>
                  </a:cubicBezTo>
                  <a:cubicBezTo>
                    <a:pt x="55" y="504"/>
                    <a:pt x="75" y="510"/>
                    <a:pt x="94" y="510"/>
                  </a:cubicBezTo>
                  <a:cubicBezTo>
                    <a:pt x="117" y="510"/>
                    <a:pt x="141" y="500"/>
                    <a:pt x="157" y="482"/>
                  </a:cubicBezTo>
                  <a:cubicBezTo>
                    <a:pt x="256" y="367"/>
                    <a:pt x="383" y="133"/>
                    <a:pt x="388" y="123"/>
                  </a:cubicBezTo>
                  <a:cubicBezTo>
                    <a:pt x="410" y="83"/>
                    <a:pt x="394" y="32"/>
                    <a:pt x="353" y="10"/>
                  </a:cubicBezTo>
                  <a:cubicBezTo>
                    <a:pt x="341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60" name="Google Shape;460;p29"/>
          <p:cNvGrpSpPr/>
          <p:nvPr/>
        </p:nvGrpSpPr>
        <p:grpSpPr>
          <a:xfrm>
            <a:off x="8981918" y="4970033"/>
            <a:ext cx="529833" cy="731516"/>
            <a:chOff x="2764550" y="3928850"/>
            <a:chExt cx="397375" cy="548637"/>
          </a:xfrm>
        </p:grpSpPr>
        <p:sp>
          <p:nvSpPr>
            <p:cNvPr id="461" name="Google Shape;461;p29"/>
            <p:cNvSpPr/>
            <p:nvPr/>
          </p:nvSpPr>
          <p:spPr>
            <a:xfrm>
              <a:off x="2764550" y="4172369"/>
              <a:ext cx="166300" cy="225679"/>
            </a:xfrm>
            <a:custGeom>
              <a:avLst/>
              <a:gdLst/>
              <a:ahLst/>
              <a:cxnLst/>
              <a:rect l="l" t="t" r="r" b="b"/>
              <a:pathLst>
                <a:path w="6652" h="9202" extrusionOk="0">
                  <a:moveTo>
                    <a:pt x="6109" y="1"/>
                  </a:moveTo>
                  <a:cubicBezTo>
                    <a:pt x="6109" y="1"/>
                    <a:pt x="1521" y="1635"/>
                    <a:pt x="492" y="4208"/>
                  </a:cubicBezTo>
                  <a:cubicBezTo>
                    <a:pt x="0" y="5440"/>
                    <a:pt x="1669" y="9202"/>
                    <a:pt x="2163" y="9202"/>
                  </a:cubicBezTo>
                  <a:cubicBezTo>
                    <a:pt x="2184" y="9202"/>
                    <a:pt x="2202" y="9195"/>
                    <a:pt x="2219" y="9181"/>
                  </a:cubicBezTo>
                  <a:cubicBezTo>
                    <a:pt x="2626" y="8840"/>
                    <a:pt x="3363" y="6141"/>
                    <a:pt x="3749" y="6049"/>
                  </a:cubicBezTo>
                  <a:cubicBezTo>
                    <a:pt x="4133" y="5958"/>
                    <a:pt x="6256" y="5237"/>
                    <a:pt x="6454" y="4979"/>
                  </a:cubicBezTo>
                  <a:cubicBezTo>
                    <a:pt x="6652" y="4720"/>
                    <a:pt x="6109" y="1"/>
                    <a:pt x="61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3000850" y="4251048"/>
              <a:ext cx="150300" cy="226439"/>
            </a:xfrm>
            <a:custGeom>
              <a:avLst/>
              <a:gdLst/>
              <a:ahLst/>
              <a:cxnLst/>
              <a:rect l="l" t="t" r="r" b="b"/>
              <a:pathLst>
                <a:path w="6012" h="9233" extrusionOk="0">
                  <a:moveTo>
                    <a:pt x="4064" y="0"/>
                  </a:moveTo>
                  <a:cubicBezTo>
                    <a:pt x="4064" y="0"/>
                    <a:pt x="251" y="2833"/>
                    <a:pt x="197" y="3154"/>
                  </a:cubicBezTo>
                  <a:cubicBezTo>
                    <a:pt x="145" y="3477"/>
                    <a:pt x="1072" y="5517"/>
                    <a:pt x="1267" y="5861"/>
                  </a:cubicBezTo>
                  <a:cubicBezTo>
                    <a:pt x="1464" y="6204"/>
                    <a:pt x="0" y="8589"/>
                    <a:pt x="30" y="9119"/>
                  </a:cubicBezTo>
                  <a:cubicBezTo>
                    <a:pt x="34" y="9197"/>
                    <a:pt x="129" y="9232"/>
                    <a:pt x="289" y="9232"/>
                  </a:cubicBezTo>
                  <a:cubicBezTo>
                    <a:pt x="1217" y="9232"/>
                    <a:pt x="4339" y="8042"/>
                    <a:pt x="4838" y="6976"/>
                  </a:cubicBezTo>
                  <a:cubicBezTo>
                    <a:pt x="6011" y="4465"/>
                    <a:pt x="4064" y="0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2878700" y="3943026"/>
              <a:ext cx="282425" cy="454939"/>
            </a:xfrm>
            <a:custGeom>
              <a:avLst/>
              <a:gdLst/>
              <a:ahLst/>
              <a:cxnLst/>
              <a:rect l="l" t="t" r="r" b="b"/>
              <a:pathLst>
                <a:path w="11297" h="18550" extrusionOk="0">
                  <a:moveTo>
                    <a:pt x="9759" y="1"/>
                  </a:moveTo>
                  <a:cubicBezTo>
                    <a:pt x="9709" y="1"/>
                    <a:pt x="9658" y="11"/>
                    <a:pt x="9604" y="33"/>
                  </a:cubicBezTo>
                  <a:cubicBezTo>
                    <a:pt x="7883" y="736"/>
                    <a:pt x="1629" y="5474"/>
                    <a:pt x="815" y="8291"/>
                  </a:cubicBezTo>
                  <a:cubicBezTo>
                    <a:pt x="1" y="11108"/>
                    <a:pt x="145" y="16715"/>
                    <a:pt x="145" y="16715"/>
                  </a:cubicBezTo>
                  <a:cubicBezTo>
                    <a:pt x="145" y="16715"/>
                    <a:pt x="4120" y="18359"/>
                    <a:pt x="4715" y="18544"/>
                  </a:cubicBezTo>
                  <a:cubicBezTo>
                    <a:pt x="4726" y="18548"/>
                    <a:pt x="4737" y="18549"/>
                    <a:pt x="4750" y="18549"/>
                  </a:cubicBezTo>
                  <a:cubicBezTo>
                    <a:pt x="5464" y="18549"/>
                    <a:pt x="9689" y="13554"/>
                    <a:pt x="10259" y="11935"/>
                  </a:cubicBezTo>
                  <a:cubicBezTo>
                    <a:pt x="10820" y="10337"/>
                    <a:pt x="11297" y="1"/>
                    <a:pt x="9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29"/>
            <p:cNvSpPr/>
            <p:nvPr/>
          </p:nvSpPr>
          <p:spPr>
            <a:xfrm>
              <a:off x="2876850" y="3940990"/>
              <a:ext cx="285075" cy="459034"/>
            </a:xfrm>
            <a:custGeom>
              <a:avLst/>
              <a:gdLst/>
              <a:ahLst/>
              <a:cxnLst/>
              <a:rect l="l" t="t" r="r" b="b"/>
              <a:pathLst>
                <a:path w="11403" h="18717" extrusionOk="0">
                  <a:moveTo>
                    <a:pt x="9833" y="167"/>
                  </a:moveTo>
                  <a:cubicBezTo>
                    <a:pt x="9939" y="167"/>
                    <a:pt x="10035" y="231"/>
                    <a:pt x="10128" y="363"/>
                  </a:cubicBezTo>
                  <a:cubicBezTo>
                    <a:pt x="11208" y="1888"/>
                    <a:pt x="10734" y="10625"/>
                    <a:pt x="10254" y="11989"/>
                  </a:cubicBezTo>
                  <a:cubicBezTo>
                    <a:pt x="10002" y="12707"/>
                    <a:pt x="8948" y="14233"/>
                    <a:pt x="7569" y="15878"/>
                  </a:cubicBezTo>
                  <a:cubicBezTo>
                    <a:pt x="6099" y="17632"/>
                    <a:pt x="5075" y="18549"/>
                    <a:pt x="4825" y="18549"/>
                  </a:cubicBezTo>
                  <a:lnTo>
                    <a:pt x="4814" y="18548"/>
                  </a:lnTo>
                  <a:cubicBezTo>
                    <a:pt x="4265" y="18377"/>
                    <a:pt x="765" y="16932"/>
                    <a:pt x="301" y="16742"/>
                  </a:cubicBezTo>
                  <a:lnTo>
                    <a:pt x="302" y="16742"/>
                  </a:lnTo>
                  <a:cubicBezTo>
                    <a:pt x="290" y="16157"/>
                    <a:pt x="211" y="11022"/>
                    <a:pt x="969" y="8398"/>
                  </a:cubicBezTo>
                  <a:cubicBezTo>
                    <a:pt x="1769" y="5628"/>
                    <a:pt x="8043" y="874"/>
                    <a:pt x="9710" y="193"/>
                  </a:cubicBezTo>
                  <a:cubicBezTo>
                    <a:pt x="9753" y="176"/>
                    <a:pt x="9794" y="167"/>
                    <a:pt x="9833" y="167"/>
                  </a:cubicBezTo>
                  <a:close/>
                  <a:moveTo>
                    <a:pt x="9832" y="0"/>
                  </a:moveTo>
                  <a:cubicBezTo>
                    <a:pt x="9772" y="0"/>
                    <a:pt x="9710" y="13"/>
                    <a:pt x="9647" y="39"/>
                  </a:cubicBezTo>
                  <a:cubicBezTo>
                    <a:pt x="7911" y="748"/>
                    <a:pt x="1638" y="5480"/>
                    <a:pt x="809" y="8351"/>
                  </a:cubicBezTo>
                  <a:cubicBezTo>
                    <a:pt x="0" y="11148"/>
                    <a:pt x="135" y="16744"/>
                    <a:pt x="136" y="16800"/>
                  </a:cubicBezTo>
                  <a:cubicBezTo>
                    <a:pt x="137" y="16833"/>
                    <a:pt x="157" y="16863"/>
                    <a:pt x="187" y="16875"/>
                  </a:cubicBezTo>
                  <a:cubicBezTo>
                    <a:pt x="350" y="16942"/>
                    <a:pt x="4172" y="18523"/>
                    <a:pt x="4765" y="18708"/>
                  </a:cubicBezTo>
                  <a:cubicBezTo>
                    <a:pt x="4783" y="18713"/>
                    <a:pt x="4803" y="18717"/>
                    <a:pt x="4825" y="18717"/>
                  </a:cubicBezTo>
                  <a:cubicBezTo>
                    <a:pt x="5612" y="18717"/>
                    <a:pt x="9841" y="13667"/>
                    <a:pt x="10412" y="12046"/>
                  </a:cubicBezTo>
                  <a:cubicBezTo>
                    <a:pt x="10907" y="10637"/>
                    <a:pt x="11403" y="1875"/>
                    <a:pt x="10264" y="268"/>
                  </a:cubicBezTo>
                  <a:cubicBezTo>
                    <a:pt x="10139" y="90"/>
                    <a:pt x="9992" y="0"/>
                    <a:pt x="98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2974275" y="3928850"/>
              <a:ext cx="182050" cy="185949"/>
            </a:xfrm>
            <a:custGeom>
              <a:avLst/>
              <a:gdLst/>
              <a:ahLst/>
              <a:cxnLst/>
              <a:rect l="l" t="t" r="r" b="b"/>
              <a:pathLst>
                <a:path w="7282" h="7582" extrusionOk="0">
                  <a:moveTo>
                    <a:pt x="6091" y="1"/>
                  </a:moveTo>
                  <a:cubicBezTo>
                    <a:pt x="4966" y="1"/>
                    <a:pt x="110" y="4630"/>
                    <a:pt x="1" y="4889"/>
                  </a:cubicBezTo>
                  <a:cubicBezTo>
                    <a:pt x="1" y="4889"/>
                    <a:pt x="6212" y="7582"/>
                    <a:pt x="6949" y="7582"/>
                  </a:cubicBezTo>
                  <a:cubicBezTo>
                    <a:pt x="6993" y="7582"/>
                    <a:pt x="7017" y="7572"/>
                    <a:pt x="7020" y="7552"/>
                  </a:cubicBezTo>
                  <a:cubicBezTo>
                    <a:pt x="7282" y="5799"/>
                    <a:pt x="7106" y="302"/>
                    <a:pt x="6180" y="13"/>
                  </a:cubicBezTo>
                  <a:cubicBezTo>
                    <a:pt x="6154" y="5"/>
                    <a:pt x="6124" y="1"/>
                    <a:pt x="60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29"/>
            <p:cNvSpPr/>
            <p:nvPr/>
          </p:nvSpPr>
          <p:spPr>
            <a:xfrm>
              <a:off x="2910525" y="4245799"/>
              <a:ext cx="92250" cy="182417"/>
            </a:xfrm>
            <a:custGeom>
              <a:avLst/>
              <a:gdLst/>
              <a:ahLst/>
              <a:cxnLst/>
              <a:rect l="l" t="t" r="r" b="b"/>
              <a:pathLst>
                <a:path w="3690" h="7438" extrusionOk="0">
                  <a:moveTo>
                    <a:pt x="2966" y="1"/>
                  </a:moveTo>
                  <a:cubicBezTo>
                    <a:pt x="2950" y="1"/>
                    <a:pt x="2934" y="5"/>
                    <a:pt x="2918" y="15"/>
                  </a:cubicBezTo>
                  <a:lnTo>
                    <a:pt x="2919" y="15"/>
                  </a:lnTo>
                  <a:cubicBezTo>
                    <a:pt x="2919" y="15"/>
                    <a:pt x="1" y="2625"/>
                    <a:pt x="62" y="3171"/>
                  </a:cubicBezTo>
                  <a:cubicBezTo>
                    <a:pt x="121" y="3714"/>
                    <a:pt x="117" y="7437"/>
                    <a:pt x="438" y="7437"/>
                  </a:cubicBezTo>
                  <a:cubicBezTo>
                    <a:pt x="442" y="7437"/>
                    <a:pt x="445" y="7437"/>
                    <a:pt x="448" y="7436"/>
                  </a:cubicBezTo>
                  <a:cubicBezTo>
                    <a:pt x="781" y="7356"/>
                    <a:pt x="3015" y="5122"/>
                    <a:pt x="3358" y="4674"/>
                  </a:cubicBezTo>
                  <a:cubicBezTo>
                    <a:pt x="3689" y="4241"/>
                    <a:pt x="3439" y="1"/>
                    <a:pt x="2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2948525" y="4104898"/>
              <a:ext cx="136725" cy="134078"/>
            </a:xfrm>
            <a:custGeom>
              <a:avLst/>
              <a:gdLst/>
              <a:ahLst/>
              <a:cxnLst/>
              <a:rect l="l" t="t" r="r" b="b"/>
              <a:pathLst>
                <a:path w="5469" h="5467" extrusionOk="0">
                  <a:moveTo>
                    <a:pt x="2735" y="0"/>
                  </a:moveTo>
                  <a:cubicBezTo>
                    <a:pt x="1225" y="0"/>
                    <a:pt x="1" y="1224"/>
                    <a:pt x="1" y="2733"/>
                  </a:cubicBezTo>
                  <a:cubicBezTo>
                    <a:pt x="1" y="4244"/>
                    <a:pt x="1225" y="5467"/>
                    <a:pt x="2735" y="5467"/>
                  </a:cubicBezTo>
                  <a:cubicBezTo>
                    <a:pt x="4244" y="5467"/>
                    <a:pt x="5469" y="4244"/>
                    <a:pt x="5469" y="2733"/>
                  </a:cubicBezTo>
                  <a:cubicBezTo>
                    <a:pt x="5469" y="1224"/>
                    <a:pt x="4244" y="0"/>
                    <a:pt x="27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29"/>
            <p:cNvSpPr/>
            <p:nvPr/>
          </p:nvSpPr>
          <p:spPr>
            <a:xfrm>
              <a:off x="2936825" y="4102813"/>
              <a:ext cx="160125" cy="138223"/>
            </a:xfrm>
            <a:custGeom>
              <a:avLst/>
              <a:gdLst/>
              <a:ahLst/>
              <a:cxnLst/>
              <a:rect l="l" t="t" r="r" b="b"/>
              <a:pathLst>
                <a:path w="6405" h="5636" extrusionOk="0">
                  <a:moveTo>
                    <a:pt x="3205" y="167"/>
                  </a:moveTo>
                  <a:cubicBezTo>
                    <a:pt x="3567" y="167"/>
                    <a:pt x="3921" y="242"/>
                    <a:pt x="4256" y="387"/>
                  </a:cubicBezTo>
                  <a:cubicBezTo>
                    <a:pt x="5597" y="967"/>
                    <a:pt x="6215" y="2531"/>
                    <a:pt x="5635" y="3871"/>
                  </a:cubicBezTo>
                  <a:cubicBezTo>
                    <a:pt x="5215" y="4842"/>
                    <a:pt x="4260" y="5470"/>
                    <a:pt x="3202" y="5470"/>
                  </a:cubicBezTo>
                  <a:cubicBezTo>
                    <a:pt x="2839" y="5470"/>
                    <a:pt x="2486" y="5396"/>
                    <a:pt x="2149" y="5251"/>
                  </a:cubicBezTo>
                  <a:cubicBezTo>
                    <a:pt x="809" y="4670"/>
                    <a:pt x="190" y="3106"/>
                    <a:pt x="771" y="1765"/>
                  </a:cubicBezTo>
                  <a:cubicBezTo>
                    <a:pt x="1192" y="794"/>
                    <a:pt x="2147" y="167"/>
                    <a:pt x="3205" y="167"/>
                  </a:cubicBezTo>
                  <a:close/>
                  <a:moveTo>
                    <a:pt x="3205" y="1"/>
                  </a:moveTo>
                  <a:cubicBezTo>
                    <a:pt x="2080" y="1"/>
                    <a:pt x="1065" y="667"/>
                    <a:pt x="618" y="1699"/>
                  </a:cubicBezTo>
                  <a:cubicBezTo>
                    <a:pt x="1" y="3124"/>
                    <a:pt x="659" y="4786"/>
                    <a:pt x="2083" y="5404"/>
                  </a:cubicBezTo>
                  <a:cubicBezTo>
                    <a:pt x="2440" y="5558"/>
                    <a:pt x="2816" y="5636"/>
                    <a:pt x="3202" y="5636"/>
                  </a:cubicBezTo>
                  <a:cubicBezTo>
                    <a:pt x="4326" y="5636"/>
                    <a:pt x="5341" y="4970"/>
                    <a:pt x="5789" y="3939"/>
                  </a:cubicBezTo>
                  <a:cubicBezTo>
                    <a:pt x="6405" y="2513"/>
                    <a:pt x="5748" y="851"/>
                    <a:pt x="4322" y="233"/>
                  </a:cubicBezTo>
                  <a:cubicBezTo>
                    <a:pt x="3966" y="79"/>
                    <a:pt x="3590" y="1"/>
                    <a:pt x="320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2963750" y="4122973"/>
              <a:ext cx="100825" cy="98909"/>
            </a:xfrm>
            <a:custGeom>
              <a:avLst/>
              <a:gdLst/>
              <a:ahLst/>
              <a:cxnLst/>
              <a:rect l="l" t="t" r="r" b="b"/>
              <a:pathLst>
                <a:path w="4033" h="4033" extrusionOk="0">
                  <a:moveTo>
                    <a:pt x="2016" y="1"/>
                  </a:moveTo>
                  <a:cubicBezTo>
                    <a:pt x="903" y="1"/>
                    <a:pt x="1" y="903"/>
                    <a:pt x="1" y="2017"/>
                  </a:cubicBezTo>
                  <a:cubicBezTo>
                    <a:pt x="1" y="3130"/>
                    <a:pt x="903" y="4033"/>
                    <a:pt x="2016" y="4033"/>
                  </a:cubicBezTo>
                  <a:cubicBezTo>
                    <a:pt x="3130" y="4033"/>
                    <a:pt x="4033" y="3130"/>
                    <a:pt x="4033" y="2017"/>
                  </a:cubicBezTo>
                  <a:cubicBezTo>
                    <a:pt x="4033" y="903"/>
                    <a:pt x="3130" y="1"/>
                    <a:pt x="20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29"/>
            <p:cNvSpPr/>
            <p:nvPr/>
          </p:nvSpPr>
          <p:spPr>
            <a:xfrm>
              <a:off x="3052350" y="3984377"/>
              <a:ext cx="9800" cy="11331"/>
            </a:xfrm>
            <a:custGeom>
              <a:avLst/>
              <a:gdLst/>
              <a:ahLst/>
              <a:cxnLst/>
              <a:rect l="l" t="t" r="r" b="b"/>
              <a:pathLst>
                <a:path w="392" h="462" extrusionOk="0">
                  <a:moveTo>
                    <a:pt x="391" y="0"/>
                  </a:move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29"/>
            <p:cNvSpPr/>
            <p:nvPr/>
          </p:nvSpPr>
          <p:spPr>
            <a:xfrm>
              <a:off x="3050050" y="3982317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3" y="1"/>
                  </a:moveTo>
                  <a:cubicBezTo>
                    <a:pt x="467" y="1"/>
                    <a:pt x="451" y="5"/>
                    <a:pt x="437" y="15"/>
                  </a:cubicBezTo>
                  <a:cubicBezTo>
                    <a:pt x="423" y="25"/>
                    <a:pt x="92" y="247"/>
                    <a:pt x="13" y="522"/>
                  </a:cubicBezTo>
                  <a:cubicBezTo>
                    <a:pt x="0" y="566"/>
                    <a:pt x="26" y="613"/>
                    <a:pt x="70" y="625"/>
                  </a:cubicBezTo>
                  <a:cubicBezTo>
                    <a:pt x="78" y="627"/>
                    <a:pt x="86" y="629"/>
                    <a:pt x="93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7" y="155"/>
                    <a:pt x="530" y="154"/>
                  </a:cubicBezTo>
                  <a:cubicBezTo>
                    <a:pt x="567" y="128"/>
                    <a:pt x="578" y="76"/>
                    <a:pt x="553" y="38"/>
                  </a:cubicBezTo>
                  <a:cubicBezTo>
                    <a:pt x="537" y="14"/>
                    <a:pt x="51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29"/>
            <p:cNvSpPr/>
            <p:nvPr/>
          </p:nvSpPr>
          <p:spPr>
            <a:xfrm>
              <a:off x="3049700" y="4010473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cubicBezTo>
                    <a:pt x="391" y="0"/>
                    <a:pt x="72" y="213"/>
                    <a:pt x="1" y="461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3" name="Google Shape;473;p29"/>
            <p:cNvSpPr/>
            <p:nvPr/>
          </p:nvSpPr>
          <p:spPr>
            <a:xfrm>
              <a:off x="3047375" y="4008412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7"/>
                  </a:cubicBezTo>
                  <a:cubicBezTo>
                    <a:pt x="235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4" name="Google Shape;474;p29"/>
            <p:cNvSpPr/>
            <p:nvPr/>
          </p:nvSpPr>
          <p:spPr>
            <a:xfrm>
              <a:off x="2938025" y="4300934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0" y="0"/>
                  </a:moveTo>
                  <a:cubicBezTo>
                    <a:pt x="390" y="0"/>
                    <a:pt x="71" y="213"/>
                    <a:pt x="0" y="460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29"/>
            <p:cNvSpPr/>
            <p:nvPr/>
          </p:nvSpPr>
          <p:spPr>
            <a:xfrm>
              <a:off x="2935700" y="4298874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3" y="23"/>
                    <a:pt x="92" y="247"/>
                    <a:pt x="14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3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5" y="352"/>
                    <a:pt x="527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3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29"/>
            <p:cNvSpPr/>
            <p:nvPr/>
          </p:nvSpPr>
          <p:spPr>
            <a:xfrm>
              <a:off x="2824575" y="4240919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29"/>
            <p:cNvSpPr/>
            <p:nvPr/>
          </p:nvSpPr>
          <p:spPr>
            <a:xfrm>
              <a:off x="2822250" y="423885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2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29"/>
            <p:cNvSpPr/>
            <p:nvPr/>
          </p:nvSpPr>
          <p:spPr>
            <a:xfrm>
              <a:off x="3103475" y="4399087"/>
              <a:ext cx="6825" cy="13268"/>
            </a:xfrm>
            <a:custGeom>
              <a:avLst/>
              <a:gdLst/>
              <a:ahLst/>
              <a:cxnLst/>
              <a:rect l="l" t="t" r="r" b="b"/>
              <a:pathLst>
                <a:path w="273" h="541" extrusionOk="0">
                  <a:moveTo>
                    <a:pt x="272" y="1"/>
                  </a:moveTo>
                  <a:lnTo>
                    <a:pt x="1" y="540"/>
                  </a:lnTo>
                  <a:cubicBezTo>
                    <a:pt x="1" y="540"/>
                    <a:pt x="261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29"/>
            <p:cNvSpPr/>
            <p:nvPr/>
          </p:nvSpPr>
          <p:spPr>
            <a:xfrm>
              <a:off x="3101175" y="4397051"/>
              <a:ext cx="11250" cy="17339"/>
            </a:xfrm>
            <a:custGeom>
              <a:avLst/>
              <a:gdLst/>
              <a:ahLst/>
              <a:cxnLst/>
              <a:rect l="l" t="t" r="r" b="b"/>
              <a:pathLst>
                <a:path w="450" h="707" extrusionOk="0">
                  <a:moveTo>
                    <a:pt x="359" y="0"/>
                  </a:moveTo>
                  <a:cubicBezTo>
                    <a:pt x="313" y="0"/>
                    <a:pt x="283" y="36"/>
                    <a:pt x="281" y="80"/>
                  </a:cubicBezTo>
                  <a:cubicBezTo>
                    <a:pt x="271" y="304"/>
                    <a:pt x="34" y="563"/>
                    <a:pt x="32" y="566"/>
                  </a:cubicBezTo>
                  <a:cubicBezTo>
                    <a:pt x="1" y="600"/>
                    <a:pt x="2" y="652"/>
                    <a:pt x="36" y="684"/>
                  </a:cubicBezTo>
                  <a:cubicBezTo>
                    <a:pt x="52" y="699"/>
                    <a:pt x="73" y="706"/>
                    <a:pt x="93" y="706"/>
                  </a:cubicBezTo>
                  <a:cubicBezTo>
                    <a:pt x="115" y="706"/>
                    <a:pt x="138" y="698"/>
                    <a:pt x="154" y="679"/>
                  </a:cubicBezTo>
                  <a:cubicBezTo>
                    <a:pt x="166" y="667"/>
                    <a:pt x="435" y="372"/>
                    <a:pt x="447" y="87"/>
                  </a:cubicBezTo>
                  <a:cubicBezTo>
                    <a:pt x="450" y="41"/>
                    <a:pt x="414" y="2"/>
                    <a:pt x="368" y="1"/>
                  </a:cubicBezTo>
                  <a:cubicBezTo>
                    <a:pt x="365" y="0"/>
                    <a:pt x="362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29"/>
            <p:cNvSpPr/>
            <p:nvPr/>
          </p:nvSpPr>
          <p:spPr>
            <a:xfrm>
              <a:off x="3099050" y="4374733"/>
              <a:ext cx="6800" cy="13268"/>
            </a:xfrm>
            <a:custGeom>
              <a:avLst/>
              <a:gdLst/>
              <a:ahLst/>
              <a:cxnLst/>
              <a:rect l="l" t="t" r="r" b="b"/>
              <a:pathLst>
                <a:path w="272" h="541" extrusionOk="0">
                  <a:moveTo>
                    <a:pt x="272" y="1"/>
                  </a:moveTo>
                  <a:lnTo>
                    <a:pt x="0" y="540"/>
                  </a:lnTo>
                  <a:cubicBezTo>
                    <a:pt x="0" y="540"/>
                    <a:pt x="262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3096750" y="4372672"/>
              <a:ext cx="11250" cy="17364"/>
            </a:xfrm>
            <a:custGeom>
              <a:avLst/>
              <a:gdLst/>
              <a:ahLst/>
              <a:cxnLst/>
              <a:rect l="l" t="t" r="r" b="b"/>
              <a:pathLst>
                <a:path w="450" h="708" extrusionOk="0">
                  <a:moveTo>
                    <a:pt x="357" y="1"/>
                  </a:moveTo>
                  <a:cubicBezTo>
                    <a:pt x="310" y="1"/>
                    <a:pt x="283" y="38"/>
                    <a:pt x="281" y="81"/>
                  </a:cubicBezTo>
                  <a:cubicBezTo>
                    <a:pt x="271" y="305"/>
                    <a:pt x="34" y="564"/>
                    <a:pt x="31" y="568"/>
                  </a:cubicBezTo>
                  <a:cubicBezTo>
                    <a:pt x="1" y="601"/>
                    <a:pt x="2" y="653"/>
                    <a:pt x="36" y="685"/>
                  </a:cubicBezTo>
                  <a:cubicBezTo>
                    <a:pt x="52" y="700"/>
                    <a:pt x="73" y="707"/>
                    <a:pt x="92" y="707"/>
                  </a:cubicBezTo>
                  <a:cubicBezTo>
                    <a:pt x="116" y="707"/>
                    <a:pt x="138" y="699"/>
                    <a:pt x="154" y="680"/>
                  </a:cubicBezTo>
                  <a:cubicBezTo>
                    <a:pt x="166" y="668"/>
                    <a:pt x="436" y="373"/>
                    <a:pt x="448" y="88"/>
                  </a:cubicBezTo>
                  <a:cubicBezTo>
                    <a:pt x="449" y="42"/>
                    <a:pt x="414" y="3"/>
                    <a:pt x="368" y="2"/>
                  </a:cubicBezTo>
                  <a:cubicBezTo>
                    <a:pt x="364" y="1"/>
                    <a:pt x="360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29"/>
            <p:cNvSpPr/>
            <p:nvPr/>
          </p:nvSpPr>
          <p:spPr>
            <a:xfrm>
              <a:off x="3084900" y="4428126"/>
              <a:ext cx="10325" cy="10816"/>
            </a:xfrm>
            <a:custGeom>
              <a:avLst/>
              <a:gdLst/>
              <a:ahLst/>
              <a:cxnLst/>
              <a:rect l="l" t="t" r="r" b="b"/>
              <a:pathLst>
                <a:path w="413" h="441" extrusionOk="0">
                  <a:moveTo>
                    <a:pt x="412" y="1"/>
                  </a:moveTo>
                  <a:lnTo>
                    <a:pt x="0" y="441"/>
                  </a:lnTo>
                  <a:cubicBezTo>
                    <a:pt x="0" y="441"/>
                    <a:pt x="329" y="245"/>
                    <a:pt x="4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29"/>
            <p:cNvSpPr/>
            <p:nvPr/>
          </p:nvSpPr>
          <p:spPr>
            <a:xfrm>
              <a:off x="3082500" y="4426065"/>
              <a:ext cx="15075" cy="14960"/>
            </a:xfrm>
            <a:custGeom>
              <a:avLst/>
              <a:gdLst/>
              <a:ahLst/>
              <a:cxnLst/>
              <a:rect l="l" t="t" r="r" b="b"/>
              <a:pathLst>
                <a:path w="603" h="610" extrusionOk="0">
                  <a:moveTo>
                    <a:pt x="508" y="1"/>
                  </a:moveTo>
                  <a:cubicBezTo>
                    <a:pt x="474" y="1"/>
                    <a:pt x="442" y="23"/>
                    <a:pt x="430" y="58"/>
                  </a:cubicBezTo>
                  <a:cubicBezTo>
                    <a:pt x="358" y="269"/>
                    <a:pt x="56" y="451"/>
                    <a:pt x="53" y="454"/>
                  </a:cubicBezTo>
                  <a:cubicBezTo>
                    <a:pt x="14" y="477"/>
                    <a:pt x="1" y="529"/>
                    <a:pt x="24" y="568"/>
                  </a:cubicBezTo>
                  <a:cubicBezTo>
                    <a:pt x="40" y="595"/>
                    <a:pt x="68" y="609"/>
                    <a:pt x="96" y="609"/>
                  </a:cubicBezTo>
                  <a:lnTo>
                    <a:pt x="96" y="608"/>
                  </a:lnTo>
                  <a:cubicBezTo>
                    <a:pt x="111" y="608"/>
                    <a:pt x="126" y="604"/>
                    <a:pt x="139" y="597"/>
                  </a:cubicBezTo>
                  <a:cubicBezTo>
                    <a:pt x="154" y="588"/>
                    <a:pt x="495" y="382"/>
                    <a:pt x="588" y="111"/>
                  </a:cubicBezTo>
                  <a:cubicBezTo>
                    <a:pt x="602" y="67"/>
                    <a:pt x="579" y="20"/>
                    <a:pt x="535" y="5"/>
                  </a:cubicBezTo>
                  <a:cubicBezTo>
                    <a:pt x="526" y="2"/>
                    <a:pt x="517" y="1"/>
                    <a:pt x="508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29"/>
            <p:cNvSpPr/>
            <p:nvPr/>
          </p:nvSpPr>
          <p:spPr>
            <a:xfrm>
              <a:off x="3117450" y="4364456"/>
              <a:ext cx="3825" cy="14690"/>
            </a:xfrm>
            <a:custGeom>
              <a:avLst/>
              <a:gdLst/>
              <a:ahLst/>
              <a:cxnLst/>
              <a:rect l="l" t="t" r="r" b="b"/>
              <a:pathLst>
                <a:path w="153" h="599" extrusionOk="0">
                  <a:moveTo>
                    <a:pt x="78" y="0"/>
                  </a:moveTo>
                  <a:lnTo>
                    <a:pt x="1" y="598"/>
                  </a:lnTo>
                  <a:cubicBezTo>
                    <a:pt x="1" y="598"/>
                    <a:pt x="152" y="246"/>
                    <a:pt x="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3115100" y="4362371"/>
              <a:ext cx="8375" cy="18835"/>
            </a:xfrm>
            <a:custGeom>
              <a:avLst/>
              <a:gdLst/>
              <a:ahLst/>
              <a:cxnLst/>
              <a:rect l="l" t="t" r="r" b="b"/>
              <a:pathLst>
                <a:path w="335" h="768" extrusionOk="0">
                  <a:moveTo>
                    <a:pt x="172" y="1"/>
                  </a:moveTo>
                  <a:cubicBezTo>
                    <a:pt x="164" y="1"/>
                    <a:pt x="155" y="2"/>
                    <a:pt x="147" y="5"/>
                  </a:cubicBezTo>
                  <a:cubicBezTo>
                    <a:pt x="103" y="18"/>
                    <a:pt x="77" y="65"/>
                    <a:pt x="91" y="109"/>
                  </a:cubicBezTo>
                  <a:cubicBezTo>
                    <a:pt x="157" y="323"/>
                    <a:pt x="20" y="648"/>
                    <a:pt x="18" y="650"/>
                  </a:cubicBezTo>
                  <a:cubicBezTo>
                    <a:pt x="0" y="693"/>
                    <a:pt x="20" y="742"/>
                    <a:pt x="62" y="760"/>
                  </a:cubicBezTo>
                  <a:cubicBezTo>
                    <a:pt x="73" y="765"/>
                    <a:pt x="84" y="768"/>
                    <a:pt x="95" y="768"/>
                  </a:cubicBezTo>
                  <a:lnTo>
                    <a:pt x="95" y="766"/>
                  </a:lnTo>
                  <a:cubicBezTo>
                    <a:pt x="126" y="766"/>
                    <a:pt x="158" y="748"/>
                    <a:pt x="172" y="716"/>
                  </a:cubicBezTo>
                  <a:cubicBezTo>
                    <a:pt x="178" y="702"/>
                    <a:pt x="334" y="334"/>
                    <a:pt x="251" y="60"/>
                  </a:cubicBezTo>
                  <a:cubicBezTo>
                    <a:pt x="240" y="24"/>
                    <a:pt x="207" y="1"/>
                    <a:pt x="17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29"/>
            <p:cNvSpPr/>
            <p:nvPr/>
          </p:nvSpPr>
          <p:spPr>
            <a:xfrm>
              <a:off x="3080250" y="4406616"/>
              <a:ext cx="5800" cy="13832"/>
            </a:xfrm>
            <a:custGeom>
              <a:avLst/>
              <a:gdLst/>
              <a:ahLst/>
              <a:cxnLst/>
              <a:rect l="l" t="t" r="r" b="b"/>
              <a:pathLst>
                <a:path w="232" h="564" extrusionOk="0">
                  <a:moveTo>
                    <a:pt x="217" y="1"/>
                  </a:moveTo>
                  <a:lnTo>
                    <a:pt x="0" y="563"/>
                  </a:lnTo>
                  <a:cubicBezTo>
                    <a:pt x="0" y="563"/>
                    <a:pt x="231" y="259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29"/>
            <p:cNvSpPr/>
            <p:nvPr/>
          </p:nvSpPr>
          <p:spPr>
            <a:xfrm>
              <a:off x="3077850" y="4404581"/>
              <a:ext cx="10300" cy="17928"/>
            </a:xfrm>
            <a:custGeom>
              <a:avLst/>
              <a:gdLst/>
              <a:ahLst/>
              <a:cxnLst/>
              <a:rect l="l" t="t" r="r" b="b"/>
              <a:pathLst>
                <a:path w="412" h="731" extrusionOk="0">
                  <a:moveTo>
                    <a:pt x="317" y="0"/>
                  </a:moveTo>
                  <a:cubicBezTo>
                    <a:pt x="315" y="0"/>
                    <a:pt x="312" y="0"/>
                    <a:pt x="309" y="1"/>
                  </a:cubicBezTo>
                  <a:cubicBezTo>
                    <a:pt x="263" y="3"/>
                    <a:pt x="227" y="42"/>
                    <a:pt x="230" y="89"/>
                  </a:cubicBezTo>
                  <a:cubicBezTo>
                    <a:pt x="242" y="311"/>
                    <a:pt x="31" y="594"/>
                    <a:pt x="29" y="596"/>
                  </a:cubicBezTo>
                  <a:cubicBezTo>
                    <a:pt x="1" y="633"/>
                    <a:pt x="8" y="685"/>
                    <a:pt x="45" y="714"/>
                  </a:cubicBezTo>
                  <a:cubicBezTo>
                    <a:pt x="61" y="725"/>
                    <a:pt x="78" y="731"/>
                    <a:pt x="96" y="731"/>
                  </a:cubicBezTo>
                  <a:cubicBezTo>
                    <a:pt x="121" y="731"/>
                    <a:pt x="145" y="718"/>
                    <a:pt x="162" y="698"/>
                  </a:cubicBezTo>
                  <a:cubicBezTo>
                    <a:pt x="172" y="684"/>
                    <a:pt x="412" y="364"/>
                    <a:pt x="396" y="79"/>
                  </a:cubicBezTo>
                  <a:cubicBezTo>
                    <a:pt x="394" y="35"/>
                    <a:pt x="360" y="0"/>
                    <a:pt x="317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29"/>
            <p:cNvSpPr/>
            <p:nvPr/>
          </p:nvSpPr>
          <p:spPr>
            <a:xfrm>
              <a:off x="2941575" y="432004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lnTo>
                    <a:pt x="390" y="0"/>
                  </a:ln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2939250" y="431797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1"/>
                  </a:moveTo>
                  <a:cubicBezTo>
                    <a:pt x="468" y="1"/>
                    <a:pt x="451" y="6"/>
                    <a:pt x="437" y="16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7"/>
                    <a:pt x="26" y="612"/>
                    <a:pt x="70" y="626"/>
                  </a:cubicBezTo>
                  <a:cubicBezTo>
                    <a:pt x="78" y="628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6"/>
                    <a:pt x="530" y="154"/>
                  </a:cubicBezTo>
                  <a:cubicBezTo>
                    <a:pt x="568" y="128"/>
                    <a:pt x="579" y="77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2932425" y="4350035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0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29"/>
            <p:cNvSpPr/>
            <p:nvPr/>
          </p:nvSpPr>
          <p:spPr>
            <a:xfrm>
              <a:off x="2930150" y="4347975"/>
              <a:ext cx="13175" cy="16309"/>
            </a:xfrm>
            <a:custGeom>
              <a:avLst/>
              <a:gdLst/>
              <a:ahLst/>
              <a:cxnLst/>
              <a:rect l="l" t="t" r="r" b="b"/>
              <a:pathLst>
                <a:path w="527" h="665" extrusionOk="0">
                  <a:moveTo>
                    <a:pt x="432" y="1"/>
                  </a:moveTo>
                  <a:cubicBezTo>
                    <a:pt x="414" y="1"/>
                    <a:pt x="395" y="7"/>
                    <a:pt x="380" y="19"/>
                  </a:cubicBezTo>
                  <a:cubicBezTo>
                    <a:pt x="368" y="30"/>
                    <a:pt x="60" y="286"/>
                    <a:pt x="10" y="567"/>
                  </a:cubicBezTo>
                  <a:cubicBezTo>
                    <a:pt x="1" y="612"/>
                    <a:pt x="32" y="656"/>
                    <a:pt x="77" y="664"/>
                  </a:cubicBezTo>
                  <a:cubicBezTo>
                    <a:pt x="82" y="665"/>
                    <a:pt x="87" y="665"/>
                    <a:pt x="91" y="665"/>
                  </a:cubicBezTo>
                  <a:cubicBezTo>
                    <a:pt x="131" y="665"/>
                    <a:pt x="166" y="637"/>
                    <a:pt x="173" y="597"/>
                  </a:cubicBezTo>
                  <a:cubicBezTo>
                    <a:pt x="213" y="376"/>
                    <a:pt x="484" y="151"/>
                    <a:pt x="486" y="149"/>
                  </a:cubicBezTo>
                  <a:cubicBezTo>
                    <a:pt x="522" y="120"/>
                    <a:pt x="527" y="67"/>
                    <a:pt x="497" y="32"/>
                  </a:cubicBezTo>
                  <a:cubicBezTo>
                    <a:pt x="481" y="11"/>
                    <a:pt x="456" y="1"/>
                    <a:pt x="43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29"/>
            <p:cNvSpPr/>
            <p:nvPr/>
          </p:nvSpPr>
          <p:spPr>
            <a:xfrm>
              <a:off x="2803000" y="4248277"/>
              <a:ext cx="8575" cy="12238"/>
            </a:xfrm>
            <a:custGeom>
              <a:avLst/>
              <a:gdLst/>
              <a:ahLst/>
              <a:cxnLst/>
              <a:rect l="l" t="t" r="r" b="b"/>
              <a:pathLst>
                <a:path w="343" h="499" extrusionOk="0">
                  <a:moveTo>
                    <a:pt x="342" y="1"/>
                  </a:moveTo>
                  <a:lnTo>
                    <a:pt x="342" y="1"/>
                  </a:lnTo>
                  <a:cubicBezTo>
                    <a:pt x="342" y="1"/>
                    <a:pt x="46" y="244"/>
                    <a:pt x="1" y="499"/>
                  </a:cubicBezTo>
                  <a:lnTo>
                    <a:pt x="3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29"/>
            <p:cNvSpPr/>
            <p:nvPr/>
          </p:nvSpPr>
          <p:spPr>
            <a:xfrm>
              <a:off x="2800750" y="4246216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1"/>
                  </a:moveTo>
                  <a:cubicBezTo>
                    <a:pt x="414" y="1"/>
                    <a:pt x="395" y="7"/>
                    <a:pt x="379" y="20"/>
                  </a:cubicBezTo>
                  <a:cubicBezTo>
                    <a:pt x="366" y="31"/>
                    <a:pt x="59" y="287"/>
                    <a:pt x="9" y="568"/>
                  </a:cubicBezTo>
                  <a:cubicBezTo>
                    <a:pt x="0" y="613"/>
                    <a:pt x="31" y="656"/>
                    <a:pt x="76" y="665"/>
                  </a:cubicBezTo>
                  <a:cubicBezTo>
                    <a:pt x="81" y="666"/>
                    <a:pt x="86" y="666"/>
                    <a:pt x="91" y="666"/>
                  </a:cubicBezTo>
                  <a:cubicBezTo>
                    <a:pt x="130" y="666"/>
                    <a:pt x="165" y="638"/>
                    <a:pt x="173" y="597"/>
                  </a:cubicBezTo>
                  <a:cubicBezTo>
                    <a:pt x="212" y="377"/>
                    <a:pt x="482" y="151"/>
                    <a:pt x="486" y="149"/>
                  </a:cubicBezTo>
                  <a:cubicBezTo>
                    <a:pt x="521" y="120"/>
                    <a:pt x="526" y="67"/>
                    <a:pt x="497" y="31"/>
                  </a:cubicBezTo>
                  <a:cubicBezTo>
                    <a:pt x="480" y="11"/>
                    <a:pt x="457" y="1"/>
                    <a:pt x="43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29"/>
            <p:cNvSpPr/>
            <p:nvPr/>
          </p:nvSpPr>
          <p:spPr>
            <a:xfrm>
              <a:off x="2810100" y="4265690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1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29"/>
            <p:cNvSpPr/>
            <p:nvPr/>
          </p:nvSpPr>
          <p:spPr>
            <a:xfrm>
              <a:off x="2807850" y="4263630"/>
              <a:ext cx="13150" cy="16334"/>
            </a:xfrm>
            <a:custGeom>
              <a:avLst/>
              <a:gdLst/>
              <a:ahLst/>
              <a:cxnLst/>
              <a:rect l="l" t="t" r="r" b="b"/>
              <a:pathLst>
                <a:path w="526" h="666" extrusionOk="0">
                  <a:moveTo>
                    <a:pt x="432" y="0"/>
                  </a:moveTo>
                  <a:cubicBezTo>
                    <a:pt x="414" y="0"/>
                    <a:pt x="395" y="7"/>
                    <a:pt x="379" y="19"/>
                  </a:cubicBezTo>
                  <a:cubicBezTo>
                    <a:pt x="366" y="30"/>
                    <a:pt x="59" y="286"/>
                    <a:pt x="9" y="567"/>
                  </a:cubicBezTo>
                  <a:cubicBezTo>
                    <a:pt x="0" y="613"/>
                    <a:pt x="31" y="655"/>
                    <a:pt x="76" y="664"/>
                  </a:cubicBezTo>
                  <a:cubicBezTo>
                    <a:pt x="81" y="665"/>
                    <a:pt x="86" y="665"/>
                    <a:pt x="91" y="665"/>
                  </a:cubicBezTo>
                  <a:cubicBezTo>
                    <a:pt x="130" y="665"/>
                    <a:pt x="165" y="637"/>
                    <a:pt x="173" y="597"/>
                  </a:cubicBezTo>
                  <a:cubicBezTo>
                    <a:pt x="212" y="377"/>
                    <a:pt x="482" y="150"/>
                    <a:pt x="486" y="148"/>
                  </a:cubicBezTo>
                  <a:cubicBezTo>
                    <a:pt x="521" y="118"/>
                    <a:pt x="526" y="66"/>
                    <a:pt x="497" y="30"/>
                  </a:cubicBezTo>
                  <a:cubicBezTo>
                    <a:pt x="480" y="11"/>
                    <a:pt x="456" y="0"/>
                    <a:pt x="4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29"/>
            <p:cNvSpPr/>
            <p:nvPr/>
          </p:nvSpPr>
          <p:spPr>
            <a:xfrm>
              <a:off x="2786175" y="4278738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1" y="0"/>
                  </a:moveTo>
                  <a:cubicBezTo>
                    <a:pt x="341" y="0"/>
                    <a:pt x="45" y="244"/>
                    <a:pt x="0" y="498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29"/>
            <p:cNvSpPr/>
            <p:nvPr/>
          </p:nvSpPr>
          <p:spPr>
            <a:xfrm>
              <a:off x="2783900" y="4276678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0"/>
                  </a:moveTo>
                  <a:cubicBezTo>
                    <a:pt x="414" y="0"/>
                    <a:pt x="395" y="7"/>
                    <a:pt x="380" y="19"/>
                  </a:cubicBezTo>
                  <a:cubicBezTo>
                    <a:pt x="366" y="30"/>
                    <a:pt x="59" y="286"/>
                    <a:pt x="9" y="566"/>
                  </a:cubicBezTo>
                  <a:cubicBezTo>
                    <a:pt x="1" y="613"/>
                    <a:pt x="31" y="655"/>
                    <a:pt x="76" y="664"/>
                  </a:cubicBezTo>
                  <a:cubicBezTo>
                    <a:pt x="81" y="664"/>
                    <a:pt x="86" y="665"/>
                    <a:pt x="91" y="665"/>
                  </a:cubicBezTo>
                  <a:cubicBezTo>
                    <a:pt x="130" y="665"/>
                    <a:pt x="166" y="637"/>
                    <a:pt x="173" y="597"/>
                  </a:cubicBezTo>
                  <a:cubicBezTo>
                    <a:pt x="212" y="375"/>
                    <a:pt x="484" y="150"/>
                    <a:pt x="486" y="148"/>
                  </a:cubicBezTo>
                  <a:cubicBezTo>
                    <a:pt x="522" y="118"/>
                    <a:pt x="526" y="66"/>
                    <a:pt x="497" y="30"/>
                  </a:cubicBezTo>
                  <a:cubicBezTo>
                    <a:pt x="481" y="11"/>
                    <a:pt x="457" y="0"/>
                    <a:pt x="43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29"/>
            <p:cNvSpPr/>
            <p:nvPr/>
          </p:nvSpPr>
          <p:spPr>
            <a:xfrm>
              <a:off x="2796225" y="4297083"/>
              <a:ext cx="5925" cy="13759"/>
            </a:xfrm>
            <a:custGeom>
              <a:avLst/>
              <a:gdLst/>
              <a:ahLst/>
              <a:cxnLst/>
              <a:rect l="l" t="t" r="r" b="b"/>
              <a:pathLst>
                <a:path w="237" h="561" extrusionOk="0">
                  <a:moveTo>
                    <a:pt x="236" y="1"/>
                  </a:moveTo>
                  <a:lnTo>
                    <a:pt x="236" y="1"/>
                  </a:lnTo>
                  <a:cubicBezTo>
                    <a:pt x="236" y="1"/>
                    <a:pt x="0" y="303"/>
                    <a:pt x="11" y="561"/>
                  </a:cubicBez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2794100" y="4295048"/>
              <a:ext cx="10375" cy="17830"/>
            </a:xfrm>
            <a:custGeom>
              <a:avLst/>
              <a:gdLst/>
              <a:ahLst/>
              <a:cxnLst/>
              <a:rect l="l" t="t" r="r" b="b"/>
              <a:pathLst>
                <a:path w="415" h="727" extrusionOk="0">
                  <a:moveTo>
                    <a:pt x="321" y="0"/>
                  </a:moveTo>
                  <a:cubicBezTo>
                    <a:pt x="296" y="0"/>
                    <a:pt x="272" y="11"/>
                    <a:pt x="255" y="32"/>
                  </a:cubicBezTo>
                  <a:cubicBezTo>
                    <a:pt x="244" y="46"/>
                    <a:pt x="1" y="362"/>
                    <a:pt x="12" y="647"/>
                  </a:cubicBezTo>
                  <a:cubicBezTo>
                    <a:pt x="14" y="693"/>
                    <a:pt x="51" y="727"/>
                    <a:pt x="95" y="727"/>
                  </a:cubicBezTo>
                  <a:lnTo>
                    <a:pt x="99" y="727"/>
                  </a:lnTo>
                  <a:cubicBezTo>
                    <a:pt x="145" y="726"/>
                    <a:pt x="181" y="687"/>
                    <a:pt x="180" y="640"/>
                  </a:cubicBezTo>
                  <a:cubicBezTo>
                    <a:pt x="170" y="416"/>
                    <a:pt x="385" y="137"/>
                    <a:pt x="386" y="135"/>
                  </a:cubicBezTo>
                  <a:cubicBezTo>
                    <a:pt x="414" y="98"/>
                    <a:pt x="408" y="46"/>
                    <a:pt x="372" y="18"/>
                  </a:cubicBezTo>
                  <a:cubicBezTo>
                    <a:pt x="357" y="6"/>
                    <a:pt x="339" y="0"/>
                    <a:pt x="32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2924500" y="4326882"/>
              <a:ext cx="6675" cy="13293"/>
            </a:xfrm>
            <a:custGeom>
              <a:avLst/>
              <a:gdLst/>
              <a:ahLst/>
              <a:cxnLst/>
              <a:rect l="l" t="t" r="r" b="b"/>
              <a:pathLst>
                <a:path w="267" h="542" extrusionOk="0">
                  <a:moveTo>
                    <a:pt x="266" y="0"/>
                  </a:moveTo>
                  <a:lnTo>
                    <a:pt x="266" y="0"/>
                  </a:lnTo>
                  <a:cubicBezTo>
                    <a:pt x="266" y="0"/>
                    <a:pt x="9" y="285"/>
                    <a:pt x="1" y="542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29"/>
            <p:cNvSpPr/>
            <p:nvPr/>
          </p:nvSpPr>
          <p:spPr>
            <a:xfrm>
              <a:off x="2922400" y="4324822"/>
              <a:ext cx="11100" cy="17437"/>
            </a:xfrm>
            <a:custGeom>
              <a:avLst/>
              <a:gdLst/>
              <a:ahLst/>
              <a:cxnLst/>
              <a:rect l="l" t="t" r="r" b="b"/>
              <a:pathLst>
                <a:path w="444" h="711" extrusionOk="0">
                  <a:moveTo>
                    <a:pt x="351" y="0"/>
                  </a:moveTo>
                  <a:cubicBezTo>
                    <a:pt x="328" y="0"/>
                    <a:pt x="305" y="9"/>
                    <a:pt x="289" y="28"/>
                  </a:cubicBezTo>
                  <a:cubicBezTo>
                    <a:pt x="277" y="41"/>
                    <a:pt x="10" y="338"/>
                    <a:pt x="2" y="623"/>
                  </a:cubicBezTo>
                  <a:cubicBezTo>
                    <a:pt x="0" y="670"/>
                    <a:pt x="36" y="708"/>
                    <a:pt x="82" y="710"/>
                  </a:cubicBezTo>
                  <a:lnTo>
                    <a:pt x="85" y="710"/>
                  </a:lnTo>
                  <a:cubicBezTo>
                    <a:pt x="130" y="710"/>
                    <a:pt x="167" y="673"/>
                    <a:pt x="168" y="629"/>
                  </a:cubicBezTo>
                  <a:cubicBezTo>
                    <a:pt x="175" y="406"/>
                    <a:pt x="410" y="143"/>
                    <a:pt x="412" y="140"/>
                  </a:cubicBezTo>
                  <a:cubicBezTo>
                    <a:pt x="443" y="106"/>
                    <a:pt x="441" y="53"/>
                    <a:pt x="406" y="22"/>
                  </a:cubicBezTo>
                  <a:cubicBezTo>
                    <a:pt x="390" y="7"/>
                    <a:pt x="370" y="0"/>
                    <a:pt x="35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29"/>
            <p:cNvSpPr/>
            <p:nvPr/>
          </p:nvSpPr>
          <p:spPr>
            <a:xfrm>
              <a:off x="3028425" y="400959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1"/>
                  </a:moveTo>
                  <a:cubicBezTo>
                    <a:pt x="390" y="1"/>
                    <a:pt x="71" y="214"/>
                    <a:pt x="0" y="462"/>
                  </a:cubicBezTo>
                  <a:lnTo>
                    <a:pt x="3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29"/>
            <p:cNvSpPr/>
            <p:nvPr/>
          </p:nvSpPr>
          <p:spPr>
            <a:xfrm>
              <a:off x="3026125" y="4007554"/>
              <a:ext cx="14450" cy="15426"/>
            </a:xfrm>
            <a:custGeom>
              <a:avLst/>
              <a:gdLst/>
              <a:ahLst/>
              <a:cxnLst/>
              <a:rect l="l" t="t" r="r" b="b"/>
              <a:pathLst>
                <a:path w="578" h="629" extrusionOk="0">
                  <a:moveTo>
                    <a:pt x="483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1" y="247"/>
                    <a:pt x="13" y="522"/>
                  </a:cubicBezTo>
                  <a:cubicBezTo>
                    <a:pt x="1" y="566"/>
                    <a:pt x="25" y="612"/>
                    <a:pt x="70" y="624"/>
                  </a:cubicBezTo>
                  <a:cubicBezTo>
                    <a:pt x="78" y="627"/>
                    <a:pt x="85" y="628"/>
                    <a:pt x="92" y="628"/>
                  </a:cubicBezTo>
                  <a:lnTo>
                    <a:pt x="94" y="628"/>
                  </a:lnTo>
                  <a:cubicBezTo>
                    <a:pt x="129" y="628"/>
                    <a:pt x="163" y="604"/>
                    <a:pt x="173" y="567"/>
                  </a:cubicBezTo>
                  <a:cubicBezTo>
                    <a:pt x="234" y="352"/>
                    <a:pt x="527" y="155"/>
                    <a:pt x="529" y="152"/>
                  </a:cubicBezTo>
                  <a:cubicBezTo>
                    <a:pt x="568" y="127"/>
                    <a:pt x="578" y="75"/>
                    <a:pt x="552" y="37"/>
                  </a:cubicBezTo>
                  <a:cubicBezTo>
                    <a:pt x="536" y="14"/>
                    <a:pt x="510" y="0"/>
                    <a:pt x="48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29"/>
            <p:cNvSpPr/>
            <p:nvPr/>
          </p:nvSpPr>
          <p:spPr>
            <a:xfrm>
              <a:off x="3074525" y="3984377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lnTo>
                    <a:pt x="391" y="0"/>
                  </a:ln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29"/>
            <p:cNvSpPr/>
            <p:nvPr/>
          </p:nvSpPr>
          <p:spPr>
            <a:xfrm>
              <a:off x="3072200" y="3982317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5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8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29"/>
            <p:cNvSpPr/>
            <p:nvPr/>
          </p:nvSpPr>
          <p:spPr>
            <a:xfrm>
              <a:off x="3086950" y="3960881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1"/>
                  </a:moveTo>
                  <a:lnTo>
                    <a:pt x="390" y="1"/>
                  </a:lnTo>
                  <a:cubicBezTo>
                    <a:pt x="390" y="1"/>
                    <a:pt x="71" y="214"/>
                    <a:pt x="0" y="462"/>
                  </a:cubicBezTo>
                  <a:lnTo>
                    <a:pt x="3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29"/>
            <p:cNvSpPr/>
            <p:nvPr/>
          </p:nvSpPr>
          <p:spPr>
            <a:xfrm>
              <a:off x="3084625" y="3958845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6"/>
                    <a:pt x="26" y="612"/>
                    <a:pt x="70" y="626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6" y="155"/>
                    <a:pt x="530" y="154"/>
                  </a:cubicBezTo>
                  <a:cubicBezTo>
                    <a:pt x="568" y="128"/>
                    <a:pt x="579" y="75"/>
                    <a:pt x="553" y="37"/>
                  </a:cubicBezTo>
                  <a:cubicBezTo>
                    <a:pt x="537" y="13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29"/>
            <p:cNvSpPr/>
            <p:nvPr/>
          </p:nvSpPr>
          <p:spPr>
            <a:xfrm>
              <a:off x="3072750" y="4006131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1" y="0"/>
                  </a:moveTo>
                  <a:cubicBezTo>
                    <a:pt x="391" y="0"/>
                    <a:pt x="72" y="213"/>
                    <a:pt x="1" y="460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29"/>
            <p:cNvSpPr/>
            <p:nvPr/>
          </p:nvSpPr>
          <p:spPr>
            <a:xfrm>
              <a:off x="3070425" y="4004071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4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6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29"/>
            <p:cNvSpPr/>
            <p:nvPr/>
          </p:nvSpPr>
          <p:spPr>
            <a:xfrm>
              <a:off x="3012800" y="4137125"/>
              <a:ext cx="36500" cy="55426"/>
            </a:xfrm>
            <a:custGeom>
              <a:avLst/>
              <a:gdLst/>
              <a:ahLst/>
              <a:cxnLst/>
              <a:rect l="l" t="t" r="r" b="b"/>
              <a:pathLst>
                <a:path w="1460" h="2260" extrusionOk="0">
                  <a:moveTo>
                    <a:pt x="95" y="0"/>
                  </a:moveTo>
                  <a:cubicBezTo>
                    <a:pt x="59" y="0"/>
                    <a:pt x="25" y="23"/>
                    <a:pt x="14" y="60"/>
                  </a:cubicBezTo>
                  <a:cubicBezTo>
                    <a:pt x="1" y="104"/>
                    <a:pt x="26" y="150"/>
                    <a:pt x="70" y="163"/>
                  </a:cubicBezTo>
                  <a:cubicBezTo>
                    <a:pt x="76" y="166"/>
                    <a:pt x="775" y="384"/>
                    <a:pt x="1088" y="975"/>
                  </a:cubicBezTo>
                  <a:cubicBezTo>
                    <a:pt x="1266" y="1312"/>
                    <a:pt x="1287" y="1708"/>
                    <a:pt x="1149" y="2151"/>
                  </a:cubicBezTo>
                  <a:cubicBezTo>
                    <a:pt x="1135" y="2195"/>
                    <a:pt x="1160" y="2241"/>
                    <a:pt x="1204" y="2255"/>
                  </a:cubicBezTo>
                  <a:cubicBezTo>
                    <a:pt x="1212" y="2258"/>
                    <a:pt x="1221" y="2260"/>
                    <a:pt x="1228" y="2260"/>
                  </a:cubicBezTo>
                  <a:cubicBezTo>
                    <a:pt x="1264" y="2260"/>
                    <a:pt x="1297" y="2236"/>
                    <a:pt x="1308" y="2201"/>
                  </a:cubicBezTo>
                  <a:cubicBezTo>
                    <a:pt x="1459" y="1713"/>
                    <a:pt x="1435" y="1275"/>
                    <a:pt x="1236" y="897"/>
                  </a:cubicBezTo>
                  <a:cubicBezTo>
                    <a:pt x="891" y="245"/>
                    <a:pt x="150" y="13"/>
                    <a:pt x="118" y="3"/>
                  </a:cubicBezTo>
                  <a:cubicBezTo>
                    <a:pt x="110" y="1"/>
                    <a:pt x="103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0" name="Google Shape;329;p29"/>
          <p:cNvSpPr txBox="1">
            <a:spLocks/>
          </p:cNvSpPr>
          <p:nvPr/>
        </p:nvSpPr>
        <p:spPr>
          <a:xfrm>
            <a:off x="369090" y="2575371"/>
            <a:ext cx="8466023" cy="2484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4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 defTabSz="1219170">
              <a:buClr>
                <a:srgbClr val="373334"/>
              </a:buClr>
            </a:pPr>
            <a:r>
              <a:rPr lang="en-US" sz="3600" kern="0" dirty="0">
                <a:solidFill>
                  <a:srgbClr val="F7C2D6">
                    <a:lumMod val="75000"/>
                  </a:srgbClr>
                </a:solidFill>
              </a:rPr>
              <a:t>Lesson 2: Language</a:t>
            </a:r>
          </a:p>
          <a:p>
            <a:pPr algn="ctr" defTabSz="1219170">
              <a:buClr>
                <a:srgbClr val="373334"/>
              </a:buClr>
            </a:pPr>
            <a:endParaRPr lang="en-US" sz="3200" kern="0" dirty="0">
              <a:solidFill>
                <a:srgbClr val="AEE0E3">
                  <a:lumMod val="50000"/>
                </a:srgbClr>
              </a:solidFill>
            </a:endParaRPr>
          </a:p>
          <a:p>
            <a:pPr algn="ctr" defTabSz="1219170">
              <a:buClr>
                <a:srgbClr val="373334"/>
              </a:buClr>
            </a:pPr>
            <a:endParaRPr lang="en-US" sz="5600" kern="0" dirty="0">
              <a:solidFill>
                <a:srgbClr val="373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648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8176" y="908297"/>
            <a:ext cx="9144000" cy="5131837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benefit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2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donate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24" y="337223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7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3" y="334298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clean water project will ________ the people in the village.</a:t>
            </a:r>
          </a:p>
        </p:txBody>
      </p:sp>
    </p:spTree>
    <p:extLst>
      <p:ext uri="{BB962C8B-B14F-4D97-AF65-F5344CB8AC3E}">
        <p14:creationId xmlns:p14="http://schemas.microsoft.com/office/powerpoint/2010/main" val="1377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7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C -0.05104 -0.06064 0.21233 -0.15162 0.16215 -0.21111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63084"/>
            <a:ext cx="9144000" cy="5131837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6583216" y="5101099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volunteers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09" y="3361163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 flipH="1">
            <a:off x="1963990" y="5099919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remote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2092" y="3332135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7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3" y="334298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club needs more ___________ to clean up the park at the weekend.</a:t>
            </a:r>
          </a:p>
        </p:txBody>
      </p:sp>
    </p:spTree>
    <p:extLst>
      <p:ext uri="{BB962C8B-B14F-4D97-AF65-F5344CB8AC3E}">
        <p14:creationId xmlns:p14="http://schemas.microsoft.com/office/powerpoint/2010/main" val="338541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75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5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-0.05104 -0.06065 -0.10034 -0.11274 -0.15069 -0.1724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5" y="-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66118" y="1204793"/>
            <a:ext cx="106095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Choose the correct word to complete each of the following sentences. </a:t>
            </a:r>
            <a:endParaRPr lang="en-US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8CD3D9-280E-9E45-9A07-3D7CB8D77BA0}"/>
              </a:ext>
            </a:extLst>
          </p:cNvPr>
          <p:cNvSpPr txBox="1"/>
          <p:nvPr/>
        </p:nvSpPr>
        <p:spPr>
          <a:xfrm>
            <a:off x="1095414" y="2173666"/>
            <a:ext cx="104502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dk1"/>
                </a:solidFill>
              </a:rPr>
              <a:t>1. We need to be </a:t>
            </a:r>
            <a:r>
              <a:rPr lang="en-US" sz="2400" b="1" i="1" dirty="0">
                <a:solidFill>
                  <a:schemeClr val="dk1"/>
                </a:solidFill>
              </a:rPr>
              <a:t>careful / careless </a:t>
            </a:r>
            <a:r>
              <a:rPr lang="en-US" sz="2400" dirty="0">
                <a:solidFill>
                  <a:schemeClr val="dk1"/>
                </a:solidFill>
              </a:rPr>
              <a:t>when we record the donations.</a:t>
            </a:r>
            <a:endParaRPr lang="en-US" sz="2400" dirty="0"/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dk1"/>
                </a:solidFill>
              </a:rPr>
              <a:t>2. I am </a:t>
            </a:r>
            <a:r>
              <a:rPr lang="en-US" sz="2400" b="1" i="1" dirty="0">
                <a:solidFill>
                  <a:schemeClr val="dk1"/>
                </a:solidFill>
              </a:rPr>
              <a:t>interested / interesting </a:t>
            </a:r>
            <a:r>
              <a:rPr lang="en-US" sz="2400" dirty="0">
                <a:solidFill>
                  <a:schemeClr val="dk1"/>
                </a:solidFill>
              </a:rPr>
              <a:t>in community development activities.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dk1"/>
                </a:solidFill>
              </a:rPr>
              <a:t>3. There are </a:t>
            </a:r>
            <a:r>
              <a:rPr lang="en-US" sz="2400" b="1" i="1" dirty="0">
                <a:solidFill>
                  <a:schemeClr val="dk1"/>
                </a:solidFill>
              </a:rPr>
              <a:t>excited / exciting </a:t>
            </a:r>
            <a:r>
              <a:rPr lang="en-US" sz="2400" dirty="0">
                <a:solidFill>
                  <a:schemeClr val="dk1"/>
                </a:solidFill>
              </a:rPr>
              <a:t>volunteering opportunities in our community.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dk1"/>
                </a:solidFill>
              </a:rPr>
              <a:t>4. Last year, I was </a:t>
            </a:r>
            <a:r>
              <a:rPr lang="en-US" sz="2400" b="1" i="1" dirty="0">
                <a:solidFill>
                  <a:schemeClr val="dk1"/>
                </a:solidFill>
              </a:rPr>
              <a:t>hopeful / hopeless</a:t>
            </a:r>
            <a:r>
              <a:rPr lang="en-US" sz="2400" dirty="0">
                <a:solidFill>
                  <a:schemeClr val="dk1"/>
                </a:solidFill>
              </a:rPr>
              <a:t> at </a:t>
            </a:r>
            <a:r>
              <a:rPr lang="en-US" sz="2400" dirty="0" err="1">
                <a:solidFill>
                  <a:schemeClr val="dk1"/>
                </a:solidFill>
              </a:rPr>
              <a:t>maths</a:t>
            </a:r>
            <a:r>
              <a:rPr lang="en-US" sz="2400" dirty="0">
                <a:solidFill>
                  <a:schemeClr val="dk1"/>
                </a:solidFill>
              </a:rPr>
              <a:t>. I couldn’t even do simple addition in my head.</a:t>
            </a:r>
            <a:endParaRPr lang="x-none" sz="2400" dirty="0"/>
          </a:p>
        </p:txBody>
      </p:sp>
      <p:sp>
        <p:nvSpPr>
          <p:cNvPr id="2" name="Rounded Rectangle 1"/>
          <p:cNvSpPr/>
          <p:nvPr/>
        </p:nvSpPr>
        <p:spPr>
          <a:xfrm>
            <a:off x="3609480" y="2466474"/>
            <a:ext cx="1059501" cy="49745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2226642" y="3072655"/>
            <a:ext cx="1500231" cy="49745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4207410" y="3817766"/>
            <a:ext cx="1195863" cy="49745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5070764" y="4671606"/>
            <a:ext cx="1343891" cy="49745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23"/>
          <p:cNvSpPr>
            <a:spLocks noGrp="1"/>
          </p:cNvSpPr>
          <p:nvPr>
            <p:ph type="title"/>
          </p:nvPr>
        </p:nvSpPr>
        <p:spPr>
          <a:xfrm>
            <a:off x="1223236" y="290314"/>
            <a:ext cx="10272000" cy="763600"/>
          </a:xfrm>
        </p:spPr>
        <p:txBody>
          <a:bodyPr/>
          <a:lstStyle/>
          <a:p>
            <a:r>
              <a:rPr lang="en-US" dirty="0"/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72143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5F89FCF-A60F-AA40-8057-60087F39131A}"/>
              </a:ext>
            </a:extLst>
          </p:cNvPr>
          <p:cNvSpPr/>
          <p:nvPr/>
        </p:nvSpPr>
        <p:spPr>
          <a:xfrm>
            <a:off x="757989" y="1898925"/>
            <a:ext cx="10816413" cy="464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dirty="0">
                <a:solidFill>
                  <a:schemeClr val="dk1"/>
                </a:solidFill>
              </a:rPr>
              <a:t>1. While Lan </a:t>
            </a:r>
            <a:r>
              <a:rPr lang="en-US" sz="2500" b="1" i="1" dirty="0">
                <a:solidFill>
                  <a:schemeClr val="dk1"/>
                </a:solidFill>
              </a:rPr>
              <a:t>was working / worked </a:t>
            </a:r>
            <a:r>
              <a:rPr lang="en-US" sz="2500" dirty="0">
                <a:solidFill>
                  <a:schemeClr val="dk1"/>
                </a:solidFill>
              </a:rPr>
              <a:t>as a volunteer in the countryside, she met an old friend.</a:t>
            </a:r>
            <a:endParaRPr lang="en-US" sz="2500" dirty="0"/>
          </a:p>
          <a:p>
            <a:pPr>
              <a:lnSpc>
                <a:spcPct val="150000"/>
              </a:lnSpc>
            </a:pPr>
            <a:r>
              <a:rPr lang="en-US" sz="2500" dirty="0">
                <a:solidFill>
                  <a:schemeClr val="dk1"/>
                </a:solidFill>
              </a:rPr>
              <a:t>2. I was revising for civics class when my dad </a:t>
            </a:r>
            <a:r>
              <a:rPr lang="en-US" sz="2500" b="1" i="1" dirty="0">
                <a:solidFill>
                  <a:schemeClr val="dk1"/>
                </a:solidFill>
              </a:rPr>
              <a:t>was telling / told </a:t>
            </a:r>
            <a:r>
              <a:rPr lang="en-US" sz="2500" dirty="0">
                <a:solidFill>
                  <a:schemeClr val="dk1"/>
                </a:solidFill>
              </a:rPr>
              <a:t>me about the volunteer job.</a:t>
            </a:r>
          </a:p>
          <a:p>
            <a:pPr>
              <a:lnSpc>
                <a:spcPct val="150000"/>
              </a:lnSpc>
            </a:pPr>
            <a:r>
              <a:rPr lang="en-US" sz="2500" dirty="0">
                <a:solidFill>
                  <a:schemeClr val="dk1"/>
                </a:solidFill>
              </a:rPr>
              <a:t>3. We saw many unhappy children while we </a:t>
            </a:r>
            <a:r>
              <a:rPr lang="en-US" sz="2500" b="1" i="1" dirty="0">
                <a:solidFill>
                  <a:schemeClr val="dk1"/>
                </a:solidFill>
              </a:rPr>
              <a:t>were helping / helped </a:t>
            </a:r>
            <a:r>
              <a:rPr lang="en-US" sz="2500" dirty="0">
                <a:solidFill>
                  <a:schemeClr val="dk1"/>
                </a:solidFill>
              </a:rPr>
              <a:t>people in remote areas.</a:t>
            </a:r>
          </a:p>
          <a:p>
            <a:pPr>
              <a:lnSpc>
                <a:spcPct val="150000"/>
              </a:lnSpc>
            </a:pPr>
            <a:r>
              <a:rPr lang="en-US" sz="2500" dirty="0">
                <a:solidFill>
                  <a:schemeClr val="dk1"/>
                </a:solidFill>
              </a:rPr>
              <a:t>4. He was sorting donations when he was </a:t>
            </a:r>
            <a:r>
              <a:rPr lang="en-US" sz="2500" b="1" i="1" dirty="0" err="1">
                <a:solidFill>
                  <a:schemeClr val="dk1"/>
                </a:solidFill>
              </a:rPr>
              <a:t>realising</a:t>
            </a:r>
            <a:r>
              <a:rPr lang="en-US" sz="2500" b="1" i="1" dirty="0">
                <a:solidFill>
                  <a:schemeClr val="dk1"/>
                </a:solidFill>
              </a:rPr>
              <a:t> / </a:t>
            </a:r>
            <a:r>
              <a:rPr lang="en-US" sz="2500" b="1" i="1" dirty="0" err="1">
                <a:solidFill>
                  <a:schemeClr val="dk1"/>
                </a:solidFill>
              </a:rPr>
              <a:t>realised</a:t>
            </a:r>
            <a:r>
              <a:rPr lang="en-US" sz="2500" b="1" dirty="0">
                <a:solidFill>
                  <a:schemeClr val="dk1"/>
                </a:solidFill>
              </a:rPr>
              <a:t> </a:t>
            </a:r>
            <a:r>
              <a:rPr lang="en-US" sz="2500" dirty="0">
                <a:solidFill>
                  <a:schemeClr val="dk1"/>
                </a:solidFill>
              </a:rPr>
              <a:t>how generous people were.</a:t>
            </a:r>
            <a:endParaRPr lang="en-US" sz="2500" i="1" dirty="0">
              <a:solidFill>
                <a:schemeClr val="dk1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01D8435-3194-084B-8606-03198CF14587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E5E446-DA9F-A24E-8746-833E28FA3678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1FD9C3-1636-0741-9D8E-6585FD186DF6}"/>
              </a:ext>
            </a:extLst>
          </p:cNvPr>
          <p:cNvSpPr txBox="1"/>
          <p:nvPr/>
        </p:nvSpPr>
        <p:spPr>
          <a:xfrm>
            <a:off x="1524338" y="1171849"/>
            <a:ext cx="103465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x-none" sz="2800" b="1" dirty="0"/>
              <a:t>Choose the correct </a:t>
            </a:r>
            <a:r>
              <a:rPr lang="en-GB" sz="2800" b="1" dirty="0"/>
              <a:t>verb </a:t>
            </a:r>
            <a:r>
              <a:rPr lang="x-none" sz="2800" b="1" dirty="0"/>
              <a:t>form in each</a:t>
            </a:r>
            <a:r>
              <a:rPr lang="en-GB" sz="2800" b="1" dirty="0"/>
              <a:t> of the following</a:t>
            </a:r>
            <a:r>
              <a:rPr lang="x-none" sz="2800" b="1" dirty="0"/>
              <a:t> sentence</a:t>
            </a:r>
            <a:r>
              <a:rPr lang="en-GB" sz="2800" b="1" dirty="0"/>
              <a:t>s.</a:t>
            </a:r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648405" y="2063920"/>
            <a:ext cx="1951303" cy="49745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9215825" y="3103051"/>
            <a:ext cx="665747" cy="49745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7042850" y="4338783"/>
            <a:ext cx="1990314" cy="49745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8377623" y="5432520"/>
            <a:ext cx="1251285" cy="49745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3"/>
          <p:cNvSpPr>
            <a:spLocks noGrp="1"/>
          </p:cNvSpPr>
          <p:nvPr>
            <p:ph type="title"/>
          </p:nvPr>
        </p:nvSpPr>
        <p:spPr>
          <a:xfrm>
            <a:off x="1223236" y="290314"/>
            <a:ext cx="10272000" cy="763600"/>
          </a:xfrm>
        </p:spPr>
        <p:txBody>
          <a:bodyPr/>
          <a:lstStyle/>
          <a:p>
            <a:r>
              <a:rPr lang="en-US" sz="3200" dirty="0"/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342389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624439" y="1157023"/>
            <a:ext cx="102768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/>
              <a:t>Combine the two sentences using </a:t>
            </a:r>
            <a:r>
              <a:rPr lang="en-GB" sz="2400" b="1" i="1" dirty="0"/>
              <a:t>when</a:t>
            </a:r>
            <a:r>
              <a:rPr lang="en-GB" sz="2400" b="1" dirty="0"/>
              <a:t> or </a:t>
            </a:r>
            <a:r>
              <a:rPr lang="en-GB" sz="2400" b="1" i="1" dirty="0"/>
              <a:t>while</a:t>
            </a:r>
            <a:r>
              <a:rPr lang="en-GB" sz="2400" b="1" dirty="0"/>
              <a:t> where appropriate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3F3F90-2A2A-DC47-A0BF-7E90A9E13D4A}"/>
              </a:ext>
            </a:extLst>
          </p:cNvPr>
          <p:cNvSpPr txBox="1"/>
          <p:nvPr/>
        </p:nvSpPr>
        <p:spPr>
          <a:xfrm>
            <a:off x="423335" y="2173711"/>
            <a:ext cx="1131964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9700" lvl="0">
              <a:buSzPts val="1400"/>
            </a:pPr>
            <a:r>
              <a:rPr lang="en-GB" sz="2400" dirty="0"/>
              <a:t>1. </a:t>
            </a:r>
            <a:r>
              <a:rPr lang="en-US" sz="2400" dirty="0"/>
              <a:t>They were cleaning the streets. It started to rain.</a:t>
            </a:r>
          </a:p>
          <a:p>
            <a:pPr lvl="0">
              <a:lnSpc>
                <a:spcPct val="150000"/>
              </a:lnSpc>
            </a:pPr>
            <a:endParaRPr lang="x-none" sz="2400" dirty="0"/>
          </a:p>
          <a:p>
            <a:pPr lvl="0">
              <a:lnSpc>
                <a:spcPct val="150000"/>
              </a:lnSpc>
            </a:pPr>
            <a:endParaRPr lang="en-US" sz="2400" dirty="0"/>
          </a:p>
          <a:p>
            <a:pPr lvl="0">
              <a:lnSpc>
                <a:spcPct val="150000"/>
              </a:lnSpc>
            </a:pPr>
            <a:endParaRPr lang="x-none" sz="2400" dirty="0"/>
          </a:p>
          <a:p>
            <a:pPr lvl="0">
              <a:lnSpc>
                <a:spcPct val="150000"/>
              </a:lnSpc>
            </a:pPr>
            <a:r>
              <a:rPr lang="en-US" sz="2400" dirty="0"/>
              <a:t>  </a:t>
            </a:r>
            <a:r>
              <a:rPr lang="x-none" sz="2400" dirty="0"/>
              <a:t>2. </a:t>
            </a:r>
            <a:r>
              <a:rPr lang="en-US" sz="2400" dirty="0"/>
              <a:t>I was watching TV. I saw the floods and landslides in the area.</a:t>
            </a:r>
            <a:endParaRPr lang="x-none" sz="2400" dirty="0"/>
          </a:p>
          <a:p>
            <a:pPr>
              <a:lnSpc>
                <a:spcPct val="150000"/>
              </a:lnSpc>
            </a:pPr>
            <a:endParaRPr lang="x-none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3345FF-078B-604C-8593-CDAD6DA4A04E}"/>
              </a:ext>
            </a:extLst>
          </p:cNvPr>
          <p:cNvSpPr txBox="1"/>
          <p:nvPr/>
        </p:nvSpPr>
        <p:spPr>
          <a:xfrm>
            <a:off x="841882" y="2883149"/>
            <a:ext cx="10901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-&gt; </a:t>
            </a:r>
            <a:r>
              <a:rPr lang="x-none" sz="2400" dirty="0">
                <a:solidFill>
                  <a:srgbClr val="FF0000"/>
                </a:solidFill>
              </a:rPr>
              <a:t>While they were cleaning the streets, it started to rain. / They were cleaning the streets when it started to rain. </a:t>
            </a:r>
            <a:endParaRPr lang="x-none" sz="2400" b="1" dirty="0">
              <a:solidFill>
                <a:srgbClr val="FF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6467011-6351-934B-BCB4-D567CD3A9119}"/>
              </a:ext>
            </a:extLst>
          </p:cNvPr>
          <p:cNvSpPr/>
          <p:nvPr/>
        </p:nvSpPr>
        <p:spPr>
          <a:xfrm>
            <a:off x="810656" y="4943195"/>
            <a:ext cx="1109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ea typeface="Times New Roman" panose="02020603050405020304" pitchFamily="18" charset="0"/>
              </a:rPr>
              <a:t>-&gt; </a:t>
            </a:r>
            <a:r>
              <a:rPr lang="x-none" sz="2400" dirty="0">
                <a:solidFill>
                  <a:srgbClr val="FF0000"/>
                </a:solidFill>
              </a:rPr>
              <a:t>While I was watching TV, I saw the floods and landslides in the area. /I was watching TV when I saw the floods and landslides in the area.</a:t>
            </a:r>
          </a:p>
        </p:txBody>
      </p:sp>
      <p:sp>
        <p:nvSpPr>
          <p:cNvPr id="12" name="Title 23"/>
          <p:cNvSpPr>
            <a:spLocks noGrp="1"/>
          </p:cNvSpPr>
          <p:nvPr>
            <p:ph type="title"/>
          </p:nvPr>
        </p:nvSpPr>
        <p:spPr>
          <a:xfrm>
            <a:off x="1223236" y="290314"/>
            <a:ext cx="10272000" cy="763600"/>
          </a:xfrm>
        </p:spPr>
        <p:txBody>
          <a:bodyPr/>
          <a:lstStyle/>
          <a:p>
            <a:r>
              <a:rPr lang="en-US" sz="3200" dirty="0"/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151629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D45EA9-7CEB-BB4B-8740-8B5B55F1982D}"/>
              </a:ext>
            </a:extLst>
          </p:cNvPr>
          <p:cNvSpPr txBox="1"/>
          <p:nvPr/>
        </p:nvSpPr>
        <p:spPr>
          <a:xfrm>
            <a:off x="712448" y="2020768"/>
            <a:ext cx="1128705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9700" lvl="0">
              <a:buSzPts val="1400"/>
            </a:pPr>
            <a:r>
              <a:rPr lang="en-GB" sz="2400" dirty="0"/>
              <a:t>3. </a:t>
            </a:r>
            <a:r>
              <a:rPr lang="en-US" sz="2400" dirty="0"/>
              <a:t>Tim was searching for employment opportunities. He found a job advert from a non-governmental </a:t>
            </a:r>
            <a:r>
              <a:rPr lang="en-US" sz="2400" dirty="0" err="1"/>
              <a:t>organisation</a:t>
            </a:r>
            <a:r>
              <a:rPr lang="en-US" sz="2400" dirty="0"/>
              <a:t>.</a:t>
            </a:r>
            <a:endParaRPr lang="x-none" sz="2400" dirty="0"/>
          </a:p>
          <a:p>
            <a:pPr lvl="0">
              <a:lnSpc>
                <a:spcPct val="150000"/>
              </a:lnSpc>
            </a:pPr>
            <a:endParaRPr lang="x-none" sz="2400" dirty="0"/>
          </a:p>
          <a:p>
            <a:pPr lvl="0">
              <a:lnSpc>
                <a:spcPct val="150000"/>
              </a:lnSpc>
            </a:pPr>
            <a:endParaRPr lang="en-US" sz="2400" dirty="0"/>
          </a:p>
          <a:p>
            <a:pPr lvl="0">
              <a:lnSpc>
                <a:spcPct val="150000"/>
              </a:lnSpc>
            </a:pPr>
            <a:endParaRPr lang="x-none" sz="2400" dirty="0"/>
          </a:p>
          <a:p>
            <a:pPr lvl="0">
              <a:lnSpc>
                <a:spcPct val="150000"/>
              </a:lnSpc>
            </a:pPr>
            <a:r>
              <a:rPr lang="en-US" sz="2400" dirty="0"/>
              <a:t>  </a:t>
            </a:r>
            <a:r>
              <a:rPr lang="x-none" sz="2400" dirty="0"/>
              <a:t>4. </a:t>
            </a:r>
            <a:r>
              <a:rPr lang="en-US" sz="2400" dirty="0"/>
              <a:t>They decided to help build a community </a:t>
            </a:r>
            <a:r>
              <a:rPr lang="en-US" sz="2400" dirty="0" err="1"/>
              <a:t>centre</a:t>
            </a:r>
            <a:r>
              <a:rPr lang="en-US" sz="2400" dirty="0"/>
              <a:t> for young people. They were visiting some poor villages.</a:t>
            </a:r>
            <a:endParaRPr lang="x-none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D4BF68-3C03-0143-902B-59D052B59734}"/>
              </a:ext>
            </a:extLst>
          </p:cNvPr>
          <p:cNvSpPr txBox="1"/>
          <p:nvPr/>
        </p:nvSpPr>
        <p:spPr>
          <a:xfrm>
            <a:off x="791264" y="3007801"/>
            <a:ext cx="109010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FF0000"/>
                </a:solidFill>
              </a:rPr>
              <a:t>-&gt; </a:t>
            </a:r>
            <a:r>
              <a:rPr lang="x-none" sz="2400" i="1" dirty="0">
                <a:solidFill>
                  <a:srgbClr val="FF0000"/>
                </a:solidFill>
              </a:rPr>
              <a:t>While Tim was searching for employment opportunities, he found a job advert from a non-governmental organisation. / Tim was searching for employment opportunities when he found a job advert from a non-governmental organisation.</a:t>
            </a:r>
            <a:endParaRPr lang="x-none" sz="2400" dirty="0">
              <a:solidFill>
                <a:srgbClr val="FF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239735-A504-A246-85EE-9EF02EDE3B6C}"/>
              </a:ext>
            </a:extLst>
          </p:cNvPr>
          <p:cNvSpPr/>
          <p:nvPr/>
        </p:nvSpPr>
        <p:spPr>
          <a:xfrm>
            <a:off x="499642" y="5508736"/>
            <a:ext cx="111927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430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-&gt; </a:t>
            </a:r>
            <a:r>
              <a:rPr lang="x-none" sz="2400" i="1" dirty="0">
                <a:solidFill>
                  <a:srgbClr val="FF0000"/>
                </a:solidFill>
              </a:rPr>
              <a:t>They decided to help build a community centre for young people while they were visiting some poor villages. / They were visiting some poor villages when they decided to help build a community centre for young people.</a:t>
            </a:r>
            <a:r>
              <a:rPr lang="x-none" sz="2400" dirty="0">
                <a:solidFill>
                  <a:srgbClr val="FF0000"/>
                </a:solidFill>
              </a:rPr>
              <a:t> </a:t>
            </a:r>
            <a:endParaRPr lang="x-none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1E3D57-F031-C947-B72A-B84E56BD5F2D}"/>
              </a:ext>
            </a:extLst>
          </p:cNvPr>
          <p:cNvSpPr txBox="1"/>
          <p:nvPr/>
        </p:nvSpPr>
        <p:spPr>
          <a:xfrm>
            <a:off x="1624439" y="1157023"/>
            <a:ext cx="102768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/>
              <a:t>Combine the two sentences using </a:t>
            </a:r>
            <a:r>
              <a:rPr lang="en-GB" sz="2800" b="1" i="1" dirty="0"/>
              <a:t>when</a:t>
            </a:r>
            <a:r>
              <a:rPr lang="en-GB" sz="2800" b="1" dirty="0"/>
              <a:t> or </a:t>
            </a:r>
            <a:r>
              <a:rPr lang="en-GB" sz="2800" b="1" i="1" dirty="0"/>
              <a:t>while</a:t>
            </a:r>
            <a:r>
              <a:rPr lang="en-GB" sz="2800" b="1" dirty="0"/>
              <a:t> where appropriate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Title 23"/>
          <p:cNvSpPr txBox="1">
            <a:spLocks/>
          </p:cNvSpPr>
          <p:nvPr/>
        </p:nvSpPr>
        <p:spPr>
          <a:xfrm>
            <a:off x="1223236" y="290314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3200"/>
              <a:buFont typeface="Montserrat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373334"/>
                </a:solidFill>
                <a:effectLst/>
                <a:uLnTx/>
                <a:uFillTx/>
                <a:latin typeface="Montserrat"/>
                <a:sym typeface="Montserrat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609183" y="942614"/>
            <a:ext cx="719823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x-none" sz="4000" b="1" dirty="0">
                <a:solidFill>
                  <a:srgbClr val="048DA4"/>
                </a:solidFill>
              </a:rPr>
              <a:t>Game: Who is faster?</a:t>
            </a:r>
            <a:endParaRPr lang="x-none" sz="4000" dirty="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D7B8FA-0C66-3B40-929B-8FBF9BA7521D}"/>
              </a:ext>
            </a:extLst>
          </p:cNvPr>
          <p:cNvSpPr txBox="1"/>
          <p:nvPr/>
        </p:nvSpPr>
        <p:spPr>
          <a:xfrm>
            <a:off x="320496" y="1896384"/>
            <a:ext cx="761022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x-none" sz="2400" dirty="0"/>
              <a:t>Write sentences including 3 features: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two-syllable words with the same spelling but different stress mentioned in Task 1, Pronunciation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when/while</a:t>
            </a:r>
            <a:endParaRPr lang="x-none" sz="2400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x-none" sz="2400" dirty="0">
                <a:solidFill>
                  <a:schemeClr val="accent2">
                    <a:lumMod val="75000"/>
                  </a:schemeClr>
                </a:solidFill>
              </a:rPr>
              <a:t>the p</a:t>
            </a:r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</a:rPr>
              <a:t>ast</a:t>
            </a:r>
            <a:r>
              <a:rPr lang="x-none" sz="2400" dirty="0">
                <a:solidFill>
                  <a:schemeClr val="accent2">
                    <a:lumMod val="75000"/>
                  </a:schemeClr>
                </a:solidFill>
              </a:rPr>
              <a:t> simple/the p</a:t>
            </a:r>
            <a:r>
              <a:rPr lang="en-GB" sz="2400" dirty="0" err="1">
                <a:solidFill>
                  <a:schemeClr val="accent2">
                    <a:lumMod val="75000"/>
                  </a:schemeClr>
                </a:solidFill>
              </a:rPr>
              <a:t>ast</a:t>
            </a:r>
            <a:r>
              <a:rPr lang="x-none" sz="2400" dirty="0">
                <a:solidFill>
                  <a:schemeClr val="accent2">
                    <a:lumMod val="75000"/>
                  </a:schemeClr>
                </a:solidFill>
              </a:rPr>
              <a:t> continuous</a:t>
            </a:r>
          </a:p>
          <a:p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82FB61-6DB5-7749-8607-18CB704C20FC}"/>
              </a:ext>
            </a:extLst>
          </p:cNvPr>
          <p:cNvSpPr txBox="1"/>
          <p:nvPr/>
        </p:nvSpPr>
        <p:spPr>
          <a:xfrm>
            <a:off x="479896" y="5232009"/>
            <a:ext cx="8635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sz="2400" dirty="0"/>
              <a:t>e.g. </a:t>
            </a:r>
            <a:r>
              <a:rPr lang="en-GB" sz="2400" b="1" dirty="0">
                <a:solidFill>
                  <a:srgbClr val="00B050"/>
                </a:solidFill>
              </a:rPr>
              <a:t>When</a:t>
            </a:r>
            <a:r>
              <a:rPr lang="en-GB" sz="2400" dirty="0"/>
              <a:t> I </a:t>
            </a:r>
            <a:r>
              <a:rPr lang="en-GB" sz="2400" b="1" dirty="0">
                <a:solidFill>
                  <a:srgbClr val="00B050"/>
                </a:solidFill>
              </a:rPr>
              <a:t>was wrapping</a:t>
            </a:r>
            <a:r>
              <a:rPr lang="en-GB" sz="2400" dirty="0">
                <a:solidFill>
                  <a:srgbClr val="00B050"/>
                </a:solidFill>
              </a:rPr>
              <a:t> </a:t>
            </a:r>
            <a:r>
              <a:rPr lang="en-GB" sz="2400" dirty="0"/>
              <a:t>the </a:t>
            </a:r>
            <a:r>
              <a:rPr lang="en-GB" sz="2400" b="1" dirty="0">
                <a:solidFill>
                  <a:srgbClr val="00B050"/>
                </a:solidFill>
              </a:rPr>
              <a:t>present</a:t>
            </a:r>
            <a:r>
              <a:rPr lang="en-GB" sz="2400" dirty="0"/>
              <a:t>, my mom </a:t>
            </a:r>
            <a:r>
              <a:rPr lang="en-GB" sz="2400" b="1" dirty="0">
                <a:solidFill>
                  <a:srgbClr val="00B050"/>
                </a:solidFill>
              </a:rPr>
              <a:t>knocked</a:t>
            </a:r>
            <a:r>
              <a:rPr lang="en-GB" sz="2400" dirty="0">
                <a:solidFill>
                  <a:srgbClr val="00B050"/>
                </a:solidFill>
              </a:rPr>
              <a:t> </a:t>
            </a:r>
            <a:r>
              <a:rPr lang="en-GB" sz="2400" dirty="0"/>
              <a:t>the door.</a:t>
            </a:r>
            <a:r>
              <a:rPr lang="x-none" sz="2400" dirty="0"/>
              <a:t> </a:t>
            </a:r>
          </a:p>
        </p:txBody>
      </p:sp>
      <p:pic>
        <p:nvPicPr>
          <p:cNvPr id="1026" name="Picture 2" descr="Who&amp;#39;s faster? | English Quiz - Quizizz">
            <a:extLst>
              <a:ext uri="{FF2B5EF4-FFF2-40B4-BE49-F238E27FC236}">
                <a16:creationId xmlns:a16="http://schemas.microsoft.com/office/drawing/2014/main" id="{2FC81799-73CE-484B-95A7-7D1FA77A5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5835">
            <a:off x="7817579" y="1902941"/>
            <a:ext cx="3933381" cy="270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79896" y="11829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EXTRA ACTIVITY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733099" y="2123749"/>
            <a:ext cx="11004472" cy="2610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x-none" sz="2800" dirty="0"/>
              <a:t>Use the lexical items related to the topic </a:t>
            </a:r>
            <a:r>
              <a:rPr lang="en-GB" sz="2800" i="1" dirty="0"/>
              <a:t>For a better community</a:t>
            </a:r>
            <a:r>
              <a:rPr lang="x-none" sz="2800" dirty="0"/>
              <a:t>;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x-none" sz="2800" dirty="0"/>
              <a:t>Pronounce correctly </a:t>
            </a:r>
            <a:r>
              <a:rPr lang="en-GB" sz="2800" dirty="0"/>
              <a:t>stress in two-syllable words with the same spelling</a:t>
            </a:r>
            <a:r>
              <a:rPr lang="x-none" sz="2800" i="1" dirty="0"/>
              <a:t>;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x-none" sz="2800" dirty="0"/>
              <a:t>Understand the p</a:t>
            </a:r>
            <a:r>
              <a:rPr lang="en-GB" sz="2800" dirty="0" err="1"/>
              <a:t>ast</a:t>
            </a:r>
            <a:r>
              <a:rPr lang="x-none" sz="2800" dirty="0"/>
              <a:t> simple vs. the p</a:t>
            </a:r>
            <a:r>
              <a:rPr lang="en-GB" sz="2800" dirty="0" err="1"/>
              <a:t>ast</a:t>
            </a:r>
            <a:r>
              <a:rPr lang="x-none" sz="2800" dirty="0"/>
              <a:t> continuous.</a:t>
            </a:r>
          </a:p>
        </p:txBody>
      </p:sp>
      <p:sp>
        <p:nvSpPr>
          <p:cNvPr id="10" name="Title 23"/>
          <p:cNvSpPr txBox="1">
            <a:spLocks/>
          </p:cNvSpPr>
          <p:nvPr/>
        </p:nvSpPr>
        <p:spPr>
          <a:xfrm>
            <a:off x="1223236" y="290314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>
              <a:buClr>
                <a:srgbClr val="373334"/>
              </a:buClr>
            </a:pPr>
            <a:r>
              <a:rPr lang="en-US" kern="0" dirty="0">
                <a:solidFill>
                  <a:srgbClr val="373334"/>
                </a:solidFill>
              </a:rPr>
              <a:t>CONSOLIDATION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373334"/>
              </a:solidFill>
              <a:effectLst/>
              <a:uLnTx/>
              <a:uFillTx/>
              <a:latin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783509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03959" y="2493661"/>
            <a:ext cx="8584082" cy="1924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x-none" sz="3200" dirty="0"/>
              <a:t>1. </a:t>
            </a:r>
            <a:r>
              <a:rPr lang="en-GB" sz="3200" dirty="0"/>
              <a:t>Prepare for the next lesson: Unit 4_Reading</a:t>
            </a:r>
            <a:endParaRPr lang="x-none" sz="3200" dirty="0"/>
          </a:p>
          <a:p>
            <a:pPr lvl="0">
              <a:lnSpc>
                <a:spcPct val="200000"/>
              </a:lnSpc>
            </a:pPr>
            <a:r>
              <a:rPr lang="en-US" sz="3200" dirty="0"/>
              <a:t>2. Do exercises in the workbook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1" name="Title 23"/>
          <p:cNvSpPr txBox="1">
            <a:spLocks/>
          </p:cNvSpPr>
          <p:nvPr/>
        </p:nvSpPr>
        <p:spPr>
          <a:xfrm>
            <a:off x="1223236" y="290314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>
              <a:buClr>
                <a:srgbClr val="373334"/>
              </a:buClr>
            </a:pPr>
            <a:r>
              <a:rPr lang="en-US" kern="0" dirty="0">
                <a:solidFill>
                  <a:srgbClr val="373334"/>
                </a:solidFill>
              </a:rPr>
              <a:t>CONSOLIDATION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373334"/>
              </a:solidFill>
              <a:effectLst/>
              <a:uLnTx/>
              <a:uFillTx/>
              <a:latin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76596" y="11697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F89FCF-A60F-AA40-8057-60087F39131A}"/>
              </a:ext>
            </a:extLst>
          </p:cNvPr>
          <p:cNvSpPr/>
          <p:nvPr/>
        </p:nvSpPr>
        <p:spPr>
          <a:xfrm>
            <a:off x="476596" y="1038815"/>
            <a:ext cx="11238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6673"/>
                </a:solidFill>
              </a:rPr>
              <a:t>Name volunteering activities</a:t>
            </a:r>
            <a:endParaRPr lang="en-GB" sz="2800" b="1" dirty="0">
              <a:solidFill>
                <a:srgbClr val="00667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23" b="97768" l="8780" r="96220">
                        <a14:foregroundMark x1="12805" y1="39286" x2="17683" y2="32143"/>
                        <a14:foregroundMark x1="19390" y1="44048" x2="23049" y2="33482"/>
                        <a14:foregroundMark x1="24024" y1="37054" x2="23415" y2="31994"/>
                        <a14:foregroundMark x1="36829" y1="8333" x2="31707" y2="8482"/>
                        <a14:foregroundMark x1="32683" y1="22619" x2="32195" y2="11161"/>
                        <a14:foregroundMark x1="37073" y1="41964" x2="29512" y2="73065"/>
                        <a14:foregroundMark x1="34634" y1="44792" x2="36707" y2="41518"/>
                        <a14:foregroundMark x1="25366" y1="47321" x2="28049" y2="47768"/>
                        <a14:foregroundMark x1="30488" y1="46577" x2="32439" y2="47173"/>
                        <a14:foregroundMark x1="24024" y1="59524" x2="24024" y2="58482"/>
                        <a14:foregroundMark x1="13537" y1="65030" x2="14146" y2="64286"/>
                        <a14:foregroundMark x1="17683" y1="63095" x2="17561" y2="59524"/>
                        <a14:foregroundMark x1="18902" y1="63393" x2="18659" y2="59375"/>
                        <a14:foregroundMark x1="17439" y1="64732" x2="17683" y2="62798"/>
                        <a14:foregroundMark x1="11341" y1="81250" x2="15976" y2="77976"/>
                        <a14:foregroundMark x1="13659" y1="83631" x2="14024" y2="81399"/>
                        <a14:foregroundMark x1="16463" y1="83780" x2="15122" y2="81994"/>
                        <a14:foregroundMark x1="38902" y1="94048" x2="43293" y2="84821"/>
                        <a14:foregroundMark x1="51463" y1="93750" x2="51585" y2="84821"/>
                        <a14:foregroundMark x1="54634" y1="92857" x2="51585" y2="87946"/>
                        <a14:foregroundMark x1="40854" y1="60863" x2="45732" y2="74107"/>
                        <a14:foregroundMark x1="47439" y1="70982" x2="46341" y2="66369"/>
                        <a14:foregroundMark x1="61707" y1="57143" x2="60488" y2="51637"/>
                        <a14:foregroundMark x1="40366" y1="14732" x2="70366" y2="14286"/>
                        <a14:foregroundMark x1="66098" y1="65476" x2="66098" y2="62946"/>
                        <a14:foregroundMark x1="76220" y1="17411" x2="76098" y2="26339"/>
                        <a14:foregroundMark x1="79024" y1="21280" x2="81463" y2="25744"/>
                        <a14:foregroundMark x1="84146" y1="17857" x2="83780" y2="26339"/>
                        <a14:foregroundMark x1="86098" y1="25149" x2="88659" y2="21875"/>
                        <a14:foregroundMark x1="78902" y1="45089" x2="76098" y2="473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846" y="1768642"/>
            <a:ext cx="5872557" cy="481263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5F89FCF-A60F-AA40-8057-60087F39131A}"/>
              </a:ext>
            </a:extLst>
          </p:cNvPr>
          <p:cNvSpPr/>
          <p:nvPr/>
        </p:nvSpPr>
        <p:spPr>
          <a:xfrm>
            <a:off x="340237" y="1928189"/>
            <a:ext cx="61991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dk1"/>
                </a:solidFill>
              </a:rPr>
              <a:t>2 teams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dk1"/>
                </a:solidFill>
              </a:rPr>
              <a:t>Take turns </a:t>
            </a:r>
            <a:r>
              <a:rPr lang="en-GB" sz="2800" dirty="0"/>
              <a:t>to name an </a:t>
            </a:r>
            <a:r>
              <a:rPr lang="en-GB" sz="2800" dirty="0">
                <a:solidFill>
                  <a:srgbClr val="00B050"/>
                </a:solidFill>
              </a:rPr>
              <a:t>activity</a:t>
            </a:r>
            <a:r>
              <a:rPr lang="en-GB" sz="2800" dirty="0"/>
              <a:t> you can do to </a:t>
            </a:r>
            <a:r>
              <a:rPr lang="en-GB" sz="2800" dirty="0">
                <a:solidFill>
                  <a:srgbClr val="00B050"/>
                </a:solidFill>
              </a:rPr>
              <a:t>help the community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dirty="0"/>
              <a:t>The team with more correct answers will be the winner</a:t>
            </a: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1636" y="-1083527"/>
            <a:ext cx="8490400" cy="3372400"/>
          </a:xfrm>
        </p:spPr>
        <p:txBody>
          <a:bodyPr/>
          <a:lstStyle/>
          <a:p>
            <a:r>
              <a:rPr lang="en-US" sz="4800" dirty="0"/>
              <a:t>Warm-up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910394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23999" y="1129606"/>
            <a:ext cx="103465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/>
              <a:t>Listen to the sentences and circle the word with the stress you hear. 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C1D821-010D-FA4E-9874-D8A81E31CCEC}"/>
              </a:ext>
            </a:extLst>
          </p:cNvPr>
          <p:cNvSpPr/>
          <p:nvPr/>
        </p:nvSpPr>
        <p:spPr>
          <a:xfrm>
            <a:off x="1153773" y="1710453"/>
            <a:ext cx="100185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0" lvl="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>
                <a:solidFill>
                  <a:schemeClr val="dk1"/>
                </a:solidFill>
              </a:rPr>
              <a:t>1. The </a:t>
            </a:r>
            <a:r>
              <a:rPr lang="en-US" dirty="0" err="1">
                <a:solidFill>
                  <a:schemeClr val="dk1"/>
                </a:solidFill>
              </a:rPr>
              <a:t>centre</a:t>
            </a:r>
            <a:r>
              <a:rPr lang="en-US" dirty="0">
                <a:solidFill>
                  <a:schemeClr val="dk1"/>
                </a:solidFill>
              </a:rPr>
              <a:t> keeps a </a:t>
            </a:r>
            <a:r>
              <a:rPr lang="en-US" i="1" dirty="0">
                <a:solidFill>
                  <a:schemeClr val="dk1"/>
                </a:solidFill>
              </a:rPr>
              <a:t>record</a:t>
            </a:r>
            <a:r>
              <a:rPr lang="en-US" dirty="0">
                <a:solidFill>
                  <a:schemeClr val="dk1"/>
                </a:solidFill>
              </a:rPr>
              <a:t> of all donations.</a:t>
            </a:r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/>
              <a:t>a. ‘record                                   b. </a:t>
            </a:r>
            <a:r>
              <a:rPr lang="en-US" dirty="0" err="1"/>
              <a:t>re’cord</a:t>
            </a:r>
            <a:endParaRPr lang="en-US" dirty="0"/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/>
              <a:t>2. </a:t>
            </a:r>
            <a:r>
              <a:rPr lang="en-US" dirty="0">
                <a:solidFill>
                  <a:schemeClr val="dk1"/>
                </a:solidFill>
              </a:rPr>
              <a:t>We will </a:t>
            </a:r>
            <a:r>
              <a:rPr lang="en-US" i="1" dirty="0">
                <a:solidFill>
                  <a:schemeClr val="dk1"/>
                </a:solidFill>
              </a:rPr>
              <a:t>record</a:t>
            </a:r>
            <a:r>
              <a:rPr lang="en-US" dirty="0">
                <a:solidFill>
                  <a:schemeClr val="dk1"/>
                </a:solidFill>
              </a:rPr>
              <a:t> the charity live show for those who can’t watch it live. </a:t>
            </a:r>
            <a:endParaRPr lang="en-US" dirty="0"/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/>
              <a:t>a. ‘record                                   b. </a:t>
            </a:r>
            <a:r>
              <a:rPr lang="en-US" dirty="0" err="1"/>
              <a:t>re’cord</a:t>
            </a:r>
            <a:endParaRPr lang="en-US" dirty="0"/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>
                <a:solidFill>
                  <a:schemeClr val="dk1"/>
                </a:solidFill>
              </a:rPr>
              <a:t>3. There was an </a:t>
            </a:r>
            <a:r>
              <a:rPr lang="en-US" i="1" dirty="0">
                <a:solidFill>
                  <a:schemeClr val="dk1"/>
                </a:solidFill>
              </a:rPr>
              <a:t>increase</a:t>
            </a:r>
            <a:r>
              <a:rPr lang="en-US" dirty="0">
                <a:solidFill>
                  <a:schemeClr val="dk1"/>
                </a:solidFill>
              </a:rPr>
              <a:t> in house prices last year.</a:t>
            </a:r>
            <a:endParaRPr lang="en-US" dirty="0"/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/>
              <a:t>a. ’increase                                b. </a:t>
            </a:r>
            <a:r>
              <a:rPr lang="en-US" dirty="0" err="1"/>
              <a:t>in’crease</a:t>
            </a:r>
            <a:endParaRPr lang="en-US" dirty="0"/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>
                <a:solidFill>
                  <a:schemeClr val="dk1"/>
                </a:solidFill>
              </a:rPr>
              <a:t>4. We want to </a:t>
            </a:r>
            <a:r>
              <a:rPr lang="en-US" i="1" dirty="0">
                <a:solidFill>
                  <a:schemeClr val="dk1"/>
                </a:solidFill>
              </a:rPr>
              <a:t>increase</a:t>
            </a:r>
            <a:r>
              <a:rPr lang="en-US" dirty="0">
                <a:solidFill>
                  <a:schemeClr val="dk1"/>
                </a:solidFill>
              </a:rPr>
              <a:t> students’ interest in volunteering at the community </a:t>
            </a:r>
            <a:r>
              <a:rPr lang="en-US" dirty="0" err="1">
                <a:solidFill>
                  <a:schemeClr val="dk1"/>
                </a:solidFill>
              </a:rPr>
              <a:t>centre</a:t>
            </a:r>
            <a:r>
              <a:rPr lang="en-US" dirty="0">
                <a:solidFill>
                  <a:schemeClr val="dk1"/>
                </a:solidFill>
              </a:rPr>
              <a:t>.</a:t>
            </a:r>
            <a:endParaRPr lang="en-US" dirty="0"/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/>
              <a:t>a. ’increase                                b. </a:t>
            </a:r>
            <a:r>
              <a:rPr lang="en-US" dirty="0" err="1"/>
              <a:t>in’crease</a:t>
            </a:r>
            <a:endParaRPr lang="en-US" dirty="0"/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>
                <a:solidFill>
                  <a:schemeClr val="dk1"/>
                </a:solidFill>
              </a:rPr>
              <a:t>5. I got this </a:t>
            </a:r>
            <a:r>
              <a:rPr lang="en-US" i="1" dirty="0">
                <a:solidFill>
                  <a:schemeClr val="dk1"/>
                </a:solidFill>
              </a:rPr>
              <a:t>present</a:t>
            </a:r>
            <a:r>
              <a:rPr lang="en-US" dirty="0">
                <a:solidFill>
                  <a:schemeClr val="dk1"/>
                </a:solidFill>
              </a:rPr>
              <a:t> from a visitor to our </a:t>
            </a:r>
            <a:r>
              <a:rPr lang="en-US" dirty="0" err="1">
                <a:solidFill>
                  <a:schemeClr val="dk1"/>
                </a:solidFill>
              </a:rPr>
              <a:t>centre</a:t>
            </a:r>
            <a:r>
              <a:rPr lang="en-US" dirty="0">
                <a:solidFill>
                  <a:schemeClr val="dk1"/>
                </a:solidFill>
              </a:rPr>
              <a:t>.</a:t>
            </a:r>
            <a:endParaRPr lang="en-US" dirty="0"/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/>
              <a:t>a. ’present                                 b. </a:t>
            </a:r>
            <a:r>
              <a:rPr lang="en-US" dirty="0" err="1"/>
              <a:t>pre’sent</a:t>
            </a:r>
            <a:endParaRPr lang="en-US" dirty="0"/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>
                <a:solidFill>
                  <a:schemeClr val="dk1"/>
                </a:solidFill>
              </a:rPr>
              <a:t>6. We need to help local businesses to </a:t>
            </a:r>
            <a:r>
              <a:rPr lang="en-US" i="1" dirty="0">
                <a:solidFill>
                  <a:schemeClr val="dk1"/>
                </a:solidFill>
              </a:rPr>
              <a:t>export</a:t>
            </a:r>
            <a:r>
              <a:rPr lang="en-US" dirty="0">
                <a:solidFill>
                  <a:schemeClr val="dk1"/>
                </a:solidFill>
              </a:rPr>
              <a:t> their products.</a:t>
            </a:r>
            <a:endParaRPr lang="en-US" dirty="0"/>
          </a:p>
          <a:p>
            <a:pPr marL="127000">
              <a:lnSpc>
                <a:spcPct val="150000"/>
              </a:lnSpc>
              <a:buClr>
                <a:schemeClr val="dk1"/>
              </a:buClr>
              <a:buSzPts val="1600"/>
            </a:pPr>
            <a:r>
              <a:rPr lang="en-US" dirty="0"/>
              <a:t>a. ’export                                   b. </a:t>
            </a:r>
            <a:r>
              <a:rPr lang="en-US" dirty="0" err="1"/>
              <a:t>ex’port</a:t>
            </a:r>
            <a:endParaRPr lang="en-US" dirty="0"/>
          </a:p>
        </p:txBody>
      </p:sp>
      <p:sp>
        <p:nvSpPr>
          <p:cNvPr id="5" name="Donut 4">
            <a:extLst>
              <a:ext uri="{FF2B5EF4-FFF2-40B4-BE49-F238E27FC236}">
                <a16:creationId xmlns:a16="http://schemas.microsoft.com/office/drawing/2014/main" id="{09A5C6AC-31EF-AB4F-81E9-CB343DC39E05}"/>
              </a:ext>
            </a:extLst>
          </p:cNvPr>
          <p:cNvSpPr/>
          <p:nvPr/>
        </p:nvSpPr>
        <p:spPr>
          <a:xfrm>
            <a:off x="1188422" y="2259895"/>
            <a:ext cx="397037" cy="363427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14" name="Donut 13">
            <a:extLst>
              <a:ext uri="{FF2B5EF4-FFF2-40B4-BE49-F238E27FC236}">
                <a16:creationId xmlns:a16="http://schemas.microsoft.com/office/drawing/2014/main" id="{97973A87-461E-F748-857D-0DBB848BCDD9}"/>
              </a:ext>
            </a:extLst>
          </p:cNvPr>
          <p:cNvSpPr/>
          <p:nvPr/>
        </p:nvSpPr>
        <p:spPr>
          <a:xfrm>
            <a:off x="4393682" y="2992098"/>
            <a:ext cx="397037" cy="363427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19" name="Donut 18">
            <a:extLst>
              <a:ext uri="{FF2B5EF4-FFF2-40B4-BE49-F238E27FC236}">
                <a16:creationId xmlns:a16="http://schemas.microsoft.com/office/drawing/2014/main" id="{3D891DAE-28B4-B94E-A47C-961B8E48510F}"/>
              </a:ext>
            </a:extLst>
          </p:cNvPr>
          <p:cNvSpPr/>
          <p:nvPr/>
        </p:nvSpPr>
        <p:spPr>
          <a:xfrm>
            <a:off x="1176439" y="3871252"/>
            <a:ext cx="397037" cy="363427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solidFill>
                <a:schemeClr val="tx1"/>
              </a:solidFill>
            </a:endParaRPr>
          </a:p>
        </p:txBody>
      </p:sp>
      <p:sp>
        <p:nvSpPr>
          <p:cNvPr id="20" name="Donut 19">
            <a:extLst>
              <a:ext uri="{FF2B5EF4-FFF2-40B4-BE49-F238E27FC236}">
                <a16:creationId xmlns:a16="http://schemas.microsoft.com/office/drawing/2014/main" id="{FAFB7F82-AB2F-584B-8B63-EA250687D43D}"/>
              </a:ext>
            </a:extLst>
          </p:cNvPr>
          <p:cNvSpPr/>
          <p:nvPr/>
        </p:nvSpPr>
        <p:spPr>
          <a:xfrm>
            <a:off x="4384572" y="4708718"/>
            <a:ext cx="397037" cy="363427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21" name="Donut 20">
            <a:extLst>
              <a:ext uri="{FF2B5EF4-FFF2-40B4-BE49-F238E27FC236}">
                <a16:creationId xmlns:a16="http://schemas.microsoft.com/office/drawing/2014/main" id="{39524594-FF3E-3147-9DCB-A93AD03BD07B}"/>
              </a:ext>
            </a:extLst>
          </p:cNvPr>
          <p:cNvSpPr/>
          <p:nvPr/>
        </p:nvSpPr>
        <p:spPr>
          <a:xfrm>
            <a:off x="1153773" y="5571538"/>
            <a:ext cx="397037" cy="363427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22" name="Donut 21">
            <a:extLst>
              <a:ext uri="{FF2B5EF4-FFF2-40B4-BE49-F238E27FC236}">
                <a16:creationId xmlns:a16="http://schemas.microsoft.com/office/drawing/2014/main" id="{1C29F407-1387-CB4C-ADDE-CFCDD4F5AC25}"/>
              </a:ext>
            </a:extLst>
          </p:cNvPr>
          <p:cNvSpPr/>
          <p:nvPr/>
        </p:nvSpPr>
        <p:spPr>
          <a:xfrm>
            <a:off x="4384571" y="6383191"/>
            <a:ext cx="397037" cy="363427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pic>
        <p:nvPicPr>
          <p:cNvPr id="3" name="02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62705" y="214977"/>
            <a:ext cx="609600" cy="609600"/>
          </a:xfrm>
          <a:prstGeom prst="rect">
            <a:avLst/>
          </a:prstGeom>
        </p:spPr>
      </p:pic>
      <p:sp>
        <p:nvSpPr>
          <p:cNvPr id="18" name="Title 3"/>
          <p:cNvSpPr txBox="1">
            <a:spLocks/>
          </p:cNvSpPr>
          <p:nvPr/>
        </p:nvSpPr>
        <p:spPr>
          <a:xfrm>
            <a:off x="1961636" y="-1083527"/>
            <a:ext cx="8490400" cy="33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80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8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8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8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8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8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8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8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ontserrat"/>
              <a:buNone/>
              <a:defRPr sz="8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en-US" sz="4800" kern="0"/>
              <a:t>PRONUNCIATION</a:t>
            </a:r>
            <a:endParaRPr lang="en-US" sz="4400" kern="0" dirty="0"/>
          </a:p>
        </p:txBody>
      </p: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684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14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82496" y="1002108"/>
            <a:ext cx="90300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/>
              <a:t>Listen again and practise saying the sentences in 1.</a:t>
            </a:r>
            <a:r>
              <a:rPr lang="x-none" sz="4000" dirty="0"/>
              <a:t> 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469B23-A558-AA4B-AF7B-E42CE1E4AF8E}"/>
              </a:ext>
            </a:extLst>
          </p:cNvPr>
          <p:cNvSpPr/>
          <p:nvPr/>
        </p:nvSpPr>
        <p:spPr>
          <a:xfrm>
            <a:off x="757989" y="1607354"/>
            <a:ext cx="11062709" cy="3901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x-none" sz="2400" dirty="0">
                <a:ea typeface="Times New Roman" panose="02020603050405020304" pitchFamily="18" charset="0"/>
              </a:rPr>
              <a:t>1. The centre keeps a record of all donations.</a:t>
            </a:r>
          </a:p>
          <a:p>
            <a:pPr>
              <a:lnSpc>
                <a:spcPct val="150000"/>
              </a:lnSpc>
            </a:pPr>
            <a:r>
              <a:rPr lang="x-none" sz="2400" dirty="0">
                <a:ea typeface="Times New Roman" panose="02020603050405020304" pitchFamily="18" charset="0"/>
              </a:rPr>
              <a:t>2. We will record the charity live show for those who can’t watch it live.</a:t>
            </a:r>
          </a:p>
          <a:p>
            <a:pPr>
              <a:lnSpc>
                <a:spcPct val="150000"/>
              </a:lnSpc>
            </a:pPr>
            <a:r>
              <a:rPr lang="x-none" sz="2400" dirty="0">
                <a:ea typeface="Times New Roman" panose="02020603050405020304" pitchFamily="18" charset="0"/>
              </a:rPr>
              <a:t>3. There was an increase in house prices last year.</a:t>
            </a:r>
          </a:p>
          <a:p>
            <a:pPr>
              <a:lnSpc>
                <a:spcPct val="150000"/>
              </a:lnSpc>
            </a:pPr>
            <a:r>
              <a:rPr lang="x-none" sz="2400" dirty="0">
                <a:ea typeface="Times New Roman" panose="02020603050405020304" pitchFamily="18" charset="0"/>
              </a:rPr>
              <a:t>4. We want to increase students’ interest in volunteering at the community centre.</a:t>
            </a:r>
          </a:p>
          <a:p>
            <a:pPr>
              <a:lnSpc>
                <a:spcPct val="150000"/>
              </a:lnSpc>
            </a:pPr>
            <a:r>
              <a:rPr lang="x-none" sz="2400" dirty="0">
                <a:ea typeface="Times New Roman" panose="02020603050405020304" pitchFamily="18" charset="0"/>
              </a:rPr>
              <a:t>5. I got this present from a visitor to our centre.</a:t>
            </a:r>
          </a:p>
          <a:p>
            <a:pPr>
              <a:lnSpc>
                <a:spcPct val="150000"/>
              </a:lnSpc>
            </a:pPr>
            <a:r>
              <a:rPr lang="x-none" sz="2400" dirty="0">
                <a:ea typeface="Times New Roman" panose="02020603050405020304" pitchFamily="18" charset="0"/>
              </a:rPr>
              <a:t>6. We need to help local businesses to export their products.</a:t>
            </a:r>
            <a:r>
              <a:rPr lang="x-none" sz="2400" dirty="0"/>
              <a:t> </a:t>
            </a:r>
          </a:p>
        </p:txBody>
      </p:sp>
      <p:pic>
        <p:nvPicPr>
          <p:cNvPr id="4" name="0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68526" y="153704"/>
            <a:ext cx="609600" cy="609600"/>
          </a:xfrm>
          <a:prstGeom prst="rect">
            <a:avLst/>
          </a:prstGeom>
        </p:spPr>
      </p:pic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1961636" y="-1083527"/>
            <a:ext cx="8490400" cy="3372400"/>
          </a:xfrm>
        </p:spPr>
        <p:txBody>
          <a:bodyPr/>
          <a:lstStyle/>
          <a:p>
            <a:r>
              <a:rPr lang="en-US" sz="4800" dirty="0"/>
              <a:t>PRONUNCIATION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69389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20CF2BF-8101-5A49-95C3-27CA4654E941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BBBEA9-DE77-6048-B599-25970BAD0B59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FBD641-0B95-5445-931A-EB6D704260E1}"/>
              </a:ext>
            </a:extLst>
          </p:cNvPr>
          <p:cNvSpPr txBox="1"/>
          <p:nvPr/>
        </p:nvSpPr>
        <p:spPr>
          <a:xfrm>
            <a:off x="1658813" y="979093"/>
            <a:ext cx="103465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/>
              <a:t>Match the words with their meanings.</a:t>
            </a:r>
            <a:r>
              <a:rPr lang="x-none" sz="4000" b="1" dirty="0"/>
              <a:t> </a:t>
            </a:r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138;g10ccc671e94_0_59">
            <a:extLst>
              <a:ext uri="{FF2B5EF4-FFF2-40B4-BE49-F238E27FC236}">
                <a16:creationId xmlns:a16="http://schemas.microsoft.com/office/drawing/2014/main" id="{8705B24E-9277-8B48-BEF6-7E06EFE81A7C}"/>
              </a:ext>
            </a:extLst>
          </p:cNvPr>
          <p:cNvSpPr/>
          <p:nvPr/>
        </p:nvSpPr>
        <p:spPr>
          <a:xfrm>
            <a:off x="963512" y="2350156"/>
            <a:ext cx="2096820" cy="506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</a:rPr>
              <a:t>1. donate (v)</a:t>
            </a:r>
            <a:endParaRPr sz="2000" dirty="0"/>
          </a:p>
        </p:txBody>
      </p:sp>
      <p:sp>
        <p:nvSpPr>
          <p:cNvPr id="11" name="Google Shape;140;g10ccc671e94_0_59">
            <a:extLst>
              <a:ext uri="{FF2B5EF4-FFF2-40B4-BE49-F238E27FC236}">
                <a16:creationId xmlns:a16="http://schemas.microsoft.com/office/drawing/2014/main" id="{2A2D65F1-36AE-5C43-B65E-8ED8B2C03D44}"/>
              </a:ext>
            </a:extLst>
          </p:cNvPr>
          <p:cNvSpPr/>
          <p:nvPr/>
        </p:nvSpPr>
        <p:spPr>
          <a:xfrm>
            <a:off x="5070764" y="2746542"/>
            <a:ext cx="5024384" cy="506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b. far away from places where people live</a:t>
            </a:r>
            <a:endParaRPr sz="2000" dirty="0"/>
          </a:p>
        </p:txBody>
      </p:sp>
      <p:sp>
        <p:nvSpPr>
          <p:cNvPr id="12" name="Google Shape;141;g10ccc671e94_0_59">
            <a:extLst>
              <a:ext uri="{FF2B5EF4-FFF2-40B4-BE49-F238E27FC236}">
                <a16:creationId xmlns:a16="http://schemas.microsoft.com/office/drawing/2014/main" id="{6B162ECA-C70C-944F-BE36-E0E4DD028122}"/>
              </a:ext>
            </a:extLst>
          </p:cNvPr>
          <p:cNvSpPr/>
          <p:nvPr/>
        </p:nvSpPr>
        <p:spPr>
          <a:xfrm>
            <a:off x="5070764" y="3539092"/>
            <a:ext cx="5024384" cy="733733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c. to give money, food, clothes, etc. to a charity</a:t>
            </a:r>
            <a:endParaRPr sz="2000" dirty="0"/>
          </a:p>
        </p:txBody>
      </p:sp>
      <p:sp>
        <p:nvSpPr>
          <p:cNvPr id="14" name="Google Shape;142;g10ccc671e94_0_59">
            <a:extLst>
              <a:ext uri="{FF2B5EF4-FFF2-40B4-BE49-F238E27FC236}">
                <a16:creationId xmlns:a16="http://schemas.microsoft.com/office/drawing/2014/main" id="{454C3B09-D15E-FE4D-A3D0-6C09D46D1194}"/>
              </a:ext>
            </a:extLst>
          </p:cNvPr>
          <p:cNvSpPr/>
          <p:nvPr/>
        </p:nvSpPr>
        <p:spPr>
          <a:xfrm>
            <a:off x="963512" y="3137484"/>
            <a:ext cx="2096630" cy="506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</a:rPr>
              <a:t>2. volunteer (n)</a:t>
            </a:r>
            <a:endParaRPr sz="2000" dirty="0"/>
          </a:p>
        </p:txBody>
      </p:sp>
      <p:sp>
        <p:nvSpPr>
          <p:cNvPr id="15" name="Google Shape;143;g10ccc671e94_0_59">
            <a:extLst>
              <a:ext uri="{FF2B5EF4-FFF2-40B4-BE49-F238E27FC236}">
                <a16:creationId xmlns:a16="http://schemas.microsoft.com/office/drawing/2014/main" id="{7169B775-48F4-1241-B11F-BF9E23D60D7F}"/>
              </a:ext>
            </a:extLst>
          </p:cNvPr>
          <p:cNvSpPr/>
          <p:nvPr/>
        </p:nvSpPr>
        <p:spPr>
          <a:xfrm>
            <a:off x="963512" y="3914761"/>
            <a:ext cx="2096630" cy="627714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</a:rPr>
              <a:t>3. generous (adj)</a:t>
            </a:r>
            <a:endParaRPr sz="2000" dirty="0"/>
          </a:p>
        </p:txBody>
      </p:sp>
      <p:sp>
        <p:nvSpPr>
          <p:cNvPr id="16" name="Google Shape;144;g10ccc671e94_0_59">
            <a:extLst>
              <a:ext uri="{FF2B5EF4-FFF2-40B4-BE49-F238E27FC236}">
                <a16:creationId xmlns:a16="http://schemas.microsoft.com/office/drawing/2014/main" id="{CB44BA2E-1ED9-4E44-BC8F-D6A70484B917}"/>
              </a:ext>
            </a:extLst>
          </p:cNvPr>
          <p:cNvSpPr/>
          <p:nvPr/>
        </p:nvSpPr>
        <p:spPr>
          <a:xfrm>
            <a:off x="963512" y="4722775"/>
            <a:ext cx="2096630" cy="506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</a:rPr>
              <a:t>4. remote (adj)</a:t>
            </a:r>
            <a:endParaRPr sz="2000" dirty="0"/>
          </a:p>
        </p:txBody>
      </p:sp>
      <p:sp>
        <p:nvSpPr>
          <p:cNvPr id="17" name="Google Shape;145;g10ccc671e94_0_59">
            <a:extLst>
              <a:ext uri="{FF2B5EF4-FFF2-40B4-BE49-F238E27FC236}">
                <a16:creationId xmlns:a16="http://schemas.microsoft.com/office/drawing/2014/main" id="{D2B42813-3DCD-6F41-9063-75B9E3ECA836}"/>
              </a:ext>
            </a:extLst>
          </p:cNvPr>
          <p:cNvSpPr/>
          <p:nvPr/>
        </p:nvSpPr>
        <p:spPr>
          <a:xfrm>
            <a:off x="963512" y="5500052"/>
            <a:ext cx="2096630" cy="506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</a:rPr>
              <a:t>5. benefit (n)</a:t>
            </a:r>
            <a:endParaRPr sz="2000" dirty="0"/>
          </a:p>
        </p:txBody>
      </p:sp>
      <p:sp>
        <p:nvSpPr>
          <p:cNvPr id="18" name="Google Shape;146;g10ccc671e94_0_59">
            <a:extLst>
              <a:ext uri="{FF2B5EF4-FFF2-40B4-BE49-F238E27FC236}">
                <a16:creationId xmlns:a16="http://schemas.microsoft.com/office/drawing/2014/main" id="{AB8C4D1A-8EB2-BD48-85B1-0DCEB6BB6248}"/>
              </a:ext>
            </a:extLst>
          </p:cNvPr>
          <p:cNvSpPr/>
          <p:nvPr/>
        </p:nvSpPr>
        <p:spPr>
          <a:xfrm>
            <a:off x="5070764" y="4424625"/>
            <a:ext cx="5024384" cy="8670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d. to give a better position because of something, to be useful to somebody.</a:t>
            </a:r>
            <a:endParaRPr sz="2000" dirty="0"/>
          </a:p>
        </p:txBody>
      </p:sp>
      <p:sp>
        <p:nvSpPr>
          <p:cNvPr id="19" name="Google Shape;147;g10ccc671e94_0_59">
            <a:extLst>
              <a:ext uri="{FF2B5EF4-FFF2-40B4-BE49-F238E27FC236}">
                <a16:creationId xmlns:a16="http://schemas.microsoft.com/office/drawing/2014/main" id="{7540EC7B-169E-B74A-98C8-F5DCCE747365}"/>
              </a:ext>
            </a:extLst>
          </p:cNvPr>
          <p:cNvSpPr/>
          <p:nvPr/>
        </p:nvSpPr>
        <p:spPr>
          <a:xfrm>
            <a:off x="5070764" y="5577775"/>
            <a:ext cx="5024384" cy="760777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e. a person who does a job without being paid for it</a:t>
            </a:r>
            <a:endParaRPr sz="200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F503944-F4ED-E647-8D4A-EFF8947C2D87}"/>
              </a:ext>
            </a:extLst>
          </p:cNvPr>
          <p:cNvCxnSpPr>
            <a:stCxn id="8" idx="3"/>
            <a:endCxn id="12" idx="1"/>
          </p:cNvCxnSpPr>
          <p:nvPr/>
        </p:nvCxnSpPr>
        <p:spPr>
          <a:xfrm>
            <a:off x="3060332" y="2603356"/>
            <a:ext cx="2010432" cy="130260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A28E568-B205-8940-997F-0E78FF64021A}"/>
              </a:ext>
            </a:extLst>
          </p:cNvPr>
          <p:cNvCxnSpPr>
            <a:stCxn id="14" idx="3"/>
            <a:endCxn id="19" idx="1"/>
          </p:cNvCxnSpPr>
          <p:nvPr/>
        </p:nvCxnSpPr>
        <p:spPr>
          <a:xfrm>
            <a:off x="3060142" y="3390684"/>
            <a:ext cx="2010622" cy="25674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9CD3D17-9FC7-5A4B-8E63-5ED196C53460}"/>
              </a:ext>
            </a:extLst>
          </p:cNvPr>
          <p:cNvCxnSpPr>
            <a:stCxn id="15" idx="3"/>
          </p:cNvCxnSpPr>
          <p:nvPr/>
        </p:nvCxnSpPr>
        <p:spPr>
          <a:xfrm flipV="1">
            <a:off x="3060142" y="2163386"/>
            <a:ext cx="2010622" cy="206523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5EDA88B-77B7-4F40-ACFC-A7BACCF32067}"/>
              </a:ext>
            </a:extLst>
          </p:cNvPr>
          <p:cNvCxnSpPr>
            <a:stCxn id="16" idx="3"/>
            <a:endCxn id="11" idx="1"/>
          </p:cNvCxnSpPr>
          <p:nvPr/>
        </p:nvCxnSpPr>
        <p:spPr>
          <a:xfrm flipV="1">
            <a:off x="3060142" y="2999742"/>
            <a:ext cx="2010622" cy="197623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D282E93-BE83-C94E-9E91-D00E6F9CBBE0}"/>
              </a:ext>
            </a:extLst>
          </p:cNvPr>
          <p:cNvCxnSpPr>
            <a:stCxn id="17" idx="3"/>
            <a:endCxn id="18" idx="1"/>
          </p:cNvCxnSpPr>
          <p:nvPr/>
        </p:nvCxnSpPr>
        <p:spPr>
          <a:xfrm flipV="1">
            <a:off x="3060142" y="4858125"/>
            <a:ext cx="2010622" cy="8951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Google Shape;140;g10ccc671e94_0_59">
            <a:extLst>
              <a:ext uri="{FF2B5EF4-FFF2-40B4-BE49-F238E27FC236}">
                <a16:creationId xmlns:a16="http://schemas.microsoft.com/office/drawing/2014/main" id="{2A2D65F1-36AE-5C43-B65E-8ED8B2C03D44}"/>
              </a:ext>
            </a:extLst>
          </p:cNvPr>
          <p:cNvSpPr/>
          <p:nvPr/>
        </p:nvSpPr>
        <p:spPr>
          <a:xfrm>
            <a:off x="5070764" y="1924492"/>
            <a:ext cx="5024384" cy="506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dirty="0"/>
              <a:t>a. giving or willing to give freely</a:t>
            </a:r>
          </a:p>
        </p:txBody>
      </p:sp>
      <p:sp>
        <p:nvSpPr>
          <p:cNvPr id="23" name="Title 23"/>
          <p:cNvSpPr txBox="1">
            <a:spLocks/>
          </p:cNvSpPr>
          <p:nvPr/>
        </p:nvSpPr>
        <p:spPr>
          <a:xfrm>
            <a:off x="1223236" y="290314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en-US" kern="0"/>
              <a:t>VOCABULARY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09103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loud Callout 16"/>
          <p:cNvSpPr/>
          <p:nvPr/>
        </p:nvSpPr>
        <p:spPr>
          <a:xfrm>
            <a:off x="1524000" y="334298"/>
            <a:ext cx="4673600" cy="2525019"/>
          </a:xfrm>
          <a:prstGeom prst="cloudCallout">
            <a:avLst>
              <a:gd name="adj1" fmla="val 55270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 monkey king</a:t>
            </a:r>
          </a:p>
          <a:p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Fake monkey king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2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24" y="337223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3" name="Tay-Du-Ky-Main-Theme-Hoa-Ta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565462" y="15968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67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5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8176" y="908297"/>
            <a:ext cx="9144000" cy="5131837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generous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2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benefit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24" y="337223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7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3" y="334298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is very ______. He is always willing to give a lot of money to charity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30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9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9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C -0.05104 -0.06064 0.21233 -0.15162 0.16215 -0.21111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63084"/>
            <a:ext cx="9144000" cy="5131837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6583216" y="5101099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remote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09" y="3361163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 flipH="1">
            <a:off x="1963990" y="5099919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volunteers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2092" y="3332135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7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3" y="334298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school is difficult to get to because it is located in a _______ area.</a:t>
            </a:r>
          </a:p>
        </p:txBody>
      </p:sp>
    </p:spTree>
    <p:extLst>
      <p:ext uri="{BB962C8B-B14F-4D97-AF65-F5344CB8AC3E}">
        <p14:creationId xmlns:p14="http://schemas.microsoft.com/office/powerpoint/2010/main" val="226188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95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95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9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-0.05104 -0.06065 -0.10034 -0.11274 -0.15069 -0.17246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5" y="-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63084"/>
            <a:ext cx="9144000" cy="5131837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6583216" y="5101099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donate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09" y="3361163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 flipH="1">
            <a:off x="1963990" y="5099919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remote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2092" y="3332135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7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3" y="334298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don’t have time to volunteer, you can ________ money and food.</a:t>
            </a:r>
          </a:p>
        </p:txBody>
      </p:sp>
    </p:spTree>
    <p:extLst>
      <p:ext uri="{BB962C8B-B14F-4D97-AF65-F5344CB8AC3E}">
        <p14:creationId xmlns:p14="http://schemas.microsoft.com/office/powerpoint/2010/main" val="227049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8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0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-0.05104 -0.06065 -0.10034 -0.11274 -0.15069 -0.1724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5" y="-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</p:bldLst>
  </p:timing>
</p:sld>
</file>

<file path=ppt/theme/theme1.xml><?xml version="1.0" encoding="utf-8"?>
<a:theme xmlns:a="http://schemas.openxmlformats.org/drawingml/2006/main" name="Laterality and Learning Difficulties by Slidesgo">
  <a:themeElements>
    <a:clrScheme name="Simple Light">
      <a:dk1>
        <a:srgbClr val="373334"/>
      </a:dk1>
      <a:lt1>
        <a:srgbClr val="FFFFFF"/>
      </a:lt1>
      <a:dk2>
        <a:srgbClr val="8CCACE"/>
      </a:dk2>
      <a:lt2>
        <a:srgbClr val="AEE0E3"/>
      </a:lt2>
      <a:accent1>
        <a:srgbClr val="EF7FA7"/>
      </a:accent1>
      <a:accent2>
        <a:srgbClr val="F7C2D6"/>
      </a:accent2>
      <a:accent3>
        <a:srgbClr val="F7BA8C"/>
      </a:accent3>
      <a:accent4>
        <a:srgbClr val="F7D55E"/>
      </a:accent4>
      <a:accent5>
        <a:srgbClr val="D2C4E2"/>
      </a:accent5>
      <a:accent6>
        <a:srgbClr val="DDDDDD"/>
      </a:accent6>
      <a:hlink>
        <a:srgbClr val="37333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2578</TotalTime>
  <Words>1014</Words>
  <Application>Microsoft Office PowerPoint</Application>
  <PresentationFormat>Widescreen</PresentationFormat>
  <Paragraphs>124</Paragraphs>
  <Slides>18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Albert Sans</vt:lpstr>
      <vt:lpstr>Arial</vt:lpstr>
      <vt:lpstr>Calibri</vt:lpstr>
      <vt:lpstr>Calibri Light</vt:lpstr>
      <vt:lpstr>Montserrat</vt:lpstr>
      <vt:lpstr>Myriad Pro</vt:lpstr>
      <vt:lpstr>Proxima Nova</vt:lpstr>
      <vt:lpstr>Times New Roman</vt:lpstr>
      <vt:lpstr>UTM Facebook K&amp;T</vt:lpstr>
      <vt:lpstr>Wingdings</vt:lpstr>
      <vt:lpstr>Laterality and Learning Difficulties by Slidesgo</vt:lpstr>
      <vt:lpstr>Office Theme</vt:lpstr>
      <vt:lpstr>Unit 4 For A Better Community </vt:lpstr>
      <vt:lpstr>Warm-up</vt:lpstr>
      <vt:lpstr>PowerPoint Presentation</vt:lpstr>
      <vt:lpstr>PRONUNCIATION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VOCABULARY</vt:lpstr>
      <vt:lpstr>GRAMMAR</vt:lpstr>
      <vt:lpstr>GRAMMAR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134</cp:revision>
  <dcterms:created xsi:type="dcterms:W3CDTF">2020-12-09T02:04:09Z</dcterms:created>
  <dcterms:modified xsi:type="dcterms:W3CDTF">2025-09-27T14:08:22Z</dcterms:modified>
</cp:coreProperties>
</file>